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0" r:id="rId1"/>
  </p:sldMasterIdLst>
  <p:notesMasterIdLst>
    <p:notesMasterId r:id="rId51"/>
  </p:notesMasterIdLst>
  <p:sldIdLst>
    <p:sldId id="1035" r:id="rId2"/>
    <p:sldId id="1128" r:id="rId3"/>
    <p:sldId id="934" r:id="rId4"/>
    <p:sldId id="278" r:id="rId5"/>
    <p:sldId id="264" r:id="rId6"/>
    <p:sldId id="1262" r:id="rId7"/>
    <p:sldId id="286" r:id="rId8"/>
    <p:sldId id="1048" r:id="rId9"/>
    <p:sldId id="1052" r:id="rId10"/>
    <p:sldId id="1049" r:id="rId11"/>
    <p:sldId id="1050" r:id="rId12"/>
    <p:sldId id="1172" r:id="rId13"/>
    <p:sldId id="315" r:id="rId14"/>
    <p:sldId id="1180" r:id="rId15"/>
    <p:sldId id="1171" r:id="rId16"/>
    <p:sldId id="1036" r:id="rId17"/>
    <p:sldId id="1067" r:id="rId18"/>
    <p:sldId id="975" r:id="rId19"/>
    <p:sldId id="1054" r:id="rId20"/>
    <p:sldId id="1069" r:id="rId21"/>
    <p:sldId id="1073" r:id="rId22"/>
    <p:sldId id="1063" r:id="rId23"/>
    <p:sldId id="1072" r:id="rId24"/>
    <p:sldId id="1066" r:id="rId25"/>
    <p:sldId id="1062" r:id="rId26"/>
    <p:sldId id="1065" r:id="rId27"/>
    <p:sldId id="1064" r:id="rId28"/>
    <p:sldId id="319" r:id="rId29"/>
    <p:sldId id="1071" r:id="rId30"/>
    <p:sldId id="1074" r:id="rId31"/>
    <p:sldId id="1179" r:id="rId32"/>
    <p:sldId id="983" r:id="rId33"/>
    <p:sldId id="257" r:id="rId34"/>
    <p:sldId id="1076" r:id="rId35"/>
    <p:sldId id="1084" r:id="rId36"/>
    <p:sldId id="1080" r:id="rId37"/>
    <p:sldId id="1078" r:id="rId38"/>
    <p:sldId id="1083" r:id="rId39"/>
    <p:sldId id="1246" r:id="rId40"/>
    <p:sldId id="261" r:id="rId41"/>
    <p:sldId id="1056" r:id="rId42"/>
    <p:sldId id="1022" r:id="rId43"/>
    <p:sldId id="266" r:id="rId44"/>
    <p:sldId id="1120" r:id="rId45"/>
    <p:sldId id="1023" r:id="rId46"/>
    <p:sldId id="1053" r:id="rId47"/>
    <p:sldId id="1260" r:id="rId48"/>
    <p:sldId id="1261" r:id="rId49"/>
    <p:sldId id="284" r:id="rId50"/>
  </p:sldIdLst>
  <p:sldSz cx="9144000" cy="5143500" type="screen16x9"/>
  <p:notesSz cx="6858000" cy="9144000"/>
  <p:embeddedFontLst>
    <p:embeddedFont>
      <p:font typeface="Aharoni" panose="02010803020104030203" pitchFamily="2" charset="-79"/>
      <p:bold r:id="rId52"/>
    </p:embeddedFont>
    <p:embeddedFont>
      <p:font typeface="Baloo 2" panose="03080502040302020200" pitchFamily="66" charset="77"/>
      <p:regular r:id="rId53"/>
      <p:bold r:id="rId54"/>
    </p:embeddedFont>
    <p:embeddedFont>
      <p:font typeface="Bebas Neue" panose="020B0606020202050201" pitchFamily="34" charset="77"/>
      <p:regular r:id="rId55"/>
    </p:embeddedFont>
    <p:embeddedFont>
      <p:font typeface="Comic Sans MS" panose="030F0902030302020204" pitchFamily="66" charset="0"/>
      <p:regular r:id="rId56"/>
    </p:embeddedFont>
    <p:embeddedFont>
      <p:font typeface="ComicSansMS" panose="030F0902030302020204" pitchFamily="66" charset="0"/>
      <p:regular r:id="rId57"/>
    </p:embeddedFont>
    <p:embeddedFont>
      <p:font typeface="Forte" panose="03060902040502070203" pitchFamily="66" charset="77"/>
      <p:regular r:id="rId58"/>
    </p:embeddedFont>
    <p:embeddedFont>
      <p:font typeface="Jumble" panose="02000503000000020004" pitchFamily="2" charset="0"/>
      <p:regular r:id="rId59"/>
    </p:embeddedFont>
    <p:embeddedFont>
      <p:font typeface="Pacifico" pitchFamily="2" charset="77"/>
      <p:regular r:id="rId6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765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  <a:srgbClr val="FEA123"/>
    <a:srgbClr val="EDF6FC"/>
    <a:srgbClr val="33CEF9"/>
    <a:srgbClr val="6C83C5"/>
    <a:srgbClr val="FF8175"/>
    <a:srgbClr val="CCC2CD"/>
    <a:srgbClr val="BDECBE"/>
    <a:srgbClr val="FFCCD8"/>
    <a:srgbClr val="FFF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2F4E3E1-FB2C-4C1A-A512-35990A0698EA}">
  <a:tblStyle styleId="{62F4E3E1-FB2C-4C1A-A512-35990A0698E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5509"/>
    <p:restoredTop sz="94664"/>
  </p:normalViewPr>
  <p:slideViewPr>
    <p:cSldViewPr snapToGrid="0">
      <p:cViewPr varScale="1">
        <p:scale>
          <a:sx n="136" d="100"/>
          <a:sy n="136" d="100"/>
        </p:scale>
        <p:origin x="216" y="984"/>
      </p:cViewPr>
      <p:guideLst>
        <p:guide orient="horz" pos="1765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font" Target="fonts/font4.fntdata"/><Relationship Id="rId63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font" Target="fonts/font2.fntdata"/><Relationship Id="rId58" Type="http://schemas.openxmlformats.org/officeDocument/2006/relationships/font" Target="fonts/font7.fntdata"/><Relationship Id="rId5" Type="http://schemas.openxmlformats.org/officeDocument/2006/relationships/slide" Target="slides/slide4.xml"/><Relationship Id="rId61" Type="http://schemas.openxmlformats.org/officeDocument/2006/relationships/presProps" Target="pres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5.fntdata"/><Relationship Id="rId64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8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3.fntdata"/><Relationship Id="rId62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6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1.fntdata"/><Relationship Id="rId60" Type="http://schemas.openxmlformats.org/officeDocument/2006/relationships/font" Target="fonts/font9.fntdata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Google Shape;1018;gea8f8c5e2f_0_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9" name="Google Shape;1019;gea8f8c5e2f_0_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6" name="Google Shape;2546;g102b732eae8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7" name="Google Shape;2547;g102b732eae8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6" name="Google Shape;2546;g102b732eae8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7" name="Google Shape;2547;g102b732eae8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4990465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" name="Google Shape;2488;g102b732eae8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89" name="Google Shape;2489;g102b732eae8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g102b732eae8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9" name="Google Shape;1929;g102b732eae8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7" name="Google Shape;5937;g102b732eae8_0_7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38" name="Google Shape;5938;g102b732eae8_0_7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6" name="Google Shape;2546;g102b732eae8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7" name="Google Shape;2547;g102b732eae8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g102b732eae8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9" name="Google Shape;1929;g102b732eae8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4548172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7" name="Google Shape;5937;g102b732eae8_0_7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38" name="Google Shape;5938;g102b732eae8_0_7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Google Shape;1018;gea8f8c5e2f_0_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9" name="Google Shape;1019;gea8f8c5e2f_0_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42427332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3" name="Google Shape;5453;g102b732eae8_0_5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54" name="Google Shape;5454;g102b732eae8_0_5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289203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2" name="Google Shape;4982;g102b732eae8_0_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3" name="Google Shape;4983;g102b732eae8_0_4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3" name="Google Shape;2463;g102b732eae8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4" name="Google Shape;2464;g102b732eae8_0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7" name="Google Shape;6597;g102b732eae8_0_8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98" name="Google Shape;6598;g102b732eae8_0_8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" name="Google Shape;2570;g102b732eae8_0_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71" name="Google Shape;2571;g102b732eae8_0_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7" name="Google Shape;5577;g102b732eae8_0_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8" name="Google Shape;5578;g102b732eae8_0_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7992866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7" name="Google Shape;5577;g102b732eae8_0_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8" name="Google Shape;5578;g102b732eae8_0_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005494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070100" y="1203748"/>
            <a:ext cx="7003800" cy="17868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1pPr>
            <a:lvl2pPr lvl="1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2pPr>
            <a:lvl3pPr lvl="2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3pPr>
            <a:lvl4pPr lvl="3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4pPr>
            <a:lvl5pPr lvl="4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5pPr>
            <a:lvl6pPr lvl="5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6pPr>
            <a:lvl7pPr lvl="6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7pPr>
            <a:lvl8pPr lvl="7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8pPr>
            <a:lvl9pPr lvl="8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1717500" y="3255053"/>
            <a:ext cx="5709000" cy="19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-37425" y="3437575"/>
            <a:ext cx="9181566" cy="1705700"/>
            <a:chOff x="0" y="3555300"/>
            <a:chExt cx="9144075" cy="1588027"/>
          </a:xfrm>
        </p:grpSpPr>
        <p:sp>
          <p:nvSpPr>
            <p:cNvPr id="13" name="Google Shape;13;p2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536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7C0EA"/>
                </a:solidFill>
              </a:endParaRPr>
            </a:p>
          </p:txBody>
        </p:sp>
        <p:grpSp>
          <p:nvGrpSpPr>
            <p:cNvPr id="14" name="Google Shape;14;p2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17" name="Google Shape;17;p2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2"/>
          <p:cNvSpPr/>
          <p:nvPr/>
        </p:nvSpPr>
        <p:spPr>
          <a:xfrm flipH="1">
            <a:off x="3218587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2"/>
          <p:cNvSpPr/>
          <p:nvPr/>
        </p:nvSpPr>
        <p:spPr>
          <a:xfrm>
            <a:off x="4505799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2"/>
          <p:cNvSpPr/>
          <p:nvPr/>
        </p:nvSpPr>
        <p:spPr>
          <a:xfrm>
            <a:off x="39876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2"/>
          <p:cNvSpPr/>
          <p:nvPr/>
        </p:nvSpPr>
        <p:spPr>
          <a:xfrm rot="2516804" flipH="1">
            <a:off x="5743335" y="230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2"/>
          <p:cNvSpPr/>
          <p:nvPr/>
        </p:nvSpPr>
        <p:spPr>
          <a:xfrm>
            <a:off x="489247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24;p2"/>
          <p:cNvSpPr/>
          <p:nvPr/>
        </p:nvSpPr>
        <p:spPr>
          <a:xfrm rot="2417287">
            <a:off x="3214726" y="677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2"/>
          <p:cNvSpPr/>
          <p:nvPr/>
        </p:nvSpPr>
        <p:spPr>
          <a:xfrm rot="-2516804">
            <a:off x="9854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26;p2"/>
          <p:cNvSpPr/>
          <p:nvPr/>
        </p:nvSpPr>
        <p:spPr>
          <a:xfrm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2"/>
          <p:cNvSpPr/>
          <p:nvPr/>
        </p:nvSpPr>
        <p:spPr>
          <a:xfrm>
            <a:off x="22731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2"/>
          <p:cNvSpPr/>
          <p:nvPr/>
        </p:nvSpPr>
        <p:spPr>
          <a:xfrm rot="2517313" flipH="1">
            <a:off x="7146197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2"/>
          <p:cNvSpPr/>
          <p:nvPr/>
        </p:nvSpPr>
        <p:spPr>
          <a:xfrm>
            <a:off x="79351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2"/>
          <p:cNvSpPr/>
          <p:nvPr/>
        </p:nvSpPr>
        <p:spPr>
          <a:xfrm>
            <a:off x="8360851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31;p2"/>
          <p:cNvSpPr/>
          <p:nvPr/>
        </p:nvSpPr>
        <p:spPr>
          <a:xfrm>
            <a:off x="861197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2"/>
          <p:cNvSpPr/>
          <p:nvPr/>
        </p:nvSpPr>
        <p:spPr>
          <a:xfrm>
            <a:off x="13789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2"/>
          <p:cNvSpPr/>
          <p:nvPr/>
        </p:nvSpPr>
        <p:spPr>
          <a:xfrm rot="2516804" flipH="1">
            <a:off x="8710373" y="16943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2"/>
          <p:cNvSpPr/>
          <p:nvPr/>
        </p:nvSpPr>
        <p:spPr>
          <a:xfrm>
            <a:off x="364250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2"/>
          <p:cNvSpPr/>
          <p:nvPr/>
        </p:nvSpPr>
        <p:spPr>
          <a:xfrm>
            <a:off x="883687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2"/>
          <p:cNvSpPr/>
          <p:nvPr/>
        </p:nvSpPr>
        <p:spPr>
          <a:xfrm rot="-2516804">
            <a:off x="23392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2"/>
          <p:cNvSpPr/>
          <p:nvPr/>
        </p:nvSpPr>
        <p:spPr>
          <a:xfrm>
            <a:off x="8757213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2"/>
          <p:cNvSpPr/>
          <p:nvPr/>
        </p:nvSpPr>
        <p:spPr>
          <a:xfrm>
            <a:off x="5264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3"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2" name="Google Shape;662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63" name="Google Shape;663;p28"/>
          <p:cNvSpPr/>
          <p:nvPr/>
        </p:nvSpPr>
        <p:spPr>
          <a:xfrm>
            <a:off x="-448242" y="1923683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" name="Google Shape;664;p28"/>
          <p:cNvSpPr/>
          <p:nvPr/>
        </p:nvSpPr>
        <p:spPr>
          <a:xfrm>
            <a:off x="8643346" y="1528883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" name="Google Shape;665;p28"/>
          <p:cNvSpPr/>
          <p:nvPr/>
        </p:nvSpPr>
        <p:spPr>
          <a:xfrm>
            <a:off x="4050919" y="-290869"/>
            <a:ext cx="1042162" cy="57217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" name="Google Shape;666;p28"/>
          <p:cNvSpPr/>
          <p:nvPr/>
        </p:nvSpPr>
        <p:spPr>
          <a:xfrm>
            <a:off x="-8929" y="3125975"/>
            <a:ext cx="9198732" cy="2174245"/>
          </a:xfrm>
          <a:custGeom>
            <a:avLst/>
            <a:gdLst/>
            <a:ahLst/>
            <a:cxnLst/>
            <a:rect l="l" t="t" r="r" b="b"/>
            <a:pathLst>
              <a:path w="174964" h="64303" extrusionOk="0">
                <a:moveTo>
                  <a:pt x="31880" y="1"/>
                </a:moveTo>
                <a:lnTo>
                  <a:pt x="31416" y="20"/>
                </a:lnTo>
                <a:lnTo>
                  <a:pt x="30933" y="98"/>
                </a:lnTo>
                <a:lnTo>
                  <a:pt x="30469" y="175"/>
                </a:lnTo>
                <a:lnTo>
                  <a:pt x="29986" y="310"/>
                </a:lnTo>
                <a:lnTo>
                  <a:pt x="29522" y="446"/>
                </a:lnTo>
                <a:lnTo>
                  <a:pt x="29058" y="600"/>
                </a:lnTo>
                <a:lnTo>
                  <a:pt x="28594" y="794"/>
                </a:lnTo>
                <a:lnTo>
                  <a:pt x="28130" y="987"/>
                </a:lnTo>
                <a:lnTo>
                  <a:pt x="27685" y="1200"/>
                </a:lnTo>
                <a:lnTo>
                  <a:pt x="26796" y="1644"/>
                </a:lnTo>
                <a:lnTo>
                  <a:pt x="25926" y="2108"/>
                </a:lnTo>
                <a:lnTo>
                  <a:pt x="14519" y="8314"/>
                </a:lnTo>
                <a:lnTo>
                  <a:pt x="14519" y="8082"/>
                </a:lnTo>
                <a:lnTo>
                  <a:pt x="14500" y="7869"/>
                </a:lnTo>
                <a:lnTo>
                  <a:pt x="14461" y="7637"/>
                </a:lnTo>
                <a:lnTo>
                  <a:pt x="14384" y="7444"/>
                </a:lnTo>
                <a:lnTo>
                  <a:pt x="14307" y="7231"/>
                </a:lnTo>
                <a:lnTo>
                  <a:pt x="14191" y="7038"/>
                </a:lnTo>
                <a:lnTo>
                  <a:pt x="14075" y="6864"/>
                </a:lnTo>
                <a:lnTo>
                  <a:pt x="13920" y="6690"/>
                </a:lnTo>
                <a:lnTo>
                  <a:pt x="13766" y="6535"/>
                </a:lnTo>
                <a:lnTo>
                  <a:pt x="13611" y="6381"/>
                </a:lnTo>
                <a:lnTo>
                  <a:pt x="13418" y="6245"/>
                </a:lnTo>
                <a:lnTo>
                  <a:pt x="13224" y="6129"/>
                </a:lnTo>
                <a:lnTo>
                  <a:pt x="13031" y="6013"/>
                </a:lnTo>
                <a:lnTo>
                  <a:pt x="12818" y="5917"/>
                </a:lnTo>
                <a:lnTo>
                  <a:pt x="12606" y="5839"/>
                </a:lnTo>
                <a:lnTo>
                  <a:pt x="12374" y="5781"/>
                </a:lnTo>
                <a:lnTo>
                  <a:pt x="12084" y="5723"/>
                </a:lnTo>
                <a:lnTo>
                  <a:pt x="11794" y="5704"/>
                </a:lnTo>
                <a:lnTo>
                  <a:pt x="11504" y="5723"/>
                </a:lnTo>
                <a:lnTo>
                  <a:pt x="11214" y="5743"/>
                </a:lnTo>
                <a:lnTo>
                  <a:pt x="10924" y="5801"/>
                </a:lnTo>
                <a:lnTo>
                  <a:pt x="10634" y="5878"/>
                </a:lnTo>
                <a:lnTo>
                  <a:pt x="10363" y="5994"/>
                </a:lnTo>
                <a:lnTo>
                  <a:pt x="10073" y="6110"/>
                </a:lnTo>
                <a:lnTo>
                  <a:pt x="9802" y="6226"/>
                </a:lnTo>
                <a:lnTo>
                  <a:pt x="9532" y="6381"/>
                </a:lnTo>
                <a:lnTo>
                  <a:pt x="8990" y="6690"/>
                </a:lnTo>
                <a:lnTo>
                  <a:pt x="7927" y="7328"/>
                </a:lnTo>
                <a:lnTo>
                  <a:pt x="7482" y="7579"/>
                </a:lnTo>
                <a:lnTo>
                  <a:pt x="7018" y="7831"/>
                </a:lnTo>
                <a:lnTo>
                  <a:pt x="6554" y="8063"/>
                </a:lnTo>
                <a:lnTo>
                  <a:pt x="6071" y="8275"/>
                </a:lnTo>
                <a:lnTo>
                  <a:pt x="5588" y="8469"/>
                </a:lnTo>
                <a:lnTo>
                  <a:pt x="5104" y="8662"/>
                </a:lnTo>
                <a:lnTo>
                  <a:pt x="4621" y="8836"/>
                </a:lnTo>
                <a:lnTo>
                  <a:pt x="4118" y="8991"/>
                </a:lnTo>
                <a:lnTo>
                  <a:pt x="3616" y="9126"/>
                </a:lnTo>
                <a:lnTo>
                  <a:pt x="3113" y="9242"/>
                </a:lnTo>
                <a:lnTo>
                  <a:pt x="2591" y="9339"/>
                </a:lnTo>
                <a:lnTo>
                  <a:pt x="2088" y="9435"/>
                </a:lnTo>
                <a:lnTo>
                  <a:pt x="1566" y="9513"/>
                </a:lnTo>
                <a:lnTo>
                  <a:pt x="1044" y="9571"/>
                </a:lnTo>
                <a:lnTo>
                  <a:pt x="522" y="9609"/>
                </a:lnTo>
                <a:lnTo>
                  <a:pt x="0" y="9629"/>
                </a:lnTo>
                <a:lnTo>
                  <a:pt x="97" y="13824"/>
                </a:lnTo>
                <a:lnTo>
                  <a:pt x="116" y="14249"/>
                </a:lnTo>
                <a:lnTo>
                  <a:pt x="116" y="64302"/>
                </a:lnTo>
                <a:lnTo>
                  <a:pt x="173514" y="64264"/>
                </a:lnTo>
                <a:lnTo>
                  <a:pt x="174732" y="21306"/>
                </a:lnTo>
                <a:lnTo>
                  <a:pt x="174848" y="17149"/>
                </a:lnTo>
                <a:lnTo>
                  <a:pt x="174964" y="13012"/>
                </a:lnTo>
                <a:lnTo>
                  <a:pt x="174287" y="12722"/>
                </a:lnTo>
                <a:lnTo>
                  <a:pt x="173610" y="12432"/>
                </a:lnTo>
                <a:lnTo>
                  <a:pt x="172972" y="12142"/>
                </a:lnTo>
                <a:lnTo>
                  <a:pt x="172334" y="11813"/>
                </a:lnTo>
                <a:lnTo>
                  <a:pt x="171716" y="11485"/>
                </a:lnTo>
                <a:lnTo>
                  <a:pt x="171116" y="11137"/>
                </a:lnTo>
                <a:lnTo>
                  <a:pt x="170536" y="10769"/>
                </a:lnTo>
                <a:lnTo>
                  <a:pt x="169956" y="10383"/>
                </a:lnTo>
                <a:lnTo>
                  <a:pt x="169396" y="9977"/>
                </a:lnTo>
                <a:lnTo>
                  <a:pt x="168854" y="9551"/>
                </a:lnTo>
                <a:lnTo>
                  <a:pt x="168332" y="9107"/>
                </a:lnTo>
                <a:lnTo>
                  <a:pt x="167810" y="8643"/>
                </a:lnTo>
                <a:lnTo>
                  <a:pt x="167288" y="8159"/>
                </a:lnTo>
                <a:lnTo>
                  <a:pt x="166786" y="7657"/>
                </a:lnTo>
                <a:lnTo>
                  <a:pt x="166302" y="7115"/>
                </a:lnTo>
                <a:lnTo>
                  <a:pt x="165819" y="6555"/>
                </a:lnTo>
                <a:lnTo>
                  <a:pt x="165316" y="5955"/>
                </a:lnTo>
                <a:lnTo>
                  <a:pt x="164833" y="5356"/>
                </a:lnTo>
                <a:lnTo>
                  <a:pt x="164331" y="4757"/>
                </a:lnTo>
                <a:lnTo>
                  <a:pt x="163809" y="4157"/>
                </a:lnTo>
                <a:lnTo>
                  <a:pt x="163538" y="3887"/>
                </a:lnTo>
                <a:lnTo>
                  <a:pt x="163267" y="3616"/>
                </a:lnTo>
                <a:lnTo>
                  <a:pt x="162977" y="3365"/>
                </a:lnTo>
                <a:lnTo>
                  <a:pt x="162687" y="3113"/>
                </a:lnTo>
                <a:lnTo>
                  <a:pt x="162378" y="2901"/>
                </a:lnTo>
                <a:lnTo>
                  <a:pt x="162069" y="2688"/>
                </a:lnTo>
                <a:lnTo>
                  <a:pt x="161721" y="2495"/>
                </a:lnTo>
                <a:lnTo>
                  <a:pt x="161373" y="2321"/>
                </a:lnTo>
                <a:lnTo>
                  <a:pt x="161005" y="2166"/>
                </a:lnTo>
                <a:lnTo>
                  <a:pt x="160599" y="2050"/>
                </a:lnTo>
                <a:lnTo>
                  <a:pt x="160213" y="1953"/>
                </a:lnTo>
                <a:lnTo>
                  <a:pt x="159807" y="1895"/>
                </a:lnTo>
                <a:lnTo>
                  <a:pt x="159401" y="1857"/>
                </a:lnTo>
                <a:lnTo>
                  <a:pt x="158995" y="1857"/>
                </a:lnTo>
                <a:lnTo>
                  <a:pt x="158569" y="1876"/>
                </a:lnTo>
                <a:lnTo>
                  <a:pt x="158163" y="1915"/>
                </a:lnTo>
                <a:lnTo>
                  <a:pt x="157757" y="1973"/>
                </a:lnTo>
                <a:lnTo>
                  <a:pt x="157351" y="2069"/>
                </a:lnTo>
                <a:lnTo>
                  <a:pt x="156945" y="2166"/>
                </a:lnTo>
                <a:lnTo>
                  <a:pt x="156539" y="2301"/>
                </a:lnTo>
                <a:lnTo>
                  <a:pt x="156153" y="2456"/>
                </a:lnTo>
                <a:lnTo>
                  <a:pt x="155766" y="2611"/>
                </a:lnTo>
                <a:lnTo>
                  <a:pt x="155399" y="2804"/>
                </a:lnTo>
                <a:lnTo>
                  <a:pt x="155031" y="2997"/>
                </a:lnTo>
                <a:lnTo>
                  <a:pt x="154664" y="3210"/>
                </a:lnTo>
                <a:lnTo>
                  <a:pt x="154316" y="3442"/>
                </a:lnTo>
                <a:lnTo>
                  <a:pt x="153987" y="3674"/>
                </a:lnTo>
                <a:lnTo>
                  <a:pt x="153659" y="3925"/>
                </a:lnTo>
                <a:lnTo>
                  <a:pt x="153021" y="4447"/>
                </a:lnTo>
                <a:lnTo>
                  <a:pt x="152402" y="4989"/>
                </a:lnTo>
                <a:lnTo>
                  <a:pt x="151803" y="5569"/>
                </a:lnTo>
                <a:lnTo>
                  <a:pt x="151223" y="6168"/>
                </a:lnTo>
                <a:lnTo>
                  <a:pt x="150101" y="7386"/>
                </a:lnTo>
                <a:lnTo>
                  <a:pt x="149889" y="7115"/>
                </a:lnTo>
                <a:lnTo>
                  <a:pt x="149637" y="6845"/>
                </a:lnTo>
                <a:lnTo>
                  <a:pt x="149367" y="6574"/>
                </a:lnTo>
                <a:lnTo>
                  <a:pt x="149077" y="6284"/>
                </a:lnTo>
                <a:lnTo>
                  <a:pt x="148767" y="6013"/>
                </a:lnTo>
                <a:lnTo>
                  <a:pt x="148439" y="5762"/>
                </a:lnTo>
                <a:lnTo>
                  <a:pt x="148110" y="5511"/>
                </a:lnTo>
                <a:lnTo>
                  <a:pt x="147743" y="5259"/>
                </a:lnTo>
                <a:lnTo>
                  <a:pt x="147395" y="5047"/>
                </a:lnTo>
                <a:lnTo>
                  <a:pt x="147028" y="4834"/>
                </a:lnTo>
                <a:lnTo>
                  <a:pt x="146641" y="4641"/>
                </a:lnTo>
                <a:lnTo>
                  <a:pt x="146274" y="4486"/>
                </a:lnTo>
                <a:lnTo>
                  <a:pt x="145906" y="4331"/>
                </a:lnTo>
                <a:lnTo>
                  <a:pt x="145539" y="4235"/>
                </a:lnTo>
                <a:lnTo>
                  <a:pt x="145191" y="4138"/>
                </a:lnTo>
                <a:lnTo>
                  <a:pt x="144862" y="4099"/>
                </a:lnTo>
                <a:lnTo>
                  <a:pt x="144534" y="4080"/>
                </a:lnTo>
                <a:lnTo>
                  <a:pt x="144224" y="4099"/>
                </a:lnTo>
                <a:lnTo>
                  <a:pt x="143915" y="4138"/>
                </a:lnTo>
                <a:lnTo>
                  <a:pt x="143606" y="4215"/>
                </a:lnTo>
                <a:lnTo>
                  <a:pt x="143316" y="4293"/>
                </a:lnTo>
                <a:lnTo>
                  <a:pt x="143006" y="4409"/>
                </a:lnTo>
                <a:lnTo>
                  <a:pt x="142716" y="4544"/>
                </a:lnTo>
                <a:lnTo>
                  <a:pt x="142426" y="4679"/>
                </a:lnTo>
                <a:lnTo>
                  <a:pt x="141866" y="4989"/>
                </a:lnTo>
                <a:lnTo>
                  <a:pt x="141305" y="5337"/>
                </a:lnTo>
                <a:lnTo>
                  <a:pt x="140203" y="6052"/>
                </a:lnTo>
                <a:lnTo>
                  <a:pt x="139778" y="6303"/>
                </a:lnTo>
                <a:lnTo>
                  <a:pt x="139352" y="6535"/>
                </a:lnTo>
                <a:lnTo>
                  <a:pt x="138927" y="6767"/>
                </a:lnTo>
                <a:lnTo>
                  <a:pt x="138482" y="6961"/>
                </a:lnTo>
                <a:lnTo>
                  <a:pt x="138038" y="7173"/>
                </a:lnTo>
                <a:lnTo>
                  <a:pt x="137593" y="7347"/>
                </a:lnTo>
                <a:lnTo>
                  <a:pt x="137129" y="7521"/>
                </a:lnTo>
                <a:lnTo>
                  <a:pt x="136684" y="7676"/>
                </a:lnTo>
                <a:lnTo>
                  <a:pt x="136220" y="7811"/>
                </a:lnTo>
                <a:lnTo>
                  <a:pt x="135737" y="7947"/>
                </a:lnTo>
                <a:lnTo>
                  <a:pt x="135273" y="8043"/>
                </a:lnTo>
                <a:lnTo>
                  <a:pt x="134790" y="8140"/>
                </a:lnTo>
                <a:lnTo>
                  <a:pt x="134306" y="8217"/>
                </a:lnTo>
                <a:lnTo>
                  <a:pt x="133823" y="8295"/>
                </a:lnTo>
                <a:lnTo>
                  <a:pt x="133340" y="8353"/>
                </a:lnTo>
                <a:lnTo>
                  <a:pt x="132856" y="8372"/>
                </a:lnTo>
                <a:lnTo>
                  <a:pt x="132760" y="8217"/>
                </a:lnTo>
                <a:lnTo>
                  <a:pt x="132644" y="8082"/>
                </a:lnTo>
                <a:lnTo>
                  <a:pt x="132508" y="7947"/>
                </a:lnTo>
                <a:lnTo>
                  <a:pt x="132354" y="7831"/>
                </a:lnTo>
                <a:lnTo>
                  <a:pt x="132199" y="7715"/>
                </a:lnTo>
                <a:lnTo>
                  <a:pt x="132025" y="7637"/>
                </a:lnTo>
                <a:lnTo>
                  <a:pt x="131851" y="7560"/>
                </a:lnTo>
                <a:lnTo>
                  <a:pt x="131658" y="7502"/>
                </a:lnTo>
                <a:lnTo>
                  <a:pt x="131484" y="7444"/>
                </a:lnTo>
                <a:lnTo>
                  <a:pt x="131271" y="7425"/>
                </a:lnTo>
                <a:lnTo>
                  <a:pt x="131078" y="7405"/>
                </a:lnTo>
                <a:lnTo>
                  <a:pt x="130885" y="7386"/>
                </a:lnTo>
                <a:lnTo>
                  <a:pt x="130672" y="7405"/>
                </a:lnTo>
                <a:lnTo>
                  <a:pt x="130479" y="7425"/>
                </a:lnTo>
                <a:lnTo>
                  <a:pt x="130285" y="7444"/>
                </a:lnTo>
                <a:lnTo>
                  <a:pt x="130092" y="7502"/>
                </a:lnTo>
                <a:lnTo>
                  <a:pt x="129744" y="7618"/>
                </a:lnTo>
                <a:lnTo>
                  <a:pt x="129377" y="7773"/>
                </a:lnTo>
                <a:lnTo>
                  <a:pt x="129048" y="7947"/>
                </a:lnTo>
                <a:lnTo>
                  <a:pt x="128719" y="8140"/>
                </a:lnTo>
                <a:lnTo>
                  <a:pt x="128391" y="8353"/>
                </a:lnTo>
                <a:lnTo>
                  <a:pt x="128081" y="8585"/>
                </a:lnTo>
                <a:lnTo>
                  <a:pt x="127443" y="9049"/>
                </a:lnTo>
                <a:lnTo>
                  <a:pt x="126960" y="9377"/>
                </a:lnTo>
                <a:lnTo>
                  <a:pt x="126457" y="9706"/>
                </a:lnTo>
                <a:lnTo>
                  <a:pt x="125955" y="10035"/>
                </a:lnTo>
                <a:lnTo>
                  <a:pt x="125433" y="10344"/>
                </a:lnTo>
                <a:lnTo>
                  <a:pt x="124911" y="10634"/>
                </a:lnTo>
                <a:lnTo>
                  <a:pt x="124389" y="10905"/>
                </a:lnTo>
                <a:lnTo>
                  <a:pt x="123847" y="11175"/>
                </a:lnTo>
                <a:lnTo>
                  <a:pt x="123306" y="11407"/>
                </a:lnTo>
                <a:lnTo>
                  <a:pt x="122745" y="11659"/>
                </a:lnTo>
                <a:lnTo>
                  <a:pt x="122204" y="11871"/>
                </a:lnTo>
                <a:lnTo>
                  <a:pt x="121643" y="12084"/>
                </a:lnTo>
                <a:lnTo>
                  <a:pt x="121063" y="12277"/>
                </a:lnTo>
                <a:lnTo>
                  <a:pt x="120503" y="12451"/>
                </a:lnTo>
                <a:lnTo>
                  <a:pt x="119923" y="12606"/>
                </a:lnTo>
                <a:lnTo>
                  <a:pt x="119343" y="12761"/>
                </a:lnTo>
                <a:lnTo>
                  <a:pt x="118763" y="12896"/>
                </a:lnTo>
                <a:lnTo>
                  <a:pt x="117680" y="13128"/>
                </a:lnTo>
                <a:lnTo>
                  <a:pt x="117139" y="13244"/>
                </a:lnTo>
                <a:lnTo>
                  <a:pt x="116617" y="13302"/>
                </a:lnTo>
                <a:lnTo>
                  <a:pt x="116365" y="13321"/>
                </a:lnTo>
                <a:lnTo>
                  <a:pt x="115843" y="13321"/>
                </a:lnTo>
                <a:lnTo>
                  <a:pt x="115573" y="13302"/>
                </a:lnTo>
                <a:lnTo>
                  <a:pt x="115321" y="13244"/>
                </a:lnTo>
                <a:lnTo>
                  <a:pt x="115051" y="13186"/>
                </a:lnTo>
                <a:lnTo>
                  <a:pt x="114800" y="13109"/>
                </a:lnTo>
                <a:lnTo>
                  <a:pt x="114529" y="12993"/>
                </a:lnTo>
                <a:lnTo>
                  <a:pt x="113930" y="12703"/>
                </a:lnTo>
                <a:lnTo>
                  <a:pt x="113350" y="12393"/>
                </a:lnTo>
                <a:lnTo>
                  <a:pt x="112770" y="12065"/>
                </a:lnTo>
                <a:lnTo>
                  <a:pt x="112190" y="11717"/>
                </a:lnTo>
                <a:lnTo>
                  <a:pt x="111629" y="11349"/>
                </a:lnTo>
                <a:lnTo>
                  <a:pt x="111068" y="10982"/>
                </a:lnTo>
                <a:lnTo>
                  <a:pt x="110527" y="10595"/>
                </a:lnTo>
                <a:lnTo>
                  <a:pt x="109986" y="10189"/>
                </a:lnTo>
                <a:lnTo>
                  <a:pt x="108903" y="9319"/>
                </a:lnTo>
                <a:lnTo>
                  <a:pt x="108362" y="8894"/>
                </a:lnTo>
                <a:lnTo>
                  <a:pt x="107782" y="8488"/>
                </a:lnTo>
                <a:lnTo>
                  <a:pt x="107511" y="8295"/>
                </a:lnTo>
                <a:lnTo>
                  <a:pt x="107202" y="8121"/>
                </a:lnTo>
                <a:lnTo>
                  <a:pt x="106912" y="7947"/>
                </a:lnTo>
                <a:lnTo>
                  <a:pt x="106602" y="7792"/>
                </a:lnTo>
                <a:lnTo>
                  <a:pt x="106293" y="7676"/>
                </a:lnTo>
                <a:lnTo>
                  <a:pt x="105984" y="7560"/>
                </a:lnTo>
                <a:lnTo>
                  <a:pt x="105655" y="7463"/>
                </a:lnTo>
                <a:lnTo>
                  <a:pt x="105326" y="7386"/>
                </a:lnTo>
                <a:lnTo>
                  <a:pt x="105056" y="7347"/>
                </a:lnTo>
                <a:lnTo>
                  <a:pt x="104785" y="7328"/>
                </a:lnTo>
                <a:lnTo>
                  <a:pt x="104495" y="7309"/>
                </a:lnTo>
                <a:lnTo>
                  <a:pt x="104224" y="7328"/>
                </a:lnTo>
                <a:lnTo>
                  <a:pt x="103954" y="7347"/>
                </a:lnTo>
                <a:lnTo>
                  <a:pt x="103683" y="7367"/>
                </a:lnTo>
                <a:lnTo>
                  <a:pt x="103412" y="7425"/>
                </a:lnTo>
                <a:lnTo>
                  <a:pt x="103161" y="7483"/>
                </a:lnTo>
                <a:lnTo>
                  <a:pt x="102890" y="7541"/>
                </a:lnTo>
                <a:lnTo>
                  <a:pt x="102620" y="7637"/>
                </a:lnTo>
                <a:lnTo>
                  <a:pt x="102098" y="7831"/>
                </a:lnTo>
                <a:lnTo>
                  <a:pt x="101614" y="8063"/>
                </a:lnTo>
                <a:lnTo>
                  <a:pt x="101131" y="8314"/>
                </a:lnTo>
                <a:lnTo>
                  <a:pt x="100667" y="8623"/>
                </a:lnTo>
                <a:lnTo>
                  <a:pt x="100222" y="8933"/>
                </a:lnTo>
                <a:lnTo>
                  <a:pt x="99778" y="9261"/>
                </a:lnTo>
                <a:lnTo>
                  <a:pt x="99372" y="9629"/>
                </a:lnTo>
                <a:lnTo>
                  <a:pt x="98946" y="9996"/>
                </a:lnTo>
                <a:lnTo>
                  <a:pt x="98560" y="10363"/>
                </a:lnTo>
                <a:lnTo>
                  <a:pt x="97767" y="11137"/>
                </a:lnTo>
                <a:lnTo>
                  <a:pt x="97419" y="10808"/>
                </a:lnTo>
                <a:lnTo>
                  <a:pt x="97071" y="10479"/>
                </a:lnTo>
                <a:lnTo>
                  <a:pt x="96317" y="9841"/>
                </a:lnTo>
                <a:lnTo>
                  <a:pt x="95505" y="9184"/>
                </a:lnTo>
                <a:lnTo>
                  <a:pt x="94693" y="8527"/>
                </a:lnTo>
                <a:lnTo>
                  <a:pt x="93862" y="7889"/>
                </a:lnTo>
                <a:lnTo>
                  <a:pt x="93069" y="7231"/>
                </a:lnTo>
                <a:lnTo>
                  <a:pt x="92315" y="6593"/>
                </a:lnTo>
                <a:lnTo>
                  <a:pt x="91967" y="6265"/>
                </a:lnTo>
                <a:lnTo>
                  <a:pt x="91619" y="5936"/>
                </a:lnTo>
                <a:lnTo>
                  <a:pt x="91349" y="5685"/>
                </a:lnTo>
                <a:lnTo>
                  <a:pt x="91059" y="5414"/>
                </a:lnTo>
                <a:lnTo>
                  <a:pt x="90769" y="5163"/>
                </a:lnTo>
                <a:lnTo>
                  <a:pt x="90440" y="4950"/>
                </a:lnTo>
                <a:lnTo>
                  <a:pt x="90111" y="4776"/>
                </a:lnTo>
                <a:lnTo>
                  <a:pt x="89957" y="4699"/>
                </a:lnTo>
                <a:lnTo>
                  <a:pt x="89783" y="4641"/>
                </a:lnTo>
                <a:lnTo>
                  <a:pt x="89609" y="4602"/>
                </a:lnTo>
                <a:lnTo>
                  <a:pt x="89415" y="4563"/>
                </a:lnTo>
                <a:lnTo>
                  <a:pt x="89048" y="4563"/>
                </a:lnTo>
                <a:lnTo>
                  <a:pt x="88913" y="4583"/>
                </a:lnTo>
                <a:lnTo>
                  <a:pt x="88758" y="4602"/>
                </a:lnTo>
                <a:lnTo>
                  <a:pt x="88487" y="4699"/>
                </a:lnTo>
                <a:lnTo>
                  <a:pt x="88236" y="4834"/>
                </a:lnTo>
                <a:lnTo>
                  <a:pt x="87985" y="4989"/>
                </a:lnTo>
                <a:lnTo>
                  <a:pt x="87753" y="5163"/>
                </a:lnTo>
                <a:lnTo>
                  <a:pt x="87540" y="5375"/>
                </a:lnTo>
                <a:lnTo>
                  <a:pt x="87095" y="5820"/>
                </a:lnTo>
                <a:lnTo>
                  <a:pt x="86670" y="6284"/>
                </a:lnTo>
                <a:lnTo>
                  <a:pt x="86438" y="6497"/>
                </a:lnTo>
                <a:lnTo>
                  <a:pt x="86206" y="6709"/>
                </a:lnTo>
                <a:lnTo>
                  <a:pt x="85974" y="6883"/>
                </a:lnTo>
                <a:lnTo>
                  <a:pt x="85723" y="7057"/>
                </a:lnTo>
                <a:lnTo>
                  <a:pt x="85452" y="7173"/>
                </a:lnTo>
                <a:lnTo>
                  <a:pt x="85181" y="7270"/>
                </a:lnTo>
                <a:lnTo>
                  <a:pt x="84969" y="7328"/>
                </a:lnTo>
                <a:lnTo>
                  <a:pt x="84756" y="7347"/>
                </a:lnTo>
                <a:lnTo>
                  <a:pt x="84543" y="7347"/>
                </a:lnTo>
                <a:lnTo>
                  <a:pt x="84350" y="7328"/>
                </a:lnTo>
                <a:lnTo>
                  <a:pt x="84137" y="7289"/>
                </a:lnTo>
                <a:lnTo>
                  <a:pt x="83944" y="7231"/>
                </a:lnTo>
                <a:lnTo>
                  <a:pt x="83731" y="7154"/>
                </a:lnTo>
                <a:lnTo>
                  <a:pt x="83538" y="7077"/>
                </a:lnTo>
                <a:lnTo>
                  <a:pt x="83345" y="6980"/>
                </a:lnTo>
                <a:lnTo>
                  <a:pt x="83151" y="6883"/>
                </a:lnTo>
                <a:lnTo>
                  <a:pt x="82784" y="6632"/>
                </a:lnTo>
                <a:lnTo>
                  <a:pt x="82417" y="6361"/>
                </a:lnTo>
                <a:lnTo>
                  <a:pt x="82088" y="6071"/>
                </a:lnTo>
                <a:lnTo>
                  <a:pt x="81450" y="5491"/>
                </a:lnTo>
                <a:lnTo>
                  <a:pt x="81122" y="5182"/>
                </a:lnTo>
                <a:lnTo>
                  <a:pt x="80793" y="4911"/>
                </a:lnTo>
                <a:lnTo>
                  <a:pt x="80445" y="4660"/>
                </a:lnTo>
                <a:lnTo>
                  <a:pt x="80078" y="4447"/>
                </a:lnTo>
                <a:lnTo>
                  <a:pt x="79884" y="4351"/>
                </a:lnTo>
                <a:lnTo>
                  <a:pt x="79691" y="4273"/>
                </a:lnTo>
                <a:lnTo>
                  <a:pt x="79498" y="4196"/>
                </a:lnTo>
                <a:lnTo>
                  <a:pt x="79285" y="4138"/>
                </a:lnTo>
                <a:lnTo>
                  <a:pt x="79034" y="4099"/>
                </a:lnTo>
                <a:lnTo>
                  <a:pt x="78782" y="4080"/>
                </a:lnTo>
                <a:lnTo>
                  <a:pt x="78531" y="4080"/>
                </a:lnTo>
                <a:lnTo>
                  <a:pt x="78280" y="4099"/>
                </a:lnTo>
                <a:lnTo>
                  <a:pt x="78028" y="4157"/>
                </a:lnTo>
                <a:lnTo>
                  <a:pt x="77777" y="4196"/>
                </a:lnTo>
                <a:lnTo>
                  <a:pt x="77545" y="4273"/>
                </a:lnTo>
                <a:lnTo>
                  <a:pt x="77294" y="4351"/>
                </a:lnTo>
                <a:lnTo>
                  <a:pt x="76810" y="4563"/>
                </a:lnTo>
                <a:lnTo>
                  <a:pt x="76327" y="4795"/>
                </a:lnTo>
                <a:lnTo>
                  <a:pt x="75863" y="5047"/>
                </a:lnTo>
                <a:lnTo>
                  <a:pt x="75418" y="5298"/>
                </a:lnTo>
                <a:lnTo>
                  <a:pt x="74432" y="5839"/>
                </a:lnTo>
                <a:lnTo>
                  <a:pt x="73446" y="6342"/>
                </a:lnTo>
                <a:lnTo>
                  <a:pt x="72441" y="6845"/>
                </a:lnTo>
                <a:lnTo>
                  <a:pt x="71416" y="7309"/>
                </a:lnTo>
                <a:lnTo>
                  <a:pt x="70392" y="7734"/>
                </a:lnTo>
                <a:lnTo>
                  <a:pt x="69348" y="8159"/>
                </a:lnTo>
                <a:lnTo>
                  <a:pt x="68304" y="8546"/>
                </a:lnTo>
                <a:lnTo>
                  <a:pt x="67260" y="8913"/>
                </a:lnTo>
                <a:lnTo>
                  <a:pt x="66177" y="9242"/>
                </a:lnTo>
                <a:lnTo>
                  <a:pt x="65114" y="9571"/>
                </a:lnTo>
                <a:lnTo>
                  <a:pt x="64031" y="9841"/>
                </a:lnTo>
                <a:lnTo>
                  <a:pt x="62949" y="10112"/>
                </a:lnTo>
                <a:lnTo>
                  <a:pt x="61847" y="10344"/>
                </a:lnTo>
                <a:lnTo>
                  <a:pt x="60764" y="10557"/>
                </a:lnTo>
                <a:lnTo>
                  <a:pt x="59662" y="10731"/>
                </a:lnTo>
                <a:lnTo>
                  <a:pt x="58541" y="10885"/>
                </a:lnTo>
                <a:lnTo>
                  <a:pt x="58193" y="10847"/>
                </a:lnTo>
                <a:lnTo>
                  <a:pt x="57864" y="10808"/>
                </a:lnTo>
                <a:lnTo>
                  <a:pt x="57516" y="10731"/>
                </a:lnTo>
                <a:lnTo>
                  <a:pt x="57187" y="10634"/>
                </a:lnTo>
                <a:lnTo>
                  <a:pt x="56859" y="10537"/>
                </a:lnTo>
                <a:lnTo>
                  <a:pt x="56530" y="10402"/>
                </a:lnTo>
                <a:lnTo>
                  <a:pt x="56201" y="10267"/>
                </a:lnTo>
                <a:lnTo>
                  <a:pt x="55892" y="10112"/>
                </a:lnTo>
                <a:lnTo>
                  <a:pt x="55583" y="9938"/>
                </a:lnTo>
                <a:lnTo>
                  <a:pt x="55273" y="9745"/>
                </a:lnTo>
                <a:lnTo>
                  <a:pt x="54983" y="9551"/>
                </a:lnTo>
                <a:lnTo>
                  <a:pt x="54693" y="9339"/>
                </a:lnTo>
                <a:lnTo>
                  <a:pt x="54423" y="9107"/>
                </a:lnTo>
                <a:lnTo>
                  <a:pt x="54152" y="8875"/>
                </a:lnTo>
                <a:lnTo>
                  <a:pt x="53901" y="8643"/>
                </a:lnTo>
                <a:lnTo>
                  <a:pt x="53669" y="8391"/>
                </a:lnTo>
                <a:lnTo>
                  <a:pt x="53185" y="7869"/>
                </a:lnTo>
                <a:lnTo>
                  <a:pt x="52741" y="7347"/>
                </a:lnTo>
                <a:lnTo>
                  <a:pt x="51871" y="6265"/>
                </a:lnTo>
                <a:lnTo>
                  <a:pt x="51426" y="5723"/>
                </a:lnTo>
                <a:lnTo>
                  <a:pt x="50981" y="5182"/>
                </a:lnTo>
                <a:lnTo>
                  <a:pt x="50517" y="4660"/>
                </a:lnTo>
                <a:lnTo>
                  <a:pt x="50034" y="4157"/>
                </a:lnTo>
                <a:lnTo>
                  <a:pt x="49783" y="3925"/>
                </a:lnTo>
                <a:lnTo>
                  <a:pt x="49531" y="3693"/>
                </a:lnTo>
                <a:lnTo>
                  <a:pt x="49261" y="3461"/>
                </a:lnTo>
                <a:lnTo>
                  <a:pt x="48971" y="3249"/>
                </a:lnTo>
                <a:lnTo>
                  <a:pt x="48681" y="3036"/>
                </a:lnTo>
                <a:lnTo>
                  <a:pt x="48391" y="2843"/>
                </a:lnTo>
                <a:lnTo>
                  <a:pt x="48101" y="2669"/>
                </a:lnTo>
                <a:lnTo>
                  <a:pt x="47792" y="2495"/>
                </a:lnTo>
                <a:lnTo>
                  <a:pt x="47463" y="2359"/>
                </a:lnTo>
                <a:lnTo>
                  <a:pt x="47154" y="2224"/>
                </a:lnTo>
                <a:lnTo>
                  <a:pt x="46825" y="2108"/>
                </a:lnTo>
                <a:lnTo>
                  <a:pt x="46496" y="2011"/>
                </a:lnTo>
                <a:lnTo>
                  <a:pt x="46168" y="1953"/>
                </a:lnTo>
                <a:lnTo>
                  <a:pt x="45820" y="1895"/>
                </a:lnTo>
                <a:lnTo>
                  <a:pt x="45472" y="1876"/>
                </a:lnTo>
                <a:lnTo>
                  <a:pt x="45124" y="1876"/>
                </a:lnTo>
                <a:lnTo>
                  <a:pt x="44737" y="1915"/>
                </a:lnTo>
                <a:lnTo>
                  <a:pt x="44370" y="1973"/>
                </a:lnTo>
                <a:lnTo>
                  <a:pt x="44002" y="2069"/>
                </a:lnTo>
                <a:lnTo>
                  <a:pt x="43635" y="2185"/>
                </a:lnTo>
                <a:lnTo>
                  <a:pt x="43287" y="2321"/>
                </a:lnTo>
                <a:lnTo>
                  <a:pt x="42939" y="2495"/>
                </a:lnTo>
                <a:lnTo>
                  <a:pt x="42591" y="2669"/>
                </a:lnTo>
                <a:lnTo>
                  <a:pt x="42243" y="2862"/>
                </a:lnTo>
                <a:lnTo>
                  <a:pt x="41914" y="3075"/>
                </a:lnTo>
                <a:lnTo>
                  <a:pt x="41605" y="3307"/>
                </a:lnTo>
                <a:lnTo>
                  <a:pt x="40967" y="3790"/>
                </a:lnTo>
                <a:lnTo>
                  <a:pt x="40368" y="4293"/>
                </a:lnTo>
                <a:lnTo>
                  <a:pt x="39768" y="4815"/>
                </a:lnTo>
                <a:lnTo>
                  <a:pt x="39459" y="4428"/>
                </a:lnTo>
                <a:lnTo>
                  <a:pt x="39150" y="4041"/>
                </a:lnTo>
                <a:lnTo>
                  <a:pt x="38802" y="3655"/>
                </a:lnTo>
                <a:lnTo>
                  <a:pt x="38454" y="3287"/>
                </a:lnTo>
                <a:lnTo>
                  <a:pt x="38086" y="2920"/>
                </a:lnTo>
                <a:lnTo>
                  <a:pt x="37700" y="2553"/>
                </a:lnTo>
                <a:lnTo>
                  <a:pt x="37313" y="2224"/>
                </a:lnTo>
                <a:lnTo>
                  <a:pt x="36907" y="1895"/>
                </a:lnTo>
                <a:lnTo>
                  <a:pt x="36501" y="1586"/>
                </a:lnTo>
                <a:lnTo>
                  <a:pt x="36076" y="1296"/>
                </a:lnTo>
                <a:lnTo>
                  <a:pt x="35631" y="1026"/>
                </a:lnTo>
                <a:lnTo>
                  <a:pt x="35186" y="794"/>
                </a:lnTo>
                <a:lnTo>
                  <a:pt x="34742" y="581"/>
                </a:lnTo>
                <a:lnTo>
                  <a:pt x="34278" y="388"/>
                </a:lnTo>
                <a:lnTo>
                  <a:pt x="33794" y="233"/>
                </a:lnTo>
                <a:lnTo>
                  <a:pt x="33330" y="117"/>
                </a:lnTo>
                <a:lnTo>
                  <a:pt x="32847" y="40"/>
                </a:lnTo>
                <a:lnTo>
                  <a:pt x="3236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" name="Google Shape;667;p28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" name="Google Shape;668;p28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" name="Google Shape;669;p28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" name="Google Shape;670;p28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" name="Google Shape;671;p28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" name="Google Shape;672;p28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" name="Google Shape;673;p28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" name="Google Shape;674;p28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28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28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28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28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" name="Google Shape;679;p28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" name="Google Shape;680;p28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" name="Google Shape;681;p28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" name="Google Shape;682;p28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" name="Google Shape;683;p28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" name="Google Shape;684;p28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28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28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28"/>
          <p:cNvSpPr/>
          <p:nvPr/>
        </p:nvSpPr>
        <p:spPr>
          <a:xfrm>
            <a:off x="2891895" y="1129401"/>
            <a:ext cx="1035851" cy="568714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28"/>
          <p:cNvSpPr/>
          <p:nvPr/>
        </p:nvSpPr>
        <p:spPr>
          <a:xfrm>
            <a:off x="6555953" y="371058"/>
            <a:ext cx="613594" cy="33688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9" name="Google Shape;689;p28"/>
          <p:cNvGrpSpPr/>
          <p:nvPr/>
        </p:nvGrpSpPr>
        <p:grpSpPr>
          <a:xfrm>
            <a:off x="7079675" y="2792506"/>
            <a:ext cx="344973" cy="713551"/>
            <a:chOff x="2482298" y="2502800"/>
            <a:chExt cx="596117" cy="1233025"/>
          </a:xfrm>
        </p:grpSpPr>
        <p:sp>
          <p:nvSpPr>
            <p:cNvPr id="690" name="Google Shape;69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1" name="Google Shape;69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692" name="Google Shape;69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6" name="Google Shape;696;p28"/>
          <p:cNvGrpSpPr/>
          <p:nvPr/>
        </p:nvGrpSpPr>
        <p:grpSpPr>
          <a:xfrm>
            <a:off x="6679836" y="3104477"/>
            <a:ext cx="344985" cy="382145"/>
            <a:chOff x="10557081" y="3779237"/>
            <a:chExt cx="506438" cy="560988"/>
          </a:xfrm>
        </p:grpSpPr>
        <p:sp>
          <p:nvSpPr>
            <p:cNvPr id="697" name="Google Shape;697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8" name="Google Shape;698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699" name="Google Shape;699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05" name="Google Shape;705;p28"/>
          <p:cNvSpPr/>
          <p:nvPr/>
        </p:nvSpPr>
        <p:spPr>
          <a:xfrm>
            <a:off x="614450" y="3445670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6" name="Google Shape;706;p28"/>
          <p:cNvGrpSpPr/>
          <p:nvPr/>
        </p:nvGrpSpPr>
        <p:grpSpPr>
          <a:xfrm>
            <a:off x="323775" y="2732116"/>
            <a:ext cx="344973" cy="713551"/>
            <a:chOff x="2482298" y="2502800"/>
            <a:chExt cx="596117" cy="1233025"/>
          </a:xfrm>
        </p:grpSpPr>
        <p:sp>
          <p:nvSpPr>
            <p:cNvPr id="707" name="Google Shape;707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09" name="Google Shape;709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3" name="Google Shape;713;p28"/>
          <p:cNvGrpSpPr/>
          <p:nvPr/>
        </p:nvGrpSpPr>
        <p:grpSpPr>
          <a:xfrm>
            <a:off x="1232080" y="2973810"/>
            <a:ext cx="281681" cy="312078"/>
            <a:chOff x="10557081" y="3779237"/>
            <a:chExt cx="506438" cy="560988"/>
          </a:xfrm>
        </p:grpSpPr>
        <p:sp>
          <p:nvSpPr>
            <p:cNvPr id="714" name="Google Shape;714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5" name="Google Shape;715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716" name="Google Shape;716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2" name="Google Shape;722;p28"/>
          <p:cNvGrpSpPr/>
          <p:nvPr/>
        </p:nvGrpSpPr>
        <p:grpSpPr>
          <a:xfrm>
            <a:off x="8582500" y="2849266"/>
            <a:ext cx="344973" cy="713551"/>
            <a:chOff x="2482298" y="2502800"/>
            <a:chExt cx="596117" cy="1233025"/>
          </a:xfrm>
        </p:grpSpPr>
        <p:sp>
          <p:nvSpPr>
            <p:cNvPr id="723" name="Google Shape;723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24" name="Google Shape;724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25" name="Google Shape;725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9" name="Google Shape;729;p28"/>
          <p:cNvGrpSpPr/>
          <p:nvPr/>
        </p:nvGrpSpPr>
        <p:grpSpPr>
          <a:xfrm>
            <a:off x="8325487" y="2818391"/>
            <a:ext cx="212575" cy="439697"/>
            <a:chOff x="2482298" y="2502800"/>
            <a:chExt cx="596117" cy="1233025"/>
          </a:xfrm>
        </p:grpSpPr>
        <p:sp>
          <p:nvSpPr>
            <p:cNvPr id="730" name="Google Shape;73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1" name="Google Shape;73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32" name="Google Shape;73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36" name="Google Shape;736;p28"/>
          <p:cNvSpPr/>
          <p:nvPr/>
        </p:nvSpPr>
        <p:spPr>
          <a:xfrm>
            <a:off x="7615500" y="3413321"/>
            <a:ext cx="702192" cy="263021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7" name="Google Shape;737;p28"/>
          <p:cNvGrpSpPr/>
          <p:nvPr/>
        </p:nvGrpSpPr>
        <p:grpSpPr>
          <a:xfrm>
            <a:off x="523549" y="3265142"/>
            <a:ext cx="1269797" cy="1212769"/>
            <a:chOff x="1420000" y="2801250"/>
            <a:chExt cx="1225200" cy="1170175"/>
          </a:xfrm>
        </p:grpSpPr>
        <p:sp>
          <p:nvSpPr>
            <p:cNvPr id="738" name="Google Shape;738;p28"/>
            <p:cNvSpPr/>
            <p:nvPr/>
          </p:nvSpPr>
          <p:spPr>
            <a:xfrm>
              <a:off x="1420000" y="37641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9" name="Google Shape;739;p28"/>
            <p:cNvGrpSpPr/>
            <p:nvPr/>
          </p:nvGrpSpPr>
          <p:grpSpPr>
            <a:xfrm>
              <a:off x="1565763" y="2801250"/>
              <a:ext cx="934175" cy="1101800"/>
              <a:chOff x="3562325" y="1608375"/>
              <a:chExt cx="934175" cy="1101800"/>
            </a:xfrm>
          </p:grpSpPr>
          <p:sp>
            <p:nvSpPr>
              <p:cNvPr id="740" name="Google Shape;740;p28"/>
              <p:cNvSpPr/>
              <p:nvPr/>
            </p:nvSpPr>
            <p:spPr>
              <a:xfrm>
                <a:off x="3771200" y="2429375"/>
                <a:ext cx="189475" cy="280800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11232" extrusionOk="0">
                    <a:moveTo>
                      <a:pt x="1555" y="0"/>
                    </a:moveTo>
                    <a:lnTo>
                      <a:pt x="1458" y="19"/>
                    </a:lnTo>
                    <a:lnTo>
                      <a:pt x="1361" y="78"/>
                    </a:lnTo>
                    <a:lnTo>
                      <a:pt x="1322" y="117"/>
                    </a:lnTo>
                    <a:lnTo>
                      <a:pt x="1302" y="175"/>
                    </a:lnTo>
                    <a:lnTo>
                      <a:pt x="1050" y="836"/>
                    </a:lnTo>
                    <a:lnTo>
                      <a:pt x="836" y="1516"/>
                    </a:lnTo>
                    <a:lnTo>
                      <a:pt x="642" y="2215"/>
                    </a:lnTo>
                    <a:lnTo>
                      <a:pt x="486" y="2934"/>
                    </a:lnTo>
                    <a:lnTo>
                      <a:pt x="350" y="3634"/>
                    </a:lnTo>
                    <a:lnTo>
                      <a:pt x="234" y="4353"/>
                    </a:lnTo>
                    <a:lnTo>
                      <a:pt x="137" y="5072"/>
                    </a:lnTo>
                    <a:lnTo>
                      <a:pt x="59" y="5771"/>
                    </a:lnTo>
                    <a:lnTo>
                      <a:pt x="20" y="6374"/>
                    </a:lnTo>
                    <a:lnTo>
                      <a:pt x="1" y="6976"/>
                    </a:lnTo>
                    <a:lnTo>
                      <a:pt x="1" y="7559"/>
                    </a:lnTo>
                    <a:lnTo>
                      <a:pt x="59" y="8142"/>
                    </a:lnTo>
                    <a:lnTo>
                      <a:pt x="98" y="8433"/>
                    </a:lnTo>
                    <a:lnTo>
                      <a:pt x="137" y="8725"/>
                    </a:lnTo>
                    <a:lnTo>
                      <a:pt x="214" y="8997"/>
                    </a:lnTo>
                    <a:lnTo>
                      <a:pt x="292" y="9288"/>
                    </a:lnTo>
                    <a:lnTo>
                      <a:pt x="389" y="9560"/>
                    </a:lnTo>
                    <a:lnTo>
                      <a:pt x="506" y="9832"/>
                    </a:lnTo>
                    <a:lnTo>
                      <a:pt x="642" y="10104"/>
                    </a:lnTo>
                    <a:lnTo>
                      <a:pt x="797" y="10357"/>
                    </a:lnTo>
                    <a:lnTo>
                      <a:pt x="953" y="10571"/>
                    </a:lnTo>
                    <a:lnTo>
                      <a:pt x="1128" y="10746"/>
                    </a:lnTo>
                    <a:lnTo>
                      <a:pt x="1283" y="10862"/>
                    </a:lnTo>
                    <a:lnTo>
                      <a:pt x="1458" y="10959"/>
                    </a:lnTo>
                    <a:lnTo>
                      <a:pt x="1633" y="10998"/>
                    </a:lnTo>
                    <a:lnTo>
                      <a:pt x="1808" y="11018"/>
                    </a:lnTo>
                    <a:lnTo>
                      <a:pt x="1983" y="11018"/>
                    </a:lnTo>
                    <a:lnTo>
                      <a:pt x="2177" y="10979"/>
                    </a:lnTo>
                    <a:lnTo>
                      <a:pt x="2352" y="10921"/>
                    </a:lnTo>
                    <a:lnTo>
                      <a:pt x="2527" y="10843"/>
                    </a:lnTo>
                    <a:lnTo>
                      <a:pt x="2721" y="10746"/>
                    </a:lnTo>
                    <a:lnTo>
                      <a:pt x="2896" y="10649"/>
                    </a:lnTo>
                    <a:lnTo>
                      <a:pt x="3246" y="10415"/>
                    </a:lnTo>
                    <a:lnTo>
                      <a:pt x="3595" y="10163"/>
                    </a:lnTo>
                    <a:lnTo>
                      <a:pt x="3790" y="10027"/>
                    </a:lnTo>
                    <a:lnTo>
                      <a:pt x="4003" y="9871"/>
                    </a:lnTo>
                    <a:lnTo>
                      <a:pt x="4101" y="9794"/>
                    </a:lnTo>
                    <a:lnTo>
                      <a:pt x="4159" y="9716"/>
                    </a:lnTo>
                    <a:lnTo>
                      <a:pt x="4198" y="9638"/>
                    </a:lnTo>
                    <a:lnTo>
                      <a:pt x="4198" y="9599"/>
                    </a:lnTo>
                    <a:lnTo>
                      <a:pt x="4178" y="9560"/>
                    </a:lnTo>
                    <a:lnTo>
                      <a:pt x="4178" y="9560"/>
                    </a:lnTo>
                    <a:lnTo>
                      <a:pt x="4412" y="9891"/>
                    </a:lnTo>
                    <a:lnTo>
                      <a:pt x="4645" y="10221"/>
                    </a:lnTo>
                    <a:lnTo>
                      <a:pt x="4878" y="10512"/>
                    </a:lnTo>
                    <a:lnTo>
                      <a:pt x="5014" y="10668"/>
                    </a:lnTo>
                    <a:lnTo>
                      <a:pt x="5169" y="10823"/>
                    </a:lnTo>
                    <a:lnTo>
                      <a:pt x="5325" y="10959"/>
                    </a:lnTo>
                    <a:lnTo>
                      <a:pt x="5480" y="11076"/>
                    </a:lnTo>
                    <a:lnTo>
                      <a:pt x="5655" y="11173"/>
                    </a:lnTo>
                    <a:lnTo>
                      <a:pt x="5830" y="11231"/>
                    </a:lnTo>
                    <a:lnTo>
                      <a:pt x="6024" y="11231"/>
                    </a:lnTo>
                    <a:lnTo>
                      <a:pt x="6199" y="11212"/>
                    </a:lnTo>
                    <a:lnTo>
                      <a:pt x="6355" y="11134"/>
                    </a:lnTo>
                    <a:lnTo>
                      <a:pt x="6491" y="11037"/>
                    </a:lnTo>
                    <a:lnTo>
                      <a:pt x="6627" y="10901"/>
                    </a:lnTo>
                    <a:lnTo>
                      <a:pt x="6743" y="10746"/>
                    </a:lnTo>
                    <a:lnTo>
                      <a:pt x="6840" y="10551"/>
                    </a:lnTo>
                    <a:lnTo>
                      <a:pt x="6938" y="10357"/>
                    </a:lnTo>
                    <a:lnTo>
                      <a:pt x="7015" y="10163"/>
                    </a:lnTo>
                    <a:lnTo>
                      <a:pt x="7074" y="9949"/>
                    </a:lnTo>
                    <a:lnTo>
                      <a:pt x="7190" y="9521"/>
                    </a:lnTo>
                    <a:lnTo>
                      <a:pt x="7346" y="8841"/>
                    </a:lnTo>
                    <a:lnTo>
                      <a:pt x="7423" y="8530"/>
                    </a:lnTo>
                    <a:lnTo>
                      <a:pt x="7482" y="8200"/>
                    </a:lnTo>
                    <a:lnTo>
                      <a:pt x="7559" y="7559"/>
                    </a:lnTo>
                    <a:lnTo>
                      <a:pt x="7579" y="6898"/>
                    </a:lnTo>
                    <a:lnTo>
                      <a:pt x="7579" y="6238"/>
                    </a:lnTo>
                    <a:lnTo>
                      <a:pt x="7559" y="5577"/>
                    </a:lnTo>
                    <a:lnTo>
                      <a:pt x="7521" y="4916"/>
                    </a:lnTo>
                    <a:lnTo>
                      <a:pt x="7385" y="3634"/>
                    </a:lnTo>
                    <a:lnTo>
                      <a:pt x="7365" y="3401"/>
                    </a:lnTo>
                    <a:lnTo>
                      <a:pt x="7307" y="3167"/>
                    </a:lnTo>
                    <a:lnTo>
                      <a:pt x="7229" y="2954"/>
                    </a:lnTo>
                    <a:lnTo>
                      <a:pt x="7151" y="2759"/>
                    </a:lnTo>
                    <a:lnTo>
                      <a:pt x="7054" y="2565"/>
                    </a:lnTo>
                    <a:lnTo>
                      <a:pt x="6938" y="2371"/>
                    </a:lnTo>
                    <a:lnTo>
                      <a:pt x="6802" y="2196"/>
                    </a:lnTo>
                    <a:lnTo>
                      <a:pt x="6666" y="2040"/>
                    </a:lnTo>
                    <a:lnTo>
                      <a:pt x="6510" y="1865"/>
                    </a:lnTo>
                    <a:lnTo>
                      <a:pt x="6355" y="1729"/>
                    </a:lnTo>
                    <a:lnTo>
                      <a:pt x="6180" y="1593"/>
                    </a:lnTo>
                    <a:lnTo>
                      <a:pt x="6005" y="1457"/>
                    </a:lnTo>
                    <a:lnTo>
                      <a:pt x="5811" y="1341"/>
                    </a:lnTo>
                    <a:lnTo>
                      <a:pt x="5616" y="1224"/>
                    </a:lnTo>
                    <a:lnTo>
                      <a:pt x="5403" y="1127"/>
                    </a:lnTo>
                    <a:lnTo>
                      <a:pt x="5189" y="1049"/>
                    </a:lnTo>
                    <a:lnTo>
                      <a:pt x="4956" y="952"/>
                    </a:lnTo>
                    <a:lnTo>
                      <a:pt x="4703" y="874"/>
                    </a:lnTo>
                    <a:lnTo>
                      <a:pt x="4198" y="758"/>
                    </a:lnTo>
                    <a:lnTo>
                      <a:pt x="3673" y="661"/>
                    </a:lnTo>
                    <a:lnTo>
                      <a:pt x="3168" y="564"/>
                    </a:lnTo>
                    <a:lnTo>
                      <a:pt x="2527" y="466"/>
                    </a:lnTo>
                    <a:lnTo>
                      <a:pt x="2216" y="408"/>
                    </a:lnTo>
                    <a:lnTo>
                      <a:pt x="1905" y="408"/>
                    </a:lnTo>
                    <a:lnTo>
                      <a:pt x="1924" y="291"/>
                    </a:lnTo>
                    <a:lnTo>
                      <a:pt x="1905" y="233"/>
                    </a:lnTo>
                    <a:lnTo>
                      <a:pt x="1905" y="194"/>
                    </a:lnTo>
                    <a:lnTo>
                      <a:pt x="1847" y="97"/>
                    </a:lnTo>
                    <a:lnTo>
                      <a:pt x="1749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28"/>
              <p:cNvSpPr/>
              <p:nvPr/>
            </p:nvSpPr>
            <p:spPr>
              <a:xfrm>
                <a:off x="4233675" y="2358925"/>
                <a:ext cx="203075" cy="297800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11912" extrusionOk="0">
                    <a:moveTo>
                      <a:pt x="5033" y="0"/>
                    </a:moveTo>
                    <a:lnTo>
                      <a:pt x="4936" y="39"/>
                    </a:lnTo>
                    <a:lnTo>
                      <a:pt x="4839" y="98"/>
                    </a:lnTo>
                    <a:lnTo>
                      <a:pt x="4781" y="175"/>
                    </a:lnTo>
                    <a:lnTo>
                      <a:pt x="4742" y="253"/>
                    </a:lnTo>
                    <a:lnTo>
                      <a:pt x="4742" y="311"/>
                    </a:lnTo>
                    <a:lnTo>
                      <a:pt x="4742" y="370"/>
                    </a:lnTo>
                    <a:lnTo>
                      <a:pt x="4761" y="486"/>
                    </a:lnTo>
                    <a:lnTo>
                      <a:pt x="4470" y="545"/>
                    </a:lnTo>
                    <a:lnTo>
                      <a:pt x="4159" y="642"/>
                    </a:lnTo>
                    <a:lnTo>
                      <a:pt x="3576" y="875"/>
                    </a:lnTo>
                    <a:lnTo>
                      <a:pt x="3090" y="1069"/>
                    </a:lnTo>
                    <a:lnTo>
                      <a:pt x="2604" y="1263"/>
                    </a:lnTo>
                    <a:lnTo>
                      <a:pt x="2118" y="1477"/>
                    </a:lnTo>
                    <a:lnTo>
                      <a:pt x="1885" y="1613"/>
                    </a:lnTo>
                    <a:lnTo>
                      <a:pt x="1672" y="1749"/>
                    </a:lnTo>
                    <a:lnTo>
                      <a:pt x="1477" y="1866"/>
                    </a:lnTo>
                    <a:lnTo>
                      <a:pt x="1302" y="2002"/>
                    </a:lnTo>
                    <a:lnTo>
                      <a:pt x="1127" y="2157"/>
                    </a:lnTo>
                    <a:lnTo>
                      <a:pt x="972" y="2293"/>
                    </a:lnTo>
                    <a:lnTo>
                      <a:pt x="817" y="2468"/>
                    </a:lnTo>
                    <a:lnTo>
                      <a:pt x="661" y="2624"/>
                    </a:lnTo>
                    <a:lnTo>
                      <a:pt x="545" y="2818"/>
                    </a:lnTo>
                    <a:lnTo>
                      <a:pt x="408" y="2993"/>
                    </a:lnTo>
                    <a:lnTo>
                      <a:pt x="311" y="3187"/>
                    </a:lnTo>
                    <a:lnTo>
                      <a:pt x="214" y="3382"/>
                    </a:lnTo>
                    <a:lnTo>
                      <a:pt x="156" y="3595"/>
                    </a:lnTo>
                    <a:lnTo>
                      <a:pt x="78" y="3790"/>
                    </a:lnTo>
                    <a:lnTo>
                      <a:pt x="39" y="4023"/>
                    </a:lnTo>
                    <a:lnTo>
                      <a:pt x="20" y="4237"/>
                    </a:lnTo>
                    <a:lnTo>
                      <a:pt x="0" y="4470"/>
                    </a:lnTo>
                    <a:lnTo>
                      <a:pt x="20" y="4703"/>
                    </a:lnTo>
                    <a:lnTo>
                      <a:pt x="156" y="6005"/>
                    </a:lnTo>
                    <a:lnTo>
                      <a:pt x="234" y="6646"/>
                    </a:lnTo>
                    <a:lnTo>
                      <a:pt x="331" y="7307"/>
                    </a:lnTo>
                    <a:lnTo>
                      <a:pt x="467" y="7948"/>
                    </a:lnTo>
                    <a:lnTo>
                      <a:pt x="622" y="8589"/>
                    </a:lnTo>
                    <a:lnTo>
                      <a:pt x="817" y="9211"/>
                    </a:lnTo>
                    <a:lnTo>
                      <a:pt x="933" y="9502"/>
                    </a:lnTo>
                    <a:lnTo>
                      <a:pt x="1069" y="9813"/>
                    </a:lnTo>
                    <a:lnTo>
                      <a:pt x="1361" y="10435"/>
                    </a:lnTo>
                    <a:lnTo>
                      <a:pt x="1555" y="10843"/>
                    </a:lnTo>
                    <a:lnTo>
                      <a:pt x="1652" y="11038"/>
                    </a:lnTo>
                    <a:lnTo>
                      <a:pt x="1769" y="11212"/>
                    </a:lnTo>
                    <a:lnTo>
                      <a:pt x="1905" y="11387"/>
                    </a:lnTo>
                    <a:lnTo>
                      <a:pt x="2041" y="11543"/>
                    </a:lnTo>
                    <a:lnTo>
                      <a:pt x="2177" y="11679"/>
                    </a:lnTo>
                    <a:lnTo>
                      <a:pt x="2332" y="11795"/>
                    </a:lnTo>
                    <a:lnTo>
                      <a:pt x="2488" y="11873"/>
                    </a:lnTo>
                    <a:lnTo>
                      <a:pt x="2663" y="11912"/>
                    </a:lnTo>
                    <a:lnTo>
                      <a:pt x="2837" y="11893"/>
                    </a:lnTo>
                    <a:lnTo>
                      <a:pt x="2935" y="11873"/>
                    </a:lnTo>
                    <a:lnTo>
                      <a:pt x="3012" y="11854"/>
                    </a:lnTo>
                    <a:lnTo>
                      <a:pt x="3187" y="11757"/>
                    </a:lnTo>
                    <a:lnTo>
                      <a:pt x="3343" y="11640"/>
                    </a:lnTo>
                    <a:lnTo>
                      <a:pt x="3479" y="11484"/>
                    </a:lnTo>
                    <a:lnTo>
                      <a:pt x="3595" y="11329"/>
                    </a:lnTo>
                    <a:lnTo>
                      <a:pt x="3712" y="11154"/>
                    </a:lnTo>
                    <a:lnTo>
                      <a:pt x="3828" y="10960"/>
                    </a:lnTo>
                    <a:lnTo>
                      <a:pt x="4003" y="10630"/>
                    </a:lnTo>
                    <a:lnTo>
                      <a:pt x="4159" y="10260"/>
                    </a:lnTo>
                    <a:lnTo>
                      <a:pt x="4314" y="9911"/>
                    </a:lnTo>
                    <a:lnTo>
                      <a:pt x="4314" y="9930"/>
                    </a:lnTo>
                    <a:lnTo>
                      <a:pt x="4314" y="9969"/>
                    </a:lnTo>
                    <a:lnTo>
                      <a:pt x="4353" y="10047"/>
                    </a:lnTo>
                    <a:lnTo>
                      <a:pt x="4450" y="10105"/>
                    </a:lnTo>
                    <a:lnTo>
                      <a:pt x="4547" y="10163"/>
                    </a:lnTo>
                    <a:lnTo>
                      <a:pt x="4800" y="10280"/>
                    </a:lnTo>
                    <a:lnTo>
                      <a:pt x="5014" y="10377"/>
                    </a:lnTo>
                    <a:lnTo>
                      <a:pt x="5402" y="10552"/>
                    </a:lnTo>
                    <a:lnTo>
                      <a:pt x="5791" y="10707"/>
                    </a:lnTo>
                    <a:lnTo>
                      <a:pt x="5985" y="10785"/>
                    </a:lnTo>
                    <a:lnTo>
                      <a:pt x="6180" y="10843"/>
                    </a:lnTo>
                    <a:lnTo>
                      <a:pt x="6374" y="10882"/>
                    </a:lnTo>
                    <a:lnTo>
                      <a:pt x="6568" y="10902"/>
                    </a:lnTo>
                    <a:lnTo>
                      <a:pt x="6763" y="10902"/>
                    </a:lnTo>
                    <a:lnTo>
                      <a:pt x="6937" y="10863"/>
                    </a:lnTo>
                    <a:lnTo>
                      <a:pt x="7112" y="10824"/>
                    </a:lnTo>
                    <a:lnTo>
                      <a:pt x="7268" y="10727"/>
                    </a:lnTo>
                    <a:lnTo>
                      <a:pt x="7423" y="10610"/>
                    </a:lnTo>
                    <a:lnTo>
                      <a:pt x="7559" y="10455"/>
                    </a:lnTo>
                    <a:lnTo>
                      <a:pt x="7676" y="10260"/>
                    </a:lnTo>
                    <a:lnTo>
                      <a:pt x="7792" y="10027"/>
                    </a:lnTo>
                    <a:lnTo>
                      <a:pt x="7890" y="9736"/>
                    </a:lnTo>
                    <a:lnTo>
                      <a:pt x="7967" y="9444"/>
                    </a:lnTo>
                    <a:lnTo>
                      <a:pt x="8026" y="9153"/>
                    </a:lnTo>
                    <a:lnTo>
                      <a:pt x="8084" y="8861"/>
                    </a:lnTo>
                    <a:lnTo>
                      <a:pt x="8103" y="8570"/>
                    </a:lnTo>
                    <a:lnTo>
                      <a:pt x="8123" y="8278"/>
                    </a:lnTo>
                    <a:lnTo>
                      <a:pt x="8103" y="8006"/>
                    </a:lnTo>
                    <a:lnTo>
                      <a:pt x="8103" y="7715"/>
                    </a:lnTo>
                    <a:lnTo>
                      <a:pt x="8026" y="7132"/>
                    </a:lnTo>
                    <a:lnTo>
                      <a:pt x="7928" y="6549"/>
                    </a:lnTo>
                    <a:lnTo>
                      <a:pt x="7773" y="5966"/>
                    </a:lnTo>
                    <a:lnTo>
                      <a:pt x="7618" y="5383"/>
                    </a:lnTo>
                    <a:lnTo>
                      <a:pt x="7423" y="4703"/>
                    </a:lnTo>
                    <a:lnTo>
                      <a:pt x="7190" y="4023"/>
                    </a:lnTo>
                    <a:lnTo>
                      <a:pt x="6937" y="3343"/>
                    </a:lnTo>
                    <a:lnTo>
                      <a:pt x="6665" y="2663"/>
                    </a:lnTo>
                    <a:lnTo>
                      <a:pt x="6355" y="2002"/>
                    </a:lnTo>
                    <a:lnTo>
                      <a:pt x="6044" y="1361"/>
                    </a:lnTo>
                    <a:lnTo>
                      <a:pt x="5694" y="719"/>
                    </a:lnTo>
                    <a:lnTo>
                      <a:pt x="5325" y="117"/>
                    </a:lnTo>
                    <a:lnTo>
                      <a:pt x="5286" y="78"/>
                    </a:lnTo>
                    <a:lnTo>
                      <a:pt x="5247" y="39"/>
                    </a:lnTo>
                    <a:lnTo>
                      <a:pt x="5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3562325" y="1783750"/>
                <a:ext cx="2876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1504" h="11310" extrusionOk="0">
                    <a:moveTo>
                      <a:pt x="5033" y="0"/>
                    </a:moveTo>
                    <a:lnTo>
                      <a:pt x="4819" y="20"/>
                    </a:lnTo>
                    <a:lnTo>
                      <a:pt x="4625" y="39"/>
                    </a:lnTo>
                    <a:lnTo>
                      <a:pt x="4217" y="136"/>
                    </a:lnTo>
                    <a:lnTo>
                      <a:pt x="3809" y="273"/>
                    </a:lnTo>
                    <a:lnTo>
                      <a:pt x="3439" y="428"/>
                    </a:lnTo>
                    <a:lnTo>
                      <a:pt x="3051" y="642"/>
                    </a:lnTo>
                    <a:lnTo>
                      <a:pt x="2701" y="875"/>
                    </a:lnTo>
                    <a:lnTo>
                      <a:pt x="2351" y="1147"/>
                    </a:lnTo>
                    <a:lnTo>
                      <a:pt x="2040" y="1438"/>
                    </a:lnTo>
                    <a:lnTo>
                      <a:pt x="1729" y="1749"/>
                    </a:lnTo>
                    <a:lnTo>
                      <a:pt x="1438" y="2060"/>
                    </a:lnTo>
                    <a:lnTo>
                      <a:pt x="1185" y="2410"/>
                    </a:lnTo>
                    <a:lnTo>
                      <a:pt x="933" y="2760"/>
                    </a:lnTo>
                    <a:lnTo>
                      <a:pt x="719" y="3110"/>
                    </a:lnTo>
                    <a:lnTo>
                      <a:pt x="525" y="3459"/>
                    </a:lnTo>
                    <a:lnTo>
                      <a:pt x="330" y="3848"/>
                    </a:lnTo>
                    <a:lnTo>
                      <a:pt x="194" y="4237"/>
                    </a:lnTo>
                    <a:lnTo>
                      <a:pt x="97" y="4606"/>
                    </a:lnTo>
                    <a:lnTo>
                      <a:pt x="19" y="4994"/>
                    </a:lnTo>
                    <a:lnTo>
                      <a:pt x="0" y="5364"/>
                    </a:lnTo>
                    <a:lnTo>
                      <a:pt x="0" y="5733"/>
                    </a:lnTo>
                    <a:lnTo>
                      <a:pt x="19" y="6083"/>
                    </a:lnTo>
                    <a:lnTo>
                      <a:pt x="97" y="6452"/>
                    </a:lnTo>
                    <a:lnTo>
                      <a:pt x="194" y="6782"/>
                    </a:lnTo>
                    <a:lnTo>
                      <a:pt x="311" y="7132"/>
                    </a:lnTo>
                    <a:lnTo>
                      <a:pt x="466" y="7462"/>
                    </a:lnTo>
                    <a:lnTo>
                      <a:pt x="641" y="7773"/>
                    </a:lnTo>
                    <a:lnTo>
                      <a:pt x="836" y="8084"/>
                    </a:lnTo>
                    <a:lnTo>
                      <a:pt x="1049" y="8375"/>
                    </a:lnTo>
                    <a:lnTo>
                      <a:pt x="1302" y="8667"/>
                    </a:lnTo>
                    <a:lnTo>
                      <a:pt x="1555" y="8939"/>
                    </a:lnTo>
                    <a:lnTo>
                      <a:pt x="1827" y="9211"/>
                    </a:lnTo>
                    <a:lnTo>
                      <a:pt x="2137" y="9444"/>
                    </a:lnTo>
                    <a:lnTo>
                      <a:pt x="2429" y="9697"/>
                    </a:lnTo>
                    <a:lnTo>
                      <a:pt x="2759" y="9911"/>
                    </a:lnTo>
                    <a:lnTo>
                      <a:pt x="3090" y="10124"/>
                    </a:lnTo>
                    <a:lnTo>
                      <a:pt x="3420" y="10319"/>
                    </a:lnTo>
                    <a:lnTo>
                      <a:pt x="3770" y="10494"/>
                    </a:lnTo>
                    <a:lnTo>
                      <a:pt x="4139" y="10649"/>
                    </a:lnTo>
                    <a:lnTo>
                      <a:pt x="4489" y="10804"/>
                    </a:lnTo>
                    <a:lnTo>
                      <a:pt x="4858" y="10940"/>
                    </a:lnTo>
                    <a:lnTo>
                      <a:pt x="5227" y="11038"/>
                    </a:lnTo>
                    <a:lnTo>
                      <a:pt x="5596" y="11135"/>
                    </a:lnTo>
                    <a:lnTo>
                      <a:pt x="5965" y="11212"/>
                    </a:lnTo>
                    <a:lnTo>
                      <a:pt x="6335" y="11271"/>
                    </a:lnTo>
                    <a:lnTo>
                      <a:pt x="6684" y="11310"/>
                    </a:lnTo>
                    <a:lnTo>
                      <a:pt x="7190" y="11310"/>
                    </a:lnTo>
                    <a:lnTo>
                      <a:pt x="7306" y="11271"/>
                    </a:lnTo>
                    <a:lnTo>
                      <a:pt x="7403" y="11212"/>
                    </a:lnTo>
                    <a:lnTo>
                      <a:pt x="7481" y="11115"/>
                    </a:lnTo>
                    <a:lnTo>
                      <a:pt x="7559" y="11038"/>
                    </a:lnTo>
                    <a:lnTo>
                      <a:pt x="7598" y="10921"/>
                    </a:lnTo>
                    <a:lnTo>
                      <a:pt x="7637" y="10804"/>
                    </a:lnTo>
                    <a:lnTo>
                      <a:pt x="7656" y="10688"/>
                    </a:lnTo>
                    <a:lnTo>
                      <a:pt x="7948" y="10649"/>
                    </a:lnTo>
                    <a:lnTo>
                      <a:pt x="8239" y="10591"/>
                    </a:lnTo>
                    <a:lnTo>
                      <a:pt x="8511" y="10513"/>
                    </a:lnTo>
                    <a:lnTo>
                      <a:pt x="8783" y="10396"/>
                    </a:lnTo>
                    <a:lnTo>
                      <a:pt x="9036" y="10280"/>
                    </a:lnTo>
                    <a:lnTo>
                      <a:pt x="9288" y="10124"/>
                    </a:lnTo>
                    <a:lnTo>
                      <a:pt x="9521" y="9969"/>
                    </a:lnTo>
                    <a:lnTo>
                      <a:pt x="9755" y="9794"/>
                    </a:lnTo>
                    <a:lnTo>
                      <a:pt x="9968" y="9580"/>
                    </a:lnTo>
                    <a:lnTo>
                      <a:pt x="10163" y="9366"/>
                    </a:lnTo>
                    <a:lnTo>
                      <a:pt x="10357" y="9153"/>
                    </a:lnTo>
                    <a:lnTo>
                      <a:pt x="10551" y="8900"/>
                    </a:lnTo>
                    <a:lnTo>
                      <a:pt x="10707" y="8648"/>
                    </a:lnTo>
                    <a:lnTo>
                      <a:pt x="10862" y="8395"/>
                    </a:lnTo>
                    <a:lnTo>
                      <a:pt x="10998" y="8123"/>
                    </a:lnTo>
                    <a:lnTo>
                      <a:pt x="11134" y="7851"/>
                    </a:lnTo>
                    <a:lnTo>
                      <a:pt x="11251" y="7520"/>
                    </a:lnTo>
                    <a:lnTo>
                      <a:pt x="11348" y="7210"/>
                    </a:lnTo>
                    <a:lnTo>
                      <a:pt x="11426" y="6879"/>
                    </a:lnTo>
                    <a:lnTo>
                      <a:pt x="11484" y="6549"/>
                    </a:lnTo>
                    <a:lnTo>
                      <a:pt x="11503" y="6199"/>
                    </a:lnTo>
                    <a:lnTo>
                      <a:pt x="11503" y="5869"/>
                    </a:lnTo>
                    <a:lnTo>
                      <a:pt x="11484" y="5538"/>
                    </a:lnTo>
                    <a:lnTo>
                      <a:pt x="11445" y="5208"/>
                    </a:lnTo>
                    <a:lnTo>
                      <a:pt x="11367" y="4897"/>
                    </a:lnTo>
                    <a:lnTo>
                      <a:pt x="11270" y="4586"/>
                    </a:lnTo>
                    <a:lnTo>
                      <a:pt x="11134" y="4295"/>
                    </a:lnTo>
                    <a:lnTo>
                      <a:pt x="10959" y="4023"/>
                    </a:lnTo>
                    <a:lnTo>
                      <a:pt x="10765" y="3770"/>
                    </a:lnTo>
                    <a:lnTo>
                      <a:pt x="10532" y="3537"/>
                    </a:lnTo>
                    <a:lnTo>
                      <a:pt x="10260" y="3323"/>
                    </a:lnTo>
                    <a:lnTo>
                      <a:pt x="9968" y="3148"/>
                    </a:lnTo>
                    <a:lnTo>
                      <a:pt x="9580" y="2624"/>
                    </a:lnTo>
                    <a:lnTo>
                      <a:pt x="9152" y="2119"/>
                    </a:lnTo>
                    <a:lnTo>
                      <a:pt x="8919" y="1866"/>
                    </a:lnTo>
                    <a:lnTo>
                      <a:pt x="8686" y="1633"/>
                    </a:lnTo>
                    <a:lnTo>
                      <a:pt x="8453" y="1419"/>
                    </a:lnTo>
                    <a:lnTo>
                      <a:pt x="8200" y="1205"/>
                    </a:lnTo>
                    <a:lnTo>
                      <a:pt x="7948" y="1011"/>
                    </a:lnTo>
                    <a:lnTo>
                      <a:pt x="7675" y="817"/>
                    </a:lnTo>
                    <a:lnTo>
                      <a:pt x="7403" y="661"/>
                    </a:lnTo>
                    <a:lnTo>
                      <a:pt x="7112" y="506"/>
                    </a:lnTo>
                    <a:lnTo>
                      <a:pt x="6820" y="370"/>
                    </a:lnTo>
                    <a:lnTo>
                      <a:pt x="6510" y="253"/>
                    </a:lnTo>
                    <a:lnTo>
                      <a:pt x="6199" y="156"/>
                    </a:lnTo>
                    <a:lnTo>
                      <a:pt x="5888" y="59"/>
                    </a:lnTo>
                    <a:lnTo>
                      <a:pt x="5674" y="39"/>
                    </a:lnTo>
                    <a:lnTo>
                      <a:pt x="54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4115150" y="1697275"/>
                <a:ext cx="281775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11271" h="11543" extrusionOk="0">
                    <a:moveTo>
                      <a:pt x="5577" y="1"/>
                    </a:moveTo>
                    <a:lnTo>
                      <a:pt x="5149" y="20"/>
                    </a:lnTo>
                    <a:lnTo>
                      <a:pt x="4955" y="40"/>
                    </a:lnTo>
                    <a:lnTo>
                      <a:pt x="4741" y="98"/>
                    </a:lnTo>
                    <a:lnTo>
                      <a:pt x="4547" y="156"/>
                    </a:lnTo>
                    <a:lnTo>
                      <a:pt x="4333" y="214"/>
                    </a:lnTo>
                    <a:lnTo>
                      <a:pt x="4139" y="292"/>
                    </a:lnTo>
                    <a:lnTo>
                      <a:pt x="3945" y="389"/>
                    </a:lnTo>
                    <a:lnTo>
                      <a:pt x="3653" y="564"/>
                    </a:lnTo>
                    <a:lnTo>
                      <a:pt x="3381" y="739"/>
                    </a:lnTo>
                    <a:lnTo>
                      <a:pt x="3129" y="933"/>
                    </a:lnTo>
                    <a:lnTo>
                      <a:pt x="2876" y="1147"/>
                    </a:lnTo>
                    <a:lnTo>
                      <a:pt x="2643" y="1380"/>
                    </a:lnTo>
                    <a:lnTo>
                      <a:pt x="2429" y="1613"/>
                    </a:lnTo>
                    <a:lnTo>
                      <a:pt x="2215" y="1866"/>
                    </a:lnTo>
                    <a:lnTo>
                      <a:pt x="2040" y="2138"/>
                    </a:lnTo>
                    <a:lnTo>
                      <a:pt x="1846" y="2391"/>
                    </a:lnTo>
                    <a:lnTo>
                      <a:pt x="1671" y="2682"/>
                    </a:lnTo>
                    <a:lnTo>
                      <a:pt x="1516" y="2974"/>
                    </a:lnTo>
                    <a:lnTo>
                      <a:pt x="1380" y="3265"/>
                    </a:lnTo>
                    <a:lnTo>
                      <a:pt x="1108" y="3868"/>
                    </a:lnTo>
                    <a:lnTo>
                      <a:pt x="875" y="4470"/>
                    </a:lnTo>
                    <a:lnTo>
                      <a:pt x="622" y="4742"/>
                    </a:lnTo>
                    <a:lnTo>
                      <a:pt x="428" y="5014"/>
                    </a:lnTo>
                    <a:lnTo>
                      <a:pt x="272" y="5286"/>
                    </a:lnTo>
                    <a:lnTo>
                      <a:pt x="156" y="5597"/>
                    </a:lnTo>
                    <a:lnTo>
                      <a:pt x="78" y="5908"/>
                    </a:lnTo>
                    <a:lnTo>
                      <a:pt x="20" y="6219"/>
                    </a:lnTo>
                    <a:lnTo>
                      <a:pt x="0" y="6549"/>
                    </a:lnTo>
                    <a:lnTo>
                      <a:pt x="20" y="6879"/>
                    </a:lnTo>
                    <a:lnTo>
                      <a:pt x="58" y="7190"/>
                    </a:lnTo>
                    <a:lnTo>
                      <a:pt x="136" y="7521"/>
                    </a:lnTo>
                    <a:lnTo>
                      <a:pt x="233" y="7851"/>
                    </a:lnTo>
                    <a:lnTo>
                      <a:pt x="350" y="8162"/>
                    </a:lnTo>
                    <a:lnTo>
                      <a:pt x="505" y="8473"/>
                    </a:lnTo>
                    <a:lnTo>
                      <a:pt x="661" y="8764"/>
                    </a:lnTo>
                    <a:lnTo>
                      <a:pt x="855" y="9056"/>
                    </a:lnTo>
                    <a:lnTo>
                      <a:pt x="1049" y="9308"/>
                    </a:lnTo>
                    <a:lnTo>
                      <a:pt x="1244" y="9542"/>
                    </a:lnTo>
                    <a:lnTo>
                      <a:pt x="1457" y="9775"/>
                    </a:lnTo>
                    <a:lnTo>
                      <a:pt x="1671" y="9988"/>
                    </a:lnTo>
                    <a:lnTo>
                      <a:pt x="1904" y="10183"/>
                    </a:lnTo>
                    <a:lnTo>
                      <a:pt x="2138" y="10358"/>
                    </a:lnTo>
                    <a:lnTo>
                      <a:pt x="2390" y="10533"/>
                    </a:lnTo>
                    <a:lnTo>
                      <a:pt x="2643" y="10669"/>
                    </a:lnTo>
                    <a:lnTo>
                      <a:pt x="2915" y="10805"/>
                    </a:lnTo>
                    <a:lnTo>
                      <a:pt x="3187" y="10921"/>
                    </a:lnTo>
                    <a:lnTo>
                      <a:pt x="3459" y="10999"/>
                    </a:lnTo>
                    <a:lnTo>
                      <a:pt x="3731" y="11077"/>
                    </a:lnTo>
                    <a:lnTo>
                      <a:pt x="4022" y="11115"/>
                    </a:lnTo>
                    <a:lnTo>
                      <a:pt x="4294" y="11154"/>
                    </a:lnTo>
                    <a:lnTo>
                      <a:pt x="4586" y="11154"/>
                    </a:lnTo>
                    <a:lnTo>
                      <a:pt x="4877" y="11135"/>
                    </a:lnTo>
                    <a:lnTo>
                      <a:pt x="5188" y="11077"/>
                    </a:lnTo>
                    <a:lnTo>
                      <a:pt x="5227" y="11193"/>
                    </a:lnTo>
                    <a:lnTo>
                      <a:pt x="5286" y="11310"/>
                    </a:lnTo>
                    <a:lnTo>
                      <a:pt x="5363" y="11388"/>
                    </a:lnTo>
                    <a:lnTo>
                      <a:pt x="5460" y="11465"/>
                    </a:lnTo>
                    <a:lnTo>
                      <a:pt x="5558" y="11524"/>
                    </a:lnTo>
                    <a:lnTo>
                      <a:pt x="5674" y="11543"/>
                    </a:lnTo>
                    <a:lnTo>
                      <a:pt x="5791" y="11543"/>
                    </a:lnTo>
                    <a:lnTo>
                      <a:pt x="5927" y="11524"/>
                    </a:lnTo>
                    <a:lnTo>
                      <a:pt x="6277" y="11407"/>
                    </a:lnTo>
                    <a:lnTo>
                      <a:pt x="6607" y="11271"/>
                    </a:lnTo>
                    <a:lnTo>
                      <a:pt x="6937" y="11115"/>
                    </a:lnTo>
                    <a:lnTo>
                      <a:pt x="7268" y="10960"/>
                    </a:lnTo>
                    <a:lnTo>
                      <a:pt x="7598" y="10766"/>
                    </a:lnTo>
                    <a:lnTo>
                      <a:pt x="7928" y="10552"/>
                    </a:lnTo>
                    <a:lnTo>
                      <a:pt x="8239" y="10319"/>
                    </a:lnTo>
                    <a:lnTo>
                      <a:pt x="8550" y="10086"/>
                    </a:lnTo>
                    <a:lnTo>
                      <a:pt x="8841" y="9833"/>
                    </a:lnTo>
                    <a:lnTo>
                      <a:pt x="9133" y="9561"/>
                    </a:lnTo>
                    <a:lnTo>
                      <a:pt x="9405" y="9289"/>
                    </a:lnTo>
                    <a:lnTo>
                      <a:pt x="9677" y="8997"/>
                    </a:lnTo>
                    <a:lnTo>
                      <a:pt x="9910" y="8687"/>
                    </a:lnTo>
                    <a:lnTo>
                      <a:pt x="10143" y="8376"/>
                    </a:lnTo>
                    <a:lnTo>
                      <a:pt x="10357" y="8045"/>
                    </a:lnTo>
                    <a:lnTo>
                      <a:pt x="10551" y="7715"/>
                    </a:lnTo>
                    <a:lnTo>
                      <a:pt x="10726" y="7385"/>
                    </a:lnTo>
                    <a:lnTo>
                      <a:pt x="10882" y="7054"/>
                    </a:lnTo>
                    <a:lnTo>
                      <a:pt x="10998" y="6705"/>
                    </a:lnTo>
                    <a:lnTo>
                      <a:pt x="11115" y="6355"/>
                    </a:lnTo>
                    <a:lnTo>
                      <a:pt x="11193" y="5986"/>
                    </a:lnTo>
                    <a:lnTo>
                      <a:pt x="11251" y="5636"/>
                    </a:lnTo>
                    <a:lnTo>
                      <a:pt x="11270" y="5286"/>
                    </a:lnTo>
                    <a:lnTo>
                      <a:pt x="11270" y="4917"/>
                    </a:lnTo>
                    <a:lnTo>
                      <a:pt x="11232" y="4567"/>
                    </a:lnTo>
                    <a:lnTo>
                      <a:pt x="11173" y="4217"/>
                    </a:lnTo>
                    <a:lnTo>
                      <a:pt x="11076" y="3848"/>
                    </a:lnTo>
                    <a:lnTo>
                      <a:pt x="10940" y="3498"/>
                    </a:lnTo>
                    <a:lnTo>
                      <a:pt x="10765" y="3168"/>
                    </a:lnTo>
                    <a:lnTo>
                      <a:pt x="10571" y="2818"/>
                    </a:lnTo>
                    <a:lnTo>
                      <a:pt x="10318" y="2488"/>
                    </a:lnTo>
                    <a:lnTo>
                      <a:pt x="10027" y="2158"/>
                    </a:lnTo>
                    <a:lnTo>
                      <a:pt x="9755" y="1886"/>
                    </a:lnTo>
                    <a:lnTo>
                      <a:pt x="9444" y="1613"/>
                    </a:lnTo>
                    <a:lnTo>
                      <a:pt x="9114" y="1341"/>
                    </a:lnTo>
                    <a:lnTo>
                      <a:pt x="8764" y="1089"/>
                    </a:lnTo>
                    <a:lnTo>
                      <a:pt x="8395" y="856"/>
                    </a:lnTo>
                    <a:lnTo>
                      <a:pt x="8025" y="642"/>
                    </a:lnTo>
                    <a:lnTo>
                      <a:pt x="7637" y="448"/>
                    </a:lnTo>
                    <a:lnTo>
                      <a:pt x="7229" y="292"/>
                    </a:lnTo>
                    <a:lnTo>
                      <a:pt x="6821" y="156"/>
                    </a:lnTo>
                    <a:lnTo>
                      <a:pt x="6393" y="78"/>
                    </a:lnTo>
                    <a:lnTo>
                      <a:pt x="5985" y="20"/>
                    </a:lnTo>
                    <a:lnTo>
                      <a:pt x="557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28"/>
              <p:cNvSpPr/>
              <p:nvPr/>
            </p:nvSpPr>
            <p:spPr>
              <a:xfrm>
                <a:off x="3594375" y="1608375"/>
                <a:ext cx="902125" cy="958500"/>
              </a:xfrm>
              <a:custGeom>
                <a:avLst/>
                <a:gdLst/>
                <a:ahLst/>
                <a:cxnLst/>
                <a:rect l="l" t="t" r="r" b="b"/>
                <a:pathLst>
                  <a:path w="36085" h="38340" extrusionOk="0">
                    <a:moveTo>
                      <a:pt x="15721" y="4004"/>
                    </a:moveTo>
                    <a:lnTo>
                      <a:pt x="15857" y="4042"/>
                    </a:lnTo>
                    <a:lnTo>
                      <a:pt x="15993" y="4081"/>
                    </a:lnTo>
                    <a:lnTo>
                      <a:pt x="16129" y="4140"/>
                    </a:lnTo>
                    <a:lnTo>
                      <a:pt x="16245" y="4217"/>
                    </a:lnTo>
                    <a:lnTo>
                      <a:pt x="16304" y="4314"/>
                    </a:lnTo>
                    <a:lnTo>
                      <a:pt x="16323" y="4392"/>
                    </a:lnTo>
                    <a:lnTo>
                      <a:pt x="16304" y="4509"/>
                    </a:lnTo>
                    <a:lnTo>
                      <a:pt x="16265" y="4606"/>
                    </a:lnTo>
                    <a:lnTo>
                      <a:pt x="16187" y="4703"/>
                    </a:lnTo>
                    <a:lnTo>
                      <a:pt x="16070" y="4800"/>
                    </a:lnTo>
                    <a:lnTo>
                      <a:pt x="15954" y="4878"/>
                    </a:lnTo>
                    <a:lnTo>
                      <a:pt x="15837" y="4936"/>
                    </a:lnTo>
                    <a:lnTo>
                      <a:pt x="15701" y="4975"/>
                    </a:lnTo>
                    <a:lnTo>
                      <a:pt x="15546" y="5014"/>
                    </a:lnTo>
                    <a:lnTo>
                      <a:pt x="15410" y="5033"/>
                    </a:lnTo>
                    <a:lnTo>
                      <a:pt x="15274" y="5033"/>
                    </a:lnTo>
                    <a:lnTo>
                      <a:pt x="14982" y="5014"/>
                    </a:lnTo>
                    <a:lnTo>
                      <a:pt x="14807" y="4995"/>
                    </a:lnTo>
                    <a:lnTo>
                      <a:pt x="14632" y="4936"/>
                    </a:lnTo>
                    <a:lnTo>
                      <a:pt x="14477" y="4859"/>
                    </a:lnTo>
                    <a:lnTo>
                      <a:pt x="14322" y="4781"/>
                    </a:lnTo>
                    <a:lnTo>
                      <a:pt x="14458" y="4567"/>
                    </a:lnTo>
                    <a:lnTo>
                      <a:pt x="14613" y="4392"/>
                    </a:lnTo>
                    <a:lnTo>
                      <a:pt x="14807" y="4237"/>
                    </a:lnTo>
                    <a:lnTo>
                      <a:pt x="15002" y="4120"/>
                    </a:lnTo>
                    <a:lnTo>
                      <a:pt x="15215" y="4042"/>
                    </a:lnTo>
                    <a:lnTo>
                      <a:pt x="15332" y="4004"/>
                    </a:lnTo>
                    <a:close/>
                    <a:moveTo>
                      <a:pt x="12825" y="1"/>
                    </a:moveTo>
                    <a:lnTo>
                      <a:pt x="12592" y="40"/>
                    </a:lnTo>
                    <a:lnTo>
                      <a:pt x="12398" y="98"/>
                    </a:lnTo>
                    <a:lnTo>
                      <a:pt x="12223" y="176"/>
                    </a:lnTo>
                    <a:lnTo>
                      <a:pt x="12067" y="273"/>
                    </a:lnTo>
                    <a:lnTo>
                      <a:pt x="11931" y="370"/>
                    </a:lnTo>
                    <a:lnTo>
                      <a:pt x="11815" y="486"/>
                    </a:lnTo>
                    <a:lnTo>
                      <a:pt x="11718" y="603"/>
                    </a:lnTo>
                    <a:lnTo>
                      <a:pt x="11659" y="739"/>
                    </a:lnTo>
                    <a:lnTo>
                      <a:pt x="11601" y="895"/>
                    </a:lnTo>
                    <a:lnTo>
                      <a:pt x="11562" y="1050"/>
                    </a:lnTo>
                    <a:lnTo>
                      <a:pt x="11543" y="1225"/>
                    </a:lnTo>
                    <a:lnTo>
                      <a:pt x="11523" y="1400"/>
                    </a:lnTo>
                    <a:lnTo>
                      <a:pt x="11523" y="1575"/>
                    </a:lnTo>
                    <a:lnTo>
                      <a:pt x="11543" y="1750"/>
                    </a:lnTo>
                    <a:lnTo>
                      <a:pt x="11621" y="2138"/>
                    </a:lnTo>
                    <a:lnTo>
                      <a:pt x="11737" y="2527"/>
                    </a:lnTo>
                    <a:lnTo>
                      <a:pt x="11873" y="2915"/>
                    </a:lnTo>
                    <a:lnTo>
                      <a:pt x="12029" y="3285"/>
                    </a:lnTo>
                    <a:lnTo>
                      <a:pt x="12223" y="3654"/>
                    </a:lnTo>
                    <a:lnTo>
                      <a:pt x="12417" y="4004"/>
                    </a:lnTo>
                    <a:lnTo>
                      <a:pt x="12592" y="4314"/>
                    </a:lnTo>
                    <a:lnTo>
                      <a:pt x="12786" y="4587"/>
                    </a:lnTo>
                    <a:lnTo>
                      <a:pt x="12942" y="4800"/>
                    </a:lnTo>
                    <a:lnTo>
                      <a:pt x="13097" y="4975"/>
                    </a:lnTo>
                    <a:lnTo>
                      <a:pt x="13253" y="5131"/>
                    </a:lnTo>
                    <a:lnTo>
                      <a:pt x="13195" y="5422"/>
                    </a:lnTo>
                    <a:lnTo>
                      <a:pt x="13156" y="5694"/>
                    </a:lnTo>
                    <a:lnTo>
                      <a:pt x="13136" y="5986"/>
                    </a:lnTo>
                    <a:lnTo>
                      <a:pt x="13136" y="6258"/>
                    </a:lnTo>
                    <a:lnTo>
                      <a:pt x="13175" y="6510"/>
                    </a:lnTo>
                    <a:lnTo>
                      <a:pt x="13233" y="6782"/>
                    </a:lnTo>
                    <a:lnTo>
                      <a:pt x="13311" y="7035"/>
                    </a:lnTo>
                    <a:lnTo>
                      <a:pt x="13408" y="7268"/>
                    </a:lnTo>
                    <a:lnTo>
                      <a:pt x="13525" y="7521"/>
                    </a:lnTo>
                    <a:lnTo>
                      <a:pt x="12728" y="7734"/>
                    </a:lnTo>
                    <a:lnTo>
                      <a:pt x="11970" y="7987"/>
                    </a:lnTo>
                    <a:lnTo>
                      <a:pt x="11213" y="8279"/>
                    </a:lnTo>
                    <a:lnTo>
                      <a:pt x="10474" y="8589"/>
                    </a:lnTo>
                    <a:lnTo>
                      <a:pt x="9755" y="8939"/>
                    </a:lnTo>
                    <a:lnTo>
                      <a:pt x="9056" y="9328"/>
                    </a:lnTo>
                    <a:lnTo>
                      <a:pt x="8375" y="9736"/>
                    </a:lnTo>
                    <a:lnTo>
                      <a:pt x="7715" y="10183"/>
                    </a:lnTo>
                    <a:lnTo>
                      <a:pt x="7093" y="10649"/>
                    </a:lnTo>
                    <a:lnTo>
                      <a:pt x="6471" y="11135"/>
                    </a:lnTo>
                    <a:lnTo>
                      <a:pt x="5888" y="11640"/>
                    </a:lnTo>
                    <a:lnTo>
                      <a:pt x="5305" y="12184"/>
                    </a:lnTo>
                    <a:lnTo>
                      <a:pt x="4781" y="12748"/>
                    </a:lnTo>
                    <a:lnTo>
                      <a:pt x="4256" y="13350"/>
                    </a:lnTo>
                    <a:lnTo>
                      <a:pt x="3751" y="13953"/>
                    </a:lnTo>
                    <a:lnTo>
                      <a:pt x="3304" y="14574"/>
                    </a:lnTo>
                    <a:lnTo>
                      <a:pt x="2857" y="15235"/>
                    </a:lnTo>
                    <a:lnTo>
                      <a:pt x="2449" y="15896"/>
                    </a:lnTo>
                    <a:lnTo>
                      <a:pt x="2060" y="16595"/>
                    </a:lnTo>
                    <a:lnTo>
                      <a:pt x="1710" y="17295"/>
                    </a:lnTo>
                    <a:lnTo>
                      <a:pt x="1400" y="18014"/>
                    </a:lnTo>
                    <a:lnTo>
                      <a:pt x="1108" y="18752"/>
                    </a:lnTo>
                    <a:lnTo>
                      <a:pt x="836" y="19510"/>
                    </a:lnTo>
                    <a:lnTo>
                      <a:pt x="622" y="20268"/>
                    </a:lnTo>
                    <a:lnTo>
                      <a:pt x="428" y="21045"/>
                    </a:lnTo>
                    <a:lnTo>
                      <a:pt x="273" y="21822"/>
                    </a:lnTo>
                    <a:lnTo>
                      <a:pt x="137" y="22619"/>
                    </a:lnTo>
                    <a:lnTo>
                      <a:pt x="59" y="23435"/>
                    </a:lnTo>
                    <a:lnTo>
                      <a:pt x="0" y="24251"/>
                    </a:lnTo>
                    <a:lnTo>
                      <a:pt x="0" y="25087"/>
                    </a:lnTo>
                    <a:lnTo>
                      <a:pt x="20" y="25903"/>
                    </a:lnTo>
                    <a:lnTo>
                      <a:pt x="78" y="26758"/>
                    </a:lnTo>
                    <a:lnTo>
                      <a:pt x="195" y="27652"/>
                    </a:lnTo>
                    <a:lnTo>
                      <a:pt x="331" y="28526"/>
                    </a:lnTo>
                    <a:lnTo>
                      <a:pt x="525" y="29342"/>
                    </a:lnTo>
                    <a:lnTo>
                      <a:pt x="739" y="30120"/>
                    </a:lnTo>
                    <a:lnTo>
                      <a:pt x="992" y="30877"/>
                    </a:lnTo>
                    <a:lnTo>
                      <a:pt x="1128" y="31227"/>
                    </a:lnTo>
                    <a:lnTo>
                      <a:pt x="1283" y="31577"/>
                    </a:lnTo>
                    <a:lnTo>
                      <a:pt x="1438" y="31907"/>
                    </a:lnTo>
                    <a:lnTo>
                      <a:pt x="1613" y="32238"/>
                    </a:lnTo>
                    <a:lnTo>
                      <a:pt x="1788" y="32549"/>
                    </a:lnTo>
                    <a:lnTo>
                      <a:pt x="1963" y="32859"/>
                    </a:lnTo>
                    <a:lnTo>
                      <a:pt x="2157" y="33151"/>
                    </a:lnTo>
                    <a:lnTo>
                      <a:pt x="2352" y="33442"/>
                    </a:lnTo>
                    <a:lnTo>
                      <a:pt x="2565" y="33714"/>
                    </a:lnTo>
                    <a:lnTo>
                      <a:pt x="2779" y="33986"/>
                    </a:lnTo>
                    <a:lnTo>
                      <a:pt x="2993" y="34239"/>
                    </a:lnTo>
                    <a:lnTo>
                      <a:pt x="3226" y="34492"/>
                    </a:lnTo>
                    <a:lnTo>
                      <a:pt x="3712" y="34977"/>
                    </a:lnTo>
                    <a:lnTo>
                      <a:pt x="4217" y="35405"/>
                    </a:lnTo>
                    <a:lnTo>
                      <a:pt x="4742" y="35813"/>
                    </a:lnTo>
                    <a:lnTo>
                      <a:pt x="5305" y="36202"/>
                    </a:lnTo>
                    <a:lnTo>
                      <a:pt x="5908" y="36532"/>
                    </a:lnTo>
                    <a:lnTo>
                      <a:pt x="6529" y="36843"/>
                    </a:lnTo>
                    <a:lnTo>
                      <a:pt x="7171" y="37115"/>
                    </a:lnTo>
                    <a:lnTo>
                      <a:pt x="7831" y="37368"/>
                    </a:lnTo>
                    <a:lnTo>
                      <a:pt x="8531" y="37581"/>
                    </a:lnTo>
                    <a:lnTo>
                      <a:pt x="9250" y="37776"/>
                    </a:lnTo>
                    <a:lnTo>
                      <a:pt x="9988" y="37931"/>
                    </a:lnTo>
                    <a:lnTo>
                      <a:pt x="10746" y="38067"/>
                    </a:lnTo>
                    <a:lnTo>
                      <a:pt x="11523" y="38164"/>
                    </a:lnTo>
                    <a:lnTo>
                      <a:pt x="12340" y="38242"/>
                    </a:lnTo>
                    <a:lnTo>
                      <a:pt x="13156" y="38300"/>
                    </a:lnTo>
                    <a:lnTo>
                      <a:pt x="13991" y="38339"/>
                    </a:lnTo>
                    <a:lnTo>
                      <a:pt x="14846" y="38339"/>
                    </a:lnTo>
                    <a:lnTo>
                      <a:pt x="15721" y="38320"/>
                    </a:lnTo>
                    <a:lnTo>
                      <a:pt x="16614" y="38281"/>
                    </a:lnTo>
                    <a:lnTo>
                      <a:pt x="17528" y="38223"/>
                    </a:lnTo>
                    <a:lnTo>
                      <a:pt x="18441" y="38145"/>
                    </a:lnTo>
                    <a:lnTo>
                      <a:pt x="19374" y="38048"/>
                    </a:lnTo>
                    <a:lnTo>
                      <a:pt x="20287" y="37931"/>
                    </a:lnTo>
                    <a:lnTo>
                      <a:pt x="21200" y="37795"/>
                    </a:lnTo>
                    <a:lnTo>
                      <a:pt x="22094" y="37640"/>
                    </a:lnTo>
                    <a:lnTo>
                      <a:pt x="22969" y="37445"/>
                    </a:lnTo>
                    <a:lnTo>
                      <a:pt x="23843" y="37251"/>
                    </a:lnTo>
                    <a:lnTo>
                      <a:pt x="24679" y="37037"/>
                    </a:lnTo>
                    <a:lnTo>
                      <a:pt x="25514" y="36804"/>
                    </a:lnTo>
                    <a:lnTo>
                      <a:pt x="26330" y="36532"/>
                    </a:lnTo>
                    <a:lnTo>
                      <a:pt x="27108" y="36260"/>
                    </a:lnTo>
                    <a:lnTo>
                      <a:pt x="27885" y="35949"/>
                    </a:lnTo>
                    <a:lnTo>
                      <a:pt x="28623" y="35619"/>
                    </a:lnTo>
                    <a:lnTo>
                      <a:pt x="29342" y="35250"/>
                    </a:lnTo>
                    <a:lnTo>
                      <a:pt x="30022" y="34880"/>
                    </a:lnTo>
                    <a:lnTo>
                      <a:pt x="30683" y="34472"/>
                    </a:lnTo>
                    <a:lnTo>
                      <a:pt x="31305" y="34045"/>
                    </a:lnTo>
                    <a:lnTo>
                      <a:pt x="31907" y="33578"/>
                    </a:lnTo>
                    <a:lnTo>
                      <a:pt x="32471" y="33093"/>
                    </a:lnTo>
                    <a:lnTo>
                      <a:pt x="32995" y="32587"/>
                    </a:lnTo>
                    <a:lnTo>
                      <a:pt x="33500" y="32043"/>
                    </a:lnTo>
                    <a:lnTo>
                      <a:pt x="33734" y="31771"/>
                    </a:lnTo>
                    <a:lnTo>
                      <a:pt x="33947" y="31480"/>
                    </a:lnTo>
                    <a:lnTo>
                      <a:pt x="34161" y="31188"/>
                    </a:lnTo>
                    <a:lnTo>
                      <a:pt x="34355" y="30897"/>
                    </a:lnTo>
                    <a:lnTo>
                      <a:pt x="34550" y="30586"/>
                    </a:lnTo>
                    <a:lnTo>
                      <a:pt x="34744" y="30256"/>
                    </a:lnTo>
                    <a:lnTo>
                      <a:pt x="34919" y="29945"/>
                    </a:lnTo>
                    <a:lnTo>
                      <a:pt x="35074" y="29614"/>
                    </a:lnTo>
                    <a:lnTo>
                      <a:pt x="35210" y="29265"/>
                    </a:lnTo>
                    <a:lnTo>
                      <a:pt x="35366" y="28915"/>
                    </a:lnTo>
                    <a:lnTo>
                      <a:pt x="35483" y="28565"/>
                    </a:lnTo>
                    <a:lnTo>
                      <a:pt x="35599" y="28215"/>
                    </a:lnTo>
                    <a:lnTo>
                      <a:pt x="35696" y="27827"/>
                    </a:lnTo>
                    <a:lnTo>
                      <a:pt x="35793" y="27457"/>
                    </a:lnTo>
                    <a:lnTo>
                      <a:pt x="35871" y="27069"/>
                    </a:lnTo>
                    <a:lnTo>
                      <a:pt x="35949" y="26680"/>
                    </a:lnTo>
                    <a:lnTo>
                      <a:pt x="35988" y="26272"/>
                    </a:lnTo>
                    <a:lnTo>
                      <a:pt x="36027" y="25864"/>
                    </a:lnTo>
                    <a:lnTo>
                      <a:pt x="36065" y="25456"/>
                    </a:lnTo>
                    <a:lnTo>
                      <a:pt x="36085" y="25029"/>
                    </a:lnTo>
                    <a:lnTo>
                      <a:pt x="36085" y="24582"/>
                    </a:lnTo>
                    <a:lnTo>
                      <a:pt x="36065" y="24135"/>
                    </a:lnTo>
                    <a:lnTo>
                      <a:pt x="36046" y="23688"/>
                    </a:lnTo>
                    <a:lnTo>
                      <a:pt x="36007" y="23221"/>
                    </a:lnTo>
                    <a:lnTo>
                      <a:pt x="35949" y="22774"/>
                    </a:lnTo>
                    <a:lnTo>
                      <a:pt x="35891" y="22308"/>
                    </a:lnTo>
                    <a:lnTo>
                      <a:pt x="35813" y="21861"/>
                    </a:lnTo>
                    <a:lnTo>
                      <a:pt x="35735" y="21395"/>
                    </a:lnTo>
                    <a:lnTo>
                      <a:pt x="35541" y="20520"/>
                    </a:lnTo>
                    <a:lnTo>
                      <a:pt x="35288" y="19646"/>
                    </a:lnTo>
                    <a:lnTo>
                      <a:pt x="34997" y="18791"/>
                    </a:lnTo>
                    <a:lnTo>
                      <a:pt x="34686" y="17975"/>
                    </a:lnTo>
                    <a:lnTo>
                      <a:pt x="34317" y="17159"/>
                    </a:lnTo>
                    <a:lnTo>
                      <a:pt x="33909" y="16381"/>
                    </a:lnTo>
                    <a:lnTo>
                      <a:pt x="33481" y="15604"/>
                    </a:lnTo>
                    <a:lnTo>
                      <a:pt x="32995" y="14885"/>
                    </a:lnTo>
                    <a:lnTo>
                      <a:pt x="32490" y="14166"/>
                    </a:lnTo>
                    <a:lnTo>
                      <a:pt x="31965" y="13486"/>
                    </a:lnTo>
                    <a:lnTo>
                      <a:pt x="31382" y="12825"/>
                    </a:lnTo>
                    <a:lnTo>
                      <a:pt x="30780" y="12204"/>
                    </a:lnTo>
                    <a:lnTo>
                      <a:pt x="30158" y="11601"/>
                    </a:lnTo>
                    <a:lnTo>
                      <a:pt x="29498" y="11038"/>
                    </a:lnTo>
                    <a:lnTo>
                      <a:pt x="28817" y="10513"/>
                    </a:lnTo>
                    <a:lnTo>
                      <a:pt x="28118" y="10008"/>
                    </a:lnTo>
                    <a:lnTo>
                      <a:pt x="27380" y="9542"/>
                    </a:lnTo>
                    <a:lnTo>
                      <a:pt x="26622" y="9114"/>
                    </a:lnTo>
                    <a:lnTo>
                      <a:pt x="25844" y="8706"/>
                    </a:lnTo>
                    <a:lnTo>
                      <a:pt x="25067" y="8356"/>
                    </a:lnTo>
                    <a:lnTo>
                      <a:pt x="24251" y="8026"/>
                    </a:lnTo>
                    <a:lnTo>
                      <a:pt x="23416" y="7754"/>
                    </a:lnTo>
                    <a:lnTo>
                      <a:pt x="22561" y="7501"/>
                    </a:lnTo>
                    <a:lnTo>
                      <a:pt x="21706" y="7307"/>
                    </a:lnTo>
                    <a:lnTo>
                      <a:pt x="20831" y="7151"/>
                    </a:lnTo>
                    <a:lnTo>
                      <a:pt x="19937" y="7035"/>
                    </a:lnTo>
                    <a:lnTo>
                      <a:pt x="19043" y="6957"/>
                    </a:lnTo>
                    <a:lnTo>
                      <a:pt x="18130" y="6938"/>
                    </a:lnTo>
                    <a:lnTo>
                      <a:pt x="17664" y="6938"/>
                    </a:lnTo>
                    <a:lnTo>
                      <a:pt x="17217" y="6957"/>
                    </a:lnTo>
                    <a:lnTo>
                      <a:pt x="16750" y="6977"/>
                    </a:lnTo>
                    <a:lnTo>
                      <a:pt x="16284" y="7015"/>
                    </a:lnTo>
                    <a:lnTo>
                      <a:pt x="15798" y="7074"/>
                    </a:lnTo>
                    <a:lnTo>
                      <a:pt x="15332" y="7151"/>
                    </a:lnTo>
                    <a:lnTo>
                      <a:pt x="14866" y="7229"/>
                    </a:lnTo>
                    <a:lnTo>
                      <a:pt x="14399" y="7307"/>
                    </a:lnTo>
                    <a:lnTo>
                      <a:pt x="14224" y="6996"/>
                    </a:lnTo>
                    <a:lnTo>
                      <a:pt x="14147" y="6860"/>
                    </a:lnTo>
                    <a:lnTo>
                      <a:pt x="14088" y="6705"/>
                    </a:lnTo>
                    <a:lnTo>
                      <a:pt x="14050" y="6549"/>
                    </a:lnTo>
                    <a:lnTo>
                      <a:pt x="14030" y="6374"/>
                    </a:lnTo>
                    <a:lnTo>
                      <a:pt x="14011" y="6199"/>
                    </a:lnTo>
                    <a:lnTo>
                      <a:pt x="13991" y="6024"/>
                    </a:lnTo>
                    <a:lnTo>
                      <a:pt x="14030" y="5694"/>
                    </a:lnTo>
                    <a:lnTo>
                      <a:pt x="14205" y="5772"/>
                    </a:lnTo>
                    <a:lnTo>
                      <a:pt x="14399" y="5830"/>
                    </a:lnTo>
                    <a:lnTo>
                      <a:pt x="14594" y="5888"/>
                    </a:lnTo>
                    <a:lnTo>
                      <a:pt x="14807" y="5927"/>
                    </a:lnTo>
                    <a:lnTo>
                      <a:pt x="15002" y="5966"/>
                    </a:lnTo>
                    <a:lnTo>
                      <a:pt x="15429" y="5966"/>
                    </a:lnTo>
                    <a:lnTo>
                      <a:pt x="15662" y="5947"/>
                    </a:lnTo>
                    <a:lnTo>
                      <a:pt x="15818" y="5927"/>
                    </a:lnTo>
                    <a:lnTo>
                      <a:pt x="15973" y="5888"/>
                    </a:lnTo>
                    <a:lnTo>
                      <a:pt x="16129" y="5830"/>
                    </a:lnTo>
                    <a:lnTo>
                      <a:pt x="16284" y="5752"/>
                    </a:lnTo>
                    <a:lnTo>
                      <a:pt x="16420" y="5675"/>
                    </a:lnTo>
                    <a:lnTo>
                      <a:pt x="16576" y="5597"/>
                    </a:lnTo>
                    <a:lnTo>
                      <a:pt x="16692" y="5500"/>
                    </a:lnTo>
                    <a:lnTo>
                      <a:pt x="16828" y="5383"/>
                    </a:lnTo>
                    <a:lnTo>
                      <a:pt x="16925" y="5267"/>
                    </a:lnTo>
                    <a:lnTo>
                      <a:pt x="17023" y="5131"/>
                    </a:lnTo>
                    <a:lnTo>
                      <a:pt x="17120" y="4995"/>
                    </a:lnTo>
                    <a:lnTo>
                      <a:pt x="17178" y="4859"/>
                    </a:lnTo>
                    <a:lnTo>
                      <a:pt x="17217" y="4703"/>
                    </a:lnTo>
                    <a:lnTo>
                      <a:pt x="17256" y="4548"/>
                    </a:lnTo>
                    <a:lnTo>
                      <a:pt x="17256" y="4373"/>
                    </a:lnTo>
                    <a:lnTo>
                      <a:pt x="17256" y="4198"/>
                    </a:lnTo>
                    <a:lnTo>
                      <a:pt x="17217" y="4023"/>
                    </a:lnTo>
                    <a:lnTo>
                      <a:pt x="17139" y="3868"/>
                    </a:lnTo>
                    <a:lnTo>
                      <a:pt x="17061" y="3732"/>
                    </a:lnTo>
                    <a:lnTo>
                      <a:pt x="16945" y="3596"/>
                    </a:lnTo>
                    <a:lnTo>
                      <a:pt x="16828" y="3479"/>
                    </a:lnTo>
                    <a:lnTo>
                      <a:pt x="16673" y="3382"/>
                    </a:lnTo>
                    <a:lnTo>
                      <a:pt x="16517" y="3304"/>
                    </a:lnTo>
                    <a:lnTo>
                      <a:pt x="16342" y="3226"/>
                    </a:lnTo>
                    <a:lnTo>
                      <a:pt x="16168" y="3168"/>
                    </a:lnTo>
                    <a:lnTo>
                      <a:pt x="15993" y="3110"/>
                    </a:lnTo>
                    <a:lnTo>
                      <a:pt x="15818" y="3090"/>
                    </a:lnTo>
                    <a:lnTo>
                      <a:pt x="15643" y="3071"/>
                    </a:lnTo>
                    <a:lnTo>
                      <a:pt x="15449" y="3051"/>
                    </a:lnTo>
                    <a:lnTo>
                      <a:pt x="15274" y="3051"/>
                    </a:lnTo>
                    <a:lnTo>
                      <a:pt x="15118" y="3071"/>
                    </a:lnTo>
                    <a:lnTo>
                      <a:pt x="14963" y="3090"/>
                    </a:lnTo>
                    <a:lnTo>
                      <a:pt x="14749" y="3149"/>
                    </a:lnTo>
                    <a:lnTo>
                      <a:pt x="14535" y="3246"/>
                    </a:lnTo>
                    <a:lnTo>
                      <a:pt x="14360" y="3343"/>
                    </a:lnTo>
                    <a:lnTo>
                      <a:pt x="14186" y="3459"/>
                    </a:lnTo>
                    <a:lnTo>
                      <a:pt x="14030" y="3615"/>
                    </a:lnTo>
                    <a:lnTo>
                      <a:pt x="13894" y="3770"/>
                    </a:lnTo>
                    <a:lnTo>
                      <a:pt x="13758" y="3945"/>
                    </a:lnTo>
                    <a:lnTo>
                      <a:pt x="13641" y="4120"/>
                    </a:lnTo>
                    <a:lnTo>
                      <a:pt x="13505" y="3926"/>
                    </a:lnTo>
                    <a:lnTo>
                      <a:pt x="13253" y="3557"/>
                    </a:lnTo>
                    <a:lnTo>
                      <a:pt x="13020" y="3168"/>
                    </a:lnTo>
                    <a:lnTo>
                      <a:pt x="12825" y="2760"/>
                    </a:lnTo>
                    <a:lnTo>
                      <a:pt x="12670" y="2352"/>
                    </a:lnTo>
                    <a:lnTo>
                      <a:pt x="12592" y="2099"/>
                    </a:lnTo>
                    <a:lnTo>
                      <a:pt x="12534" y="1866"/>
                    </a:lnTo>
                    <a:lnTo>
                      <a:pt x="12534" y="1652"/>
                    </a:lnTo>
                    <a:lnTo>
                      <a:pt x="12573" y="1477"/>
                    </a:lnTo>
                    <a:lnTo>
                      <a:pt x="12650" y="1303"/>
                    </a:lnTo>
                    <a:lnTo>
                      <a:pt x="12767" y="1147"/>
                    </a:lnTo>
                    <a:lnTo>
                      <a:pt x="12922" y="992"/>
                    </a:lnTo>
                    <a:lnTo>
                      <a:pt x="13136" y="836"/>
                    </a:lnTo>
                    <a:lnTo>
                      <a:pt x="13195" y="797"/>
                    </a:lnTo>
                    <a:lnTo>
                      <a:pt x="13253" y="739"/>
                    </a:lnTo>
                    <a:lnTo>
                      <a:pt x="13292" y="661"/>
                    </a:lnTo>
                    <a:lnTo>
                      <a:pt x="13311" y="603"/>
                    </a:lnTo>
                    <a:lnTo>
                      <a:pt x="13331" y="525"/>
                    </a:lnTo>
                    <a:lnTo>
                      <a:pt x="13331" y="448"/>
                    </a:lnTo>
                    <a:lnTo>
                      <a:pt x="13292" y="312"/>
                    </a:lnTo>
                    <a:lnTo>
                      <a:pt x="13214" y="176"/>
                    </a:lnTo>
                    <a:lnTo>
                      <a:pt x="13175" y="117"/>
                    </a:lnTo>
                    <a:lnTo>
                      <a:pt x="13117" y="78"/>
                    </a:lnTo>
                    <a:lnTo>
                      <a:pt x="13059" y="40"/>
                    </a:lnTo>
                    <a:lnTo>
                      <a:pt x="1298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3887300" y="2071825"/>
                <a:ext cx="636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2566" extrusionOk="0">
                    <a:moveTo>
                      <a:pt x="1283" y="0"/>
                    </a:moveTo>
                    <a:lnTo>
                      <a:pt x="1147" y="20"/>
                    </a:lnTo>
                    <a:lnTo>
                      <a:pt x="1011" y="39"/>
                    </a:lnTo>
                    <a:lnTo>
                      <a:pt x="895" y="59"/>
                    </a:lnTo>
                    <a:lnTo>
                      <a:pt x="778" y="117"/>
                    </a:lnTo>
                    <a:lnTo>
                      <a:pt x="661" y="156"/>
                    </a:lnTo>
                    <a:lnTo>
                      <a:pt x="564" y="234"/>
                    </a:lnTo>
                    <a:lnTo>
                      <a:pt x="467" y="311"/>
                    </a:lnTo>
                    <a:lnTo>
                      <a:pt x="370" y="389"/>
                    </a:lnTo>
                    <a:lnTo>
                      <a:pt x="292" y="467"/>
                    </a:lnTo>
                    <a:lnTo>
                      <a:pt x="214" y="583"/>
                    </a:lnTo>
                    <a:lnTo>
                      <a:pt x="156" y="680"/>
                    </a:lnTo>
                    <a:lnTo>
                      <a:pt x="98" y="797"/>
                    </a:lnTo>
                    <a:lnTo>
                      <a:pt x="59" y="914"/>
                    </a:lnTo>
                    <a:lnTo>
                      <a:pt x="20" y="1030"/>
                    </a:lnTo>
                    <a:lnTo>
                      <a:pt x="1" y="1147"/>
                    </a:lnTo>
                    <a:lnTo>
                      <a:pt x="1" y="1283"/>
                    </a:lnTo>
                    <a:lnTo>
                      <a:pt x="1" y="1419"/>
                    </a:lnTo>
                    <a:lnTo>
                      <a:pt x="20" y="1535"/>
                    </a:lnTo>
                    <a:lnTo>
                      <a:pt x="59" y="1671"/>
                    </a:lnTo>
                    <a:lnTo>
                      <a:pt x="98" y="1788"/>
                    </a:lnTo>
                    <a:lnTo>
                      <a:pt x="156" y="1905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70" y="2196"/>
                    </a:lnTo>
                    <a:lnTo>
                      <a:pt x="467" y="2274"/>
                    </a:lnTo>
                    <a:lnTo>
                      <a:pt x="564" y="2352"/>
                    </a:lnTo>
                    <a:lnTo>
                      <a:pt x="661" y="2410"/>
                    </a:lnTo>
                    <a:lnTo>
                      <a:pt x="778" y="2468"/>
                    </a:lnTo>
                    <a:lnTo>
                      <a:pt x="895" y="2507"/>
                    </a:lnTo>
                    <a:lnTo>
                      <a:pt x="1011" y="2546"/>
                    </a:lnTo>
                    <a:lnTo>
                      <a:pt x="1147" y="2565"/>
                    </a:lnTo>
                    <a:lnTo>
                      <a:pt x="1400" y="2565"/>
                    </a:lnTo>
                    <a:lnTo>
                      <a:pt x="1536" y="2546"/>
                    </a:lnTo>
                    <a:lnTo>
                      <a:pt x="1652" y="2507"/>
                    </a:lnTo>
                    <a:lnTo>
                      <a:pt x="1769" y="2468"/>
                    </a:lnTo>
                    <a:lnTo>
                      <a:pt x="1886" y="2410"/>
                    </a:lnTo>
                    <a:lnTo>
                      <a:pt x="1983" y="2352"/>
                    </a:lnTo>
                    <a:lnTo>
                      <a:pt x="2080" y="2274"/>
                    </a:lnTo>
                    <a:lnTo>
                      <a:pt x="2177" y="2196"/>
                    </a:lnTo>
                    <a:lnTo>
                      <a:pt x="2255" y="2099"/>
                    </a:lnTo>
                    <a:lnTo>
                      <a:pt x="2333" y="2002"/>
                    </a:lnTo>
                    <a:lnTo>
                      <a:pt x="2391" y="1885"/>
                    </a:lnTo>
                    <a:lnTo>
                      <a:pt x="2449" y="1788"/>
                    </a:lnTo>
                    <a:lnTo>
                      <a:pt x="2488" y="1671"/>
                    </a:lnTo>
                    <a:lnTo>
                      <a:pt x="2527" y="1555"/>
                    </a:lnTo>
                    <a:lnTo>
                      <a:pt x="2546" y="1419"/>
                    </a:lnTo>
                    <a:lnTo>
                      <a:pt x="2546" y="1302"/>
                    </a:lnTo>
                    <a:lnTo>
                      <a:pt x="2546" y="1166"/>
                    </a:lnTo>
                    <a:lnTo>
                      <a:pt x="2527" y="1030"/>
                    </a:lnTo>
                    <a:lnTo>
                      <a:pt x="2488" y="914"/>
                    </a:lnTo>
                    <a:lnTo>
                      <a:pt x="2449" y="797"/>
                    </a:lnTo>
                    <a:lnTo>
                      <a:pt x="2391" y="680"/>
                    </a:lnTo>
                    <a:lnTo>
                      <a:pt x="2333" y="564"/>
                    </a:lnTo>
                    <a:lnTo>
                      <a:pt x="2255" y="467"/>
                    </a:lnTo>
                    <a:lnTo>
                      <a:pt x="2177" y="389"/>
                    </a:lnTo>
                    <a:lnTo>
                      <a:pt x="2080" y="292"/>
                    </a:lnTo>
                    <a:lnTo>
                      <a:pt x="1983" y="234"/>
                    </a:lnTo>
                    <a:lnTo>
                      <a:pt x="1886" y="156"/>
                    </a:lnTo>
                    <a:lnTo>
                      <a:pt x="1769" y="117"/>
                    </a:lnTo>
                    <a:lnTo>
                      <a:pt x="1652" y="59"/>
                    </a:lnTo>
                    <a:lnTo>
                      <a:pt x="1536" y="39"/>
                    </a:lnTo>
                    <a:lnTo>
                      <a:pt x="1400" y="20"/>
                    </a:lnTo>
                    <a:lnTo>
                      <a:pt x="128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4072400" y="2045100"/>
                <a:ext cx="63650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2566" extrusionOk="0">
                    <a:moveTo>
                      <a:pt x="1147" y="1"/>
                    </a:moveTo>
                    <a:lnTo>
                      <a:pt x="1011" y="20"/>
                    </a:lnTo>
                    <a:lnTo>
                      <a:pt x="894" y="59"/>
                    </a:lnTo>
                    <a:lnTo>
                      <a:pt x="777" y="98"/>
                    </a:lnTo>
                    <a:lnTo>
                      <a:pt x="661" y="156"/>
                    </a:lnTo>
                    <a:lnTo>
                      <a:pt x="564" y="214"/>
                    </a:lnTo>
                    <a:lnTo>
                      <a:pt x="447" y="292"/>
                    </a:lnTo>
                    <a:lnTo>
                      <a:pt x="369" y="370"/>
                    </a:lnTo>
                    <a:lnTo>
                      <a:pt x="292" y="467"/>
                    </a:lnTo>
                    <a:lnTo>
                      <a:pt x="214" y="564"/>
                    </a:lnTo>
                    <a:lnTo>
                      <a:pt x="156" y="681"/>
                    </a:lnTo>
                    <a:lnTo>
                      <a:pt x="97" y="778"/>
                    </a:lnTo>
                    <a:lnTo>
                      <a:pt x="58" y="894"/>
                    </a:lnTo>
                    <a:lnTo>
                      <a:pt x="20" y="1011"/>
                    </a:lnTo>
                    <a:lnTo>
                      <a:pt x="0" y="1147"/>
                    </a:lnTo>
                    <a:lnTo>
                      <a:pt x="0" y="1283"/>
                    </a:lnTo>
                    <a:lnTo>
                      <a:pt x="0" y="1400"/>
                    </a:lnTo>
                    <a:lnTo>
                      <a:pt x="20" y="1536"/>
                    </a:lnTo>
                    <a:lnTo>
                      <a:pt x="58" y="1652"/>
                    </a:lnTo>
                    <a:lnTo>
                      <a:pt x="97" y="1769"/>
                    </a:lnTo>
                    <a:lnTo>
                      <a:pt x="156" y="1886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69" y="2177"/>
                    </a:lnTo>
                    <a:lnTo>
                      <a:pt x="467" y="2274"/>
                    </a:lnTo>
                    <a:lnTo>
                      <a:pt x="564" y="2332"/>
                    </a:lnTo>
                    <a:lnTo>
                      <a:pt x="661" y="2410"/>
                    </a:lnTo>
                    <a:lnTo>
                      <a:pt x="777" y="2449"/>
                    </a:lnTo>
                    <a:lnTo>
                      <a:pt x="894" y="2507"/>
                    </a:lnTo>
                    <a:lnTo>
                      <a:pt x="1011" y="2527"/>
                    </a:lnTo>
                    <a:lnTo>
                      <a:pt x="1127" y="2546"/>
                    </a:lnTo>
                    <a:lnTo>
                      <a:pt x="1263" y="2566"/>
                    </a:lnTo>
                    <a:lnTo>
                      <a:pt x="1399" y="2546"/>
                    </a:lnTo>
                    <a:lnTo>
                      <a:pt x="1516" y="2527"/>
                    </a:lnTo>
                    <a:lnTo>
                      <a:pt x="1652" y="2507"/>
                    </a:lnTo>
                    <a:lnTo>
                      <a:pt x="1768" y="2449"/>
                    </a:lnTo>
                    <a:lnTo>
                      <a:pt x="1885" y="2410"/>
                    </a:lnTo>
                    <a:lnTo>
                      <a:pt x="1982" y="2332"/>
                    </a:lnTo>
                    <a:lnTo>
                      <a:pt x="2079" y="2255"/>
                    </a:lnTo>
                    <a:lnTo>
                      <a:pt x="2176" y="2177"/>
                    </a:lnTo>
                    <a:lnTo>
                      <a:pt x="2254" y="2099"/>
                    </a:lnTo>
                    <a:lnTo>
                      <a:pt x="2332" y="1983"/>
                    </a:lnTo>
                    <a:lnTo>
                      <a:pt x="2390" y="1886"/>
                    </a:lnTo>
                    <a:lnTo>
                      <a:pt x="2449" y="1769"/>
                    </a:lnTo>
                    <a:lnTo>
                      <a:pt x="2487" y="1652"/>
                    </a:lnTo>
                    <a:lnTo>
                      <a:pt x="2526" y="1536"/>
                    </a:lnTo>
                    <a:lnTo>
                      <a:pt x="2546" y="1419"/>
                    </a:lnTo>
                    <a:lnTo>
                      <a:pt x="2546" y="1283"/>
                    </a:lnTo>
                    <a:lnTo>
                      <a:pt x="2546" y="1147"/>
                    </a:lnTo>
                    <a:lnTo>
                      <a:pt x="2526" y="1031"/>
                    </a:lnTo>
                    <a:lnTo>
                      <a:pt x="2487" y="894"/>
                    </a:lnTo>
                    <a:lnTo>
                      <a:pt x="2449" y="778"/>
                    </a:lnTo>
                    <a:lnTo>
                      <a:pt x="2390" y="661"/>
                    </a:lnTo>
                    <a:lnTo>
                      <a:pt x="2332" y="564"/>
                    </a:lnTo>
                    <a:lnTo>
                      <a:pt x="2254" y="467"/>
                    </a:lnTo>
                    <a:lnTo>
                      <a:pt x="2176" y="370"/>
                    </a:lnTo>
                    <a:lnTo>
                      <a:pt x="2079" y="292"/>
                    </a:lnTo>
                    <a:lnTo>
                      <a:pt x="1982" y="214"/>
                    </a:lnTo>
                    <a:lnTo>
                      <a:pt x="1885" y="156"/>
                    </a:lnTo>
                    <a:lnTo>
                      <a:pt x="1768" y="98"/>
                    </a:lnTo>
                    <a:lnTo>
                      <a:pt x="1652" y="59"/>
                    </a:lnTo>
                    <a:lnTo>
                      <a:pt x="1535" y="20"/>
                    </a:lnTo>
                    <a:lnTo>
                      <a:pt x="139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28"/>
              <p:cNvSpPr/>
              <p:nvPr/>
            </p:nvSpPr>
            <p:spPr>
              <a:xfrm>
                <a:off x="3873700" y="2158775"/>
                <a:ext cx="318700" cy="27692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11077" extrusionOk="0">
                    <a:moveTo>
                      <a:pt x="6083" y="1"/>
                    </a:moveTo>
                    <a:lnTo>
                      <a:pt x="5752" y="39"/>
                    </a:lnTo>
                    <a:lnTo>
                      <a:pt x="5441" y="78"/>
                    </a:lnTo>
                    <a:lnTo>
                      <a:pt x="5111" y="137"/>
                    </a:lnTo>
                    <a:lnTo>
                      <a:pt x="4800" y="195"/>
                    </a:lnTo>
                    <a:lnTo>
                      <a:pt x="4489" y="292"/>
                    </a:lnTo>
                    <a:lnTo>
                      <a:pt x="4198" y="389"/>
                    </a:lnTo>
                    <a:lnTo>
                      <a:pt x="3906" y="506"/>
                    </a:lnTo>
                    <a:lnTo>
                      <a:pt x="3615" y="622"/>
                    </a:lnTo>
                    <a:lnTo>
                      <a:pt x="3343" y="778"/>
                    </a:lnTo>
                    <a:lnTo>
                      <a:pt x="3071" y="933"/>
                    </a:lnTo>
                    <a:lnTo>
                      <a:pt x="2818" y="1089"/>
                    </a:lnTo>
                    <a:lnTo>
                      <a:pt x="2566" y="1264"/>
                    </a:lnTo>
                    <a:lnTo>
                      <a:pt x="2313" y="1458"/>
                    </a:lnTo>
                    <a:lnTo>
                      <a:pt x="2080" y="1672"/>
                    </a:lnTo>
                    <a:lnTo>
                      <a:pt x="1866" y="1866"/>
                    </a:lnTo>
                    <a:lnTo>
                      <a:pt x="1652" y="2099"/>
                    </a:lnTo>
                    <a:lnTo>
                      <a:pt x="1458" y="2332"/>
                    </a:lnTo>
                    <a:lnTo>
                      <a:pt x="1264" y="2566"/>
                    </a:lnTo>
                    <a:lnTo>
                      <a:pt x="1089" y="2818"/>
                    </a:lnTo>
                    <a:lnTo>
                      <a:pt x="933" y="3071"/>
                    </a:lnTo>
                    <a:lnTo>
                      <a:pt x="778" y="3343"/>
                    </a:lnTo>
                    <a:lnTo>
                      <a:pt x="642" y="3615"/>
                    </a:lnTo>
                    <a:lnTo>
                      <a:pt x="506" y="3887"/>
                    </a:lnTo>
                    <a:lnTo>
                      <a:pt x="389" y="4178"/>
                    </a:lnTo>
                    <a:lnTo>
                      <a:pt x="292" y="4470"/>
                    </a:lnTo>
                    <a:lnTo>
                      <a:pt x="214" y="4781"/>
                    </a:lnTo>
                    <a:lnTo>
                      <a:pt x="137" y="5072"/>
                    </a:lnTo>
                    <a:lnTo>
                      <a:pt x="78" y="5383"/>
                    </a:lnTo>
                    <a:lnTo>
                      <a:pt x="40" y="5694"/>
                    </a:lnTo>
                    <a:lnTo>
                      <a:pt x="20" y="6024"/>
                    </a:lnTo>
                    <a:lnTo>
                      <a:pt x="1" y="6335"/>
                    </a:lnTo>
                    <a:lnTo>
                      <a:pt x="20" y="6666"/>
                    </a:lnTo>
                    <a:lnTo>
                      <a:pt x="40" y="6996"/>
                    </a:lnTo>
                    <a:lnTo>
                      <a:pt x="78" y="7307"/>
                    </a:lnTo>
                    <a:lnTo>
                      <a:pt x="137" y="7618"/>
                    </a:lnTo>
                    <a:lnTo>
                      <a:pt x="195" y="7909"/>
                    </a:lnTo>
                    <a:lnTo>
                      <a:pt x="273" y="8181"/>
                    </a:lnTo>
                    <a:lnTo>
                      <a:pt x="370" y="8453"/>
                    </a:lnTo>
                    <a:lnTo>
                      <a:pt x="467" y="8687"/>
                    </a:lnTo>
                    <a:lnTo>
                      <a:pt x="584" y="8920"/>
                    </a:lnTo>
                    <a:lnTo>
                      <a:pt x="700" y="9153"/>
                    </a:lnTo>
                    <a:lnTo>
                      <a:pt x="836" y="9347"/>
                    </a:lnTo>
                    <a:lnTo>
                      <a:pt x="992" y="9542"/>
                    </a:lnTo>
                    <a:lnTo>
                      <a:pt x="1147" y="9716"/>
                    </a:lnTo>
                    <a:lnTo>
                      <a:pt x="1322" y="9891"/>
                    </a:lnTo>
                    <a:lnTo>
                      <a:pt x="1497" y="10047"/>
                    </a:lnTo>
                    <a:lnTo>
                      <a:pt x="1691" y="10202"/>
                    </a:lnTo>
                    <a:lnTo>
                      <a:pt x="1886" y="10319"/>
                    </a:lnTo>
                    <a:lnTo>
                      <a:pt x="2099" y="10435"/>
                    </a:lnTo>
                    <a:lnTo>
                      <a:pt x="2313" y="10552"/>
                    </a:lnTo>
                    <a:lnTo>
                      <a:pt x="2546" y="10649"/>
                    </a:lnTo>
                    <a:lnTo>
                      <a:pt x="2779" y="10746"/>
                    </a:lnTo>
                    <a:lnTo>
                      <a:pt x="3013" y="10824"/>
                    </a:lnTo>
                    <a:lnTo>
                      <a:pt x="3537" y="10941"/>
                    </a:lnTo>
                    <a:lnTo>
                      <a:pt x="4081" y="11018"/>
                    </a:lnTo>
                    <a:lnTo>
                      <a:pt x="4645" y="11077"/>
                    </a:lnTo>
                    <a:lnTo>
                      <a:pt x="5247" y="11077"/>
                    </a:lnTo>
                    <a:lnTo>
                      <a:pt x="5869" y="11057"/>
                    </a:lnTo>
                    <a:lnTo>
                      <a:pt x="6530" y="11018"/>
                    </a:lnTo>
                    <a:lnTo>
                      <a:pt x="7171" y="10941"/>
                    </a:lnTo>
                    <a:lnTo>
                      <a:pt x="7812" y="10824"/>
                    </a:lnTo>
                    <a:lnTo>
                      <a:pt x="8415" y="10707"/>
                    </a:lnTo>
                    <a:lnTo>
                      <a:pt x="9017" y="10533"/>
                    </a:lnTo>
                    <a:lnTo>
                      <a:pt x="9580" y="10338"/>
                    </a:lnTo>
                    <a:lnTo>
                      <a:pt x="10105" y="10124"/>
                    </a:lnTo>
                    <a:lnTo>
                      <a:pt x="10358" y="9988"/>
                    </a:lnTo>
                    <a:lnTo>
                      <a:pt x="10610" y="9852"/>
                    </a:lnTo>
                    <a:lnTo>
                      <a:pt x="10843" y="9716"/>
                    </a:lnTo>
                    <a:lnTo>
                      <a:pt x="11057" y="9561"/>
                    </a:lnTo>
                    <a:lnTo>
                      <a:pt x="11271" y="9406"/>
                    </a:lnTo>
                    <a:lnTo>
                      <a:pt x="11465" y="9231"/>
                    </a:lnTo>
                    <a:lnTo>
                      <a:pt x="11660" y="9056"/>
                    </a:lnTo>
                    <a:lnTo>
                      <a:pt x="11834" y="8861"/>
                    </a:lnTo>
                    <a:lnTo>
                      <a:pt x="11990" y="8667"/>
                    </a:lnTo>
                    <a:lnTo>
                      <a:pt x="12145" y="8453"/>
                    </a:lnTo>
                    <a:lnTo>
                      <a:pt x="12262" y="8240"/>
                    </a:lnTo>
                    <a:lnTo>
                      <a:pt x="12379" y="8006"/>
                    </a:lnTo>
                    <a:lnTo>
                      <a:pt x="12495" y="7754"/>
                    </a:lnTo>
                    <a:lnTo>
                      <a:pt x="12573" y="7501"/>
                    </a:lnTo>
                    <a:lnTo>
                      <a:pt x="12651" y="7249"/>
                    </a:lnTo>
                    <a:lnTo>
                      <a:pt x="12689" y="6977"/>
                    </a:lnTo>
                    <a:lnTo>
                      <a:pt x="12728" y="6685"/>
                    </a:lnTo>
                    <a:lnTo>
                      <a:pt x="12748" y="6374"/>
                    </a:lnTo>
                    <a:lnTo>
                      <a:pt x="12748" y="6063"/>
                    </a:lnTo>
                    <a:lnTo>
                      <a:pt x="12728" y="5752"/>
                    </a:lnTo>
                    <a:lnTo>
                      <a:pt x="12670" y="5422"/>
                    </a:lnTo>
                    <a:lnTo>
                      <a:pt x="12631" y="5111"/>
                    </a:lnTo>
                    <a:lnTo>
                      <a:pt x="12553" y="4800"/>
                    </a:lnTo>
                    <a:lnTo>
                      <a:pt x="12456" y="4489"/>
                    </a:lnTo>
                    <a:lnTo>
                      <a:pt x="12359" y="4178"/>
                    </a:lnTo>
                    <a:lnTo>
                      <a:pt x="12243" y="3887"/>
                    </a:lnTo>
                    <a:lnTo>
                      <a:pt x="12126" y="3615"/>
                    </a:lnTo>
                    <a:lnTo>
                      <a:pt x="11970" y="3323"/>
                    </a:lnTo>
                    <a:lnTo>
                      <a:pt x="11815" y="3071"/>
                    </a:lnTo>
                    <a:lnTo>
                      <a:pt x="11660" y="2799"/>
                    </a:lnTo>
                    <a:lnTo>
                      <a:pt x="11485" y="2546"/>
                    </a:lnTo>
                    <a:lnTo>
                      <a:pt x="11290" y="2313"/>
                    </a:lnTo>
                    <a:lnTo>
                      <a:pt x="11096" y="2080"/>
                    </a:lnTo>
                    <a:lnTo>
                      <a:pt x="10882" y="1866"/>
                    </a:lnTo>
                    <a:lnTo>
                      <a:pt x="10649" y="1652"/>
                    </a:lnTo>
                    <a:lnTo>
                      <a:pt x="10416" y="1458"/>
                    </a:lnTo>
                    <a:lnTo>
                      <a:pt x="10183" y="1264"/>
                    </a:lnTo>
                    <a:lnTo>
                      <a:pt x="9930" y="1089"/>
                    </a:lnTo>
                    <a:lnTo>
                      <a:pt x="9678" y="914"/>
                    </a:lnTo>
                    <a:lnTo>
                      <a:pt x="9406" y="758"/>
                    </a:lnTo>
                    <a:lnTo>
                      <a:pt x="9133" y="622"/>
                    </a:lnTo>
                    <a:lnTo>
                      <a:pt x="8861" y="506"/>
                    </a:lnTo>
                    <a:lnTo>
                      <a:pt x="8570" y="389"/>
                    </a:lnTo>
                    <a:lnTo>
                      <a:pt x="8278" y="292"/>
                    </a:lnTo>
                    <a:lnTo>
                      <a:pt x="7968" y="195"/>
                    </a:lnTo>
                    <a:lnTo>
                      <a:pt x="7676" y="137"/>
                    </a:lnTo>
                    <a:lnTo>
                      <a:pt x="7365" y="78"/>
                    </a:lnTo>
                    <a:lnTo>
                      <a:pt x="7054" y="39"/>
                    </a:lnTo>
                    <a:lnTo>
                      <a:pt x="67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3947050" y="229285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11" y="1"/>
                    </a:moveTo>
                    <a:lnTo>
                      <a:pt x="778" y="40"/>
                    </a:lnTo>
                    <a:lnTo>
                      <a:pt x="584" y="137"/>
                    </a:lnTo>
                    <a:lnTo>
                      <a:pt x="409" y="253"/>
                    </a:lnTo>
                    <a:lnTo>
                      <a:pt x="253" y="409"/>
                    </a:lnTo>
                    <a:lnTo>
                      <a:pt x="137" y="584"/>
                    </a:lnTo>
                    <a:lnTo>
                      <a:pt x="40" y="778"/>
                    </a:lnTo>
                    <a:lnTo>
                      <a:pt x="1" y="992"/>
                    </a:lnTo>
                    <a:lnTo>
                      <a:pt x="1" y="1225"/>
                    </a:lnTo>
                    <a:lnTo>
                      <a:pt x="40" y="1439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3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16"/>
                    </a:lnTo>
                    <a:lnTo>
                      <a:pt x="1225" y="2216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3"/>
                    </a:lnTo>
                    <a:lnTo>
                      <a:pt x="1963" y="1827"/>
                    </a:lnTo>
                    <a:lnTo>
                      <a:pt x="2099" y="1652"/>
                    </a:lnTo>
                    <a:lnTo>
                      <a:pt x="2177" y="1439"/>
                    </a:lnTo>
                    <a:lnTo>
                      <a:pt x="2216" y="1225"/>
                    </a:lnTo>
                    <a:lnTo>
                      <a:pt x="2216" y="1011"/>
                    </a:lnTo>
                    <a:lnTo>
                      <a:pt x="2177" y="778"/>
                    </a:lnTo>
                    <a:lnTo>
                      <a:pt x="2099" y="584"/>
                    </a:lnTo>
                    <a:lnTo>
                      <a:pt x="1963" y="409"/>
                    </a:lnTo>
                    <a:lnTo>
                      <a:pt x="1827" y="253"/>
                    </a:lnTo>
                    <a:lnTo>
                      <a:pt x="1633" y="137"/>
                    </a:lnTo>
                    <a:lnTo>
                      <a:pt x="1439" y="59"/>
                    </a:lnTo>
                    <a:lnTo>
                      <a:pt x="122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4089875" y="2278775"/>
                <a:ext cx="559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235" extrusionOk="0">
                    <a:moveTo>
                      <a:pt x="1011" y="0"/>
                    </a:moveTo>
                    <a:lnTo>
                      <a:pt x="778" y="59"/>
                    </a:lnTo>
                    <a:lnTo>
                      <a:pt x="584" y="136"/>
                    </a:lnTo>
                    <a:lnTo>
                      <a:pt x="409" y="253"/>
                    </a:lnTo>
                    <a:lnTo>
                      <a:pt x="253" y="408"/>
                    </a:lnTo>
                    <a:lnTo>
                      <a:pt x="137" y="583"/>
                    </a:lnTo>
                    <a:lnTo>
                      <a:pt x="59" y="777"/>
                    </a:lnTo>
                    <a:lnTo>
                      <a:pt x="1" y="991"/>
                    </a:lnTo>
                    <a:lnTo>
                      <a:pt x="1" y="1224"/>
                    </a:lnTo>
                    <a:lnTo>
                      <a:pt x="59" y="1438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2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35"/>
                    </a:lnTo>
                    <a:lnTo>
                      <a:pt x="1225" y="2235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2"/>
                    </a:lnTo>
                    <a:lnTo>
                      <a:pt x="1983" y="1827"/>
                    </a:lnTo>
                    <a:lnTo>
                      <a:pt x="2099" y="1652"/>
                    </a:lnTo>
                    <a:lnTo>
                      <a:pt x="2177" y="1458"/>
                    </a:lnTo>
                    <a:lnTo>
                      <a:pt x="2235" y="1244"/>
                    </a:lnTo>
                    <a:lnTo>
                      <a:pt x="2235" y="1011"/>
                    </a:lnTo>
                    <a:lnTo>
                      <a:pt x="2177" y="777"/>
                    </a:lnTo>
                    <a:lnTo>
                      <a:pt x="2099" y="583"/>
                    </a:lnTo>
                    <a:lnTo>
                      <a:pt x="1983" y="408"/>
                    </a:lnTo>
                    <a:lnTo>
                      <a:pt x="1827" y="253"/>
                    </a:lnTo>
                    <a:lnTo>
                      <a:pt x="1652" y="136"/>
                    </a:lnTo>
                    <a:lnTo>
                      <a:pt x="1439" y="59"/>
                    </a:lnTo>
                    <a:lnTo>
                      <a:pt x="122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" name="Google Shape;750;p28"/>
          <p:cNvGrpSpPr/>
          <p:nvPr/>
        </p:nvGrpSpPr>
        <p:grpSpPr>
          <a:xfrm>
            <a:off x="7233621" y="2777318"/>
            <a:ext cx="1513476" cy="1731210"/>
            <a:chOff x="3465900" y="2264463"/>
            <a:chExt cx="1311050" cy="1499663"/>
          </a:xfrm>
        </p:grpSpPr>
        <p:sp>
          <p:nvSpPr>
            <p:cNvPr id="751" name="Google Shape;751;p28"/>
            <p:cNvSpPr/>
            <p:nvPr/>
          </p:nvSpPr>
          <p:spPr>
            <a:xfrm>
              <a:off x="3465900" y="35568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2" name="Google Shape;752;p28"/>
            <p:cNvGrpSpPr/>
            <p:nvPr/>
          </p:nvGrpSpPr>
          <p:grpSpPr>
            <a:xfrm>
              <a:off x="3561000" y="2264463"/>
              <a:ext cx="1215950" cy="1457400"/>
              <a:chOff x="2853075" y="6420250"/>
              <a:chExt cx="1215950" cy="1457400"/>
            </a:xfrm>
          </p:grpSpPr>
          <p:sp>
            <p:nvSpPr>
              <p:cNvPr id="753" name="Google Shape;753;p28"/>
              <p:cNvSpPr/>
              <p:nvPr/>
            </p:nvSpPr>
            <p:spPr>
              <a:xfrm>
                <a:off x="3088675" y="7105700"/>
                <a:ext cx="564500" cy="718525"/>
              </a:xfrm>
              <a:custGeom>
                <a:avLst/>
                <a:gdLst/>
                <a:ahLst/>
                <a:cxnLst/>
                <a:rect l="l" t="t" r="r" b="b"/>
                <a:pathLst>
                  <a:path w="22580" h="28741" extrusionOk="0">
                    <a:moveTo>
                      <a:pt x="6355" y="1"/>
                    </a:moveTo>
                    <a:lnTo>
                      <a:pt x="5966" y="59"/>
                    </a:lnTo>
                    <a:lnTo>
                      <a:pt x="5597" y="156"/>
                    </a:lnTo>
                    <a:lnTo>
                      <a:pt x="5228" y="312"/>
                    </a:lnTo>
                    <a:lnTo>
                      <a:pt x="4878" y="487"/>
                    </a:lnTo>
                    <a:lnTo>
                      <a:pt x="4548" y="700"/>
                    </a:lnTo>
                    <a:lnTo>
                      <a:pt x="4237" y="933"/>
                    </a:lnTo>
                    <a:lnTo>
                      <a:pt x="3945" y="1205"/>
                    </a:lnTo>
                    <a:lnTo>
                      <a:pt x="3673" y="1516"/>
                    </a:lnTo>
                    <a:lnTo>
                      <a:pt x="3420" y="1847"/>
                    </a:lnTo>
                    <a:lnTo>
                      <a:pt x="3207" y="2216"/>
                    </a:lnTo>
                    <a:lnTo>
                      <a:pt x="3012" y="2605"/>
                    </a:lnTo>
                    <a:lnTo>
                      <a:pt x="2857" y="3013"/>
                    </a:lnTo>
                    <a:lnTo>
                      <a:pt x="2740" y="3440"/>
                    </a:lnTo>
                    <a:lnTo>
                      <a:pt x="2643" y="3887"/>
                    </a:lnTo>
                    <a:lnTo>
                      <a:pt x="39" y="22230"/>
                    </a:lnTo>
                    <a:lnTo>
                      <a:pt x="1" y="22677"/>
                    </a:lnTo>
                    <a:lnTo>
                      <a:pt x="1" y="23105"/>
                    </a:lnTo>
                    <a:lnTo>
                      <a:pt x="39" y="23532"/>
                    </a:lnTo>
                    <a:lnTo>
                      <a:pt x="117" y="23940"/>
                    </a:lnTo>
                    <a:lnTo>
                      <a:pt x="234" y="24329"/>
                    </a:lnTo>
                    <a:lnTo>
                      <a:pt x="370" y="24718"/>
                    </a:lnTo>
                    <a:lnTo>
                      <a:pt x="545" y="25067"/>
                    </a:lnTo>
                    <a:lnTo>
                      <a:pt x="758" y="25398"/>
                    </a:lnTo>
                    <a:lnTo>
                      <a:pt x="992" y="25709"/>
                    </a:lnTo>
                    <a:lnTo>
                      <a:pt x="1264" y="25981"/>
                    </a:lnTo>
                    <a:lnTo>
                      <a:pt x="1555" y="26233"/>
                    </a:lnTo>
                    <a:lnTo>
                      <a:pt x="1866" y="26447"/>
                    </a:lnTo>
                    <a:lnTo>
                      <a:pt x="2196" y="26641"/>
                    </a:lnTo>
                    <a:lnTo>
                      <a:pt x="2546" y="26777"/>
                    </a:lnTo>
                    <a:lnTo>
                      <a:pt x="2915" y="26894"/>
                    </a:lnTo>
                    <a:lnTo>
                      <a:pt x="3304" y="26972"/>
                    </a:lnTo>
                    <a:lnTo>
                      <a:pt x="15449" y="28701"/>
                    </a:lnTo>
                    <a:lnTo>
                      <a:pt x="15837" y="28740"/>
                    </a:lnTo>
                    <a:lnTo>
                      <a:pt x="16226" y="28721"/>
                    </a:lnTo>
                    <a:lnTo>
                      <a:pt x="16614" y="28682"/>
                    </a:lnTo>
                    <a:lnTo>
                      <a:pt x="16984" y="28604"/>
                    </a:lnTo>
                    <a:lnTo>
                      <a:pt x="17353" y="28468"/>
                    </a:lnTo>
                    <a:lnTo>
                      <a:pt x="17703" y="28313"/>
                    </a:lnTo>
                    <a:lnTo>
                      <a:pt x="18033" y="28118"/>
                    </a:lnTo>
                    <a:lnTo>
                      <a:pt x="18344" y="27885"/>
                    </a:lnTo>
                    <a:lnTo>
                      <a:pt x="18635" y="27632"/>
                    </a:lnTo>
                    <a:lnTo>
                      <a:pt x="18907" y="27341"/>
                    </a:lnTo>
                    <a:lnTo>
                      <a:pt x="19160" y="27030"/>
                    </a:lnTo>
                    <a:lnTo>
                      <a:pt x="19374" y="26680"/>
                    </a:lnTo>
                    <a:lnTo>
                      <a:pt x="19568" y="26311"/>
                    </a:lnTo>
                    <a:lnTo>
                      <a:pt x="19724" y="25903"/>
                    </a:lnTo>
                    <a:lnTo>
                      <a:pt x="19840" y="25495"/>
                    </a:lnTo>
                    <a:lnTo>
                      <a:pt x="19937" y="25048"/>
                    </a:lnTo>
                    <a:lnTo>
                      <a:pt x="22541" y="6705"/>
                    </a:lnTo>
                    <a:lnTo>
                      <a:pt x="22580" y="6258"/>
                    </a:lnTo>
                    <a:lnTo>
                      <a:pt x="22580" y="5811"/>
                    </a:lnTo>
                    <a:lnTo>
                      <a:pt x="22541" y="5383"/>
                    </a:lnTo>
                    <a:lnTo>
                      <a:pt x="22463" y="4956"/>
                    </a:lnTo>
                    <a:lnTo>
                      <a:pt x="22347" y="4548"/>
                    </a:lnTo>
                    <a:lnTo>
                      <a:pt x="22211" y="4159"/>
                    </a:lnTo>
                    <a:lnTo>
                      <a:pt x="22036" y="3790"/>
                    </a:lnTo>
                    <a:lnTo>
                      <a:pt x="21822" y="3440"/>
                    </a:lnTo>
                    <a:lnTo>
                      <a:pt x="21589" y="3110"/>
                    </a:lnTo>
                    <a:lnTo>
                      <a:pt x="21317" y="2818"/>
                    </a:lnTo>
                    <a:lnTo>
                      <a:pt x="21025" y="2546"/>
                    </a:lnTo>
                    <a:lnTo>
                      <a:pt x="20715" y="2313"/>
                    </a:lnTo>
                    <a:lnTo>
                      <a:pt x="20384" y="2119"/>
                    </a:lnTo>
                    <a:lnTo>
                      <a:pt x="20034" y="1963"/>
                    </a:lnTo>
                    <a:lnTo>
                      <a:pt x="19665" y="1827"/>
                    </a:lnTo>
                    <a:lnTo>
                      <a:pt x="19277" y="1750"/>
                    </a:lnTo>
                    <a:lnTo>
                      <a:pt x="7132" y="20"/>
                    </a:lnTo>
                    <a:lnTo>
                      <a:pt x="67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28"/>
              <p:cNvSpPr/>
              <p:nvPr/>
            </p:nvSpPr>
            <p:spPr>
              <a:xfrm>
                <a:off x="2853075" y="7280600"/>
                <a:ext cx="50232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20093" h="17120" extrusionOk="0">
                    <a:moveTo>
                      <a:pt x="6121" y="0"/>
                    </a:moveTo>
                    <a:lnTo>
                      <a:pt x="5869" y="20"/>
                    </a:lnTo>
                    <a:lnTo>
                      <a:pt x="5616" y="39"/>
                    </a:lnTo>
                    <a:lnTo>
                      <a:pt x="5324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31" y="8006"/>
                    </a:lnTo>
                    <a:lnTo>
                      <a:pt x="156" y="8686"/>
                    </a:lnTo>
                    <a:lnTo>
                      <a:pt x="97" y="9016"/>
                    </a:lnTo>
                    <a:lnTo>
                      <a:pt x="59" y="9347"/>
                    </a:lnTo>
                    <a:lnTo>
                      <a:pt x="20" y="9658"/>
                    </a:lnTo>
                    <a:lnTo>
                      <a:pt x="0" y="9988"/>
                    </a:lnTo>
                    <a:lnTo>
                      <a:pt x="0" y="10299"/>
                    </a:lnTo>
                    <a:lnTo>
                      <a:pt x="0" y="10629"/>
                    </a:lnTo>
                    <a:lnTo>
                      <a:pt x="20" y="10940"/>
                    </a:lnTo>
                    <a:lnTo>
                      <a:pt x="39" y="11232"/>
                    </a:lnTo>
                    <a:lnTo>
                      <a:pt x="97" y="11542"/>
                    </a:lnTo>
                    <a:lnTo>
                      <a:pt x="136" y="11834"/>
                    </a:lnTo>
                    <a:lnTo>
                      <a:pt x="214" y="12145"/>
                    </a:lnTo>
                    <a:lnTo>
                      <a:pt x="311" y="12436"/>
                    </a:lnTo>
                    <a:lnTo>
                      <a:pt x="408" y="12708"/>
                    </a:lnTo>
                    <a:lnTo>
                      <a:pt x="505" y="12980"/>
                    </a:lnTo>
                    <a:lnTo>
                      <a:pt x="641" y="13252"/>
                    </a:lnTo>
                    <a:lnTo>
                      <a:pt x="777" y="13524"/>
                    </a:lnTo>
                    <a:lnTo>
                      <a:pt x="933" y="13797"/>
                    </a:lnTo>
                    <a:lnTo>
                      <a:pt x="1108" y="14049"/>
                    </a:lnTo>
                    <a:lnTo>
                      <a:pt x="1283" y="14282"/>
                    </a:lnTo>
                    <a:lnTo>
                      <a:pt x="1477" y="14535"/>
                    </a:lnTo>
                    <a:lnTo>
                      <a:pt x="1691" y="14768"/>
                    </a:lnTo>
                    <a:lnTo>
                      <a:pt x="1924" y="14982"/>
                    </a:lnTo>
                    <a:lnTo>
                      <a:pt x="2177" y="15196"/>
                    </a:lnTo>
                    <a:lnTo>
                      <a:pt x="2429" y="15409"/>
                    </a:lnTo>
                    <a:lnTo>
                      <a:pt x="2701" y="15623"/>
                    </a:lnTo>
                    <a:lnTo>
                      <a:pt x="2993" y="15798"/>
                    </a:lnTo>
                    <a:lnTo>
                      <a:pt x="3284" y="15992"/>
                    </a:lnTo>
                    <a:lnTo>
                      <a:pt x="3614" y="16167"/>
                    </a:lnTo>
                    <a:lnTo>
                      <a:pt x="3925" y="16323"/>
                    </a:lnTo>
                    <a:lnTo>
                      <a:pt x="4236" y="16459"/>
                    </a:lnTo>
                    <a:lnTo>
                      <a:pt x="4547" y="16595"/>
                    </a:lnTo>
                    <a:lnTo>
                      <a:pt x="4878" y="16692"/>
                    </a:lnTo>
                    <a:lnTo>
                      <a:pt x="5188" y="16789"/>
                    </a:lnTo>
                    <a:lnTo>
                      <a:pt x="5499" y="16867"/>
                    </a:lnTo>
                    <a:lnTo>
                      <a:pt x="5810" y="16944"/>
                    </a:lnTo>
                    <a:lnTo>
                      <a:pt x="6121" y="17003"/>
                    </a:lnTo>
                    <a:lnTo>
                      <a:pt x="6762" y="17080"/>
                    </a:lnTo>
                    <a:lnTo>
                      <a:pt x="7384" y="17119"/>
                    </a:lnTo>
                    <a:lnTo>
                      <a:pt x="8006" y="17119"/>
                    </a:lnTo>
                    <a:lnTo>
                      <a:pt x="8647" y="17100"/>
                    </a:lnTo>
                    <a:lnTo>
                      <a:pt x="9288" y="17061"/>
                    </a:lnTo>
                    <a:lnTo>
                      <a:pt x="9910" y="17003"/>
                    </a:lnTo>
                    <a:lnTo>
                      <a:pt x="11193" y="16847"/>
                    </a:lnTo>
                    <a:lnTo>
                      <a:pt x="12495" y="16692"/>
                    </a:lnTo>
                    <a:lnTo>
                      <a:pt x="13155" y="16634"/>
                    </a:lnTo>
                    <a:lnTo>
                      <a:pt x="13816" y="16595"/>
                    </a:lnTo>
                    <a:lnTo>
                      <a:pt x="14244" y="16556"/>
                    </a:lnTo>
                    <a:lnTo>
                      <a:pt x="14690" y="16517"/>
                    </a:lnTo>
                    <a:lnTo>
                      <a:pt x="15137" y="16459"/>
                    </a:lnTo>
                    <a:lnTo>
                      <a:pt x="15604" y="16381"/>
                    </a:lnTo>
                    <a:lnTo>
                      <a:pt x="16070" y="16284"/>
                    </a:lnTo>
                    <a:lnTo>
                      <a:pt x="16517" y="16148"/>
                    </a:lnTo>
                    <a:lnTo>
                      <a:pt x="16945" y="15992"/>
                    </a:lnTo>
                    <a:lnTo>
                      <a:pt x="17372" y="15817"/>
                    </a:lnTo>
                    <a:lnTo>
                      <a:pt x="17761" y="15604"/>
                    </a:lnTo>
                    <a:lnTo>
                      <a:pt x="18130" y="15370"/>
                    </a:lnTo>
                    <a:lnTo>
                      <a:pt x="18305" y="15234"/>
                    </a:lnTo>
                    <a:lnTo>
                      <a:pt x="18480" y="15098"/>
                    </a:lnTo>
                    <a:lnTo>
                      <a:pt x="18616" y="14943"/>
                    </a:lnTo>
                    <a:lnTo>
                      <a:pt x="18771" y="14788"/>
                    </a:lnTo>
                    <a:lnTo>
                      <a:pt x="18907" y="14613"/>
                    </a:lnTo>
                    <a:lnTo>
                      <a:pt x="19024" y="14438"/>
                    </a:lnTo>
                    <a:lnTo>
                      <a:pt x="19140" y="14243"/>
                    </a:lnTo>
                    <a:lnTo>
                      <a:pt x="19218" y="14049"/>
                    </a:lnTo>
                    <a:lnTo>
                      <a:pt x="19315" y="13835"/>
                    </a:lnTo>
                    <a:lnTo>
                      <a:pt x="19373" y="13622"/>
                    </a:lnTo>
                    <a:lnTo>
                      <a:pt x="19432" y="13388"/>
                    </a:lnTo>
                    <a:lnTo>
                      <a:pt x="19471" y="13155"/>
                    </a:lnTo>
                    <a:lnTo>
                      <a:pt x="19587" y="13039"/>
                    </a:lnTo>
                    <a:lnTo>
                      <a:pt x="19684" y="12922"/>
                    </a:lnTo>
                    <a:lnTo>
                      <a:pt x="19762" y="12786"/>
                    </a:lnTo>
                    <a:lnTo>
                      <a:pt x="19840" y="12650"/>
                    </a:lnTo>
                    <a:lnTo>
                      <a:pt x="19956" y="12378"/>
                    </a:lnTo>
                    <a:lnTo>
                      <a:pt x="20034" y="12087"/>
                    </a:lnTo>
                    <a:lnTo>
                      <a:pt x="20092" y="11776"/>
                    </a:lnTo>
                    <a:lnTo>
                      <a:pt x="20092" y="11465"/>
                    </a:lnTo>
                    <a:lnTo>
                      <a:pt x="20054" y="11154"/>
                    </a:lnTo>
                    <a:lnTo>
                      <a:pt x="19995" y="10823"/>
                    </a:lnTo>
                    <a:lnTo>
                      <a:pt x="19898" y="10493"/>
                    </a:lnTo>
                    <a:lnTo>
                      <a:pt x="19782" y="10182"/>
                    </a:lnTo>
                    <a:lnTo>
                      <a:pt x="19626" y="9871"/>
                    </a:lnTo>
                    <a:lnTo>
                      <a:pt x="19451" y="9580"/>
                    </a:lnTo>
                    <a:lnTo>
                      <a:pt x="19237" y="9288"/>
                    </a:lnTo>
                    <a:lnTo>
                      <a:pt x="19004" y="9036"/>
                    </a:lnTo>
                    <a:lnTo>
                      <a:pt x="18752" y="8783"/>
                    </a:lnTo>
                    <a:lnTo>
                      <a:pt x="18480" y="8569"/>
                    </a:lnTo>
                    <a:lnTo>
                      <a:pt x="18227" y="8395"/>
                    </a:lnTo>
                    <a:lnTo>
                      <a:pt x="17936" y="8239"/>
                    </a:lnTo>
                    <a:lnTo>
                      <a:pt x="17644" y="8122"/>
                    </a:lnTo>
                    <a:lnTo>
                      <a:pt x="17353" y="8025"/>
                    </a:lnTo>
                    <a:lnTo>
                      <a:pt x="17042" y="7928"/>
                    </a:lnTo>
                    <a:lnTo>
                      <a:pt x="16731" y="7870"/>
                    </a:lnTo>
                    <a:lnTo>
                      <a:pt x="16420" y="7831"/>
                    </a:lnTo>
                    <a:lnTo>
                      <a:pt x="16090" y="7792"/>
                    </a:lnTo>
                    <a:lnTo>
                      <a:pt x="15429" y="7753"/>
                    </a:lnTo>
                    <a:lnTo>
                      <a:pt x="14768" y="7734"/>
                    </a:lnTo>
                    <a:lnTo>
                      <a:pt x="13447" y="7734"/>
                    </a:lnTo>
                    <a:lnTo>
                      <a:pt x="12806" y="7714"/>
                    </a:lnTo>
                    <a:lnTo>
                      <a:pt x="12495" y="7676"/>
                    </a:lnTo>
                    <a:lnTo>
                      <a:pt x="12203" y="7637"/>
                    </a:lnTo>
                    <a:lnTo>
                      <a:pt x="11892" y="7578"/>
                    </a:lnTo>
                    <a:lnTo>
                      <a:pt x="11620" y="7520"/>
                    </a:lnTo>
                    <a:lnTo>
                      <a:pt x="11329" y="7423"/>
                    </a:lnTo>
                    <a:lnTo>
                      <a:pt x="11057" y="7306"/>
                    </a:lnTo>
                    <a:lnTo>
                      <a:pt x="10804" y="7170"/>
                    </a:lnTo>
                    <a:lnTo>
                      <a:pt x="10571" y="7015"/>
                    </a:lnTo>
                    <a:lnTo>
                      <a:pt x="10338" y="6840"/>
                    </a:lnTo>
                    <a:lnTo>
                      <a:pt x="10124" y="6607"/>
                    </a:lnTo>
                    <a:lnTo>
                      <a:pt x="9930" y="6374"/>
                    </a:lnTo>
                    <a:lnTo>
                      <a:pt x="9755" y="6082"/>
                    </a:lnTo>
                    <a:lnTo>
                      <a:pt x="9580" y="5771"/>
                    </a:lnTo>
                    <a:lnTo>
                      <a:pt x="9444" y="5402"/>
                    </a:lnTo>
                    <a:lnTo>
                      <a:pt x="9308" y="4994"/>
                    </a:lnTo>
                    <a:lnTo>
                      <a:pt x="9172" y="4547"/>
                    </a:lnTo>
                    <a:lnTo>
                      <a:pt x="8900" y="3576"/>
                    </a:lnTo>
                    <a:lnTo>
                      <a:pt x="8744" y="3070"/>
                    </a:lnTo>
                    <a:lnTo>
                      <a:pt x="8589" y="2565"/>
                    </a:lnTo>
                    <a:lnTo>
                      <a:pt x="8395" y="2079"/>
                    </a:lnTo>
                    <a:lnTo>
                      <a:pt x="8181" y="1613"/>
                    </a:lnTo>
                    <a:lnTo>
                      <a:pt x="8064" y="1399"/>
                    </a:lnTo>
                    <a:lnTo>
                      <a:pt x="7928" y="1185"/>
                    </a:lnTo>
                    <a:lnTo>
                      <a:pt x="7792" y="991"/>
                    </a:lnTo>
                    <a:lnTo>
                      <a:pt x="7656" y="816"/>
                    </a:lnTo>
                    <a:lnTo>
                      <a:pt x="7501" y="641"/>
                    </a:lnTo>
                    <a:lnTo>
                      <a:pt x="7345" y="486"/>
                    </a:lnTo>
                    <a:lnTo>
                      <a:pt x="7170" y="350"/>
                    </a:lnTo>
                    <a:lnTo>
                      <a:pt x="6976" y="253"/>
                    </a:lnTo>
                    <a:lnTo>
                      <a:pt x="6782" y="156"/>
                    </a:lnTo>
                    <a:lnTo>
                      <a:pt x="6568" y="78"/>
                    </a:lnTo>
                    <a:lnTo>
                      <a:pt x="6354" y="39"/>
                    </a:lnTo>
                    <a:lnTo>
                      <a:pt x="6121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3424350" y="7398150"/>
                <a:ext cx="501850" cy="411000"/>
              </a:xfrm>
              <a:custGeom>
                <a:avLst/>
                <a:gdLst/>
                <a:ahLst/>
                <a:cxnLst/>
                <a:rect l="l" t="t" r="r" b="b"/>
                <a:pathLst>
                  <a:path w="20074" h="16440" extrusionOk="0">
                    <a:moveTo>
                      <a:pt x="16284" y="1"/>
                    </a:moveTo>
                    <a:lnTo>
                      <a:pt x="16051" y="20"/>
                    </a:lnTo>
                    <a:lnTo>
                      <a:pt x="15837" y="39"/>
                    </a:lnTo>
                    <a:lnTo>
                      <a:pt x="15624" y="98"/>
                    </a:lnTo>
                    <a:lnTo>
                      <a:pt x="15429" y="175"/>
                    </a:lnTo>
                    <a:lnTo>
                      <a:pt x="15235" y="292"/>
                    </a:lnTo>
                    <a:lnTo>
                      <a:pt x="15041" y="409"/>
                    </a:lnTo>
                    <a:lnTo>
                      <a:pt x="14846" y="545"/>
                    </a:lnTo>
                    <a:lnTo>
                      <a:pt x="14672" y="681"/>
                    </a:lnTo>
                    <a:lnTo>
                      <a:pt x="14497" y="856"/>
                    </a:lnTo>
                    <a:lnTo>
                      <a:pt x="14322" y="1030"/>
                    </a:lnTo>
                    <a:lnTo>
                      <a:pt x="13972" y="1419"/>
                    </a:lnTo>
                    <a:lnTo>
                      <a:pt x="13661" y="1827"/>
                    </a:lnTo>
                    <a:lnTo>
                      <a:pt x="13350" y="2274"/>
                    </a:lnTo>
                    <a:lnTo>
                      <a:pt x="13059" y="2702"/>
                    </a:lnTo>
                    <a:lnTo>
                      <a:pt x="12534" y="3576"/>
                    </a:lnTo>
                    <a:lnTo>
                      <a:pt x="12281" y="3965"/>
                    </a:lnTo>
                    <a:lnTo>
                      <a:pt x="12029" y="4314"/>
                    </a:lnTo>
                    <a:lnTo>
                      <a:pt x="11796" y="4625"/>
                    </a:lnTo>
                    <a:lnTo>
                      <a:pt x="11562" y="4878"/>
                    </a:lnTo>
                    <a:lnTo>
                      <a:pt x="11310" y="5111"/>
                    </a:lnTo>
                    <a:lnTo>
                      <a:pt x="11038" y="5286"/>
                    </a:lnTo>
                    <a:lnTo>
                      <a:pt x="10785" y="5441"/>
                    </a:lnTo>
                    <a:lnTo>
                      <a:pt x="10513" y="5558"/>
                    </a:lnTo>
                    <a:lnTo>
                      <a:pt x="10241" y="5636"/>
                    </a:lnTo>
                    <a:lnTo>
                      <a:pt x="9950" y="5694"/>
                    </a:lnTo>
                    <a:lnTo>
                      <a:pt x="9658" y="5733"/>
                    </a:lnTo>
                    <a:lnTo>
                      <a:pt x="9075" y="5733"/>
                    </a:lnTo>
                    <a:lnTo>
                      <a:pt x="8764" y="5694"/>
                    </a:lnTo>
                    <a:lnTo>
                      <a:pt x="8473" y="5655"/>
                    </a:lnTo>
                    <a:lnTo>
                      <a:pt x="8162" y="5597"/>
                    </a:lnTo>
                    <a:lnTo>
                      <a:pt x="7540" y="5441"/>
                    </a:lnTo>
                    <a:lnTo>
                      <a:pt x="6899" y="5266"/>
                    </a:lnTo>
                    <a:lnTo>
                      <a:pt x="6277" y="5072"/>
                    </a:lnTo>
                    <a:lnTo>
                      <a:pt x="5636" y="4897"/>
                    </a:lnTo>
                    <a:lnTo>
                      <a:pt x="4995" y="4761"/>
                    </a:lnTo>
                    <a:lnTo>
                      <a:pt x="4664" y="4703"/>
                    </a:lnTo>
                    <a:lnTo>
                      <a:pt x="4353" y="4645"/>
                    </a:lnTo>
                    <a:lnTo>
                      <a:pt x="4023" y="4625"/>
                    </a:lnTo>
                    <a:lnTo>
                      <a:pt x="3712" y="4625"/>
                    </a:lnTo>
                    <a:lnTo>
                      <a:pt x="3401" y="4645"/>
                    </a:lnTo>
                    <a:lnTo>
                      <a:pt x="3090" y="4684"/>
                    </a:lnTo>
                    <a:lnTo>
                      <a:pt x="2779" y="4742"/>
                    </a:lnTo>
                    <a:lnTo>
                      <a:pt x="2469" y="4839"/>
                    </a:lnTo>
                    <a:lnTo>
                      <a:pt x="2158" y="4975"/>
                    </a:lnTo>
                    <a:lnTo>
                      <a:pt x="1847" y="5130"/>
                    </a:lnTo>
                    <a:lnTo>
                      <a:pt x="1555" y="5325"/>
                    </a:lnTo>
                    <a:lnTo>
                      <a:pt x="1264" y="5539"/>
                    </a:lnTo>
                    <a:lnTo>
                      <a:pt x="1011" y="5772"/>
                    </a:lnTo>
                    <a:lnTo>
                      <a:pt x="778" y="6024"/>
                    </a:lnTo>
                    <a:lnTo>
                      <a:pt x="584" y="6296"/>
                    </a:lnTo>
                    <a:lnTo>
                      <a:pt x="389" y="6588"/>
                    </a:lnTo>
                    <a:lnTo>
                      <a:pt x="253" y="6879"/>
                    </a:lnTo>
                    <a:lnTo>
                      <a:pt x="117" y="7171"/>
                    </a:lnTo>
                    <a:lnTo>
                      <a:pt x="40" y="7482"/>
                    </a:lnTo>
                    <a:lnTo>
                      <a:pt x="1" y="7793"/>
                    </a:lnTo>
                    <a:lnTo>
                      <a:pt x="1" y="8084"/>
                    </a:lnTo>
                    <a:lnTo>
                      <a:pt x="40" y="8395"/>
                    </a:lnTo>
                    <a:lnTo>
                      <a:pt x="78" y="8531"/>
                    </a:lnTo>
                    <a:lnTo>
                      <a:pt x="117" y="8686"/>
                    </a:lnTo>
                    <a:lnTo>
                      <a:pt x="176" y="8822"/>
                    </a:lnTo>
                    <a:lnTo>
                      <a:pt x="253" y="8958"/>
                    </a:lnTo>
                    <a:lnTo>
                      <a:pt x="214" y="9211"/>
                    </a:lnTo>
                    <a:lnTo>
                      <a:pt x="214" y="9444"/>
                    </a:lnTo>
                    <a:lnTo>
                      <a:pt x="214" y="9677"/>
                    </a:lnTo>
                    <a:lnTo>
                      <a:pt x="234" y="9891"/>
                    </a:lnTo>
                    <a:lnTo>
                      <a:pt x="273" y="10105"/>
                    </a:lnTo>
                    <a:lnTo>
                      <a:pt x="331" y="10319"/>
                    </a:lnTo>
                    <a:lnTo>
                      <a:pt x="389" y="10532"/>
                    </a:lnTo>
                    <a:lnTo>
                      <a:pt x="467" y="10727"/>
                    </a:lnTo>
                    <a:lnTo>
                      <a:pt x="564" y="10921"/>
                    </a:lnTo>
                    <a:lnTo>
                      <a:pt x="681" y="11115"/>
                    </a:lnTo>
                    <a:lnTo>
                      <a:pt x="797" y="11290"/>
                    </a:lnTo>
                    <a:lnTo>
                      <a:pt x="914" y="11465"/>
                    </a:lnTo>
                    <a:lnTo>
                      <a:pt x="1205" y="11795"/>
                    </a:lnTo>
                    <a:lnTo>
                      <a:pt x="1536" y="12106"/>
                    </a:lnTo>
                    <a:lnTo>
                      <a:pt x="1886" y="12398"/>
                    </a:lnTo>
                    <a:lnTo>
                      <a:pt x="2255" y="12670"/>
                    </a:lnTo>
                    <a:lnTo>
                      <a:pt x="2663" y="12923"/>
                    </a:lnTo>
                    <a:lnTo>
                      <a:pt x="3071" y="13136"/>
                    </a:lnTo>
                    <a:lnTo>
                      <a:pt x="3479" y="13350"/>
                    </a:lnTo>
                    <a:lnTo>
                      <a:pt x="3906" y="13525"/>
                    </a:lnTo>
                    <a:lnTo>
                      <a:pt x="4315" y="13700"/>
                    </a:lnTo>
                    <a:lnTo>
                      <a:pt x="4723" y="13836"/>
                    </a:lnTo>
                    <a:lnTo>
                      <a:pt x="5364" y="14069"/>
                    </a:lnTo>
                    <a:lnTo>
                      <a:pt x="5966" y="14302"/>
                    </a:lnTo>
                    <a:lnTo>
                      <a:pt x="7171" y="14807"/>
                    </a:lnTo>
                    <a:lnTo>
                      <a:pt x="8356" y="15313"/>
                    </a:lnTo>
                    <a:lnTo>
                      <a:pt x="8959" y="15546"/>
                    </a:lnTo>
                    <a:lnTo>
                      <a:pt x="9542" y="15779"/>
                    </a:lnTo>
                    <a:lnTo>
                      <a:pt x="10144" y="15973"/>
                    </a:lnTo>
                    <a:lnTo>
                      <a:pt x="10746" y="16148"/>
                    </a:lnTo>
                    <a:lnTo>
                      <a:pt x="11368" y="16284"/>
                    </a:lnTo>
                    <a:lnTo>
                      <a:pt x="11990" y="16381"/>
                    </a:lnTo>
                    <a:lnTo>
                      <a:pt x="12320" y="16401"/>
                    </a:lnTo>
                    <a:lnTo>
                      <a:pt x="12631" y="16420"/>
                    </a:lnTo>
                    <a:lnTo>
                      <a:pt x="12962" y="16440"/>
                    </a:lnTo>
                    <a:lnTo>
                      <a:pt x="13292" y="16440"/>
                    </a:lnTo>
                    <a:lnTo>
                      <a:pt x="13622" y="16420"/>
                    </a:lnTo>
                    <a:lnTo>
                      <a:pt x="13953" y="16381"/>
                    </a:lnTo>
                    <a:lnTo>
                      <a:pt x="14302" y="16342"/>
                    </a:lnTo>
                    <a:lnTo>
                      <a:pt x="14652" y="16284"/>
                    </a:lnTo>
                    <a:lnTo>
                      <a:pt x="15002" y="16206"/>
                    </a:lnTo>
                    <a:lnTo>
                      <a:pt x="15352" y="16109"/>
                    </a:lnTo>
                    <a:lnTo>
                      <a:pt x="15682" y="15993"/>
                    </a:lnTo>
                    <a:lnTo>
                      <a:pt x="15993" y="15876"/>
                    </a:lnTo>
                    <a:lnTo>
                      <a:pt x="16304" y="15760"/>
                    </a:lnTo>
                    <a:lnTo>
                      <a:pt x="16595" y="15604"/>
                    </a:lnTo>
                    <a:lnTo>
                      <a:pt x="16867" y="15468"/>
                    </a:lnTo>
                    <a:lnTo>
                      <a:pt x="17139" y="15293"/>
                    </a:lnTo>
                    <a:lnTo>
                      <a:pt x="17392" y="15118"/>
                    </a:lnTo>
                    <a:lnTo>
                      <a:pt x="17645" y="14924"/>
                    </a:lnTo>
                    <a:lnTo>
                      <a:pt x="17878" y="14730"/>
                    </a:lnTo>
                    <a:lnTo>
                      <a:pt x="18092" y="14535"/>
                    </a:lnTo>
                    <a:lnTo>
                      <a:pt x="18305" y="14322"/>
                    </a:lnTo>
                    <a:lnTo>
                      <a:pt x="18500" y="14088"/>
                    </a:lnTo>
                    <a:lnTo>
                      <a:pt x="18694" y="13855"/>
                    </a:lnTo>
                    <a:lnTo>
                      <a:pt x="18869" y="13603"/>
                    </a:lnTo>
                    <a:lnTo>
                      <a:pt x="19024" y="13350"/>
                    </a:lnTo>
                    <a:lnTo>
                      <a:pt x="19180" y="13097"/>
                    </a:lnTo>
                    <a:lnTo>
                      <a:pt x="19316" y="12825"/>
                    </a:lnTo>
                    <a:lnTo>
                      <a:pt x="19432" y="12534"/>
                    </a:lnTo>
                    <a:lnTo>
                      <a:pt x="19549" y="12242"/>
                    </a:lnTo>
                    <a:lnTo>
                      <a:pt x="19665" y="11951"/>
                    </a:lnTo>
                    <a:lnTo>
                      <a:pt x="19743" y="11659"/>
                    </a:lnTo>
                    <a:lnTo>
                      <a:pt x="19840" y="11349"/>
                    </a:lnTo>
                    <a:lnTo>
                      <a:pt x="19899" y="11038"/>
                    </a:lnTo>
                    <a:lnTo>
                      <a:pt x="19957" y="10707"/>
                    </a:lnTo>
                    <a:lnTo>
                      <a:pt x="19996" y="10377"/>
                    </a:lnTo>
                    <a:lnTo>
                      <a:pt x="20035" y="10047"/>
                    </a:lnTo>
                    <a:lnTo>
                      <a:pt x="20074" y="9367"/>
                    </a:lnTo>
                    <a:lnTo>
                      <a:pt x="20054" y="8648"/>
                    </a:lnTo>
                    <a:lnTo>
                      <a:pt x="20015" y="7715"/>
                    </a:lnTo>
                    <a:lnTo>
                      <a:pt x="19957" y="6646"/>
                    </a:lnTo>
                    <a:lnTo>
                      <a:pt x="19899" y="6063"/>
                    </a:lnTo>
                    <a:lnTo>
                      <a:pt x="19840" y="5480"/>
                    </a:lnTo>
                    <a:lnTo>
                      <a:pt x="19763" y="4897"/>
                    </a:lnTo>
                    <a:lnTo>
                      <a:pt x="19646" y="4314"/>
                    </a:lnTo>
                    <a:lnTo>
                      <a:pt x="19529" y="3731"/>
                    </a:lnTo>
                    <a:lnTo>
                      <a:pt x="19374" y="3168"/>
                    </a:lnTo>
                    <a:lnTo>
                      <a:pt x="19199" y="2643"/>
                    </a:lnTo>
                    <a:lnTo>
                      <a:pt x="18966" y="2119"/>
                    </a:lnTo>
                    <a:lnTo>
                      <a:pt x="18849" y="1885"/>
                    </a:lnTo>
                    <a:lnTo>
                      <a:pt x="18713" y="1652"/>
                    </a:lnTo>
                    <a:lnTo>
                      <a:pt x="18577" y="1438"/>
                    </a:lnTo>
                    <a:lnTo>
                      <a:pt x="18441" y="1225"/>
                    </a:lnTo>
                    <a:lnTo>
                      <a:pt x="18266" y="1030"/>
                    </a:lnTo>
                    <a:lnTo>
                      <a:pt x="18092" y="856"/>
                    </a:lnTo>
                    <a:lnTo>
                      <a:pt x="17917" y="681"/>
                    </a:lnTo>
                    <a:lnTo>
                      <a:pt x="17722" y="525"/>
                    </a:lnTo>
                    <a:lnTo>
                      <a:pt x="17470" y="370"/>
                    </a:lnTo>
                    <a:lnTo>
                      <a:pt x="17217" y="234"/>
                    </a:lnTo>
                    <a:lnTo>
                      <a:pt x="16964" y="137"/>
                    </a:lnTo>
                    <a:lnTo>
                      <a:pt x="16731" y="59"/>
                    </a:lnTo>
                    <a:lnTo>
                      <a:pt x="16498" y="20"/>
                    </a:lnTo>
                    <a:lnTo>
                      <a:pt x="16284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28"/>
              <p:cNvSpPr/>
              <p:nvPr/>
            </p:nvSpPr>
            <p:spPr>
              <a:xfrm>
                <a:off x="2853075" y="7280600"/>
                <a:ext cx="179275" cy="380875"/>
              </a:xfrm>
              <a:custGeom>
                <a:avLst/>
                <a:gdLst/>
                <a:ahLst/>
                <a:cxnLst/>
                <a:rect l="l" t="t" r="r" b="b"/>
                <a:pathLst>
                  <a:path w="7171" h="15235" extrusionOk="0">
                    <a:moveTo>
                      <a:pt x="5966" y="0"/>
                    </a:moveTo>
                    <a:lnTo>
                      <a:pt x="5674" y="39"/>
                    </a:lnTo>
                    <a:lnTo>
                      <a:pt x="5363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50" y="7909"/>
                    </a:lnTo>
                    <a:lnTo>
                      <a:pt x="214" y="8472"/>
                    </a:lnTo>
                    <a:lnTo>
                      <a:pt x="97" y="9036"/>
                    </a:lnTo>
                    <a:lnTo>
                      <a:pt x="20" y="9599"/>
                    </a:lnTo>
                    <a:lnTo>
                      <a:pt x="0" y="10143"/>
                    </a:lnTo>
                    <a:lnTo>
                      <a:pt x="0" y="10687"/>
                    </a:lnTo>
                    <a:lnTo>
                      <a:pt x="39" y="11212"/>
                    </a:lnTo>
                    <a:lnTo>
                      <a:pt x="117" y="11717"/>
                    </a:lnTo>
                    <a:lnTo>
                      <a:pt x="233" y="12223"/>
                    </a:lnTo>
                    <a:lnTo>
                      <a:pt x="408" y="12708"/>
                    </a:lnTo>
                    <a:lnTo>
                      <a:pt x="603" y="13175"/>
                    </a:lnTo>
                    <a:lnTo>
                      <a:pt x="836" y="13622"/>
                    </a:lnTo>
                    <a:lnTo>
                      <a:pt x="1127" y="14069"/>
                    </a:lnTo>
                    <a:lnTo>
                      <a:pt x="1438" y="14477"/>
                    </a:lnTo>
                    <a:lnTo>
                      <a:pt x="1807" y="14865"/>
                    </a:lnTo>
                    <a:lnTo>
                      <a:pt x="2215" y="15234"/>
                    </a:lnTo>
                    <a:lnTo>
                      <a:pt x="3187" y="12786"/>
                    </a:lnTo>
                    <a:lnTo>
                      <a:pt x="4159" y="10338"/>
                    </a:lnTo>
                    <a:lnTo>
                      <a:pt x="4586" y="9211"/>
                    </a:lnTo>
                    <a:lnTo>
                      <a:pt x="5014" y="8064"/>
                    </a:lnTo>
                    <a:lnTo>
                      <a:pt x="5111" y="7170"/>
                    </a:lnTo>
                    <a:lnTo>
                      <a:pt x="5227" y="6257"/>
                    </a:lnTo>
                    <a:lnTo>
                      <a:pt x="5363" y="5344"/>
                    </a:lnTo>
                    <a:lnTo>
                      <a:pt x="5558" y="4450"/>
                    </a:lnTo>
                    <a:lnTo>
                      <a:pt x="5655" y="4003"/>
                    </a:lnTo>
                    <a:lnTo>
                      <a:pt x="5771" y="3576"/>
                    </a:lnTo>
                    <a:lnTo>
                      <a:pt x="5907" y="3129"/>
                    </a:lnTo>
                    <a:lnTo>
                      <a:pt x="6043" y="2701"/>
                    </a:lnTo>
                    <a:lnTo>
                      <a:pt x="6199" y="2274"/>
                    </a:lnTo>
                    <a:lnTo>
                      <a:pt x="6374" y="1846"/>
                    </a:lnTo>
                    <a:lnTo>
                      <a:pt x="6549" y="1438"/>
                    </a:lnTo>
                    <a:lnTo>
                      <a:pt x="6762" y="1030"/>
                    </a:lnTo>
                    <a:lnTo>
                      <a:pt x="6957" y="680"/>
                    </a:lnTo>
                    <a:lnTo>
                      <a:pt x="7170" y="369"/>
                    </a:lnTo>
                    <a:lnTo>
                      <a:pt x="6976" y="233"/>
                    </a:lnTo>
                    <a:lnTo>
                      <a:pt x="6743" y="136"/>
                    </a:lnTo>
                    <a:lnTo>
                      <a:pt x="6510" y="58"/>
                    </a:lnTo>
                    <a:lnTo>
                      <a:pt x="6257" y="20"/>
                    </a:lnTo>
                    <a:lnTo>
                      <a:pt x="596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28"/>
              <p:cNvSpPr/>
              <p:nvPr/>
            </p:nvSpPr>
            <p:spPr>
              <a:xfrm>
                <a:off x="3798900" y="7398150"/>
                <a:ext cx="127300" cy="3823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15294" extrusionOk="0">
                    <a:moveTo>
                      <a:pt x="1127" y="1"/>
                    </a:moveTo>
                    <a:lnTo>
                      <a:pt x="953" y="20"/>
                    </a:lnTo>
                    <a:lnTo>
                      <a:pt x="797" y="59"/>
                    </a:lnTo>
                    <a:lnTo>
                      <a:pt x="642" y="98"/>
                    </a:lnTo>
                    <a:lnTo>
                      <a:pt x="486" y="156"/>
                    </a:lnTo>
                    <a:lnTo>
                      <a:pt x="350" y="234"/>
                    </a:lnTo>
                    <a:lnTo>
                      <a:pt x="59" y="409"/>
                    </a:lnTo>
                    <a:lnTo>
                      <a:pt x="20" y="1419"/>
                    </a:lnTo>
                    <a:lnTo>
                      <a:pt x="0" y="2429"/>
                    </a:lnTo>
                    <a:lnTo>
                      <a:pt x="0" y="2682"/>
                    </a:lnTo>
                    <a:lnTo>
                      <a:pt x="0" y="3615"/>
                    </a:lnTo>
                    <a:lnTo>
                      <a:pt x="20" y="4431"/>
                    </a:lnTo>
                    <a:lnTo>
                      <a:pt x="59" y="5247"/>
                    </a:lnTo>
                    <a:lnTo>
                      <a:pt x="98" y="6063"/>
                    </a:lnTo>
                    <a:lnTo>
                      <a:pt x="156" y="6899"/>
                    </a:lnTo>
                    <a:lnTo>
                      <a:pt x="234" y="7715"/>
                    </a:lnTo>
                    <a:lnTo>
                      <a:pt x="311" y="8531"/>
                    </a:lnTo>
                    <a:lnTo>
                      <a:pt x="428" y="9386"/>
                    </a:lnTo>
                    <a:lnTo>
                      <a:pt x="583" y="10241"/>
                    </a:lnTo>
                    <a:lnTo>
                      <a:pt x="739" y="11096"/>
                    </a:lnTo>
                    <a:lnTo>
                      <a:pt x="933" y="11932"/>
                    </a:lnTo>
                    <a:lnTo>
                      <a:pt x="953" y="12029"/>
                    </a:lnTo>
                    <a:lnTo>
                      <a:pt x="991" y="12165"/>
                    </a:lnTo>
                    <a:lnTo>
                      <a:pt x="1186" y="12825"/>
                    </a:lnTo>
                    <a:lnTo>
                      <a:pt x="1438" y="13564"/>
                    </a:lnTo>
                    <a:lnTo>
                      <a:pt x="1730" y="14283"/>
                    </a:lnTo>
                    <a:lnTo>
                      <a:pt x="1944" y="14788"/>
                    </a:lnTo>
                    <a:lnTo>
                      <a:pt x="2157" y="15293"/>
                    </a:lnTo>
                    <a:lnTo>
                      <a:pt x="2546" y="15021"/>
                    </a:lnTo>
                    <a:lnTo>
                      <a:pt x="2896" y="14730"/>
                    </a:lnTo>
                    <a:lnTo>
                      <a:pt x="3226" y="14419"/>
                    </a:lnTo>
                    <a:lnTo>
                      <a:pt x="3518" y="14069"/>
                    </a:lnTo>
                    <a:lnTo>
                      <a:pt x="3809" y="13719"/>
                    </a:lnTo>
                    <a:lnTo>
                      <a:pt x="4042" y="13350"/>
                    </a:lnTo>
                    <a:lnTo>
                      <a:pt x="4275" y="12942"/>
                    </a:lnTo>
                    <a:lnTo>
                      <a:pt x="4470" y="12534"/>
                    </a:lnTo>
                    <a:lnTo>
                      <a:pt x="4625" y="12106"/>
                    </a:lnTo>
                    <a:lnTo>
                      <a:pt x="4761" y="11659"/>
                    </a:lnTo>
                    <a:lnTo>
                      <a:pt x="4878" y="11193"/>
                    </a:lnTo>
                    <a:lnTo>
                      <a:pt x="4975" y="10707"/>
                    </a:lnTo>
                    <a:lnTo>
                      <a:pt x="5033" y="10222"/>
                    </a:lnTo>
                    <a:lnTo>
                      <a:pt x="5072" y="9697"/>
                    </a:lnTo>
                    <a:lnTo>
                      <a:pt x="5092" y="9192"/>
                    </a:lnTo>
                    <a:lnTo>
                      <a:pt x="5072" y="8648"/>
                    </a:lnTo>
                    <a:lnTo>
                      <a:pt x="5033" y="7715"/>
                    </a:lnTo>
                    <a:lnTo>
                      <a:pt x="4975" y="6646"/>
                    </a:lnTo>
                    <a:lnTo>
                      <a:pt x="4917" y="6063"/>
                    </a:lnTo>
                    <a:lnTo>
                      <a:pt x="4858" y="5480"/>
                    </a:lnTo>
                    <a:lnTo>
                      <a:pt x="4781" y="4897"/>
                    </a:lnTo>
                    <a:lnTo>
                      <a:pt x="4664" y="4314"/>
                    </a:lnTo>
                    <a:lnTo>
                      <a:pt x="4547" y="3731"/>
                    </a:lnTo>
                    <a:lnTo>
                      <a:pt x="4392" y="3168"/>
                    </a:lnTo>
                    <a:lnTo>
                      <a:pt x="4217" y="2643"/>
                    </a:lnTo>
                    <a:lnTo>
                      <a:pt x="3984" y="2119"/>
                    </a:lnTo>
                    <a:lnTo>
                      <a:pt x="3867" y="1885"/>
                    </a:lnTo>
                    <a:lnTo>
                      <a:pt x="3731" y="1652"/>
                    </a:lnTo>
                    <a:lnTo>
                      <a:pt x="3595" y="1438"/>
                    </a:lnTo>
                    <a:lnTo>
                      <a:pt x="3459" y="1225"/>
                    </a:lnTo>
                    <a:lnTo>
                      <a:pt x="3284" y="1030"/>
                    </a:lnTo>
                    <a:lnTo>
                      <a:pt x="3110" y="856"/>
                    </a:lnTo>
                    <a:lnTo>
                      <a:pt x="2935" y="681"/>
                    </a:lnTo>
                    <a:lnTo>
                      <a:pt x="2740" y="525"/>
                    </a:lnTo>
                    <a:lnTo>
                      <a:pt x="2546" y="409"/>
                    </a:lnTo>
                    <a:lnTo>
                      <a:pt x="2352" y="292"/>
                    </a:lnTo>
                    <a:lnTo>
                      <a:pt x="2177" y="195"/>
                    </a:lnTo>
                    <a:lnTo>
                      <a:pt x="1982" y="137"/>
                    </a:lnTo>
                    <a:lnTo>
                      <a:pt x="1808" y="78"/>
                    </a:lnTo>
                    <a:lnTo>
                      <a:pt x="1633" y="39"/>
                    </a:lnTo>
                    <a:lnTo>
                      <a:pt x="145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28"/>
              <p:cNvSpPr/>
              <p:nvPr/>
            </p:nvSpPr>
            <p:spPr>
              <a:xfrm>
                <a:off x="3215950" y="6420250"/>
                <a:ext cx="218150" cy="286650"/>
              </a:xfrm>
              <a:custGeom>
                <a:avLst/>
                <a:gdLst/>
                <a:ahLst/>
                <a:cxnLst/>
                <a:rect l="l" t="t" r="r" b="b"/>
                <a:pathLst>
                  <a:path w="8726" h="11466" extrusionOk="0">
                    <a:moveTo>
                      <a:pt x="3887" y="1"/>
                    </a:moveTo>
                    <a:lnTo>
                      <a:pt x="3459" y="20"/>
                    </a:lnTo>
                    <a:lnTo>
                      <a:pt x="3051" y="79"/>
                    </a:lnTo>
                    <a:lnTo>
                      <a:pt x="2663" y="156"/>
                    </a:lnTo>
                    <a:lnTo>
                      <a:pt x="2274" y="292"/>
                    </a:lnTo>
                    <a:lnTo>
                      <a:pt x="1924" y="448"/>
                    </a:lnTo>
                    <a:lnTo>
                      <a:pt x="1575" y="661"/>
                    </a:lnTo>
                    <a:lnTo>
                      <a:pt x="1264" y="895"/>
                    </a:lnTo>
                    <a:lnTo>
                      <a:pt x="972" y="1167"/>
                    </a:lnTo>
                    <a:lnTo>
                      <a:pt x="700" y="1478"/>
                    </a:lnTo>
                    <a:lnTo>
                      <a:pt x="584" y="1633"/>
                    </a:lnTo>
                    <a:lnTo>
                      <a:pt x="467" y="1808"/>
                    </a:lnTo>
                    <a:lnTo>
                      <a:pt x="370" y="2002"/>
                    </a:lnTo>
                    <a:lnTo>
                      <a:pt x="273" y="2197"/>
                    </a:lnTo>
                    <a:lnTo>
                      <a:pt x="195" y="2410"/>
                    </a:lnTo>
                    <a:lnTo>
                      <a:pt x="137" y="2624"/>
                    </a:lnTo>
                    <a:lnTo>
                      <a:pt x="78" y="2838"/>
                    </a:lnTo>
                    <a:lnTo>
                      <a:pt x="39" y="3052"/>
                    </a:lnTo>
                    <a:lnTo>
                      <a:pt x="20" y="3285"/>
                    </a:lnTo>
                    <a:lnTo>
                      <a:pt x="1" y="3518"/>
                    </a:lnTo>
                    <a:lnTo>
                      <a:pt x="1" y="3751"/>
                    </a:lnTo>
                    <a:lnTo>
                      <a:pt x="20" y="4004"/>
                    </a:lnTo>
                    <a:lnTo>
                      <a:pt x="59" y="4489"/>
                    </a:lnTo>
                    <a:lnTo>
                      <a:pt x="175" y="4975"/>
                    </a:lnTo>
                    <a:lnTo>
                      <a:pt x="311" y="5461"/>
                    </a:lnTo>
                    <a:lnTo>
                      <a:pt x="506" y="5927"/>
                    </a:lnTo>
                    <a:lnTo>
                      <a:pt x="622" y="6141"/>
                    </a:lnTo>
                    <a:lnTo>
                      <a:pt x="739" y="6374"/>
                    </a:lnTo>
                    <a:lnTo>
                      <a:pt x="875" y="6588"/>
                    </a:lnTo>
                    <a:lnTo>
                      <a:pt x="1011" y="6782"/>
                    </a:lnTo>
                    <a:lnTo>
                      <a:pt x="1166" y="6996"/>
                    </a:lnTo>
                    <a:lnTo>
                      <a:pt x="1322" y="7171"/>
                    </a:lnTo>
                    <a:lnTo>
                      <a:pt x="1497" y="7365"/>
                    </a:lnTo>
                    <a:lnTo>
                      <a:pt x="1672" y="7521"/>
                    </a:lnTo>
                    <a:lnTo>
                      <a:pt x="1866" y="7696"/>
                    </a:lnTo>
                    <a:lnTo>
                      <a:pt x="2080" y="7832"/>
                    </a:lnTo>
                    <a:lnTo>
                      <a:pt x="2294" y="7968"/>
                    </a:lnTo>
                    <a:lnTo>
                      <a:pt x="2507" y="8084"/>
                    </a:lnTo>
                    <a:lnTo>
                      <a:pt x="2740" y="8201"/>
                    </a:lnTo>
                    <a:lnTo>
                      <a:pt x="2974" y="8279"/>
                    </a:lnTo>
                    <a:lnTo>
                      <a:pt x="3440" y="8454"/>
                    </a:lnTo>
                    <a:lnTo>
                      <a:pt x="3848" y="8628"/>
                    </a:lnTo>
                    <a:lnTo>
                      <a:pt x="4237" y="8803"/>
                    </a:lnTo>
                    <a:lnTo>
                      <a:pt x="4586" y="8998"/>
                    </a:lnTo>
                    <a:lnTo>
                      <a:pt x="4897" y="9192"/>
                    </a:lnTo>
                    <a:lnTo>
                      <a:pt x="5189" y="9406"/>
                    </a:lnTo>
                    <a:lnTo>
                      <a:pt x="5441" y="9619"/>
                    </a:lnTo>
                    <a:lnTo>
                      <a:pt x="5675" y="9814"/>
                    </a:lnTo>
                    <a:lnTo>
                      <a:pt x="5888" y="10027"/>
                    </a:lnTo>
                    <a:lnTo>
                      <a:pt x="6083" y="10241"/>
                    </a:lnTo>
                    <a:lnTo>
                      <a:pt x="6432" y="10669"/>
                    </a:lnTo>
                    <a:lnTo>
                      <a:pt x="7015" y="11465"/>
                    </a:lnTo>
                    <a:lnTo>
                      <a:pt x="8725" y="10105"/>
                    </a:lnTo>
                    <a:lnTo>
                      <a:pt x="8550" y="9581"/>
                    </a:lnTo>
                    <a:lnTo>
                      <a:pt x="8356" y="9017"/>
                    </a:lnTo>
                    <a:lnTo>
                      <a:pt x="8162" y="8318"/>
                    </a:lnTo>
                    <a:lnTo>
                      <a:pt x="7968" y="7540"/>
                    </a:lnTo>
                    <a:lnTo>
                      <a:pt x="7890" y="7132"/>
                    </a:lnTo>
                    <a:lnTo>
                      <a:pt x="7832" y="6724"/>
                    </a:lnTo>
                    <a:lnTo>
                      <a:pt x="7793" y="6335"/>
                    </a:lnTo>
                    <a:lnTo>
                      <a:pt x="7773" y="5947"/>
                    </a:lnTo>
                    <a:lnTo>
                      <a:pt x="7773" y="5597"/>
                    </a:lnTo>
                    <a:lnTo>
                      <a:pt x="7812" y="5247"/>
                    </a:lnTo>
                    <a:lnTo>
                      <a:pt x="7832" y="5111"/>
                    </a:lnTo>
                    <a:lnTo>
                      <a:pt x="7909" y="4703"/>
                    </a:lnTo>
                    <a:lnTo>
                      <a:pt x="7948" y="4431"/>
                    </a:lnTo>
                    <a:lnTo>
                      <a:pt x="7968" y="4120"/>
                    </a:lnTo>
                    <a:lnTo>
                      <a:pt x="7987" y="3790"/>
                    </a:lnTo>
                    <a:lnTo>
                      <a:pt x="7968" y="3421"/>
                    </a:lnTo>
                    <a:lnTo>
                      <a:pt x="7929" y="3052"/>
                    </a:lnTo>
                    <a:lnTo>
                      <a:pt x="7870" y="2663"/>
                    </a:lnTo>
                    <a:lnTo>
                      <a:pt x="7754" y="2274"/>
                    </a:lnTo>
                    <a:lnTo>
                      <a:pt x="7695" y="2080"/>
                    </a:lnTo>
                    <a:lnTo>
                      <a:pt x="7598" y="1905"/>
                    </a:lnTo>
                    <a:lnTo>
                      <a:pt x="7521" y="1730"/>
                    </a:lnTo>
                    <a:lnTo>
                      <a:pt x="7404" y="1555"/>
                    </a:lnTo>
                    <a:lnTo>
                      <a:pt x="7287" y="1380"/>
                    </a:lnTo>
                    <a:lnTo>
                      <a:pt x="7151" y="1225"/>
                    </a:lnTo>
                    <a:lnTo>
                      <a:pt x="6996" y="1070"/>
                    </a:lnTo>
                    <a:lnTo>
                      <a:pt x="6840" y="934"/>
                    </a:lnTo>
                    <a:lnTo>
                      <a:pt x="6646" y="797"/>
                    </a:lnTo>
                    <a:lnTo>
                      <a:pt x="6452" y="681"/>
                    </a:lnTo>
                    <a:lnTo>
                      <a:pt x="6024" y="467"/>
                    </a:lnTo>
                    <a:lnTo>
                      <a:pt x="5597" y="312"/>
                    </a:lnTo>
                    <a:lnTo>
                      <a:pt x="5169" y="176"/>
                    </a:lnTo>
                    <a:lnTo>
                      <a:pt x="4742" y="79"/>
                    </a:lnTo>
                    <a:lnTo>
                      <a:pt x="4314" y="20"/>
                    </a:lnTo>
                    <a:lnTo>
                      <a:pt x="38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28"/>
              <p:cNvSpPr/>
              <p:nvPr/>
            </p:nvSpPr>
            <p:spPr>
              <a:xfrm>
                <a:off x="3765375" y="6825900"/>
                <a:ext cx="303650" cy="203550"/>
              </a:xfrm>
              <a:custGeom>
                <a:avLst/>
                <a:gdLst/>
                <a:ahLst/>
                <a:cxnLst/>
                <a:rect l="l" t="t" r="r" b="b"/>
                <a:pathLst>
                  <a:path w="12146" h="8142" extrusionOk="0">
                    <a:moveTo>
                      <a:pt x="8376" y="0"/>
                    </a:moveTo>
                    <a:lnTo>
                      <a:pt x="8181" y="20"/>
                    </a:lnTo>
                    <a:lnTo>
                      <a:pt x="7968" y="39"/>
                    </a:lnTo>
                    <a:lnTo>
                      <a:pt x="7579" y="97"/>
                    </a:lnTo>
                    <a:lnTo>
                      <a:pt x="7210" y="214"/>
                    </a:lnTo>
                    <a:lnTo>
                      <a:pt x="6860" y="330"/>
                    </a:lnTo>
                    <a:lnTo>
                      <a:pt x="6530" y="486"/>
                    </a:lnTo>
                    <a:lnTo>
                      <a:pt x="6219" y="641"/>
                    </a:lnTo>
                    <a:lnTo>
                      <a:pt x="5947" y="797"/>
                    </a:lnTo>
                    <a:lnTo>
                      <a:pt x="5714" y="952"/>
                    </a:lnTo>
                    <a:lnTo>
                      <a:pt x="5383" y="1185"/>
                    </a:lnTo>
                    <a:lnTo>
                      <a:pt x="5267" y="1283"/>
                    </a:lnTo>
                    <a:lnTo>
                      <a:pt x="4975" y="1458"/>
                    </a:lnTo>
                    <a:lnTo>
                      <a:pt x="4664" y="1613"/>
                    </a:lnTo>
                    <a:lnTo>
                      <a:pt x="4295" y="1749"/>
                    </a:lnTo>
                    <a:lnTo>
                      <a:pt x="3926" y="1885"/>
                    </a:lnTo>
                    <a:lnTo>
                      <a:pt x="3537" y="2002"/>
                    </a:lnTo>
                    <a:lnTo>
                      <a:pt x="3149" y="2099"/>
                    </a:lnTo>
                    <a:lnTo>
                      <a:pt x="2352" y="2274"/>
                    </a:lnTo>
                    <a:lnTo>
                      <a:pt x="1633" y="2390"/>
                    </a:lnTo>
                    <a:lnTo>
                      <a:pt x="1050" y="2487"/>
                    </a:lnTo>
                    <a:lnTo>
                      <a:pt x="506" y="2546"/>
                    </a:lnTo>
                    <a:lnTo>
                      <a:pt x="1" y="4664"/>
                    </a:lnTo>
                    <a:lnTo>
                      <a:pt x="992" y="4858"/>
                    </a:lnTo>
                    <a:lnTo>
                      <a:pt x="1516" y="4975"/>
                    </a:lnTo>
                    <a:lnTo>
                      <a:pt x="1788" y="5072"/>
                    </a:lnTo>
                    <a:lnTo>
                      <a:pt x="2080" y="5169"/>
                    </a:lnTo>
                    <a:lnTo>
                      <a:pt x="2371" y="5286"/>
                    </a:lnTo>
                    <a:lnTo>
                      <a:pt x="2663" y="5422"/>
                    </a:lnTo>
                    <a:lnTo>
                      <a:pt x="2974" y="5596"/>
                    </a:lnTo>
                    <a:lnTo>
                      <a:pt x="3285" y="5791"/>
                    </a:lnTo>
                    <a:lnTo>
                      <a:pt x="3596" y="6024"/>
                    </a:lnTo>
                    <a:lnTo>
                      <a:pt x="3926" y="6296"/>
                    </a:lnTo>
                    <a:lnTo>
                      <a:pt x="4276" y="6607"/>
                    </a:lnTo>
                    <a:lnTo>
                      <a:pt x="4625" y="6937"/>
                    </a:lnTo>
                    <a:lnTo>
                      <a:pt x="4820" y="7112"/>
                    </a:lnTo>
                    <a:lnTo>
                      <a:pt x="4995" y="7287"/>
                    </a:lnTo>
                    <a:lnTo>
                      <a:pt x="5208" y="7423"/>
                    </a:lnTo>
                    <a:lnTo>
                      <a:pt x="5422" y="7559"/>
                    </a:lnTo>
                    <a:lnTo>
                      <a:pt x="5636" y="7676"/>
                    </a:lnTo>
                    <a:lnTo>
                      <a:pt x="5869" y="7773"/>
                    </a:lnTo>
                    <a:lnTo>
                      <a:pt x="6102" y="7870"/>
                    </a:lnTo>
                    <a:lnTo>
                      <a:pt x="6335" y="7948"/>
                    </a:lnTo>
                    <a:lnTo>
                      <a:pt x="6569" y="8006"/>
                    </a:lnTo>
                    <a:lnTo>
                      <a:pt x="6821" y="8064"/>
                    </a:lnTo>
                    <a:lnTo>
                      <a:pt x="7074" y="8103"/>
                    </a:lnTo>
                    <a:lnTo>
                      <a:pt x="7326" y="8123"/>
                    </a:lnTo>
                    <a:lnTo>
                      <a:pt x="7579" y="8142"/>
                    </a:lnTo>
                    <a:lnTo>
                      <a:pt x="7832" y="8142"/>
                    </a:lnTo>
                    <a:lnTo>
                      <a:pt x="8337" y="8123"/>
                    </a:lnTo>
                    <a:lnTo>
                      <a:pt x="8823" y="8045"/>
                    </a:lnTo>
                    <a:lnTo>
                      <a:pt x="9308" y="7928"/>
                    </a:lnTo>
                    <a:lnTo>
                      <a:pt x="9775" y="7753"/>
                    </a:lnTo>
                    <a:lnTo>
                      <a:pt x="9988" y="7676"/>
                    </a:lnTo>
                    <a:lnTo>
                      <a:pt x="10202" y="7559"/>
                    </a:lnTo>
                    <a:lnTo>
                      <a:pt x="10397" y="7442"/>
                    </a:lnTo>
                    <a:lnTo>
                      <a:pt x="10610" y="7326"/>
                    </a:lnTo>
                    <a:lnTo>
                      <a:pt x="10785" y="7190"/>
                    </a:lnTo>
                    <a:lnTo>
                      <a:pt x="10960" y="7054"/>
                    </a:lnTo>
                    <a:lnTo>
                      <a:pt x="11135" y="6898"/>
                    </a:lnTo>
                    <a:lnTo>
                      <a:pt x="11271" y="6743"/>
                    </a:lnTo>
                    <a:lnTo>
                      <a:pt x="11407" y="6587"/>
                    </a:lnTo>
                    <a:lnTo>
                      <a:pt x="11543" y="6413"/>
                    </a:lnTo>
                    <a:lnTo>
                      <a:pt x="11660" y="6238"/>
                    </a:lnTo>
                    <a:lnTo>
                      <a:pt x="11757" y="6043"/>
                    </a:lnTo>
                    <a:lnTo>
                      <a:pt x="11912" y="5674"/>
                    </a:lnTo>
                    <a:lnTo>
                      <a:pt x="12029" y="5286"/>
                    </a:lnTo>
                    <a:lnTo>
                      <a:pt x="12107" y="4897"/>
                    </a:lnTo>
                    <a:lnTo>
                      <a:pt x="12145" y="4508"/>
                    </a:lnTo>
                    <a:lnTo>
                      <a:pt x="12126" y="4120"/>
                    </a:lnTo>
                    <a:lnTo>
                      <a:pt x="12087" y="3712"/>
                    </a:lnTo>
                    <a:lnTo>
                      <a:pt x="11990" y="3323"/>
                    </a:lnTo>
                    <a:lnTo>
                      <a:pt x="11873" y="2934"/>
                    </a:lnTo>
                    <a:lnTo>
                      <a:pt x="11698" y="2546"/>
                    </a:lnTo>
                    <a:lnTo>
                      <a:pt x="11504" y="2176"/>
                    </a:lnTo>
                    <a:lnTo>
                      <a:pt x="11271" y="1807"/>
                    </a:lnTo>
                    <a:lnTo>
                      <a:pt x="10999" y="1458"/>
                    </a:lnTo>
                    <a:lnTo>
                      <a:pt x="10688" y="1127"/>
                    </a:lnTo>
                    <a:lnTo>
                      <a:pt x="10338" y="816"/>
                    </a:lnTo>
                    <a:lnTo>
                      <a:pt x="9969" y="525"/>
                    </a:lnTo>
                    <a:lnTo>
                      <a:pt x="9775" y="389"/>
                    </a:lnTo>
                    <a:lnTo>
                      <a:pt x="9580" y="272"/>
                    </a:lnTo>
                    <a:lnTo>
                      <a:pt x="9386" y="194"/>
                    </a:lnTo>
                    <a:lnTo>
                      <a:pt x="9192" y="117"/>
                    </a:lnTo>
                    <a:lnTo>
                      <a:pt x="8978" y="78"/>
                    </a:lnTo>
                    <a:lnTo>
                      <a:pt x="8784" y="39"/>
                    </a:lnTo>
                    <a:lnTo>
                      <a:pt x="8570" y="20"/>
                    </a:lnTo>
                    <a:lnTo>
                      <a:pt x="83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28"/>
              <p:cNvSpPr/>
              <p:nvPr/>
            </p:nvSpPr>
            <p:spPr>
              <a:xfrm>
                <a:off x="2988125" y="7190725"/>
                <a:ext cx="380875" cy="644175"/>
              </a:xfrm>
              <a:custGeom>
                <a:avLst/>
                <a:gdLst/>
                <a:ahLst/>
                <a:cxnLst/>
                <a:rect l="l" t="t" r="r" b="b"/>
                <a:pathLst>
                  <a:path w="15235" h="25767" extrusionOk="0">
                    <a:moveTo>
                      <a:pt x="10862" y="0"/>
                    </a:moveTo>
                    <a:lnTo>
                      <a:pt x="10629" y="39"/>
                    </a:lnTo>
                    <a:lnTo>
                      <a:pt x="10377" y="78"/>
                    </a:lnTo>
                    <a:lnTo>
                      <a:pt x="10124" y="117"/>
                    </a:lnTo>
                    <a:lnTo>
                      <a:pt x="9871" y="195"/>
                    </a:lnTo>
                    <a:lnTo>
                      <a:pt x="9619" y="272"/>
                    </a:lnTo>
                    <a:lnTo>
                      <a:pt x="9366" y="369"/>
                    </a:lnTo>
                    <a:lnTo>
                      <a:pt x="9133" y="486"/>
                    </a:lnTo>
                    <a:lnTo>
                      <a:pt x="8880" y="622"/>
                    </a:lnTo>
                    <a:lnTo>
                      <a:pt x="8647" y="758"/>
                    </a:lnTo>
                    <a:lnTo>
                      <a:pt x="8414" y="914"/>
                    </a:lnTo>
                    <a:lnTo>
                      <a:pt x="8181" y="1069"/>
                    </a:lnTo>
                    <a:lnTo>
                      <a:pt x="7948" y="1244"/>
                    </a:lnTo>
                    <a:lnTo>
                      <a:pt x="7734" y="1438"/>
                    </a:lnTo>
                    <a:lnTo>
                      <a:pt x="7520" y="1633"/>
                    </a:lnTo>
                    <a:lnTo>
                      <a:pt x="7306" y="1827"/>
                    </a:lnTo>
                    <a:lnTo>
                      <a:pt x="7229" y="1924"/>
                    </a:lnTo>
                    <a:lnTo>
                      <a:pt x="7034" y="2079"/>
                    </a:lnTo>
                    <a:lnTo>
                      <a:pt x="6860" y="2254"/>
                    </a:lnTo>
                    <a:lnTo>
                      <a:pt x="6665" y="2449"/>
                    </a:lnTo>
                    <a:lnTo>
                      <a:pt x="6510" y="2643"/>
                    </a:lnTo>
                    <a:lnTo>
                      <a:pt x="6354" y="2857"/>
                    </a:lnTo>
                    <a:lnTo>
                      <a:pt x="6199" y="3070"/>
                    </a:lnTo>
                    <a:lnTo>
                      <a:pt x="6063" y="3304"/>
                    </a:lnTo>
                    <a:lnTo>
                      <a:pt x="5927" y="3537"/>
                    </a:lnTo>
                    <a:lnTo>
                      <a:pt x="5694" y="4023"/>
                    </a:lnTo>
                    <a:lnTo>
                      <a:pt x="5499" y="4547"/>
                    </a:lnTo>
                    <a:lnTo>
                      <a:pt x="5324" y="5111"/>
                    </a:lnTo>
                    <a:lnTo>
                      <a:pt x="5169" y="5674"/>
                    </a:lnTo>
                    <a:lnTo>
                      <a:pt x="5072" y="6141"/>
                    </a:lnTo>
                    <a:lnTo>
                      <a:pt x="5014" y="6626"/>
                    </a:lnTo>
                    <a:lnTo>
                      <a:pt x="4955" y="7112"/>
                    </a:lnTo>
                    <a:lnTo>
                      <a:pt x="4916" y="7617"/>
                    </a:lnTo>
                    <a:lnTo>
                      <a:pt x="4858" y="8647"/>
                    </a:lnTo>
                    <a:lnTo>
                      <a:pt x="4800" y="9677"/>
                    </a:lnTo>
                    <a:lnTo>
                      <a:pt x="4741" y="10202"/>
                    </a:lnTo>
                    <a:lnTo>
                      <a:pt x="4683" y="10707"/>
                    </a:lnTo>
                    <a:lnTo>
                      <a:pt x="4605" y="11212"/>
                    </a:lnTo>
                    <a:lnTo>
                      <a:pt x="4508" y="11698"/>
                    </a:lnTo>
                    <a:lnTo>
                      <a:pt x="4392" y="12164"/>
                    </a:lnTo>
                    <a:lnTo>
                      <a:pt x="4236" y="12631"/>
                    </a:lnTo>
                    <a:lnTo>
                      <a:pt x="4042" y="13078"/>
                    </a:lnTo>
                    <a:lnTo>
                      <a:pt x="3925" y="13291"/>
                    </a:lnTo>
                    <a:lnTo>
                      <a:pt x="3809" y="13505"/>
                    </a:lnTo>
                    <a:lnTo>
                      <a:pt x="3478" y="13972"/>
                    </a:lnTo>
                    <a:lnTo>
                      <a:pt x="3129" y="14457"/>
                    </a:lnTo>
                    <a:lnTo>
                      <a:pt x="2740" y="14943"/>
                    </a:lnTo>
                    <a:lnTo>
                      <a:pt x="2351" y="15429"/>
                    </a:lnTo>
                    <a:lnTo>
                      <a:pt x="1963" y="15915"/>
                    </a:lnTo>
                    <a:lnTo>
                      <a:pt x="1555" y="16420"/>
                    </a:lnTo>
                    <a:lnTo>
                      <a:pt x="1186" y="16925"/>
                    </a:lnTo>
                    <a:lnTo>
                      <a:pt x="855" y="17450"/>
                    </a:lnTo>
                    <a:lnTo>
                      <a:pt x="700" y="17702"/>
                    </a:lnTo>
                    <a:lnTo>
                      <a:pt x="544" y="17974"/>
                    </a:lnTo>
                    <a:lnTo>
                      <a:pt x="428" y="18246"/>
                    </a:lnTo>
                    <a:lnTo>
                      <a:pt x="311" y="18519"/>
                    </a:lnTo>
                    <a:lnTo>
                      <a:pt x="194" y="18791"/>
                    </a:lnTo>
                    <a:lnTo>
                      <a:pt x="117" y="19063"/>
                    </a:lnTo>
                    <a:lnTo>
                      <a:pt x="58" y="19335"/>
                    </a:lnTo>
                    <a:lnTo>
                      <a:pt x="20" y="19626"/>
                    </a:lnTo>
                    <a:lnTo>
                      <a:pt x="0" y="19918"/>
                    </a:lnTo>
                    <a:lnTo>
                      <a:pt x="0" y="20209"/>
                    </a:lnTo>
                    <a:lnTo>
                      <a:pt x="20" y="20501"/>
                    </a:lnTo>
                    <a:lnTo>
                      <a:pt x="78" y="20792"/>
                    </a:lnTo>
                    <a:lnTo>
                      <a:pt x="156" y="21103"/>
                    </a:lnTo>
                    <a:lnTo>
                      <a:pt x="253" y="21414"/>
                    </a:lnTo>
                    <a:lnTo>
                      <a:pt x="389" y="21725"/>
                    </a:lnTo>
                    <a:lnTo>
                      <a:pt x="564" y="22055"/>
                    </a:lnTo>
                    <a:lnTo>
                      <a:pt x="700" y="22269"/>
                    </a:lnTo>
                    <a:lnTo>
                      <a:pt x="836" y="22463"/>
                    </a:lnTo>
                    <a:lnTo>
                      <a:pt x="991" y="22657"/>
                    </a:lnTo>
                    <a:lnTo>
                      <a:pt x="1147" y="22832"/>
                    </a:lnTo>
                    <a:lnTo>
                      <a:pt x="1322" y="23007"/>
                    </a:lnTo>
                    <a:lnTo>
                      <a:pt x="1496" y="23163"/>
                    </a:lnTo>
                    <a:lnTo>
                      <a:pt x="1866" y="23474"/>
                    </a:lnTo>
                    <a:lnTo>
                      <a:pt x="2274" y="23726"/>
                    </a:lnTo>
                    <a:lnTo>
                      <a:pt x="2701" y="23959"/>
                    </a:lnTo>
                    <a:lnTo>
                      <a:pt x="3148" y="24154"/>
                    </a:lnTo>
                    <a:lnTo>
                      <a:pt x="3595" y="24348"/>
                    </a:lnTo>
                    <a:lnTo>
                      <a:pt x="4081" y="24503"/>
                    </a:lnTo>
                    <a:lnTo>
                      <a:pt x="4567" y="24639"/>
                    </a:lnTo>
                    <a:lnTo>
                      <a:pt x="5052" y="24756"/>
                    </a:lnTo>
                    <a:lnTo>
                      <a:pt x="5538" y="24873"/>
                    </a:lnTo>
                    <a:lnTo>
                      <a:pt x="6490" y="25086"/>
                    </a:lnTo>
                    <a:lnTo>
                      <a:pt x="7423" y="25281"/>
                    </a:lnTo>
                    <a:lnTo>
                      <a:pt x="8336" y="25475"/>
                    </a:lnTo>
                    <a:lnTo>
                      <a:pt x="8842" y="25553"/>
                    </a:lnTo>
                    <a:lnTo>
                      <a:pt x="9347" y="25650"/>
                    </a:lnTo>
                    <a:lnTo>
                      <a:pt x="9871" y="25708"/>
                    </a:lnTo>
                    <a:lnTo>
                      <a:pt x="10415" y="25747"/>
                    </a:lnTo>
                    <a:lnTo>
                      <a:pt x="10940" y="25767"/>
                    </a:lnTo>
                    <a:lnTo>
                      <a:pt x="11465" y="25747"/>
                    </a:lnTo>
                    <a:lnTo>
                      <a:pt x="11989" y="25689"/>
                    </a:lnTo>
                    <a:lnTo>
                      <a:pt x="12242" y="25650"/>
                    </a:lnTo>
                    <a:lnTo>
                      <a:pt x="12495" y="25611"/>
                    </a:lnTo>
                    <a:lnTo>
                      <a:pt x="12728" y="25533"/>
                    </a:lnTo>
                    <a:lnTo>
                      <a:pt x="12961" y="25456"/>
                    </a:lnTo>
                    <a:lnTo>
                      <a:pt x="13194" y="25378"/>
                    </a:lnTo>
                    <a:lnTo>
                      <a:pt x="13408" y="25281"/>
                    </a:lnTo>
                    <a:lnTo>
                      <a:pt x="13622" y="25164"/>
                    </a:lnTo>
                    <a:lnTo>
                      <a:pt x="13816" y="25028"/>
                    </a:lnTo>
                    <a:lnTo>
                      <a:pt x="14010" y="24873"/>
                    </a:lnTo>
                    <a:lnTo>
                      <a:pt x="14205" y="24717"/>
                    </a:lnTo>
                    <a:lnTo>
                      <a:pt x="14360" y="24523"/>
                    </a:lnTo>
                    <a:lnTo>
                      <a:pt x="14516" y="24329"/>
                    </a:lnTo>
                    <a:lnTo>
                      <a:pt x="14671" y="24115"/>
                    </a:lnTo>
                    <a:lnTo>
                      <a:pt x="14788" y="23882"/>
                    </a:lnTo>
                    <a:lnTo>
                      <a:pt x="14924" y="23629"/>
                    </a:lnTo>
                    <a:lnTo>
                      <a:pt x="15021" y="23357"/>
                    </a:lnTo>
                    <a:lnTo>
                      <a:pt x="15099" y="23085"/>
                    </a:lnTo>
                    <a:lnTo>
                      <a:pt x="15157" y="22832"/>
                    </a:lnTo>
                    <a:lnTo>
                      <a:pt x="15196" y="22560"/>
                    </a:lnTo>
                    <a:lnTo>
                      <a:pt x="15235" y="22288"/>
                    </a:lnTo>
                    <a:lnTo>
                      <a:pt x="15235" y="22016"/>
                    </a:lnTo>
                    <a:lnTo>
                      <a:pt x="15235" y="21744"/>
                    </a:lnTo>
                    <a:lnTo>
                      <a:pt x="15235" y="21453"/>
                    </a:lnTo>
                    <a:lnTo>
                      <a:pt x="15196" y="21181"/>
                    </a:lnTo>
                    <a:lnTo>
                      <a:pt x="15118" y="20637"/>
                    </a:lnTo>
                    <a:lnTo>
                      <a:pt x="15001" y="20092"/>
                    </a:lnTo>
                    <a:lnTo>
                      <a:pt x="14865" y="19548"/>
                    </a:lnTo>
                    <a:lnTo>
                      <a:pt x="14438" y="18169"/>
                    </a:lnTo>
                    <a:lnTo>
                      <a:pt x="14244" y="17469"/>
                    </a:lnTo>
                    <a:lnTo>
                      <a:pt x="14049" y="16789"/>
                    </a:lnTo>
                    <a:lnTo>
                      <a:pt x="13874" y="16109"/>
                    </a:lnTo>
                    <a:lnTo>
                      <a:pt x="13738" y="15390"/>
                    </a:lnTo>
                    <a:lnTo>
                      <a:pt x="13622" y="14691"/>
                    </a:lnTo>
                    <a:lnTo>
                      <a:pt x="13583" y="14321"/>
                    </a:lnTo>
                    <a:lnTo>
                      <a:pt x="13563" y="13952"/>
                    </a:lnTo>
                    <a:lnTo>
                      <a:pt x="13544" y="13583"/>
                    </a:lnTo>
                    <a:lnTo>
                      <a:pt x="13544" y="13214"/>
                    </a:lnTo>
                    <a:lnTo>
                      <a:pt x="13563" y="12845"/>
                    </a:lnTo>
                    <a:lnTo>
                      <a:pt x="13583" y="12495"/>
                    </a:lnTo>
                    <a:lnTo>
                      <a:pt x="13680" y="11756"/>
                    </a:lnTo>
                    <a:lnTo>
                      <a:pt x="13816" y="11037"/>
                    </a:lnTo>
                    <a:lnTo>
                      <a:pt x="13952" y="10318"/>
                    </a:lnTo>
                    <a:lnTo>
                      <a:pt x="14127" y="9599"/>
                    </a:lnTo>
                    <a:lnTo>
                      <a:pt x="14477" y="8162"/>
                    </a:lnTo>
                    <a:lnTo>
                      <a:pt x="14613" y="7443"/>
                    </a:lnTo>
                    <a:lnTo>
                      <a:pt x="14749" y="6743"/>
                    </a:lnTo>
                    <a:lnTo>
                      <a:pt x="14826" y="6024"/>
                    </a:lnTo>
                    <a:lnTo>
                      <a:pt x="14865" y="5655"/>
                    </a:lnTo>
                    <a:lnTo>
                      <a:pt x="14885" y="5305"/>
                    </a:lnTo>
                    <a:lnTo>
                      <a:pt x="14885" y="4955"/>
                    </a:lnTo>
                    <a:lnTo>
                      <a:pt x="14865" y="4586"/>
                    </a:lnTo>
                    <a:lnTo>
                      <a:pt x="14826" y="4236"/>
                    </a:lnTo>
                    <a:lnTo>
                      <a:pt x="14768" y="3867"/>
                    </a:lnTo>
                    <a:lnTo>
                      <a:pt x="14710" y="3517"/>
                    </a:lnTo>
                    <a:lnTo>
                      <a:pt x="14613" y="3148"/>
                    </a:lnTo>
                    <a:lnTo>
                      <a:pt x="14496" y="2798"/>
                    </a:lnTo>
                    <a:lnTo>
                      <a:pt x="14360" y="2429"/>
                    </a:lnTo>
                    <a:lnTo>
                      <a:pt x="14224" y="2118"/>
                    </a:lnTo>
                    <a:lnTo>
                      <a:pt x="14069" y="1846"/>
                    </a:lnTo>
                    <a:lnTo>
                      <a:pt x="13913" y="1574"/>
                    </a:lnTo>
                    <a:lnTo>
                      <a:pt x="13738" y="1341"/>
                    </a:lnTo>
                    <a:lnTo>
                      <a:pt x="13563" y="1108"/>
                    </a:lnTo>
                    <a:lnTo>
                      <a:pt x="13369" y="914"/>
                    </a:lnTo>
                    <a:lnTo>
                      <a:pt x="13175" y="739"/>
                    </a:lnTo>
                    <a:lnTo>
                      <a:pt x="12961" y="583"/>
                    </a:lnTo>
                    <a:lnTo>
                      <a:pt x="12747" y="447"/>
                    </a:lnTo>
                    <a:lnTo>
                      <a:pt x="12534" y="331"/>
                    </a:lnTo>
                    <a:lnTo>
                      <a:pt x="12300" y="233"/>
                    </a:lnTo>
                    <a:lnTo>
                      <a:pt x="12087" y="136"/>
                    </a:lnTo>
                    <a:lnTo>
                      <a:pt x="11834" y="78"/>
                    </a:lnTo>
                    <a:lnTo>
                      <a:pt x="11601" y="39"/>
                    </a:lnTo>
                    <a:lnTo>
                      <a:pt x="11368" y="20"/>
                    </a:lnTo>
                    <a:lnTo>
                      <a:pt x="11115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28"/>
              <p:cNvSpPr/>
              <p:nvPr/>
            </p:nvSpPr>
            <p:spPr>
              <a:xfrm>
                <a:off x="3385975" y="7236375"/>
                <a:ext cx="386225" cy="641275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25651" extrusionOk="0">
                    <a:moveTo>
                      <a:pt x="8278" y="1"/>
                    </a:moveTo>
                    <a:lnTo>
                      <a:pt x="8045" y="20"/>
                    </a:lnTo>
                    <a:lnTo>
                      <a:pt x="7793" y="59"/>
                    </a:lnTo>
                    <a:lnTo>
                      <a:pt x="7560" y="98"/>
                    </a:lnTo>
                    <a:lnTo>
                      <a:pt x="7307" y="156"/>
                    </a:lnTo>
                    <a:lnTo>
                      <a:pt x="7074" y="234"/>
                    </a:lnTo>
                    <a:lnTo>
                      <a:pt x="6841" y="331"/>
                    </a:lnTo>
                    <a:lnTo>
                      <a:pt x="6588" y="448"/>
                    </a:lnTo>
                    <a:lnTo>
                      <a:pt x="6374" y="564"/>
                    </a:lnTo>
                    <a:lnTo>
                      <a:pt x="6141" y="700"/>
                    </a:lnTo>
                    <a:lnTo>
                      <a:pt x="5908" y="856"/>
                    </a:lnTo>
                    <a:lnTo>
                      <a:pt x="5694" y="1011"/>
                    </a:lnTo>
                    <a:lnTo>
                      <a:pt x="5480" y="1186"/>
                    </a:lnTo>
                    <a:lnTo>
                      <a:pt x="5267" y="1380"/>
                    </a:lnTo>
                    <a:lnTo>
                      <a:pt x="5072" y="1575"/>
                    </a:lnTo>
                    <a:lnTo>
                      <a:pt x="4878" y="1789"/>
                    </a:lnTo>
                    <a:lnTo>
                      <a:pt x="4684" y="2002"/>
                    </a:lnTo>
                    <a:lnTo>
                      <a:pt x="4509" y="2235"/>
                    </a:lnTo>
                    <a:lnTo>
                      <a:pt x="4334" y="2469"/>
                    </a:lnTo>
                    <a:lnTo>
                      <a:pt x="4276" y="2566"/>
                    </a:lnTo>
                    <a:lnTo>
                      <a:pt x="4101" y="2760"/>
                    </a:lnTo>
                    <a:lnTo>
                      <a:pt x="3945" y="2974"/>
                    </a:lnTo>
                    <a:lnTo>
                      <a:pt x="3809" y="3188"/>
                    </a:lnTo>
                    <a:lnTo>
                      <a:pt x="3673" y="3401"/>
                    </a:lnTo>
                    <a:lnTo>
                      <a:pt x="3557" y="3635"/>
                    </a:lnTo>
                    <a:lnTo>
                      <a:pt x="3440" y="3868"/>
                    </a:lnTo>
                    <a:lnTo>
                      <a:pt x="3343" y="4120"/>
                    </a:lnTo>
                    <a:lnTo>
                      <a:pt x="3246" y="4373"/>
                    </a:lnTo>
                    <a:lnTo>
                      <a:pt x="3090" y="4898"/>
                    </a:lnTo>
                    <a:lnTo>
                      <a:pt x="2974" y="5442"/>
                    </a:lnTo>
                    <a:lnTo>
                      <a:pt x="2896" y="6025"/>
                    </a:lnTo>
                    <a:lnTo>
                      <a:pt x="2838" y="6608"/>
                    </a:lnTo>
                    <a:lnTo>
                      <a:pt x="2818" y="7093"/>
                    </a:lnTo>
                    <a:lnTo>
                      <a:pt x="2838" y="7579"/>
                    </a:lnTo>
                    <a:lnTo>
                      <a:pt x="2857" y="8065"/>
                    </a:lnTo>
                    <a:lnTo>
                      <a:pt x="2896" y="8570"/>
                    </a:lnTo>
                    <a:lnTo>
                      <a:pt x="3013" y="9600"/>
                    </a:lnTo>
                    <a:lnTo>
                      <a:pt x="3110" y="10630"/>
                    </a:lnTo>
                    <a:lnTo>
                      <a:pt x="3149" y="11135"/>
                    </a:lnTo>
                    <a:lnTo>
                      <a:pt x="3187" y="11660"/>
                    </a:lnTo>
                    <a:lnTo>
                      <a:pt x="3187" y="12165"/>
                    </a:lnTo>
                    <a:lnTo>
                      <a:pt x="3168" y="12651"/>
                    </a:lnTo>
                    <a:lnTo>
                      <a:pt x="3110" y="13156"/>
                    </a:lnTo>
                    <a:lnTo>
                      <a:pt x="3032" y="13622"/>
                    </a:lnTo>
                    <a:lnTo>
                      <a:pt x="2915" y="14089"/>
                    </a:lnTo>
                    <a:lnTo>
                      <a:pt x="2838" y="14322"/>
                    </a:lnTo>
                    <a:lnTo>
                      <a:pt x="2760" y="14555"/>
                    </a:lnTo>
                    <a:lnTo>
                      <a:pt x="2507" y="15060"/>
                    </a:lnTo>
                    <a:lnTo>
                      <a:pt x="2235" y="15604"/>
                    </a:lnTo>
                    <a:lnTo>
                      <a:pt x="1944" y="16148"/>
                    </a:lnTo>
                    <a:lnTo>
                      <a:pt x="1633" y="16693"/>
                    </a:lnTo>
                    <a:lnTo>
                      <a:pt x="1322" y="17237"/>
                    </a:lnTo>
                    <a:lnTo>
                      <a:pt x="1011" y="17800"/>
                    </a:lnTo>
                    <a:lnTo>
                      <a:pt x="720" y="18364"/>
                    </a:lnTo>
                    <a:lnTo>
                      <a:pt x="467" y="18927"/>
                    </a:lnTo>
                    <a:lnTo>
                      <a:pt x="350" y="19199"/>
                    </a:lnTo>
                    <a:lnTo>
                      <a:pt x="253" y="19491"/>
                    </a:lnTo>
                    <a:lnTo>
                      <a:pt x="176" y="19782"/>
                    </a:lnTo>
                    <a:lnTo>
                      <a:pt x="98" y="20054"/>
                    </a:lnTo>
                    <a:lnTo>
                      <a:pt x="59" y="20346"/>
                    </a:lnTo>
                    <a:lnTo>
                      <a:pt x="20" y="20637"/>
                    </a:lnTo>
                    <a:lnTo>
                      <a:pt x="1" y="20929"/>
                    </a:lnTo>
                    <a:lnTo>
                      <a:pt x="1" y="21201"/>
                    </a:lnTo>
                    <a:lnTo>
                      <a:pt x="20" y="21492"/>
                    </a:lnTo>
                    <a:lnTo>
                      <a:pt x="78" y="21784"/>
                    </a:lnTo>
                    <a:lnTo>
                      <a:pt x="137" y="22075"/>
                    </a:lnTo>
                    <a:lnTo>
                      <a:pt x="234" y="22367"/>
                    </a:lnTo>
                    <a:lnTo>
                      <a:pt x="370" y="22639"/>
                    </a:lnTo>
                    <a:lnTo>
                      <a:pt x="525" y="22930"/>
                    </a:lnTo>
                    <a:lnTo>
                      <a:pt x="720" y="23222"/>
                    </a:lnTo>
                    <a:lnTo>
                      <a:pt x="933" y="23513"/>
                    </a:lnTo>
                    <a:lnTo>
                      <a:pt x="1089" y="23688"/>
                    </a:lnTo>
                    <a:lnTo>
                      <a:pt x="1264" y="23882"/>
                    </a:lnTo>
                    <a:lnTo>
                      <a:pt x="1439" y="24038"/>
                    </a:lnTo>
                    <a:lnTo>
                      <a:pt x="1633" y="24193"/>
                    </a:lnTo>
                    <a:lnTo>
                      <a:pt x="1827" y="24329"/>
                    </a:lnTo>
                    <a:lnTo>
                      <a:pt x="2022" y="24465"/>
                    </a:lnTo>
                    <a:lnTo>
                      <a:pt x="2449" y="24698"/>
                    </a:lnTo>
                    <a:lnTo>
                      <a:pt x="2896" y="24893"/>
                    </a:lnTo>
                    <a:lnTo>
                      <a:pt x="3343" y="25048"/>
                    </a:lnTo>
                    <a:lnTo>
                      <a:pt x="3809" y="25184"/>
                    </a:lnTo>
                    <a:lnTo>
                      <a:pt x="4295" y="25281"/>
                    </a:lnTo>
                    <a:lnTo>
                      <a:pt x="4800" y="25359"/>
                    </a:lnTo>
                    <a:lnTo>
                      <a:pt x="5286" y="25417"/>
                    </a:lnTo>
                    <a:lnTo>
                      <a:pt x="5791" y="25456"/>
                    </a:lnTo>
                    <a:lnTo>
                      <a:pt x="6296" y="25495"/>
                    </a:lnTo>
                    <a:lnTo>
                      <a:pt x="7268" y="25534"/>
                    </a:lnTo>
                    <a:lnTo>
                      <a:pt x="8220" y="25592"/>
                    </a:lnTo>
                    <a:lnTo>
                      <a:pt x="9153" y="25631"/>
                    </a:lnTo>
                    <a:lnTo>
                      <a:pt x="9658" y="25650"/>
                    </a:lnTo>
                    <a:lnTo>
                      <a:pt x="10183" y="25631"/>
                    </a:lnTo>
                    <a:lnTo>
                      <a:pt x="10707" y="25612"/>
                    </a:lnTo>
                    <a:lnTo>
                      <a:pt x="11252" y="25573"/>
                    </a:lnTo>
                    <a:lnTo>
                      <a:pt x="11776" y="25495"/>
                    </a:lnTo>
                    <a:lnTo>
                      <a:pt x="12301" y="25398"/>
                    </a:lnTo>
                    <a:lnTo>
                      <a:pt x="12787" y="25262"/>
                    </a:lnTo>
                    <a:lnTo>
                      <a:pt x="13039" y="25184"/>
                    </a:lnTo>
                    <a:lnTo>
                      <a:pt x="13272" y="25106"/>
                    </a:lnTo>
                    <a:lnTo>
                      <a:pt x="13506" y="24990"/>
                    </a:lnTo>
                    <a:lnTo>
                      <a:pt x="13719" y="24873"/>
                    </a:lnTo>
                    <a:lnTo>
                      <a:pt x="13933" y="24757"/>
                    </a:lnTo>
                    <a:lnTo>
                      <a:pt x="14127" y="24621"/>
                    </a:lnTo>
                    <a:lnTo>
                      <a:pt x="14322" y="24465"/>
                    </a:lnTo>
                    <a:lnTo>
                      <a:pt x="14497" y="24310"/>
                    </a:lnTo>
                    <a:lnTo>
                      <a:pt x="14671" y="24135"/>
                    </a:lnTo>
                    <a:lnTo>
                      <a:pt x="14807" y="23941"/>
                    </a:lnTo>
                    <a:lnTo>
                      <a:pt x="14963" y="23727"/>
                    </a:lnTo>
                    <a:lnTo>
                      <a:pt x="15080" y="23513"/>
                    </a:lnTo>
                    <a:lnTo>
                      <a:pt x="15177" y="23280"/>
                    </a:lnTo>
                    <a:lnTo>
                      <a:pt x="15274" y="23027"/>
                    </a:lnTo>
                    <a:lnTo>
                      <a:pt x="15352" y="22755"/>
                    </a:lnTo>
                    <a:lnTo>
                      <a:pt x="15410" y="22483"/>
                    </a:lnTo>
                    <a:lnTo>
                      <a:pt x="15449" y="22192"/>
                    </a:lnTo>
                    <a:lnTo>
                      <a:pt x="15449" y="21920"/>
                    </a:lnTo>
                    <a:lnTo>
                      <a:pt x="15449" y="21648"/>
                    </a:lnTo>
                    <a:lnTo>
                      <a:pt x="15449" y="21376"/>
                    </a:lnTo>
                    <a:lnTo>
                      <a:pt x="15410" y="21104"/>
                    </a:lnTo>
                    <a:lnTo>
                      <a:pt x="15371" y="20831"/>
                    </a:lnTo>
                    <a:lnTo>
                      <a:pt x="15313" y="20559"/>
                    </a:lnTo>
                    <a:lnTo>
                      <a:pt x="15235" y="20307"/>
                    </a:lnTo>
                    <a:lnTo>
                      <a:pt x="15080" y="19763"/>
                    </a:lnTo>
                    <a:lnTo>
                      <a:pt x="14866" y="19258"/>
                    </a:lnTo>
                    <a:lnTo>
                      <a:pt x="14633" y="18752"/>
                    </a:lnTo>
                    <a:lnTo>
                      <a:pt x="13991" y="17431"/>
                    </a:lnTo>
                    <a:lnTo>
                      <a:pt x="13680" y="16790"/>
                    </a:lnTo>
                    <a:lnTo>
                      <a:pt x="13389" y="16148"/>
                    </a:lnTo>
                    <a:lnTo>
                      <a:pt x="13117" y="15488"/>
                    </a:lnTo>
                    <a:lnTo>
                      <a:pt x="12864" y="14827"/>
                    </a:lnTo>
                    <a:lnTo>
                      <a:pt x="12631" y="14128"/>
                    </a:lnTo>
                    <a:lnTo>
                      <a:pt x="12534" y="13778"/>
                    </a:lnTo>
                    <a:lnTo>
                      <a:pt x="12456" y="13428"/>
                    </a:lnTo>
                    <a:lnTo>
                      <a:pt x="12379" y="13059"/>
                    </a:lnTo>
                    <a:lnTo>
                      <a:pt x="12320" y="12690"/>
                    </a:lnTo>
                    <a:lnTo>
                      <a:pt x="12281" y="12340"/>
                    </a:lnTo>
                    <a:lnTo>
                      <a:pt x="12243" y="11971"/>
                    </a:lnTo>
                    <a:lnTo>
                      <a:pt x="12223" y="11232"/>
                    </a:lnTo>
                    <a:lnTo>
                      <a:pt x="12223" y="10513"/>
                    </a:lnTo>
                    <a:lnTo>
                      <a:pt x="12262" y="9775"/>
                    </a:lnTo>
                    <a:lnTo>
                      <a:pt x="12320" y="9037"/>
                    </a:lnTo>
                    <a:lnTo>
                      <a:pt x="12417" y="7560"/>
                    </a:lnTo>
                    <a:lnTo>
                      <a:pt x="12456" y="6841"/>
                    </a:lnTo>
                    <a:lnTo>
                      <a:pt x="12456" y="6102"/>
                    </a:lnTo>
                    <a:lnTo>
                      <a:pt x="12437" y="5383"/>
                    </a:lnTo>
                    <a:lnTo>
                      <a:pt x="12398" y="5034"/>
                    </a:lnTo>
                    <a:lnTo>
                      <a:pt x="12359" y="4684"/>
                    </a:lnTo>
                    <a:lnTo>
                      <a:pt x="12301" y="4315"/>
                    </a:lnTo>
                    <a:lnTo>
                      <a:pt x="12223" y="3965"/>
                    </a:lnTo>
                    <a:lnTo>
                      <a:pt x="12145" y="3615"/>
                    </a:lnTo>
                    <a:lnTo>
                      <a:pt x="12029" y="3285"/>
                    </a:lnTo>
                    <a:lnTo>
                      <a:pt x="11893" y="2935"/>
                    </a:lnTo>
                    <a:lnTo>
                      <a:pt x="11757" y="2605"/>
                    </a:lnTo>
                    <a:lnTo>
                      <a:pt x="11582" y="2255"/>
                    </a:lnTo>
                    <a:lnTo>
                      <a:pt x="11388" y="1925"/>
                    </a:lnTo>
                    <a:lnTo>
                      <a:pt x="11193" y="1653"/>
                    </a:lnTo>
                    <a:lnTo>
                      <a:pt x="10999" y="1380"/>
                    </a:lnTo>
                    <a:lnTo>
                      <a:pt x="10805" y="1147"/>
                    </a:lnTo>
                    <a:lnTo>
                      <a:pt x="10591" y="934"/>
                    </a:lnTo>
                    <a:lnTo>
                      <a:pt x="10377" y="759"/>
                    </a:lnTo>
                    <a:lnTo>
                      <a:pt x="10163" y="584"/>
                    </a:lnTo>
                    <a:lnTo>
                      <a:pt x="9930" y="448"/>
                    </a:lnTo>
                    <a:lnTo>
                      <a:pt x="9716" y="331"/>
                    </a:lnTo>
                    <a:lnTo>
                      <a:pt x="9483" y="215"/>
                    </a:lnTo>
                    <a:lnTo>
                      <a:pt x="9250" y="137"/>
                    </a:lnTo>
                    <a:lnTo>
                      <a:pt x="8997" y="79"/>
                    </a:lnTo>
                    <a:lnTo>
                      <a:pt x="8764" y="40"/>
                    </a:lnTo>
                    <a:lnTo>
                      <a:pt x="8531" y="20"/>
                    </a:lnTo>
                    <a:lnTo>
                      <a:pt x="8278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28"/>
              <p:cNvSpPr/>
              <p:nvPr/>
            </p:nvSpPr>
            <p:spPr>
              <a:xfrm>
                <a:off x="2987625" y="7619175"/>
                <a:ext cx="381375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15255" h="8629" extrusionOk="0">
                    <a:moveTo>
                      <a:pt x="14166" y="1"/>
                    </a:moveTo>
                    <a:lnTo>
                      <a:pt x="13700" y="20"/>
                    </a:lnTo>
                    <a:lnTo>
                      <a:pt x="12320" y="20"/>
                    </a:lnTo>
                    <a:lnTo>
                      <a:pt x="11368" y="40"/>
                    </a:lnTo>
                    <a:lnTo>
                      <a:pt x="10669" y="59"/>
                    </a:lnTo>
                    <a:lnTo>
                      <a:pt x="10105" y="98"/>
                    </a:lnTo>
                    <a:lnTo>
                      <a:pt x="9522" y="176"/>
                    </a:lnTo>
                    <a:lnTo>
                      <a:pt x="8726" y="312"/>
                    </a:lnTo>
                    <a:lnTo>
                      <a:pt x="7929" y="487"/>
                    </a:lnTo>
                    <a:lnTo>
                      <a:pt x="6335" y="836"/>
                    </a:lnTo>
                    <a:lnTo>
                      <a:pt x="5539" y="992"/>
                    </a:lnTo>
                    <a:lnTo>
                      <a:pt x="4742" y="1128"/>
                    </a:lnTo>
                    <a:lnTo>
                      <a:pt x="4334" y="1167"/>
                    </a:lnTo>
                    <a:lnTo>
                      <a:pt x="3945" y="1206"/>
                    </a:lnTo>
                    <a:lnTo>
                      <a:pt x="3537" y="1225"/>
                    </a:lnTo>
                    <a:lnTo>
                      <a:pt x="3129" y="1245"/>
                    </a:lnTo>
                    <a:lnTo>
                      <a:pt x="2779" y="1225"/>
                    </a:lnTo>
                    <a:lnTo>
                      <a:pt x="2430" y="1206"/>
                    </a:lnTo>
                    <a:lnTo>
                      <a:pt x="2119" y="1147"/>
                    </a:lnTo>
                    <a:lnTo>
                      <a:pt x="1808" y="1070"/>
                    </a:lnTo>
                    <a:lnTo>
                      <a:pt x="1516" y="972"/>
                    </a:lnTo>
                    <a:lnTo>
                      <a:pt x="1225" y="856"/>
                    </a:lnTo>
                    <a:lnTo>
                      <a:pt x="972" y="720"/>
                    </a:lnTo>
                    <a:lnTo>
                      <a:pt x="720" y="564"/>
                    </a:lnTo>
                    <a:lnTo>
                      <a:pt x="584" y="798"/>
                    </a:lnTo>
                    <a:lnTo>
                      <a:pt x="467" y="1050"/>
                    </a:lnTo>
                    <a:lnTo>
                      <a:pt x="351" y="1303"/>
                    </a:lnTo>
                    <a:lnTo>
                      <a:pt x="253" y="1575"/>
                    </a:lnTo>
                    <a:lnTo>
                      <a:pt x="176" y="1827"/>
                    </a:lnTo>
                    <a:lnTo>
                      <a:pt x="98" y="2100"/>
                    </a:lnTo>
                    <a:lnTo>
                      <a:pt x="59" y="2352"/>
                    </a:lnTo>
                    <a:lnTo>
                      <a:pt x="20" y="2624"/>
                    </a:lnTo>
                    <a:lnTo>
                      <a:pt x="1" y="2896"/>
                    </a:lnTo>
                    <a:lnTo>
                      <a:pt x="20" y="3168"/>
                    </a:lnTo>
                    <a:lnTo>
                      <a:pt x="59" y="3460"/>
                    </a:lnTo>
                    <a:lnTo>
                      <a:pt x="98" y="3732"/>
                    </a:lnTo>
                    <a:lnTo>
                      <a:pt x="176" y="4023"/>
                    </a:lnTo>
                    <a:lnTo>
                      <a:pt x="292" y="4315"/>
                    </a:lnTo>
                    <a:lnTo>
                      <a:pt x="428" y="4606"/>
                    </a:lnTo>
                    <a:lnTo>
                      <a:pt x="584" y="4917"/>
                    </a:lnTo>
                    <a:lnTo>
                      <a:pt x="720" y="5131"/>
                    </a:lnTo>
                    <a:lnTo>
                      <a:pt x="856" y="5325"/>
                    </a:lnTo>
                    <a:lnTo>
                      <a:pt x="1011" y="5519"/>
                    </a:lnTo>
                    <a:lnTo>
                      <a:pt x="1167" y="5694"/>
                    </a:lnTo>
                    <a:lnTo>
                      <a:pt x="1342" y="5869"/>
                    </a:lnTo>
                    <a:lnTo>
                      <a:pt x="1516" y="6025"/>
                    </a:lnTo>
                    <a:lnTo>
                      <a:pt x="1886" y="6336"/>
                    </a:lnTo>
                    <a:lnTo>
                      <a:pt x="2294" y="6588"/>
                    </a:lnTo>
                    <a:lnTo>
                      <a:pt x="2721" y="6821"/>
                    </a:lnTo>
                    <a:lnTo>
                      <a:pt x="3168" y="7016"/>
                    </a:lnTo>
                    <a:lnTo>
                      <a:pt x="3615" y="7210"/>
                    </a:lnTo>
                    <a:lnTo>
                      <a:pt x="4101" y="7365"/>
                    </a:lnTo>
                    <a:lnTo>
                      <a:pt x="4587" y="7501"/>
                    </a:lnTo>
                    <a:lnTo>
                      <a:pt x="5072" y="7618"/>
                    </a:lnTo>
                    <a:lnTo>
                      <a:pt x="5558" y="7735"/>
                    </a:lnTo>
                    <a:lnTo>
                      <a:pt x="6510" y="7948"/>
                    </a:lnTo>
                    <a:lnTo>
                      <a:pt x="7443" y="8143"/>
                    </a:lnTo>
                    <a:lnTo>
                      <a:pt x="8356" y="8337"/>
                    </a:lnTo>
                    <a:lnTo>
                      <a:pt x="8862" y="8415"/>
                    </a:lnTo>
                    <a:lnTo>
                      <a:pt x="9367" y="8512"/>
                    </a:lnTo>
                    <a:lnTo>
                      <a:pt x="9891" y="8570"/>
                    </a:lnTo>
                    <a:lnTo>
                      <a:pt x="10435" y="8609"/>
                    </a:lnTo>
                    <a:lnTo>
                      <a:pt x="10960" y="8629"/>
                    </a:lnTo>
                    <a:lnTo>
                      <a:pt x="11485" y="8609"/>
                    </a:lnTo>
                    <a:lnTo>
                      <a:pt x="12009" y="8551"/>
                    </a:lnTo>
                    <a:lnTo>
                      <a:pt x="12262" y="8512"/>
                    </a:lnTo>
                    <a:lnTo>
                      <a:pt x="12515" y="8473"/>
                    </a:lnTo>
                    <a:lnTo>
                      <a:pt x="12748" y="8395"/>
                    </a:lnTo>
                    <a:lnTo>
                      <a:pt x="12981" y="8318"/>
                    </a:lnTo>
                    <a:lnTo>
                      <a:pt x="13214" y="8240"/>
                    </a:lnTo>
                    <a:lnTo>
                      <a:pt x="13428" y="8143"/>
                    </a:lnTo>
                    <a:lnTo>
                      <a:pt x="13642" y="8026"/>
                    </a:lnTo>
                    <a:lnTo>
                      <a:pt x="13836" y="7890"/>
                    </a:lnTo>
                    <a:lnTo>
                      <a:pt x="14030" y="7735"/>
                    </a:lnTo>
                    <a:lnTo>
                      <a:pt x="14225" y="7579"/>
                    </a:lnTo>
                    <a:lnTo>
                      <a:pt x="14380" y="7385"/>
                    </a:lnTo>
                    <a:lnTo>
                      <a:pt x="14536" y="7191"/>
                    </a:lnTo>
                    <a:lnTo>
                      <a:pt x="14691" y="6977"/>
                    </a:lnTo>
                    <a:lnTo>
                      <a:pt x="14808" y="6744"/>
                    </a:lnTo>
                    <a:lnTo>
                      <a:pt x="14944" y="6491"/>
                    </a:lnTo>
                    <a:lnTo>
                      <a:pt x="15041" y="6219"/>
                    </a:lnTo>
                    <a:lnTo>
                      <a:pt x="15119" y="5947"/>
                    </a:lnTo>
                    <a:lnTo>
                      <a:pt x="15177" y="5694"/>
                    </a:lnTo>
                    <a:lnTo>
                      <a:pt x="15216" y="5422"/>
                    </a:lnTo>
                    <a:lnTo>
                      <a:pt x="15255" y="5150"/>
                    </a:lnTo>
                    <a:lnTo>
                      <a:pt x="15255" y="4878"/>
                    </a:lnTo>
                    <a:lnTo>
                      <a:pt x="15255" y="4606"/>
                    </a:lnTo>
                    <a:lnTo>
                      <a:pt x="15255" y="4315"/>
                    </a:lnTo>
                    <a:lnTo>
                      <a:pt x="15216" y="4043"/>
                    </a:lnTo>
                    <a:lnTo>
                      <a:pt x="15138" y="3499"/>
                    </a:lnTo>
                    <a:lnTo>
                      <a:pt x="15021" y="2954"/>
                    </a:lnTo>
                    <a:lnTo>
                      <a:pt x="14885" y="2410"/>
                    </a:lnTo>
                    <a:lnTo>
                      <a:pt x="14516" y="1206"/>
                    </a:lnTo>
                    <a:lnTo>
                      <a:pt x="1416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28"/>
              <p:cNvSpPr/>
              <p:nvPr/>
            </p:nvSpPr>
            <p:spPr>
              <a:xfrm>
                <a:off x="3385975" y="7670200"/>
                <a:ext cx="386225" cy="207450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8298" extrusionOk="0">
                    <a:moveTo>
                      <a:pt x="1244" y="0"/>
                    </a:moveTo>
                    <a:lnTo>
                      <a:pt x="856" y="758"/>
                    </a:lnTo>
                    <a:lnTo>
                      <a:pt x="661" y="1127"/>
                    </a:lnTo>
                    <a:lnTo>
                      <a:pt x="486" y="1516"/>
                    </a:lnTo>
                    <a:lnTo>
                      <a:pt x="350" y="1905"/>
                    </a:lnTo>
                    <a:lnTo>
                      <a:pt x="214" y="2274"/>
                    </a:lnTo>
                    <a:lnTo>
                      <a:pt x="117" y="2662"/>
                    </a:lnTo>
                    <a:lnTo>
                      <a:pt x="39" y="3051"/>
                    </a:lnTo>
                    <a:lnTo>
                      <a:pt x="1" y="3440"/>
                    </a:lnTo>
                    <a:lnTo>
                      <a:pt x="1" y="3828"/>
                    </a:lnTo>
                    <a:lnTo>
                      <a:pt x="39" y="4217"/>
                    </a:lnTo>
                    <a:lnTo>
                      <a:pt x="117" y="4605"/>
                    </a:lnTo>
                    <a:lnTo>
                      <a:pt x="234" y="4994"/>
                    </a:lnTo>
                    <a:lnTo>
                      <a:pt x="312" y="5188"/>
                    </a:lnTo>
                    <a:lnTo>
                      <a:pt x="409" y="5383"/>
                    </a:lnTo>
                    <a:lnTo>
                      <a:pt x="525" y="5577"/>
                    </a:lnTo>
                    <a:lnTo>
                      <a:pt x="642" y="5771"/>
                    </a:lnTo>
                    <a:lnTo>
                      <a:pt x="778" y="5966"/>
                    </a:lnTo>
                    <a:lnTo>
                      <a:pt x="933" y="6160"/>
                    </a:lnTo>
                    <a:lnTo>
                      <a:pt x="1089" y="6335"/>
                    </a:lnTo>
                    <a:lnTo>
                      <a:pt x="1264" y="6529"/>
                    </a:lnTo>
                    <a:lnTo>
                      <a:pt x="1439" y="6685"/>
                    </a:lnTo>
                    <a:lnTo>
                      <a:pt x="1633" y="6840"/>
                    </a:lnTo>
                    <a:lnTo>
                      <a:pt x="1827" y="6976"/>
                    </a:lnTo>
                    <a:lnTo>
                      <a:pt x="2022" y="7112"/>
                    </a:lnTo>
                    <a:lnTo>
                      <a:pt x="2449" y="7345"/>
                    </a:lnTo>
                    <a:lnTo>
                      <a:pt x="2896" y="7540"/>
                    </a:lnTo>
                    <a:lnTo>
                      <a:pt x="3343" y="7695"/>
                    </a:lnTo>
                    <a:lnTo>
                      <a:pt x="3809" y="7831"/>
                    </a:lnTo>
                    <a:lnTo>
                      <a:pt x="4295" y="7928"/>
                    </a:lnTo>
                    <a:lnTo>
                      <a:pt x="4800" y="8006"/>
                    </a:lnTo>
                    <a:lnTo>
                      <a:pt x="5286" y="8064"/>
                    </a:lnTo>
                    <a:lnTo>
                      <a:pt x="5791" y="8103"/>
                    </a:lnTo>
                    <a:lnTo>
                      <a:pt x="6296" y="8142"/>
                    </a:lnTo>
                    <a:lnTo>
                      <a:pt x="7268" y="8181"/>
                    </a:lnTo>
                    <a:lnTo>
                      <a:pt x="8220" y="8239"/>
                    </a:lnTo>
                    <a:lnTo>
                      <a:pt x="9153" y="8278"/>
                    </a:lnTo>
                    <a:lnTo>
                      <a:pt x="9658" y="8297"/>
                    </a:lnTo>
                    <a:lnTo>
                      <a:pt x="10183" y="8278"/>
                    </a:lnTo>
                    <a:lnTo>
                      <a:pt x="10707" y="8259"/>
                    </a:lnTo>
                    <a:lnTo>
                      <a:pt x="11252" y="8220"/>
                    </a:lnTo>
                    <a:lnTo>
                      <a:pt x="11776" y="8142"/>
                    </a:lnTo>
                    <a:lnTo>
                      <a:pt x="12301" y="8045"/>
                    </a:lnTo>
                    <a:lnTo>
                      <a:pt x="12787" y="7909"/>
                    </a:lnTo>
                    <a:lnTo>
                      <a:pt x="13039" y="7831"/>
                    </a:lnTo>
                    <a:lnTo>
                      <a:pt x="13272" y="7753"/>
                    </a:lnTo>
                    <a:lnTo>
                      <a:pt x="13506" y="7637"/>
                    </a:lnTo>
                    <a:lnTo>
                      <a:pt x="13719" y="7520"/>
                    </a:lnTo>
                    <a:lnTo>
                      <a:pt x="13933" y="7404"/>
                    </a:lnTo>
                    <a:lnTo>
                      <a:pt x="14127" y="7268"/>
                    </a:lnTo>
                    <a:lnTo>
                      <a:pt x="14322" y="7112"/>
                    </a:lnTo>
                    <a:lnTo>
                      <a:pt x="14497" y="6957"/>
                    </a:lnTo>
                    <a:lnTo>
                      <a:pt x="14671" y="6782"/>
                    </a:lnTo>
                    <a:lnTo>
                      <a:pt x="14807" y="6588"/>
                    </a:lnTo>
                    <a:lnTo>
                      <a:pt x="14963" y="6374"/>
                    </a:lnTo>
                    <a:lnTo>
                      <a:pt x="15080" y="6160"/>
                    </a:lnTo>
                    <a:lnTo>
                      <a:pt x="15177" y="5927"/>
                    </a:lnTo>
                    <a:lnTo>
                      <a:pt x="15274" y="5674"/>
                    </a:lnTo>
                    <a:lnTo>
                      <a:pt x="15332" y="5460"/>
                    </a:lnTo>
                    <a:lnTo>
                      <a:pt x="15390" y="5227"/>
                    </a:lnTo>
                    <a:lnTo>
                      <a:pt x="15410" y="5014"/>
                    </a:lnTo>
                    <a:lnTo>
                      <a:pt x="15449" y="4800"/>
                    </a:lnTo>
                    <a:lnTo>
                      <a:pt x="15449" y="4353"/>
                    </a:lnTo>
                    <a:lnTo>
                      <a:pt x="15429" y="3925"/>
                    </a:lnTo>
                    <a:lnTo>
                      <a:pt x="15060" y="3789"/>
                    </a:lnTo>
                    <a:lnTo>
                      <a:pt x="14905" y="3751"/>
                    </a:lnTo>
                    <a:lnTo>
                      <a:pt x="14225" y="3576"/>
                    </a:lnTo>
                    <a:lnTo>
                      <a:pt x="13544" y="3440"/>
                    </a:lnTo>
                    <a:lnTo>
                      <a:pt x="12845" y="3323"/>
                    </a:lnTo>
                    <a:lnTo>
                      <a:pt x="12145" y="3206"/>
                    </a:lnTo>
                    <a:lnTo>
                      <a:pt x="10630" y="2993"/>
                    </a:lnTo>
                    <a:lnTo>
                      <a:pt x="9095" y="2798"/>
                    </a:lnTo>
                    <a:lnTo>
                      <a:pt x="8337" y="2682"/>
                    </a:lnTo>
                    <a:lnTo>
                      <a:pt x="7579" y="2546"/>
                    </a:lnTo>
                    <a:lnTo>
                      <a:pt x="6821" y="2390"/>
                    </a:lnTo>
                    <a:lnTo>
                      <a:pt x="6083" y="2196"/>
                    </a:lnTo>
                    <a:lnTo>
                      <a:pt x="5441" y="2021"/>
                    </a:lnTo>
                    <a:lnTo>
                      <a:pt x="4800" y="1807"/>
                    </a:lnTo>
                    <a:lnTo>
                      <a:pt x="4159" y="1594"/>
                    </a:lnTo>
                    <a:lnTo>
                      <a:pt x="3537" y="1341"/>
                    </a:lnTo>
                    <a:lnTo>
                      <a:pt x="2935" y="1050"/>
                    </a:lnTo>
                    <a:lnTo>
                      <a:pt x="2352" y="739"/>
                    </a:lnTo>
                    <a:lnTo>
                      <a:pt x="2060" y="583"/>
                    </a:lnTo>
                    <a:lnTo>
                      <a:pt x="1788" y="389"/>
                    </a:lnTo>
                    <a:lnTo>
                      <a:pt x="1516" y="195"/>
                    </a:lnTo>
                    <a:lnTo>
                      <a:pt x="124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28"/>
              <p:cNvSpPr/>
              <p:nvPr/>
            </p:nvSpPr>
            <p:spPr>
              <a:xfrm>
                <a:off x="3523450" y="6548500"/>
                <a:ext cx="127300" cy="1467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70" extrusionOk="0">
                    <a:moveTo>
                      <a:pt x="2333" y="1"/>
                    </a:moveTo>
                    <a:lnTo>
                      <a:pt x="1" y="4412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28"/>
              <p:cNvSpPr/>
              <p:nvPr/>
            </p:nvSpPr>
            <p:spPr>
              <a:xfrm>
                <a:off x="3559900" y="6480500"/>
                <a:ext cx="139425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4276" extrusionOk="0">
                    <a:moveTo>
                      <a:pt x="1263" y="0"/>
                    </a:moveTo>
                    <a:lnTo>
                      <a:pt x="1127" y="20"/>
                    </a:lnTo>
                    <a:lnTo>
                      <a:pt x="991" y="59"/>
                    </a:lnTo>
                    <a:lnTo>
                      <a:pt x="855" y="97"/>
                    </a:lnTo>
                    <a:lnTo>
                      <a:pt x="739" y="156"/>
                    </a:lnTo>
                    <a:lnTo>
                      <a:pt x="622" y="233"/>
                    </a:lnTo>
                    <a:lnTo>
                      <a:pt x="525" y="311"/>
                    </a:lnTo>
                    <a:lnTo>
                      <a:pt x="408" y="408"/>
                    </a:lnTo>
                    <a:lnTo>
                      <a:pt x="311" y="506"/>
                    </a:lnTo>
                    <a:lnTo>
                      <a:pt x="233" y="622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58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71"/>
                    </a:lnTo>
                    <a:lnTo>
                      <a:pt x="58" y="1807"/>
                    </a:lnTo>
                    <a:lnTo>
                      <a:pt x="97" y="1943"/>
                    </a:lnTo>
                    <a:lnTo>
                      <a:pt x="156" y="2060"/>
                    </a:lnTo>
                    <a:lnTo>
                      <a:pt x="233" y="2177"/>
                    </a:lnTo>
                    <a:lnTo>
                      <a:pt x="311" y="2293"/>
                    </a:lnTo>
                    <a:lnTo>
                      <a:pt x="408" y="2390"/>
                    </a:lnTo>
                    <a:lnTo>
                      <a:pt x="505" y="2488"/>
                    </a:lnTo>
                    <a:lnTo>
                      <a:pt x="622" y="2565"/>
                    </a:lnTo>
                    <a:lnTo>
                      <a:pt x="739" y="2643"/>
                    </a:lnTo>
                    <a:lnTo>
                      <a:pt x="3498" y="4100"/>
                    </a:lnTo>
                    <a:lnTo>
                      <a:pt x="3634" y="4159"/>
                    </a:lnTo>
                    <a:lnTo>
                      <a:pt x="3770" y="4217"/>
                    </a:lnTo>
                    <a:lnTo>
                      <a:pt x="3906" y="4236"/>
                    </a:lnTo>
                    <a:lnTo>
                      <a:pt x="4042" y="4256"/>
                    </a:lnTo>
                    <a:lnTo>
                      <a:pt x="4178" y="4275"/>
                    </a:lnTo>
                    <a:lnTo>
                      <a:pt x="4314" y="4256"/>
                    </a:lnTo>
                    <a:lnTo>
                      <a:pt x="4450" y="4236"/>
                    </a:lnTo>
                    <a:lnTo>
                      <a:pt x="4586" y="4198"/>
                    </a:lnTo>
                    <a:lnTo>
                      <a:pt x="4703" y="4159"/>
                    </a:lnTo>
                    <a:lnTo>
                      <a:pt x="4819" y="4100"/>
                    </a:lnTo>
                    <a:lnTo>
                      <a:pt x="4936" y="4042"/>
                    </a:lnTo>
                    <a:lnTo>
                      <a:pt x="5052" y="3945"/>
                    </a:lnTo>
                    <a:lnTo>
                      <a:pt x="5149" y="3867"/>
                    </a:lnTo>
                    <a:lnTo>
                      <a:pt x="5247" y="3751"/>
                    </a:lnTo>
                    <a:lnTo>
                      <a:pt x="5324" y="3634"/>
                    </a:lnTo>
                    <a:lnTo>
                      <a:pt x="5402" y="3517"/>
                    </a:lnTo>
                    <a:lnTo>
                      <a:pt x="5460" y="3381"/>
                    </a:lnTo>
                    <a:lnTo>
                      <a:pt x="551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77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0" y="2313"/>
                    </a:lnTo>
                    <a:lnTo>
                      <a:pt x="5402" y="2196"/>
                    </a:lnTo>
                    <a:lnTo>
                      <a:pt x="5344" y="2079"/>
                    </a:lnTo>
                    <a:lnTo>
                      <a:pt x="5247" y="1982"/>
                    </a:lnTo>
                    <a:lnTo>
                      <a:pt x="5169" y="1866"/>
                    </a:lnTo>
                    <a:lnTo>
                      <a:pt x="5052" y="1769"/>
                    </a:lnTo>
                    <a:lnTo>
                      <a:pt x="4955" y="1691"/>
                    </a:lnTo>
                    <a:lnTo>
                      <a:pt x="4819" y="1613"/>
                    </a:lnTo>
                    <a:lnTo>
                      <a:pt x="2060" y="156"/>
                    </a:lnTo>
                    <a:lnTo>
                      <a:pt x="1924" y="97"/>
                    </a:lnTo>
                    <a:lnTo>
                      <a:pt x="1807" y="59"/>
                    </a:lnTo>
                    <a:lnTo>
                      <a:pt x="1671" y="20"/>
                    </a:lnTo>
                    <a:lnTo>
                      <a:pt x="153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28"/>
              <p:cNvSpPr/>
              <p:nvPr/>
            </p:nvSpPr>
            <p:spPr>
              <a:xfrm>
                <a:off x="3682300" y="6632550"/>
                <a:ext cx="127300" cy="146725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69" extrusionOk="0">
                    <a:moveTo>
                      <a:pt x="2333" y="0"/>
                    </a:moveTo>
                    <a:lnTo>
                      <a:pt x="1" y="4411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28"/>
              <p:cNvSpPr/>
              <p:nvPr/>
            </p:nvSpPr>
            <p:spPr>
              <a:xfrm>
                <a:off x="3718750" y="6564525"/>
                <a:ext cx="138950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58" h="4276" extrusionOk="0">
                    <a:moveTo>
                      <a:pt x="1244" y="1"/>
                    </a:moveTo>
                    <a:lnTo>
                      <a:pt x="1108" y="20"/>
                    </a:lnTo>
                    <a:lnTo>
                      <a:pt x="991" y="59"/>
                    </a:lnTo>
                    <a:lnTo>
                      <a:pt x="855" y="98"/>
                    </a:lnTo>
                    <a:lnTo>
                      <a:pt x="739" y="156"/>
                    </a:lnTo>
                    <a:lnTo>
                      <a:pt x="622" y="234"/>
                    </a:lnTo>
                    <a:lnTo>
                      <a:pt x="505" y="312"/>
                    </a:lnTo>
                    <a:lnTo>
                      <a:pt x="408" y="409"/>
                    </a:lnTo>
                    <a:lnTo>
                      <a:pt x="311" y="506"/>
                    </a:lnTo>
                    <a:lnTo>
                      <a:pt x="233" y="623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39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92"/>
                    </a:lnTo>
                    <a:lnTo>
                      <a:pt x="59" y="1808"/>
                    </a:lnTo>
                    <a:lnTo>
                      <a:pt x="97" y="1944"/>
                    </a:lnTo>
                    <a:lnTo>
                      <a:pt x="156" y="2061"/>
                    </a:lnTo>
                    <a:lnTo>
                      <a:pt x="233" y="2177"/>
                    </a:lnTo>
                    <a:lnTo>
                      <a:pt x="311" y="2294"/>
                    </a:lnTo>
                    <a:lnTo>
                      <a:pt x="408" y="2391"/>
                    </a:lnTo>
                    <a:lnTo>
                      <a:pt x="505" y="2488"/>
                    </a:lnTo>
                    <a:lnTo>
                      <a:pt x="622" y="2566"/>
                    </a:lnTo>
                    <a:lnTo>
                      <a:pt x="739" y="2644"/>
                    </a:lnTo>
                    <a:lnTo>
                      <a:pt x="3498" y="4101"/>
                    </a:lnTo>
                    <a:lnTo>
                      <a:pt x="3634" y="4159"/>
                    </a:lnTo>
                    <a:lnTo>
                      <a:pt x="3770" y="4218"/>
                    </a:lnTo>
                    <a:lnTo>
                      <a:pt x="3906" y="4256"/>
                    </a:lnTo>
                    <a:lnTo>
                      <a:pt x="4042" y="4256"/>
                    </a:lnTo>
                    <a:lnTo>
                      <a:pt x="4178" y="4276"/>
                    </a:lnTo>
                    <a:lnTo>
                      <a:pt x="4314" y="4256"/>
                    </a:lnTo>
                    <a:lnTo>
                      <a:pt x="4431" y="4237"/>
                    </a:lnTo>
                    <a:lnTo>
                      <a:pt x="4567" y="4218"/>
                    </a:lnTo>
                    <a:lnTo>
                      <a:pt x="4703" y="4159"/>
                    </a:lnTo>
                    <a:lnTo>
                      <a:pt x="4819" y="4101"/>
                    </a:lnTo>
                    <a:lnTo>
                      <a:pt x="4936" y="4043"/>
                    </a:lnTo>
                    <a:lnTo>
                      <a:pt x="5052" y="3946"/>
                    </a:lnTo>
                    <a:lnTo>
                      <a:pt x="5150" y="3868"/>
                    </a:lnTo>
                    <a:lnTo>
                      <a:pt x="5247" y="3751"/>
                    </a:lnTo>
                    <a:lnTo>
                      <a:pt x="5324" y="3654"/>
                    </a:lnTo>
                    <a:lnTo>
                      <a:pt x="5402" y="3518"/>
                    </a:lnTo>
                    <a:lnTo>
                      <a:pt x="5461" y="3401"/>
                    </a:lnTo>
                    <a:lnTo>
                      <a:pt x="549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58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1" y="2333"/>
                    </a:lnTo>
                    <a:lnTo>
                      <a:pt x="5402" y="2197"/>
                    </a:lnTo>
                    <a:lnTo>
                      <a:pt x="5324" y="2080"/>
                    </a:lnTo>
                    <a:lnTo>
                      <a:pt x="5247" y="1983"/>
                    </a:lnTo>
                    <a:lnTo>
                      <a:pt x="5150" y="1866"/>
                    </a:lnTo>
                    <a:lnTo>
                      <a:pt x="5052" y="1789"/>
                    </a:lnTo>
                    <a:lnTo>
                      <a:pt x="4936" y="1692"/>
                    </a:lnTo>
                    <a:lnTo>
                      <a:pt x="4819" y="1614"/>
                    </a:lnTo>
                    <a:lnTo>
                      <a:pt x="2060" y="156"/>
                    </a:lnTo>
                    <a:lnTo>
                      <a:pt x="1924" y="98"/>
                    </a:lnTo>
                    <a:lnTo>
                      <a:pt x="1788" y="59"/>
                    </a:lnTo>
                    <a:lnTo>
                      <a:pt x="1652" y="20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28"/>
              <p:cNvSpPr/>
              <p:nvPr/>
            </p:nvSpPr>
            <p:spPr>
              <a:xfrm>
                <a:off x="3132875" y="6575700"/>
                <a:ext cx="741350" cy="825400"/>
              </a:xfrm>
              <a:custGeom>
                <a:avLst/>
                <a:gdLst/>
                <a:ahLst/>
                <a:cxnLst/>
                <a:rect l="l" t="t" r="r" b="b"/>
                <a:pathLst>
                  <a:path w="29654" h="33016" extrusionOk="0">
                    <a:moveTo>
                      <a:pt x="14147" y="1"/>
                    </a:moveTo>
                    <a:lnTo>
                      <a:pt x="13700" y="20"/>
                    </a:lnTo>
                    <a:lnTo>
                      <a:pt x="13253" y="98"/>
                    </a:lnTo>
                    <a:lnTo>
                      <a:pt x="12826" y="215"/>
                    </a:lnTo>
                    <a:lnTo>
                      <a:pt x="12398" y="351"/>
                    </a:lnTo>
                    <a:lnTo>
                      <a:pt x="11990" y="545"/>
                    </a:lnTo>
                    <a:lnTo>
                      <a:pt x="11601" y="778"/>
                    </a:lnTo>
                    <a:lnTo>
                      <a:pt x="11232" y="1050"/>
                    </a:lnTo>
                    <a:lnTo>
                      <a:pt x="10902" y="1361"/>
                    </a:lnTo>
                    <a:lnTo>
                      <a:pt x="10572" y="1691"/>
                    </a:lnTo>
                    <a:lnTo>
                      <a:pt x="10436" y="1886"/>
                    </a:lnTo>
                    <a:lnTo>
                      <a:pt x="10300" y="2080"/>
                    </a:lnTo>
                    <a:lnTo>
                      <a:pt x="10163" y="2274"/>
                    </a:lnTo>
                    <a:lnTo>
                      <a:pt x="10047" y="2488"/>
                    </a:lnTo>
                    <a:lnTo>
                      <a:pt x="545" y="20423"/>
                    </a:lnTo>
                    <a:lnTo>
                      <a:pt x="428" y="20637"/>
                    </a:lnTo>
                    <a:lnTo>
                      <a:pt x="351" y="20870"/>
                    </a:lnTo>
                    <a:lnTo>
                      <a:pt x="253" y="21084"/>
                    </a:lnTo>
                    <a:lnTo>
                      <a:pt x="195" y="21317"/>
                    </a:lnTo>
                    <a:lnTo>
                      <a:pt x="79" y="21764"/>
                    </a:lnTo>
                    <a:lnTo>
                      <a:pt x="20" y="22211"/>
                    </a:lnTo>
                    <a:lnTo>
                      <a:pt x="1" y="22678"/>
                    </a:lnTo>
                    <a:lnTo>
                      <a:pt x="20" y="23124"/>
                    </a:lnTo>
                    <a:lnTo>
                      <a:pt x="98" y="23571"/>
                    </a:lnTo>
                    <a:lnTo>
                      <a:pt x="215" y="23999"/>
                    </a:lnTo>
                    <a:lnTo>
                      <a:pt x="351" y="24426"/>
                    </a:lnTo>
                    <a:lnTo>
                      <a:pt x="545" y="24834"/>
                    </a:lnTo>
                    <a:lnTo>
                      <a:pt x="778" y="25223"/>
                    </a:lnTo>
                    <a:lnTo>
                      <a:pt x="1050" y="25592"/>
                    </a:lnTo>
                    <a:lnTo>
                      <a:pt x="1361" y="25923"/>
                    </a:lnTo>
                    <a:lnTo>
                      <a:pt x="1691" y="26234"/>
                    </a:lnTo>
                    <a:lnTo>
                      <a:pt x="1886" y="26389"/>
                    </a:lnTo>
                    <a:lnTo>
                      <a:pt x="2080" y="26525"/>
                    </a:lnTo>
                    <a:lnTo>
                      <a:pt x="2274" y="26642"/>
                    </a:lnTo>
                    <a:lnTo>
                      <a:pt x="2488" y="26758"/>
                    </a:lnTo>
                    <a:lnTo>
                      <a:pt x="13253" y="32471"/>
                    </a:lnTo>
                    <a:lnTo>
                      <a:pt x="13467" y="32568"/>
                    </a:lnTo>
                    <a:lnTo>
                      <a:pt x="13681" y="32665"/>
                    </a:lnTo>
                    <a:lnTo>
                      <a:pt x="13914" y="32763"/>
                    </a:lnTo>
                    <a:lnTo>
                      <a:pt x="14128" y="32821"/>
                    </a:lnTo>
                    <a:lnTo>
                      <a:pt x="14574" y="32937"/>
                    </a:lnTo>
                    <a:lnTo>
                      <a:pt x="15041" y="32996"/>
                    </a:lnTo>
                    <a:lnTo>
                      <a:pt x="15488" y="33015"/>
                    </a:lnTo>
                    <a:lnTo>
                      <a:pt x="15935" y="32996"/>
                    </a:lnTo>
                    <a:lnTo>
                      <a:pt x="16382" y="32918"/>
                    </a:lnTo>
                    <a:lnTo>
                      <a:pt x="16829" y="32801"/>
                    </a:lnTo>
                    <a:lnTo>
                      <a:pt x="17256" y="32665"/>
                    </a:lnTo>
                    <a:lnTo>
                      <a:pt x="17664" y="32471"/>
                    </a:lnTo>
                    <a:lnTo>
                      <a:pt x="18033" y="32238"/>
                    </a:lnTo>
                    <a:lnTo>
                      <a:pt x="18402" y="31966"/>
                    </a:lnTo>
                    <a:lnTo>
                      <a:pt x="18752" y="31655"/>
                    </a:lnTo>
                    <a:lnTo>
                      <a:pt x="19063" y="31305"/>
                    </a:lnTo>
                    <a:lnTo>
                      <a:pt x="19199" y="31130"/>
                    </a:lnTo>
                    <a:lnTo>
                      <a:pt x="19335" y="30936"/>
                    </a:lnTo>
                    <a:lnTo>
                      <a:pt x="19471" y="30742"/>
                    </a:lnTo>
                    <a:lnTo>
                      <a:pt x="19588" y="30528"/>
                    </a:lnTo>
                    <a:lnTo>
                      <a:pt x="29090" y="12593"/>
                    </a:lnTo>
                    <a:lnTo>
                      <a:pt x="29206" y="12359"/>
                    </a:lnTo>
                    <a:lnTo>
                      <a:pt x="29304" y="12146"/>
                    </a:lnTo>
                    <a:lnTo>
                      <a:pt x="29381" y="11932"/>
                    </a:lnTo>
                    <a:lnTo>
                      <a:pt x="29459" y="11699"/>
                    </a:lnTo>
                    <a:lnTo>
                      <a:pt x="29556" y="11252"/>
                    </a:lnTo>
                    <a:lnTo>
                      <a:pt x="29634" y="10805"/>
                    </a:lnTo>
                    <a:lnTo>
                      <a:pt x="29653" y="10338"/>
                    </a:lnTo>
                    <a:lnTo>
                      <a:pt x="29614" y="9892"/>
                    </a:lnTo>
                    <a:lnTo>
                      <a:pt x="29556" y="9445"/>
                    </a:lnTo>
                    <a:lnTo>
                      <a:pt x="29440" y="9017"/>
                    </a:lnTo>
                    <a:lnTo>
                      <a:pt x="29284" y="8590"/>
                    </a:lnTo>
                    <a:lnTo>
                      <a:pt x="29090" y="8182"/>
                    </a:lnTo>
                    <a:lnTo>
                      <a:pt x="28857" y="7793"/>
                    </a:lnTo>
                    <a:lnTo>
                      <a:pt x="28585" y="7424"/>
                    </a:lnTo>
                    <a:lnTo>
                      <a:pt x="28293" y="7093"/>
                    </a:lnTo>
                    <a:lnTo>
                      <a:pt x="27943" y="6783"/>
                    </a:lnTo>
                    <a:lnTo>
                      <a:pt x="27749" y="6627"/>
                    </a:lnTo>
                    <a:lnTo>
                      <a:pt x="27555" y="6491"/>
                    </a:lnTo>
                    <a:lnTo>
                      <a:pt x="27360" y="6374"/>
                    </a:lnTo>
                    <a:lnTo>
                      <a:pt x="27147" y="6258"/>
                    </a:lnTo>
                    <a:lnTo>
                      <a:pt x="16382" y="545"/>
                    </a:lnTo>
                    <a:lnTo>
                      <a:pt x="16168" y="428"/>
                    </a:lnTo>
                    <a:lnTo>
                      <a:pt x="15954" y="351"/>
                    </a:lnTo>
                    <a:lnTo>
                      <a:pt x="15740" y="254"/>
                    </a:lnTo>
                    <a:lnTo>
                      <a:pt x="15507" y="195"/>
                    </a:lnTo>
                    <a:lnTo>
                      <a:pt x="15060" y="79"/>
                    </a:lnTo>
                    <a:lnTo>
                      <a:pt x="14613" y="20"/>
                    </a:lnTo>
                    <a:lnTo>
                      <a:pt x="1414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28"/>
              <p:cNvSpPr/>
              <p:nvPr/>
            </p:nvSpPr>
            <p:spPr>
              <a:xfrm>
                <a:off x="3132875" y="6987650"/>
                <a:ext cx="576675" cy="413450"/>
              </a:xfrm>
              <a:custGeom>
                <a:avLst/>
                <a:gdLst/>
                <a:ahLst/>
                <a:cxnLst/>
                <a:rect l="l" t="t" r="r" b="b"/>
                <a:pathLst>
                  <a:path w="23067" h="16538" extrusionOk="0">
                    <a:moveTo>
                      <a:pt x="2643" y="1"/>
                    </a:moveTo>
                    <a:lnTo>
                      <a:pt x="545" y="3945"/>
                    </a:lnTo>
                    <a:lnTo>
                      <a:pt x="428" y="4159"/>
                    </a:lnTo>
                    <a:lnTo>
                      <a:pt x="351" y="4392"/>
                    </a:lnTo>
                    <a:lnTo>
                      <a:pt x="253" y="4606"/>
                    </a:lnTo>
                    <a:lnTo>
                      <a:pt x="195" y="4839"/>
                    </a:lnTo>
                    <a:lnTo>
                      <a:pt x="79" y="5286"/>
                    </a:lnTo>
                    <a:lnTo>
                      <a:pt x="20" y="5733"/>
                    </a:lnTo>
                    <a:lnTo>
                      <a:pt x="1" y="6200"/>
                    </a:lnTo>
                    <a:lnTo>
                      <a:pt x="20" y="6646"/>
                    </a:lnTo>
                    <a:lnTo>
                      <a:pt x="98" y="7093"/>
                    </a:lnTo>
                    <a:lnTo>
                      <a:pt x="215" y="7521"/>
                    </a:lnTo>
                    <a:lnTo>
                      <a:pt x="351" y="7948"/>
                    </a:lnTo>
                    <a:lnTo>
                      <a:pt x="545" y="8356"/>
                    </a:lnTo>
                    <a:lnTo>
                      <a:pt x="778" y="8745"/>
                    </a:lnTo>
                    <a:lnTo>
                      <a:pt x="1050" y="9114"/>
                    </a:lnTo>
                    <a:lnTo>
                      <a:pt x="1361" y="9445"/>
                    </a:lnTo>
                    <a:lnTo>
                      <a:pt x="1691" y="9756"/>
                    </a:lnTo>
                    <a:lnTo>
                      <a:pt x="1886" y="9911"/>
                    </a:lnTo>
                    <a:lnTo>
                      <a:pt x="2080" y="10047"/>
                    </a:lnTo>
                    <a:lnTo>
                      <a:pt x="2274" y="10164"/>
                    </a:lnTo>
                    <a:lnTo>
                      <a:pt x="2488" y="10280"/>
                    </a:lnTo>
                    <a:lnTo>
                      <a:pt x="13253" y="15993"/>
                    </a:lnTo>
                    <a:lnTo>
                      <a:pt x="13467" y="16090"/>
                    </a:lnTo>
                    <a:lnTo>
                      <a:pt x="13681" y="16187"/>
                    </a:lnTo>
                    <a:lnTo>
                      <a:pt x="13914" y="16285"/>
                    </a:lnTo>
                    <a:lnTo>
                      <a:pt x="14128" y="16343"/>
                    </a:lnTo>
                    <a:lnTo>
                      <a:pt x="14574" y="16459"/>
                    </a:lnTo>
                    <a:lnTo>
                      <a:pt x="15041" y="16518"/>
                    </a:lnTo>
                    <a:lnTo>
                      <a:pt x="15488" y="16537"/>
                    </a:lnTo>
                    <a:lnTo>
                      <a:pt x="15935" y="16518"/>
                    </a:lnTo>
                    <a:lnTo>
                      <a:pt x="16382" y="16440"/>
                    </a:lnTo>
                    <a:lnTo>
                      <a:pt x="16829" y="16323"/>
                    </a:lnTo>
                    <a:lnTo>
                      <a:pt x="17256" y="16187"/>
                    </a:lnTo>
                    <a:lnTo>
                      <a:pt x="17664" y="15993"/>
                    </a:lnTo>
                    <a:lnTo>
                      <a:pt x="18033" y="15760"/>
                    </a:lnTo>
                    <a:lnTo>
                      <a:pt x="18402" y="15488"/>
                    </a:lnTo>
                    <a:lnTo>
                      <a:pt x="18752" y="15177"/>
                    </a:lnTo>
                    <a:lnTo>
                      <a:pt x="19063" y="14827"/>
                    </a:lnTo>
                    <a:lnTo>
                      <a:pt x="19199" y="14652"/>
                    </a:lnTo>
                    <a:lnTo>
                      <a:pt x="19335" y="14458"/>
                    </a:lnTo>
                    <a:lnTo>
                      <a:pt x="19471" y="14264"/>
                    </a:lnTo>
                    <a:lnTo>
                      <a:pt x="19588" y="14050"/>
                    </a:lnTo>
                    <a:lnTo>
                      <a:pt x="23066" y="7482"/>
                    </a:lnTo>
                    <a:lnTo>
                      <a:pt x="22658" y="7152"/>
                    </a:lnTo>
                    <a:lnTo>
                      <a:pt x="22230" y="6821"/>
                    </a:lnTo>
                    <a:lnTo>
                      <a:pt x="21803" y="6510"/>
                    </a:lnTo>
                    <a:lnTo>
                      <a:pt x="21356" y="6200"/>
                    </a:lnTo>
                    <a:lnTo>
                      <a:pt x="20423" y="5597"/>
                    </a:lnTo>
                    <a:lnTo>
                      <a:pt x="19510" y="5073"/>
                    </a:lnTo>
                    <a:lnTo>
                      <a:pt x="18849" y="4723"/>
                    </a:lnTo>
                    <a:lnTo>
                      <a:pt x="18169" y="4392"/>
                    </a:lnTo>
                    <a:lnTo>
                      <a:pt x="17489" y="4062"/>
                    </a:lnTo>
                    <a:lnTo>
                      <a:pt x="16809" y="3751"/>
                    </a:lnTo>
                    <a:lnTo>
                      <a:pt x="16110" y="3440"/>
                    </a:lnTo>
                    <a:lnTo>
                      <a:pt x="15410" y="3149"/>
                    </a:lnTo>
                    <a:lnTo>
                      <a:pt x="14710" y="2877"/>
                    </a:lnTo>
                    <a:lnTo>
                      <a:pt x="14011" y="2624"/>
                    </a:lnTo>
                    <a:lnTo>
                      <a:pt x="12534" y="2080"/>
                    </a:lnTo>
                    <a:lnTo>
                      <a:pt x="11776" y="1847"/>
                    </a:lnTo>
                    <a:lnTo>
                      <a:pt x="11018" y="1594"/>
                    </a:lnTo>
                    <a:lnTo>
                      <a:pt x="9853" y="1244"/>
                    </a:lnTo>
                    <a:lnTo>
                      <a:pt x="9483" y="1147"/>
                    </a:lnTo>
                    <a:lnTo>
                      <a:pt x="8959" y="1011"/>
                    </a:lnTo>
                    <a:lnTo>
                      <a:pt x="8181" y="817"/>
                    </a:lnTo>
                    <a:lnTo>
                      <a:pt x="7385" y="662"/>
                    </a:lnTo>
                    <a:lnTo>
                      <a:pt x="6608" y="506"/>
                    </a:lnTo>
                    <a:lnTo>
                      <a:pt x="5811" y="389"/>
                    </a:lnTo>
                    <a:lnTo>
                      <a:pt x="4237" y="176"/>
                    </a:lnTo>
                    <a:lnTo>
                      <a:pt x="2643" y="1"/>
                    </a:lnTo>
                    <a:close/>
                  </a:path>
                </a:pathLst>
              </a:custGeom>
              <a:solidFill>
                <a:srgbClr val="FFEC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28"/>
              <p:cNvSpPr/>
              <p:nvPr/>
            </p:nvSpPr>
            <p:spPr>
              <a:xfrm>
                <a:off x="3416575" y="6929850"/>
                <a:ext cx="549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216" extrusionOk="0">
                    <a:moveTo>
                      <a:pt x="1031" y="1"/>
                    </a:moveTo>
                    <a:lnTo>
                      <a:pt x="817" y="39"/>
                    </a:lnTo>
                    <a:lnTo>
                      <a:pt x="623" y="117"/>
                    </a:lnTo>
                    <a:lnTo>
                      <a:pt x="428" y="214"/>
                    </a:lnTo>
                    <a:lnTo>
                      <a:pt x="273" y="370"/>
                    </a:lnTo>
                    <a:lnTo>
                      <a:pt x="156" y="525"/>
                    </a:lnTo>
                    <a:lnTo>
                      <a:pt x="59" y="739"/>
                    </a:lnTo>
                    <a:lnTo>
                      <a:pt x="1" y="953"/>
                    </a:lnTo>
                    <a:lnTo>
                      <a:pt x="1" y="1166"/>
                    </a:lnTo>
                    <a:lnTo>
                      <a:pt x="20" y="1380"/>
                    </a:lnTo>
                    <a:lnTo>
                      <a:pt x="98" y="1594"/>
                    </a:lnTo>
                    <a:lnTo>
                      <a:pt x="215" y="1769"/>
                    </a:lnTo>
                    <a:lnTo>
                      <a:pt x="351" y="1924"/>
                    </a:lnTo>
                    <a:lnTo>
                      <a:pt x="525" y="2060"/>
                    </a:lnTo>
                    <a:lnTo>
                      <a:pt x="720" y="2138"/>
                    </a:lnTo>
                    <a:lnTo>
                      <a:pt x="934" y="2196"/>
                    </a:lnTo>
                    <a:lnTo>
                      <a:pt x="1167" y="2216"/>
                    </a:lnTo>
                    <a:lnTo>
                      <a:pt x="1380" y="2177"/>
                    </a:lnTo>
                    <a:lnTo>
                      <a:pt x="1575" y="2099"/>
                    </a:lnTo>
                    <a:lnTo>
                      <a:pt x="1769" y="1983"/>
                    </a:lnTo>
                    <a:lnTo>
                      <a:pt x="1925" y="1847"/>
                    </a:lnTo>
                    <a:lnTo>
                      <a:pt x="2041" y="1672"/>
                    </a:lnTo>
                    <a:lnTo>
                      <a:pt x="2138" y="1477"/>
                    </a:lnTo>
                    <a:lnTo>
                      <a:pt x="2197" y="1264"/>
                    </a:lnTo>
                    <a:lnTo>
                      <a:pt x="2197" y="1030"/>
                    </a:lnTo>
                    <a:lnTo>
                      <a:pt x="2158" y="817"/>
                    </a:lnTo>
                    <a:lnTo>
                      <a:pt x="2099" y="622"/>
                    </a:lnTo>
                    <a:lnTo>
                      <a:pt x="1983" y="447"/>
                    </a:lnTo>
                    <a:lnTo>
                      <a:pt x="1827" y="292"/>
                    </a:lnTo>
                    <a:lnTo>
                      <a:pt x="1672" y="156"/>
                    </a:lnTo>
                    <a:lnTo>
                      <a:pt x="1478" y="59"/>
                    </a:lnTo>
                    <a:lnTo>
                      <a:pt x="1244" y="1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28"/>
              <p:cNvSpPr/>
              <p:nvPr/>
            </p:nvSpPr>
            <p:spPr>
              <a:xfrm>
                <a:off x="3526850" y="699690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50" y="0"/>
                    </a:moveTo>
                    <a:lnTo>
                      <a:pt x="836" y="39"/>
                    </a:lnTo>
                    <a:lnTo>
                      <a:pt x="623" y="117"/>
                    </a:lnTo>
                    <a:lnTo>
                      <a:pt x="448" y="233"/>
                    </a:lnTo>
                    <a:lnTo>
                      <a:pt x="292" y="369"/>
                    </a:lnTo>
                    <a:lnTo>
                      <a:pt x="156" y="544"/>
                    </a:lnTo>
                    <a:lnTo>
                      <a:pt x="79" y="738"/>
                    </a:lnTo>
                    <a:lnTo>
                      <a:pt x="20" y="952"/>
                    </a:lnTo>
                    <a:lnTo>
                      <a:pt x="1" y="1185"/>
                    </a:lnTo>
                    <a:lnTo>
                      <a:pt x="40" y="1399"/>
                    </a:lnTo>
                    <a:lnTo>
                      <a:pt x="117" y="1593"/>
                    </a:lnTo>
                    <a:lnTo>
                      <a:pt x="234" y="1768"/>
                    </a:lnTo>
                    <a:lnTo>
                      <a:pt x="370" y="1924"/>
                    </a:lnTo>
                    <a:lnTo>
                      <a:pt x="545" y="2060"/>
                    </a:lnTo>
                    <a:lnTo>
                      <a:pt x="739" y="2157"/>
                    </a:lnTo>
                    <a:lnTo>
                      <a:pt x="953" y="2215"/>
                    </a:lnTo>
                    <a:lnTo>
                      <a:pt x="1186" y="2215"/>
                    </a:lnTo>
                    <a:lnTo>
                      <a:pt x="1400" y="2176"/>
                    </a:lnTo>
                    <a:lnTo>
                      <a:pt x="1594" y="2099"/>
                    </a:lnTo>
                    <a:lnTo>
                      <a:pt x="1769" y="2002"/>
                    </a:lnTo>
                    <a:lnTo>
                      <a:pt x="1925" y="1846"/>
                    </a:lnTo>
                    <a:lnTo>
                      <a:pt x="2061" y="1671"/>
                    </a:lnTo>
                    <a:lnTo>
                      <a:pt x="2158" y="1477"/>
                    </a:lnTo>
                    <a:lnTo>
                      <a:pt x="2216" y="1263"/>
                    </a:lnTo>
                    <a:lnTo>
                      <a:pt x="2216" y="1049"/>
                    </a:lnTo>
                    <a:lnTo>
                      <a:pt x="2177" y="836"/>
                    </a:lnTo>
                    <a:lnTo>
                      <a:pt x="2099" y="622"/>
                    </a:lnTo>
                    <a:lnTo>
                      <a:pt x="2002" y="447"/>
                    </a:lnTo>
                    <a:lnTo>
                      <a:pt x="1847" y="292"/>
                    </a:lnTo>
                    <a:lnTo>
                      <a:pt x="1691" y="156"/>
                    </a:lnTo>
                    <a:lnTo>
                      <a:pt x="1478" y="78"/>
                    </a:lnTo>
                    <a:lnTo>
                      <a:pt x="1264" y="19"/>
                    </a:lnTo>
                    <a:lnTo>
                      <a:pt x="1050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28"/>
              <p:cNvSpPr/>
              <p:nvPr/>
            </p:nvSpPr>
            <p:spPr>
              <a:xfrm>
                <a:off x="3153775" y="740690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95" y="1108"/>
                    </a:lnTo>
                    <a:lnTo>
                      <a:pt x="117" y="1302"/>
                    </a:lnTo>
                    <a:lnTo>
                      <a:pt x="59" y="1477"/>
                    </a:lnTo>
                    <a:lnTo>
                      <a:pt x="20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73"/>
                    </a:lnTo>
                    <a:lnTo>
                      <a:pt x="389" y="3129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2" y="3634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80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8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17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27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8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1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4" y="117"/>
                    </a:lnTo>
                    <a:lnTo>
                      <a:pt x="242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28"/>
              <p:cNvSpPr/>
              <p:nvPr/>
            </p:nvSpPr>
            <p:spPr>
              <a:xfrm>
                <a:off x="3344200" y="6759825"/>
                <a:ext cx="98150" cy="97675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07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53" y="273"/>
                    </a:lnTo>
                    <a:lnTo>
                      <a:pt x="797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78"/>
                    </a:lnTo>
                    <a:lnTo>
                      <a:pt x="292" y="933"/>
                    </a:lnTo>
                    <a:lnTo>
                      <a:pt x="195" y="1108"/>
                    </a:lnTo>
                    <a:lnTo>
                      <a:pt x="117" y="1283"/>
                    </a:lnTo>
                    <a:lnTo>
                      <a:pt x="59" y="1477"/>
                    </a:lnTo>
                    <a:lnTo>
                      <a:pt x="20" y="1672"/>
                    </a:lnTo>
                    <a:lnTo>
                      <a:pt x="1" y="1885"/>
                    </a:lnTo>
                    <a:lnTo>
                      <a:pt x="20" y="2080"/>
                    </a:lnTo>
                    <a:lnTo>
                      <a:pt x="39" y="2274"/>
                    </a:lnTo>
                    <a:lnTo>
                      <a:pt x="78" y="2449"/>
                    </a:lnTo>
                    <a:lnTo>
                      <a:pt x="137" y="2643"/>
                    </a:lnTo>
                    <a:lnTo>
                      <a:pt x="214" y="2818"/>
                    </a:lnTo>
                    <a:lnTo>
                      <a:pt x="292" y="2973"/>
                    </a:lnTo>
                    <a:lnTo>
                      <a:pt x="409" y="3129"/>
                    </a:lnTo>
                    <a:lnTo>
                      <a:pt x="525" y="3284"/>
                    </a:lnTo>
                    <a:lnTo>
                      <a:pt x="661" y="3401"/>
                    </a:lnTo>
                    <a:lnTo>
                      <a:pt x="797" y="3537"/>
                    </a:lnTo>
                    <a:lnTo>
                      <a:pt x="953" y="3634"/>
                    </a:lnTo>
                    <a:lnTo>
                      <a:pt x="1128" y="3731"/>
                    </a:lnTo>
                    <a:lnTo>
                      <a:pt x="1302" y="3790"/>
                    </a:lnTo>
                    <a:lnTo>
                      <a:pt x="1497" y="3848"/>
                    </a:lnTo>
                    <a:lnTo>
                      <a:pt x="1691" y="3887"/>
                    </a:lnTo>
                    <a:lnTo>
                      <a:pt x="1885" y="3906"/>
                    </a:lnTo>
                    <a:lnTo>
                      <a:pt x="2099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90"/>
                    </a:lnTo>
                    <a:lnTo>
                      <a:pt x="2818" y="3712"/>
                    </a:lnTo>
                    <a:lnTo>
                      <a:pt x="2993" y="3634"/>
                    </a:lnTo>
                    <a:lnTo>
                      <a:pt x="3148" y="3518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54" y="2954"/>
                    </a:lnTo>
                    <a:lnTo>
                      <a:pt x="3751" y="2799"/>
                    </a:lnTo>
                    <a:lnTo>
                      <a:pt x="3809" y="260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21"/>
                    </a:lnTo>
                    <a:lnTo>
                      <a:pt x="3926" y="1827"/>
                    </a:lnTo>
                    <a:lnTo>
                      <a:pt x="3906" y="1633"/>
                    </a:lnTo>
                    <a:lnTo>
                      <a:pt x="3867" y="1458"/>
                    </a:lnTo>
                    <a:lnTo>
                      <a:pt x="3809" y="1264"/>
                    </a:lnTo>
                    <a:lnTo>
                      <a:pt x="3731" y="1089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20" y="622"/>
                    </a:lnTo>
                    <a:lnTo>
                      <a:pt x="3284" y="506"/>
                    </a:lnTo>
                    <a:lnTo>
                      <a:pt x="3129" y="370"/>
                    </a:lnTo>
                    <a:lnTo>
                      <a:pt x="2974" y="273"/>
                    </a:lnTo>
                    <a:lnTo>
                      <a:pt x="2818" y="175"/>
                    </a:lnTo>
                    <a:lnTo>
                      <a:pt x="2624" y="98"/>
                    </a:lnTo>
                    <a:lnTo>
                      <a:pt x="244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28"/>
              <p:cNvSpPr/>
              <p:nvPr/>
            </p:nvSpPr>
            <p:spPr>
              <a:xfrm>
                <a:off x="3556000" y="6660725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78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25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3" y="953"/>
                    </a:lnTo>
                    <a:lnTo>
                      <a:pt x="195" y="1127"/>
                    </a:lnTo>
                    <a:lnTo>
                      <a:pt x="117" y="1302"/>
                    </a:lnTo>
                    <a:lnTo>
                      <a:pt x="59" y="1497"/>
                    </a:lnTo>
                    <a:lnTo>
                      <a:pt x="20" y="1691"/>
                    </a:lnTo>
                    <a:lnTo>
                      <a:pt x="1" y="1885"/>
                    </a:lnTo>
                    <a:lnTo>
                      <a:pt x="1" y="2080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3" y="3654"/>
                    </a:lnTo>
                    <a:lnTo>
                      <a:pt x="1128" y="3731"/>
                    </a:lnTo>
                    <a:lnTo>
                      <a:pt x="1303" y="3809"/>
                    </a:lnTo>
                    <a:lnTo>
                      <a:pt x="1497" y="3867"/>
                    </a:lnTo>
                    <a:lnTo>
                      <a:pt x="1691" y="3906"/>
                    </a:lnTo>
                    <a:lnTo>
                      <a:pt x="1886" y="3926"/>
                    </a:lnTo>
                    <a:lnTo>
                      <a:pt x="2080" y="3926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85" y="3420"/>
                    </a:lnTo>
                    <a:lnTo>
                      <a:pt x="3421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2" y="2799"/>
                    </a:lnTo>
                    <a:lnTo>
                      <a:pt x="3809" y="2624"/>
                    </a:lnTo>
                    <a:lnTo>
                      <a:pt x="3868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46"/>
                    </a:lnTo>
                    <a:lnTo>
                      <a:pt x="3906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32" y="1108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4" y="292"/>
                    </a:lnTo>
                    <a:lnTo>
                      <a:pt x="2799" y="195"/>
                    </a:lnTo>
                    <a:lnTo>
                      <a:pt x="2624" y="117"/>
                    </a:lnTo>
                    <a:lnTo>
                      <a:pt x="2430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28"/>
              <p:cNvSpPr/>
              <p:nvPr/>
            </p:nvSpPr>
            <p:spPr>
              <a:xfrm>
                <a:off x="3663375" y="6903625"/>
                <a:ext cx="976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3926" extrusionOk="0">
                    <a:moveTo>
                      <a:pt x="1827" y="0"/>
                    </a:moveTo>
                    <a:lnTo>
                      <a:pt x="1632" y="20"/>
                    </a:lnTo>
                    <a:lnTo>
                      <a:pt x="1457" y="58"/>
                    </a:lnTo>
                    <a:lnTo>
                      <a:pt x="126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7" y="389"/>
                    </a:lnTo>
                    <a:lnTo>
                      <a:pt x="641" y="50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75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5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08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7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4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37"/>
                    </a:lnTo>
                    <a:lnTo>
                      <a:pt x="3284" y="3401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06" y="2041"/>
                    </a:lnTo>
                    <a:lnTo>
                      <a:pt x="3906" y="1846"/>
                    </a:lnTo>
                    <a:lnTo>
                      <a:pt x="3886" y="1652"/>
                    </a:lnTo>
                    <a:lnTo>
                      <a:pt x="3847" y="1458"/>
                    </a:lnTo>
                    <a:lnTo>
                      <a:pt x="3789" y="1283"/>
                    </a:lnTo>
                    <a:lnTo>
                      <a:pt x="3711" y="1108"/>
                    </a:lnTo>
                    <a:lnTo>
                      <a:pt x="3634" y="933"/>
                    </a:lnTo>
                    <a:lnTo>
                      <a:pt x="3517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28"/>
              <p:cNvSpPr/>
              <p:nvPr/>
            </p:nvSpPr>
            <p:spPr>
              <a:xfrm>
                <a:off x="3613825" y="761385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7" y="58"/>
                    </a:lnTo>
                    <a:lnTo>
                      <a:pt x="1283" y="117"/>
                    </a:lnTo>
                    <a:lnTo>
                      <a:pt x="1108" y="194"/>
                    </a:lnTo>
                    <a:lnTo>
                      <a:pt x="952" y="292"/>
                    </a:lnTo>
                    <a:lnTo>
                      <a:pt x="777" y="389"/>
                    </a:lnTo>
                    <a:lnTo>
                      <a:pt x="641" y="52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92" y="952"/>
                    </a:lnTo>
                    <a:lnTo>
                      <a:pt x="194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7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2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96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92" y="3634"/>
                    </a:lnTo>
                    <a:lnTo>
                      <a:pt x="3148" y="3537"/>
                    </a:lnTo>
                    <a:lnTo>
                      <a:pt x="3284" y="3420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53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5" y="2040"/>
                    </a:lnTo>
                    <a:lnTo>
                      <a:pt x="3925" y="1846"/>
                    </a:lnTo>
                    <a:lnTo>
                      <a:pt x="3906" y="1652"/>
                    </a:lnTo>
                    <a:lnTo>
                      <a:pt x="3867" y="1458"/>
                    </a:lnTo>
                    <a:lnTo>
                      <a:pt x="380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37" y="777"/>
                    </a:lnTo>
                    <a:lnTo>
                      <a:pt x="3420" y="641"/>
                    </a:lnTo>
                    <a:lnTo>
                      <a:pt x="3284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4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28"/>
              <p:cNvSpPr/>
              <p:nvPr/>
            </p:nvSpPr>
            <p:spPr>
              <a:xfrm>
                <a:off x="3486525" y="7454025"/>
                <a:ext cx="97675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7" h="3926" extrusionOk="0">
                    <a:moveTo>
                      <a:pt x="1828" y="0"/>
                    </a:moveTo>
                    <a:lnTo>
                      <a:pt x="1633" y="20"/>
                    </a:lnTo>
                    <a:lnTo>
                      <a:pt x="1458" y="58"/>
                    </a:lnTo>
                    <a:lnTo>
                      <a:pt x="1264" y="117"/>
                    </a:lnTo>
                    <a:lnTo>
                      <a:pt x="1089" y="194"/>
                    </a:lnTo>
                    <a:lnTo>
                      <a:pt x="934" y="292"/>
                    </a:lnTo>
                    <a:lnTo>
                      <a:pt x="778" y="389"/>
                    </a:lnTo>
                    <a:lnTo>
                      <a:pt x="623" y="505"/>
                    </a:lnTo>
                    <a:lnTo>
                      <a:pt x="487" y="641"/>
                    </a:lnTo>
                    <a:lnTo>
                      <a:pt x="370" y="797"/>
                    </a:lnTo>
                    <a:lnTo>
                      <a:pt x="273" y="952"/>
                    </a:lnTo>
                    <a:lnTo>
                      <a:pt x="176" y="1127"/>
                    </a:lnTo>
                    <a:lnTo>
                      <a:pt x="98" y="1302"/>
                    </a:lnTo>
                    <a:lnTo>
                      <a:pt x="40" y="1496"/>
                    </a:lnTo>
                    <a:lnTo>
                      <a:pt x="1" y="1691"/>
                    </a:lnTo>
                    <a:lnTo>
                      <a:pt x="1" y="1885"/>
                    </a:lnTo>
                    <a:lnTo>
                      <a:pt x="1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8" y="2643"/>
                    </a:lnTo>
                    <a:lnTo>
                      <a:pt x="195" y="2818"/>
                    </a:lnTo>
                    <a:lnTo>
                      <a:pt x="273" y="2993"/>
                    </a:lnTo>
                    <a:lnTo>
                      <a:pt x="390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78" y="3537"/>
                    </a:lnTo>
                    <a:lnTo>
                      <a:pt x="934" y="3634"/>
                    </a:lnTo>
                    <a:lnTo>
                      <a:pt x="1109" y="3731"/>
                    </a:lnTo>
                    <a:lnTo>
                      <a:pt x="1283" y="3809"/>
                    </a:lnTo>
                    <a:lnTo>
                      <a:pt x="1478" y="3867"/>
                    </a:lnTo>
                    <a:lnTo>
                      <a:pt x="1672" y="3906"/>
                    </a:lnTo>
                    <a:lnTo>
                      <a:pt x="1886" y="3925"/>
                    </a:lnTo>
                    <a:lnTo>
                      <a:pt x="2080" y="3925"/>
                    </a:lnTo>
                    <a:lnTo>
                      <a:pt x="2274" y="3906"/>
                    </a:lnTo>
                    <a:lnTo>
                      <a:pt x="2449" y="3867"/>
                    </a:lnTo>
                    <a:lnTo>
                      <a:pt x="2644" y="3809"/>
                    </a:lnTo>
                    <a:lnTo>
                      <a:pt x="2819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65" y="3401"/>
                    </a:lnTo>
                    <a:lnTo>
                      <a:pt x="3401" y="3284"/>
                    </a:lnTo>
                    <a:lnTo>
                      <a:pt x="3538" y="3129"/>
                    </a:lnTo>
                    <a:lnTo>
                      <a:pt x="3635" y="2973"/>
                    </a:lnTo>
                    <a:lnTo>
                      <a:pt x="3732" y="2798"/>
                    </a:lnTo>
                    <a:lnTo>
                      <a:pt x="3790" y="2623"/>
                    </a:lnTo>
                    <a:lnTo>
                      <a:pt x="3848" y="2429"/>
                    </a:lnTo>
                    <a:lnTo>
                      <a:pt x="3887" y="2235"/>
                    </a:lnTo>
                    <a:lnTo>
                      <a:pt x="3907" y="2040"/>
                    </a:lnTo>
                    <a:lnTo>
                      <a:pt x="3907" y="1846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12" y="1108"/>
                    </a:lnTo>
                    <a:lnTo>
                      <a:pt x="3635" y="933"/>
                    </a:lnTo>
                    <a:lnTo>
                      <a:pt x="3518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55" y="272"/>
                    </a:lnTo>
                    <a:lnTo>
                      <a:pt x="2799" y="194"/>
                    </a:lnTo>
                    <a:lnTo>
                      <a:pt x="2605" y="117"/>
                    </a:lnTo>
                    <a:lnTo>
                      <a:pt x="2430" y="58"/>
                    </a:lnTo>
                    <a:lnTo>
                      <a:pt x="2236" y="20"/>
                    </a:lnTo>
                    <a:lnTo>
                      <a:pt x="202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28"/>
              <p:cNvSpPr/>
              <p:nvPr/>
            </p:nvSpPr>
            <p:spPr>
              <a:xfrm>
                <a:off x="3485075" y="7263100"/>
                <a:ext cx="51525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061" extrusionOk="0">
                    <a:moveTo>
                      <a:pt x="972" y="1"/>
                    </a:moveTo>
                    <a:lnTo>
                      <a:pt x="758" y="39"/>
                    </a:lnTo>
                    <a:lnTo>
                      <a:pt x="584" y="98"/>
                    </a:lnTo>
                    <a:lnTo>
                      <a:pt x="409" y="214"/>
                    </a:lnTo>
                    <a:lnTo>
                      <a:pt x="273" y="331"/>
                    </a:lnTo>
                    <a:lnTo>
                      <a:pt x="137" y="506"/>
                    </a:lnTo>
                    <a:lnTo>
                      <a:pt x="59" y="681"/>
                    </a:lnTo>
                    <a:lnTo>
                      <a:pt x="1" y="894"/>
                    </a:lnTo>
                    <a:lnTo>
                      <a:pt x="1" y="1089"/>
                    </a:lnTo>
                    <a:lnTo>
                      <a:pt x="40" y="1302"/>
                    </a:lnTo>
                    <a:lnTo>
                      <a:pt x="98" y="1497"/>
                    </a:lnTo>
                    <a:lnTo>
                      <a:pt x="195" y="1652"/>
                    </a:lnTo>
                    <a:lnTo>
                      <a:pt x="331" y="1808"/>
                    </a:lnTo>
                    <a:lnTo>
                      <a:pt x="506" y="1924"/>
                    </a:lnTo>
                    <a:lnTo>
                      <a:pt x="681" y="2002"/>
                    </a:lnTo>
                    <a:lnTo>
                      <a:pt x="895" y="2060"/>
                    </a:lnTo>
                    <a:lnTo>
                      <a:pt x="1089" y="2060"/>
                    </a:lnTo>
                    <a:lnTo>
                      <a:pt x="1303" y="2041"/>
                    </a:lnTo>
                    <a:lnTo>
                      <a:pt x="1477" y="1963"/>
                    </a:lnTo>
                    <a:lnTo>
                      <a:pt x="1652" y="1866"/>
                    </a:lnTo>
                    <a:lnTo>
                      <a:pt x="1808" y="1730"/>
                    </a:lnTo>
                    <a:lnTo>
                      <a:pt x="1924" y="1575"/>
                    </a:lnTo>
                    <a:lnTo>
                      <a:pt x="2002" y="1380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4"/>
                    </a:lnTo>
                    <a:lnTo>
                      <a:pt x="1866" y="409"/>
                    </a:lnTo>
                    <a:lnTo>
                      <a:pt x="1730" y="273"/>
                    </a:lnTo>
                    <a:lnTo>
                      <a:pt x="1575" y="137"/>
                    </a:lnTo>
                    <a:lnTo>
                      <a:pt x="1380" y="59"/>
                    </a:lnTo>
                    <a:lnTo>
                      <a:pt x="1186" y="1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28"/>
              <p:cNvSpPr/>
              <p:nvPr/>
            </p:nvSpPr>
            <p:spPr>
              <a:xfrm>
                <a:off x="3232475" y="7136800"/>
                <a:ext cx="515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2080" extrusionOk="0">
                    <a:moveTo>
                      <a:pt x="972" y="0"/>
                    </a:moveTo>
                    <a:lnTo>
                      <a:pt x="758" y="39"/>
                    </a:lnTo>
                    <a:lnTo>
                      <a:pt x="583" y="117"/>
                    </a:lnTo>
                    <a:lnTo>
                      <a:pt x="408" y="214"/>
                    </a:lnTo>
                    <a:lnTo>
                      <a:pt x="253" y="350"/>
                    </a:lnTo>
                    <a:lnTo>
                      <a:pt x="136" y="506"/>
                    </a:lnTo>
                    <a:lnTo>
                      <a:pt x="59" y="700"/>
                    </a:lnTo>
                    <a:lnTo>
                      <a:pt x="0" y="894"/>
                    </a:lnTo>
                    <a:lnTo>
                      <a:pt x="0" y="1108"/>
                    </a:lnTo>
                    <a:lnTo>
                      <a:pt x="20" y="1302"/>
                    </a:lnTo>
                    <a:lnTo>
                      <a:pt x="97" y="1497"/>
                    </a:lnTo>
                    <a:lnTo>
                      <a:pt x="195" y="1671"/>
                    </a:lnTo>
                    <a:lnTo>
                      <a:pt x="331" y="1807"/>
                    </a:lnTo>
                    <a:lnTo>
                      <a:pt x="505" y="1924"/>
                    </a:lnTo>
                    <a:lnTo>
                      <a:pt x="680" y="2021"/>
                    </a:lnTo>
                    <a:lnTo>
                      <a:pt x="894" y="2080"/>
                    </a:lnTo>
                    <a:lnTo>
                      <a:pt x="1088" y="2080"/>
                    </a:lnTo>
                    <a:lnTo>
                      <a:pt x="1302" y="2041"/>
                    </a:lnTo>
                    <a:lnTo>
                      <a:pt x="1477" y="1982"/>
                    </a:lnTo>
                    <a:lnTo>
                      <a:pt x="1652" y="1866"/>
                    </a:lnTo>
                    <a:lnTo>
                      <a:pt x="1807" y="1730"/>
                    </a:lnTo>
                    <a:lnTo>
                      <a:pt x="1924" y="1574"/>
                    </a:lnTo>
                    <a:lnTo>
                      <a:pt x="2002" y="1399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3"/>
                    </a:lnTo>
                    <a:lnTo>
                      <a:pt x="1866" y="428"/>
                    </a:lnTo>
                    <a:lnTo>
                      <a:pt x="1730" y="272"/>
                    </a:lnTo>
                    <a:lnTo>
                      <a:pt x="1555" y="156"/>
                    </a:lnTo>
                    <a:lnTo>
                      <a:pt x="1380" y="59"/>
                    </a:lnTo>
                    <a:lnTo>
                      <a:pt x="1186" y="20"/>
                    </a:lnTo>
                    <a:lnTo>
                      <a:pt x="972" y="0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0" name="Google Shape;780;p28"/>
          <p:cNvGrpSpPr/>
          <p:nvPr/>
        </p:nvGrpSpPr>
        <p:grpSpPr>
          <a:xfrm>
            <a:off x="7172612" y="3937541"/>
            <a:ext cx="960189" cy="836267"/>
            <a:chOff x="6494600" y="3426313"/>
            <a:chExt cx="1225200" cy="1067075"/>
          </a:xfrm>
        </p:grpSpPr>
        <p:sp>
          <p:nvSpPr>
            <p:cNvPr id="781" name="Google Shape;781;p28"/>
            <p:cNvSpPr/>
            <p:nvPr/>
          </p:nvSpPr>
          <p:spPr>
            <a:xfrm>
              <a:off x="6494600" y="4286088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2" name="Google Shape;782;p28"/>
            <p:cNvGrpSpPr/>
            <p:nvPr/>
          </p:nvGrpSpPr>
          <p:grpSpPr>
            <a:xfrm>
              <a:off x="6696700" y="3426313"/>
              <a:ext cx="821000" cy="1014825"/>
              <a:chOff x="-1872212" y="3946150"/>
              <a:chExt cx="821000" cy="1014825"/>
            </a:xfrm>
          </p:grpSpPr>
          <p:sp>
            <p:nvSpPr>
              <p:cNvPr id="783" name="Google Shape;783;p28"/>
              <p:cNvSpPr/>
              <p:nvPr/>
            </p:nvSpPr>
            <p:spPr>
              <a:xfrm>
                <a:off x="-1872212" y="4152100"/>
                <a:ext cx="190450" cy="249725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9989" extrusionOk="0">
                    <a:moveTo>
                      <a:pt x="4586" y="1"/>
                    </a:moveTo>
                    <a:lnTo>
                      <a:pt x="4508" y="20"/>
                    </a:lnTo>
                    <a:lnTo>
                      <a:pt x="4431" y="59"/>
                    </a:lnTo>
                    <a:lnTo>
                      <a:pt x="4372" y="98"/>
                    </a:lnTo>
                    <a:lnTo>
                      <a:pt x="4295" y="137"/>
                    </a:lnTo>
                    <a:lnTo>
                      <a:pt x="4120" y="331"/>
                    </a:lnTo>
                    <a:lnTo>
                      <a:pt x="3984" y="526"/>
                    </a:lnTo>
                    <a:lnTo>
                      <a:pt x="3848" y="739"/>
                    </a:lnTo>
                    <a:lnTo>
                      <a:pt x="3750" y="973"/>
                    </a:lnTo>
                    <a:lnTo>
                      <a:pt x="3692" y="1206"/>
                    </a:lnTo>
                    <a:lnTo>
                      <a:pt x="3634" y="1439"/>
                    </a:lnTo>
                    <a:lnTo>
                      <a:pt x="3595" y="1692"/>
                    </a:lnTo>
                    <a:lnTo>
                      <a:pt x="3595" y="1925"/>
                    </a:lnTo>
                    <a:lnTo>
                      <a:pt x="3595" y="2177"/>
                    </a:lnTo>
                    <a:lnTo>
                      <a:pt x="3614" y="2449"/>
                    </a:lnTo>
                    <a:lnTo>
                      <a:pt x="3673" y="2955"/>
                    </a:lnTo>
                    <a:lnTo>
                      <a:pt x="3770" y="3440"/>
                    </a:lnTo>
                    <a:lnTo>
                      <a:pt x="3906" y="3907"/>
                    </a:lnTo>
                    <a:lnTo>
                      <a:pt x="4081" y="4431"/>
                    </a:lnTo>
                    <a:lnTo>
                      <a:pt x="4275" y="4956"/>
                    </a:lnTo>
                    <a:lnTo>
                      <a:pt x="4528" y="5500"/>
                    </a:lnTo>
                    <a:lnTo>
                      <a:pt x="4800" y="6005"/>
                    </a:lnTo>
                    <a:lnTo>
                      <a:pt x="4431" y="5986"/>
                    </a:lnTo>
                    <a:lnTo>
                      <a:pt x="4061" y="5966"/>
                    </a:lnTo>
                    <a:lnTo>
                      <a:pt x="3673" y="5986"/>
                    </a:lnTo>
                    <a:lnTo>
                      <a:pt x="3304" y="6005"/>
                    </a:lnTo>
                    <a:lnTo>
                      <a:pt x="2934" y="6083"/>
                    </a:lnTo>
                    <a:lnTo>
                      <a:pt x="2565" y="6161"/>
                    </a:lnTo>
                    <a:lnTo>
                      <a:pt x="2176" y="6297"/>
                    </a:lnTo>
                    <a:lnTo>
                      <a:pt x="1807" y="6452"/>
                    </a:lnTo>
                    <a:lnTo>
                      <a:pt x="1613" y="6549"/>
                    </a:lnTo>
                    <a:lnTo>
                      <a:pt x="1399" y="6666"/>
                    </a:lnTo>
                    <a:lnTo>
                      <a:pt x="1205" y="6802"/>
                    </a:lnTo>
                    <a:lnTo>
                      <a:pt x="991" y="6957"/>
                    </a:lnTo>
                    <a:lnTo>
                      <a:pt x="797" y="7132"/>
                    </a:lnTo>
                    <a:lnTo>
                      <a:pt x="622" y="7327"/>
                    </a:lnTo>
                    <a:lnTo>
                      <a:pt x="466" y="7521"/>
                    </a:lnTo>
                    <a:lnTo>
                      <a:pt x="311" y="7735"/>
                    </a:lnTo>
                    <a:lnTo>
                      <a:pt x="194" y="7949"/>
                    </a:lnTo>
                    <a:lnTo>
                      <a:pt x="97" y="8162"/>
                    </a:lnTo>
                    <a:lnTo>
                      <a:pt x="39" y="8395"/>
                    </a:lnTo>
                    <a:lnTo>
                      <a:pt x="0" y="8629"/>
                    </a:lnTo>
                    <a:lnTo>
                      <a:pt x="20" y="8862"/>
                    </a:lnTo>
                    <a:lnTo>
                      <a:pt x="78" y="9095"/>
                    </a:lnTo>
                    <a:lnTo>
                      <a:pt x="117" y="9212"/>
                    </a:lnTo>
                    <a:lnTo>
                      <a:pt x="175" y="9328"/>
                    </a:lnTo>
                    <a:lnTo>
                      <a:pt x="253" y="9445"/>
                    </a:lnTo>
                    <a:lnTo>
                      <a:pt x="330" y="9561"/>
                    </a:lnTo>
                    <a:lnTo>
                      <a:pt x="466" y="9717"/>
                    </a:lnTo>
                    <a:lnTo>
                      <a:pt x="641" y="9833"/>
                    </a:lnTo>
                    <a:lnTo>
                      <a:pt x="797" y="9911"/>
                    </a:lnTo>
                    <a:lnTo>
                      <a:pt x="991" y="9969"/>
                    </a:lnTo>
                    <a:lnTo>
                      <a:pt x="1166" y="9989"/>
                    </a:lnTo>
                    <a:lnTo>
                      <a:pt x="1360" y="9969"/>
                    </a:lnTo>
                    <a:lnTo>
                      <a:pt x="1555" y="9950"/>
                    </a:lnTo>
                    <a:lnTo>
                      <a:pt x="1749" y="9911"/>
                    </a:lnTo>
                    <a:lnTo>
                      <a:pt x="1943" y="9833"/>
                    </a:lnTo>
                    <a:lnTo>
                      <a:pt x="2138" y="9756"/>
                    </a:lnTo>
                    <a:lnTo>
                      <a:pt x="2526" y="9581"/>
                    </a:lnTo>
                    <a:lnTo>
                      <a:pt x="2876" y="9367"/>
                    </a:lnTo>
                    <a:lnTo>
                      <a:pt x="3167" y="9173"/>
                    </a:lnTo>
                    <a:lnTo>
                      <a:pt x="3556" y="8901"/>
                    </a:lnTo>
                    <a:lnTo>
                      <a:pt x="3964" y="8590"/>
                    </a:lnTo>
                    <a:lnTo>
                      <a:pt x="4392" y="8240"/>
                    </a:lnTo>
                    <a:lnTo>
                      <a:pt x="4625" y="8085"/>
                    </a:lnTo>
                    <a:lnTo>
                      <a:pt x="4858" y="7929"/>
                    </a:lnTo>
                    <a:lnTo>
                      <a:pt x="5091" y="7793"/>
                    </a:lnTo>
                    <a:lnTo>
                      <a:pt x="5324" y="7676"/>
                    </a:lnTo>
                    <a:lnTo>
                      <a:pt x="5558" y="7599"/>
                    </a:lnTo>
                    <a:lnTo>
                      <a:pt x="5810" y="7540"/>
                    </a:lnTo>
                    <a:lnTo>
                      <a:pt x="6043" y="7502"/>
                    </a:lnTo>
                    <a:lnTo>
                      <a:pt x="6296" y="7521"/>
                    </a:lnTo>
                    <a:lnTo>
                      <a:pt x="6529" y="7579"/>
                    </a:lnTo>
                    <a:lnTo>
                      <a:pt x="6646" y="7618"/>
                    </a:lnTo>
                    <a:lnTo>
                      <a:pt x="6762" y="7696"/>
                    </a:lnTo>
                    <a:lnTo>
                      <a:pt x="6898" y="7735"/>
                    </a:lnTo>
                    <a:lnTo>
                      <a:pt x="7015" y="7774"/>
                    </a:lnTo>
                    <a:lnTo>
                      <a:pt x="7132" y="7754"/>
                    </a:lnTo>
                    <a:lnTo>
                      <a:pt x="7229" y="7735"/>
                    </a:lnTo>
                    <a:lnTo>
                      <a:pt x="7326" y="7676"/>
                    </a:lnTo>
                    <a:lnTo>
                      <a:pt x="7423" y="7618"/>
                    </a:lnTo>
                    <a:lnTo>
                      <a:pt x="7481" y="7521"/>
                    </a:lnTo>
                    <a:lnTo>
                      <a:pt x="7540" y="7424"/>
                    </a:lnTo>
                    <a:lnTo>
                      <a:pt x="7598" y="7307"/>
                    </a:lnTo>
                    <a:lnTo>
                      <a:pt x="7617" y="7210"/>
                    </a:lnTo>
                    <a:lnTo>
                      <a:pt x="7617" y="7094"/>
                    </a:lnTo>
                    <a:lnTo>
                      <a:pt x="7598" y="6977"/>
                    </a:lnTo>
                    <a:lnTo>
                      <a:pt x="7559" y="6860"/>
                    </a:lnTo>
                    <a:lnTo>
                      <a:pt x="7501" y="6744"/>
                    </a:lnTo>
                    <a:lnTo>
                      <a:pt x="7404" y="6647"/>
                    </a:lnTo>
                    <a:lnTo>
                      <a:pt x="7287" y="6569"/>
                    </a:lnTo>
                    <a:lnTo>
                      <a:pt x="7112" y="6491"/>
                    </a:lnTo>
                    <a:lnTo>
                      <a:pt x="6995" y="6083"/>
                    </a:lnTo>
                    <a:lnTo>
                      <a:pt x="6898" y="5656"/>
                    </a:lnTo>
                    <a:lnTo>
                      <a:pt x="6743" y="4801"/>
                    </a:lnTo>
                    <a:lnTo>
                      <a:pt x="6587" y="3946"/>
                    </a:lnTo>
                    <a:lnTo>
                      <a:pt x="6432" y="3091"/>
                    </a:lnTo>
                    <a:lnTo>
                      <a:pt x="6315" y="2683"/>
                    </a:lnTo>
                    <a:lnTo>
                      <a:pt x="6199" y="2255"/>
                    </a:lnTo>
                    <a:lnTo>
                      <a:pt x="6063" y="1866"/>
                    </a:lnTo>
                    <a:lnTo>
                      <a:pt x="5888" y="1478"/>
                    </a:lnTo>
                    <a:lnTo>
                      <a:pt x="5694" y="1109"/>
                    </a:lnTo>
                    <a:lnTo>
                      <a:pt x="5460" y="739"/>
                    </a:lnTo>
                    <a:lnTo>
                      <a:pt x="5208" y="409"/>
                    </a:lnTo>
                    <a:lnTo>
                      <a:pt x="5052" y="254"/>
                    </a:lnTo>
                    <a:lnTo>
                      <a:pt x="4897" y="98"/>
                    </a:lnTo>
                    <a:lnTo>
                      <a:pt x="4819" y="40"/>
                    </a:lnTo>
                    <a:lnTo>
                      <a:pt x="4741" y="20"/>
                    </a:lnTo>
                    <a:lnTo>
                      <a:pt x="46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8"/>
              <p:cNvSpPr/>
              <p:nvPr/>
            </p:nvSpPr>
            <p:spPr>
              <a:xfrm>
                <a:off x="-1848412" y="4007350"/>
                <a:ext cx="703925" cy="943425"/>
              </a:xfrm>
              <a:custGeom>
                <a:avLst/>
                <a:gdLst/>
                <a:ahLst/>
                <a:cxnLst/>
                <a:rect l="l" t="t" r="r" b="b"/>
                <a:pathLst>
                  <a:path w="28157" h="37737" extrusionOk="0">
                    <a:moveTo>
                      <a:pt x="16750" y="0"/>
                    </a:moveTo>
                    <a:lnTo>
                      <a:pt x="16342" y="20"/>
                    </a:lnTo>
                    <a:lnTo>
                      <a:pt x="15934" y="59"/>
                    </a:lnTo>
                    <a:lnTo>
                      <a:pt x="15526" y="117"/>
                    </a:lnTo>
                    <a:lnTo>
                      <a:pt x="15137" y="195"/>
                    </a:lnTo>
                    <a:lnTo>
                      <a:pt x="14729" y="292"/>
                    </a:lnTo>
                    <a:lnTo>
                      <a:pt x="14341" y="408"/>
                    </a:lnTo>
                    <a:lnTo>
                      <a:pt x="13952" y="525"/>
                    </a:lnTo>
                    <a:lnTo>
                      <a:pt x="13564" y="680"/>
                    </a:lnTo>
                    <a:lnTo>
                      <a:pt x="13175" y="855"/>
                    </a:lnTo>
                    <a:lnTo>
                      <a:pt x="12806" y="1030"/>
                    </a:lnTo>
                    <a:lnTo>
                      <a:pt x="12436" y="1225"/>
                    </a:lnTo>
                    <a:lnTo>
                      <a:pt x="12067" y="1438"/>
                    </a:lnTo>
                    <a:lnTo>
                      <a:pt x="11698" y="1672"/>
                    </a:lnTo>
                    <a:lnTo>
                      <a:pt x="11348" y="1924"/>
                    </a:lnTo>
                    <a:lnTo>
                      <a:pt x="10999" y="2196"/>
                    </a:lnTo>
                    <a:lnTo>
                      <a:pt x="10649" y="2468"/>
                    </a:lnTo>
                    <a:lnTo>
                      <a:pt x="10299" y="2760"/>
                    </a:lnTo>
                    <a:lnTo>
                      <a:pt x="9949" y="3071"/>
                    </a:lnTo>
                    <a:lnTo>
                      <a:pt x="9619" y="3381"/>
                    </a:lnTo>
                    <a:lnTo>
                      <a:pt x="9289" y="3712"/>
                    </a:lnTo>
                    <a:lnTo>
                      <a:pt x="8958" y="4062"/>
                    </a:lnTo>
                    <a:lnTo>
                      <a:pt x="8628" y="4411"/>
                    </a:lnTo>
                    <a:lnTo>
                      <a:pt x="8006" y="5169"/>
                    </a:lnTo>
                    <a:lnTo>
                      <a:pt x="7404" y="5946"/>
                    </a:lnTo>
                    <a:lnTo>
                      <a:pt x="6801" y="6782"/>
                    </a:lnTo>
                    <a:lnTo>
                      <a:pt x="6238" y="7656"/>
                    </a:lnTo>
                    <a:lnTo>
                      <a:pt x="5694" y="8570"/>
                    </a:lnTo>
                    <a:lnTo>
                      <a:pt x="5169" y="9502"/>
                    </a:lnTo>
                    <a:lnTo>
                      <a:pt x="4664" y="10474"/>
                    </a:lnTo>
                    <a:lnTo>
                      <a:pt x="4178" y="11465"/>
                    </a:lnTo>
                    <a:lnTo>
                      <a:pt x="3731" y="12475"/>
                    </a:lnTo>
                    <a:lnTo>
                      <a:pt x="3284" y="13505"/>
                    </a:lnTo>
                    <a:lnTo>
                      <a:pt x="2876" y="14555"/>
                    </a:lnTo>
                    <a:lnTo>
                      <a:pt x="2488" y="15623"/>
                    </a:lnTo>
                    <a:lnTo>
                      <a:pt x="2138" y="16692"/>
                    </a:lnTo>
                    <a:lnTo>
                      <a:pt x="1788" y="17780"/>
                    </a:lnTo>
                    <a:lnTo>
                      <a:pt x="1477" y="18868"/>
                    </a:lnTo>
                    <a:lnTo>
                      <a:pt x="1186" y="19957"/>
                    </a:lnTo>
                    <a:lnTo>
                      <a:pt x="933" y="21045"/>
                    </a:lnTo>
                    <a:lnTo>
                      <a:pt x="700" y="22114"/>
                    </a:lnTo>
                    <a:lnTo>
                      <a:pt x="486" y="23182"/>
                    </a:lnTo>
                    <a:lnTo>
                      <a:pt x="311" y="24212"/>
                    </a:lnTo>
                    <a:lnTo>
                      <a:pt x="175" y="25203"/>
                    </a:lnTo>
                    <a:lnTo>
                      <a:pt x="78" y="26116"/>
                    </a:lnTo>
                    <a:lnTo>
                      <a:pt x="20" y="26991"/>
                    </a:lnTo>
                    <a:lnTo>
                      <a:pt x="0" y="27788"/>
                    </a:lnTo>
                    <a:lnTo>
                      <a:pt x="0" y="28565"/>
                    </a:lnTo>
                    <a:lnTo>
                      <a:pt x="39" y="29264"/>
                    </a:lnTo>
                    <a:lnTo>
                      <a:pt x="117" y="29944"/>
                    </a:lnTo>
                    <a:lnTo>
                      <a:pt x="233" y="30566"/>
                    </a:lnTo>
                    <a:lnTo>
                      <a:pt x="369" y="31130"/>
                    </a:lnTo>
                    <a:lnTo>
                      <a:pt x="564" y="31674"/>
                    </a:lnTo>
                    <a:lnTo>
                      <a:pt x="758" y="32179"/>
                    </a:lnTo>
                    <a:lnTo>
                      <a:pt x="991" y="32626"/>
                    </a:lnTo>
                    <a:lnTo>
                      <a:pt x="1263" y="33053"/>
                    </a:lnTo>
                    <a:lnTo>
                      <a:pt x="1555" y="33442"/>
                    </a:lnTo>
                    <a:lnTo>
                      <a:pt x="1885" y="33811"/>
                    </a:lnTo>
                    <a:lnTo>
                      <a:pt x="2235" y="34142"/>
                    </a:lnTo>
                    <a:lnTo>
                      <a:pt x="2604" y="34453"/>
                    </a:lnTo>
                    <a:lnTo>
                      <a:pt x="3012" y="34725"/>
                    </a:lnTo>
                    <a:lnTo>
                      <a:pt x="3440" y="34977"/>
                    </a:lnTo>
                    <a:lnTo>
                      <a:pt x="3906" y="35210"/>
                    </a:lnTo>
                    <a:lnTo>
                      <a:pt x="4372" y="35424"/>
                    </a:lnTo>
                    <a:lnTo>
                      <a:pt x="4878" y="35638"/>
                    </a:lnTo>
                    <a:lnTo>
                      <a:pt x="5402" y="35813"/>
                    </a:lnTo>
                    <a:lnTo>
                      <a:pt x="5946" y="35968"/>
                    </a:lnTo>
                    <a:lnTo>
                      <a:pt x="6529" y="36124"/>
                    </a:lnTo>
                    <a:lnTo>
                      <a:pt x="7112" y="36279"/>
                    </a:lnTo>
                    <a:lnTo>
                      <a:pt x="7715" y="36415"/>
                    </a:lnTo>
                    <a:lnTo>
                      <a:pt x="8997" y="36668"/>
                    </a:lnTo>
                    <a:lnTo>
                      <a:pt x="10338" y="36920"/>
                    </a:lnTo>
                    <a:lnTo>
                      <a:pt x="11718" y="37173"/>
                    </a:lnTo>
                    <a:lnTo>
                      <a:pt x="13097" y="37387"/>
                    </a:lnTo>
                    <a:lnTo>
                      <a:pt x="13777" y="37484"/>
                    </a:lnTo>
                    <a:lnTo>
                      <a:pt x="14457" y="37581"/>
                    </a:lnTo>
                    <a:lnTo>
                      <a:pt x="15118" y="37639"/>
                    </a:lnTo>
                    <a:lnTo>
                      <a:pt x="15779" y="37698"/>
                    </a:lnTo>
                    <a:lnTo>
                      <a:pt x="16439" y="37736"/>
                    </a:lnTo>
                    <a:lnTo>
                      <a:pt x="17722" y="37736"/>
                    </a:lnTo>
                    <a:lnTo>
                      <a:pt x="18344" y="37698"/>
                    </a:lnTo>
                    <a:lnTo>
                      <a:pt x="18965" y="37620"/>
                    </a:lnTo>
                    <a:lnTo>
                      <a:pt x="19568" y="37523"/>
                    </a:lnTo>
                    <a:lnTo>
                      <a:pt x="20151" y="37406"/>
                    </a:lnTo>
                    <a:lnTo>
                      <a:pt x="20734" y="37231"/>
                    </a:lnTo>
                    <a:lnTo>
                      <a:pt x="21297" y="37037"/>
                    </a:lnTo>
                    <a:lnTo>
                      <a:pt x="21841" y="36784"/>
                    </a:lnTo>
                    <a:lnTo>
                      <a:pt x="22366" y="36512"/>
                    </a:lnTo>
                    <a:lnTo>
                      <a:pt x="22619" y="36357"/>
                    </a:lnTo>
                    <a:lnTo>
                      <a:pt x="22871" y="36182"/>
                    </a:lnTo>
                    <a:lnTo>
                      <a:pt x="23124" y="36007"/>
                    </a:lnTo>
                    <a:lnTo>
                      <a:pt x="23357" y="35813"/>
                    </a:lnTo>
                    <a:lnTo>
                      <a:pt x="23590" y="35599"/>
                    </a:lnTo>
                    <a:lnTo>
                      <a:pt x="23823" y="35385"/>
                    </a:lnTo>
                    <a:lnTo>
                      <a:pt x="24057" y="35152"/>
                    </a:lnTo>
                    <a:lnTo>
                      <a:pt x="24270" y="34919"/>
                    </a:lnTo>
                    <a:lnTo>
                      <a:pt x="24484" y="34666"/>
                    </a:lnTo>
                    <a:lnTo>
                      <a:pt x="24698" y="34394"/>
                    </a:lnTo>
                    <a:lnTo>
                      <a:pt x="24892" y="34103"/>
                    </a:lnTo>
                    <a:lnTo>
                      <a:pt x="25086" y="33811"/>
                    </a:lnTo>
                    <a:lnTo>
                      <a:pt x="25281" y="33500"/>
                    </a:lnTo>
                    <a:lnTo>
                      <a:pt x="25475" y="33170"/>
                    </a:lnTo>
                    <a:lnTo>
                      <a:pt x="25650" y="32840"/>
                    </a:lnTo>
                    <a:lnTo>
                      <a:pt x="25825" y="32490"/>
                    </a:lnTo>
                    <a:lnTo>
                      <a:pt x="25980" y="32101"/>
                    </a:lnTo>
                    <a:lnTo>
                      <a:pt x="26136" y="31732"/>
                    </a:lnTo>
                    <a:lnTo>
                      <a:pt x="26291" y="31324"/>
                    </a:lnTo>
                    <a:lnTo>
                      <a:pt x="26447" y="30897"/>
                    </a:lnTo>
                    <a:lnTo>
                      <a:pt x="26583" y="30469"/>
                    </a:lnTo>
                    <a:lnTo>
                      <a:pt x="26699" y="30003"/>
                    </a:lnTo>
                    <a:lnTo>
                      <a:pt x="26952" y="29051"/>
                    </a:lnTo>
                    <a:lnTo>
                      <a:pt x="27146" y="28021"/>
                    </a:lnTo>
                    <a:lnTo>
                      <a:pt x="27340" y="26952"/>
                    </a:lnTo>
                    <a:lnTo>
                      <a:pt x="27515" y="25864"/>
                    </a:lnTo>
                    <a:lnTo>
                      <a:pt x="27671" y="24756"/>
                    </a:lnTo>
                    <a:lnTo>
                      <a:pt x="27807" y="23649"/>
                    </a:lnTo>
                    <a:lnTo>
                      <a:pt x="27923" y="22522"/>
                    </a:lnTo>
                    <a:lnTo>
                      <a:pt x="28021" y="21395"/>
                    </a:lnTo>
                    <a:lnTo>
                      <a:pt x="28079" y="20268"/>
                    </a:lnTo>
                    <a:lnTo>
                      <a:pt x="28137" y="19140"/>
                    </a:lnTo>
                    <a:lnTo>
                      <a:pt x="28157" y="18033"/>
                    </a:lnTo>
                    <a:lnTo>
                      <a:pt x="28157" y="16906"/>
                    </a:lnTo>
                    <a:lnTo>
                      <a:pt x="28137" y="15798"/>
                    </a:lnTo>
                    <a:lnTo>
                      <a:pt x="28059" y="14710"/>
                    </a:lnTo>
                    <a:lnTo>
                      <a:pt x="27982" y="13641"/>
                    </a:lnTo>
                    <a:lnTo>
                      <a:pt x="27846" y="12592"/>
                    </a:lnTo>
                    <a:lnTo>
                      <a:pt x="27690" y="11543"/>
                    </a:lnTo>
                    <a:lnTo>
                      <a:pt x="27496" y="10532"/>
                    </a:lnTo>
                    <a:lnTo>
                      <a:pt x="27282" y="9561"/>
                    </a:lnTo>
                    <a:lnTo>
                      <a:pt x="27010" y="8609"/>
                    </a:lnTo>
                    <a:lnTo>
                      <a:pt x="26855" y="8142"/>
                    </a:lnTo>
                    <a:lnTo>
                      <a:pt x="26699" y="7695"/>
                    </a:lnTo>
                    <a:lnTo>
                      <a:pt x="26524" y="7248"/>
                    </a:lnTo>
                    <a:lnTo>
                      <a:pt x="26349" y="6801"/>
                    </a:lnTo>
                    <a:lnTo>
                      <a:pt x="26155" y="6374"/>
                    </a:lnTo>
                    <a:lnTo>
                      <a:pt x="25961" y="5966"/>
                    </a:lnTo>
                    <a:lnTo>
                      <a:pt x="25747" y="5558"/>
                    </a:lnTo>
                    <a:lnTo>
                      <a:pt x="25533" y="5169"/>
                    </a:lnTo>
                    <a:lnTo>
                      <a:pt x="25300" y="4781"/>
                    </a:lnTo>
                    <a:lnTo>
                      <a:pt x="25048" y="4411"/>
                    </a:lnTo>
                    <a:lnTo>
                      <a:pt x="24795" y="4062"/>
                    </a:lnTo>
                    <a:lnTo>
                      <a:pt x="24523" y="3712"/>
                    </a:lnTo>
                    <a:lnTo>
                      <a:pt x="24231" y="3381"/>
                    </a:lnTo>
                    <a:lnTo>
                      <a:pt x="23940" y="3051"/>
                    </a:lnTo>
                    <a:lnTo>
                      <a:pt x="23629" y="2740"/>
                    </a:lnTo>
                    <a:lnTo>
                      <a:pt x="23318" y="2449"/>
                    </a:lnTo>
                    <a:lnTo>
                      <a:pt x="22988" y="2177"/>
                    </a:lnTo>
                    <a:lnTo>
                      <a:pt x="22638" y="1905"/>
                    </a:lnTo>
                    <a:lnTo>
                      <a:pt x="22288" y="1652"/>
                    </a:lnTo>
                    <a:lnTo>
                      <a:pt x="21919" y="1419"/>
                    </a:lnTo>
                    <a:lnTo>
                      <a:pt x="21530" y="1205"/>
                    </a:lnTo>
                    <a:lnTo>
                      <a:pt x="21122" y="1011"/>
                    </a:lnTo>
                    <a:lnTo>
                      <a:pt x="20714" y="817"/>
                    </a:lnTo>
                    <a:lnTo>
                      <a:pt x="20287" y="642"/>
                    </a:lnTo>
                    <a:lnTo>
                      <a:pt x="19859" y="486"/>
                    </a:lnTo>
                    <a:lnTo>
                      <a:pt x="19393" y="370"/>
                    </a:lnTo>
                    <a:lnTo>
                      <a:pt x="18927" y="253"/>
                    </a:lnTo>
                    <a:lnTo>
                      <a:pt x="18441" y="136"/>
                    </a:lnTo>
                    <a:lnTo>
                      <a:pt x="18013" y="78"/>
                    </a:lnTo>
                    <a:lnTo>
                      <a:pt x="17586" y="39"/>
                    </a:lnTo>
                    <a:lnTo>
                      <a:pt x="1717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8"/>
              <p:cNvSpPr/>
              <p:nvPr/>
            </p:nvSpPr>
            <p:spPr>
              <a:xfrm>
                <a:off x="-1535562" y="3946150"/>
                <a:ext cx="324525" cy="179750"/>
              </a:xfrm>
              <a:custGeom>
                <a:avLst/>
                <a:gdLst/>
                <a:ahLst/>
                <a:cxnLst/>
                <a:rect l="l" t="t" r="r" b="b"/>
                <a:pathLst>
                  <a:path w="12981" h="7190" extrusionOk="0">
                    <a:moveTo>
                      <a:pt x="1341" y="0"/>
                    </a:moveTo>
                    <a:lnTo>
                      <a:pt x="1186" y="19"/>
                    </a:lnTo>
                    <a:lnTo>
                      <a:pt x="1011" y="78"/>
                    </a:lnTo>
                    <a:lnTo>
                      <a:pt x="855" y="136"/>
                    </a:lnTo>
                    <a:lnTo>
                      <a:pt x="797" y="175"/>
                    </a:lnTo>
                    <a:lnTo>
                      <a:pt x="719" y="233"/>
                    </a:lnTo>
                    <a:lnTo>
                      <a:pt x="603" y="369"/>
                    </a:lnTo>
                    <a:lnTo>
                      <a:pt x="505" y="564"/>
                    </a:lnTo>
                    <a:lnTo>
                      <a:pt x="389" y="777"/>
                    </a:lnTo>
                    <a:lnTo>
                      <a:pt x="292" y="1030"/>
                    </a:lnTo>
                    <a:lnTo>
                      <a:pt x="214" y="1302"/>
                    </a:lnTo>
                    <a:lnTo>
                      <a:pt x="136" y="1593"/>
                    </a:lnTo>
                    <a:lnTo>
                      <a:pt x="78" y="1885"/>
                    </a:lnTo>
                    <a:lnTo>
                      <a:pt x="39" y="2176"/>
                    </a:lnTo>
                    <a:lnTo>
                      <a:pt x="0" y="2448"/>
                    </a:lnTo>
                    <a:lnTo>
                      <a:pt x="0" y="2720"/>
                    </a:lnTo>
                    <a:lnTo>
                      <a:pt x="20" y="2973"/>
                    </a:lnTo>
                    <a:lnTo>
                      <a:pt x="58" y="3187"/>
                    </a:lnTo>
                    <a:lnTo>
                      <a:pt x="117" y="3362"/>
                    </a:lnTo>
                    <a:lnTo>
                      <a:pt x="156" y="3439"/>
                    </a:lnTo>
                    <a:lnTo>
                      <a:pt x="214" y="3498"/>
                    </a:lnTo>
                    <a:lnTo>
                      <a:pt x="272" y="3537"/>
                    </a:lnTo>
                    <a:lnTo>
                      <a:pt x="331" y="3575"/>
                    </a:lnTo>
                    <a:lnTo>
                      <a:pt x="544" y="3634"/>
                    </a:lnTo>
                    <a:lnTo>
                      <a:pt x="758" y="3692"/>
                    </a:lnTo>
                    <a:lnTo>
                      <a:pt x="991" y="3711"/>
                    </a:lnTo>
                    <a:lnTo>
                      <a:pt x="1224" y="3731"/>
                    </a:lnTo>
                    <a:lnTo>
                      <a:pt x="1710" y="3750"/>
                    </a:lnTo>
                    <a:lnTo>
                      <a:pt x="1943" y="3770"/>
                    </a:lnTo>
                    <a:lnTo>
                      <a:pt x="2157" y="3789"/>
                    </a:lnTo>
                    <a:lnTo>
                      <a:pt x="2429" y="3847"/>
                    </a:lnTo>
                    <a:lnTo>
                      <a:pt x="2701" y="3906"/>
                    </a:lnTo>
                    <a:lnTo>
                      <a:pt x="3226" y="4042"/>
                    </a:lnTo>
                    <a:lnTo>
                      <a:pt x="3750" y="4217"/>
                    </a:lnTo>
                    <a:lnTo>
                      <a:pt x="4275" y="4392"/>
                    </a:lnTo>
                    <a:lnTo>
                      <a:pt x="4722" y="4547"/>
                    </a:lnTo>
                    <a:lnTo>
                      <a:pt x="5169" y="4683"/>
                    </a:lnTo>
                    <a:lnTo>
                      <a:pt x="6082" y="4955"/>
                    </a:lnTo>
                    <a:lnTo>
                      <a:pt x="6996" y="5208"/>
                    </a:lnTo>
                    <a:lnTo>
                      <a:pt x="7442" y="5344"/>
                    </a:lnTo>
                    <a:lnTo>
                      <a:pt x="7889" y="5499"/>
                    </a:lnTo>
                    <a:lnTo>
                      <a:pt x="8375" y="5674"/>
                    </a:lnTo>
                    <a:lnTo>
                      <a:pt x="8842" y="5849"/>
                    </a:lnTo>
                    <a:lnTo>
                      <a:pt x="9288" y="6043"/>
                    </a:lnTo>
                    <a:lnTo>
                      <a:pt x="9755" y="6238"/>
                    </a:lnTo>
                    <a:lnTo>
                      <a:pt x="10202" y="6451"/>
                    </a:lnTo>
                    <a:lnTo>
                      <a:pt x="10649" y="6684"/>
                    </a:lnTo>
                    <a:lnTo>
                      <a:pt x="11096" y="6918"/>
                    </a:lnTo>
                    <a:lnTo>
                      <a:pt x="11523" y="7151"/>
                    </a:lnTo>
                    <a:lnTo>
                      <a:pt x="11601" y="7190"/>
                    </a:lnTo>
                    <a:lnTo>
                      <a:pt x="11737" y="7190"/>
                    </a:lnTo>
                    <a:lnTo>
                      <a:pt x="11795" y="7170"/>
                    </a:lnTo>
                    <a:lnTo>
                      <a:pt x="11873" y="7131"/>
                    </a:lnTo>
                    <a:lnTo>
                      <a:pt x="11931" y="7093"/>
                    </a:lnTo>
                    <a:lnTo>
                      <a:pt x="11970" y="7054"/>
                    </a:lnTo>
                    <a:lnTo>
                      <a:pt x="12009" y="6995"/>
                    </a:lnTo>
                    <a:lnTo>
                      <a:pt x="12223" y="6568"/>
                    </a:lnTo>
                    <a:lnTo>
                      <a:pt x="12456" y="6043"/>
                    </a:lnTo>
                    <a:lnTo>
                      <a:pt x="12689" y="5441"/>
                    </a:lnTo>
                    <a:lnTo>
                      <a:pt x="12786" y="5130"/>
                    </a:lnTo>
                    <a:lnTo>
                      <a:pt x="12883" y="4819"/>
                    </a:lnTo>
                    <a:lnTo>
                      <a:pt x="12942" y="4508"/>
                    </a:lnTo>
                    <a:lnTo>
                      <a:pt x="12980" y="4197"/>
                    </a:lnTo>
                    <a:lnTo>
                      <a:pt x="12980" y="3906"/>
                    </a:lnTo>
                    <a:lnTo>
                      <a:pt x="12961" y="3634"/>
                    </a:lnTo>
                    <a:lnTo>
                      <a:pt x="12922" y="3517"/>
                    </a:lnTo>
                    <a:lnTo>
                      <a:pt x="12883" y="3381"/>
                    </a:lnTo>
                    <a:lnTo>
                      <a:pt x="12825" y="3265"/>
                    </a:lnTo>
                    <a:lnTo>
                      <a:pt x="12767" y="3167"/>
                    </a:lnTo>
                    <a:lnTo>
                      <a:pt x="12689" y="3070"/>
                    </a:lnTo>
                    <a:lnTo>
                      <a:pt x="12592" y="2973"/>
                    </a:lnTo>
                    <a:lnTo>
                      <a:pt x="12495" y="2895"/>
                    </a:lnTo>
                    <a:lnTo>
                      <a:pt x="12378" y="2818"/>
                    </a:lnTo>
                    <a:lnTo>
                      <a:pt x="12184" y="2740"/>
                    </a:lnTo>
                    <a:lnTo>
                      <a:pt x="12009" y="2701"/>
                    </a:lnTo>
                    <a:lnTo>
                      <a:pt x="11834" y="2682"/>
                    </a:lnTo>
                    <a:lnTo>
                      <a:pt x="11640" y="2682"/>
                    </a:lnTo>
                    <a:lnTo>
                      <a:pt x="11445" y="2720"/>
                    </a:lnTo>
                    <a:lnTo>
                      <a:pt x="11251" y="2759"/>
                    </a:lnTo>
                    <a:lnTo>
                      <a:pt x="10862" y="2895"/>
                    </a:lnTo>
                    <a:lnTo>
                      <a:pt x="10474" y="3051"/>
                    </a:lnTo>
                    <a:lnTo>
                      <a:pt x="10105" y="3226"/>
                    </a:lnTo>
                    <a:lnTo>
                      <a:pt x="9735" y="3362"/>
                    </a:lnTo>
                    <a:lnTo>
                      <a:pt x="9580" y="3420"/>
                    </a:lnTo>
                    <a:lnTo>
                      <a:pt x="9405" y="3459"/>
                    </a:lnTo>
                    <a:lnTo>
                      <a:pt x="9288" y="3478"/>
                    </a:lnTo>
                    <a:lnTo>
                      <a:pt x="9191" y="3478"/>
                    </a:lnTo>
                    <a:lnTo>
                      <a:pt x="9094" y="3459"/>
                    </a:lnTo>
                    <a:lnTo>
                      <a:pt x="9016" y="3420"/>
                    </a:lnTo>
                    <a:lnTo>
                      <a:pt x="8919" y="3381"/>
                    </a:lnTo>
                    <a:lnTo>
                      <a:pt x="8842" y="3323"/>
                    </a:lnTo>
                    <a:lnTo>
                      <a:pt x="8725" y="3187"/>
                    </a:lnTo>
                    <a:lnTo>
                      <a:pt x="8608" y="3012"/>
                    </a:lnTo>
                    <a:lnTo>
                      <a:pt x="8511" y="2818"/>
                    </a:lnTo>
                    <a:lnTo>
                      <a:pt x="8414" y="2584"/>
                    </a:lnTo>
                    <a:lnTo>
                      <a:pt x="8336" y="2351"/>
                    </a:lnTo>
                    <a:lnTo>
                      <a:pt x="8161" y="1865"/>
                    </a:lnTo>
                    <a:lnTo>
                      <a:pt x="8084" y="1613"/>
                    </a:lnTo>
                    <a:lnTo>
                      <a:pt x="7987" y="1399"/>
                    </a:lnTo>
                    <a:lnTo>
                      <a:pt x="7870" y="1205"/>
                    </a:lnTo>
                    <a:lnTo>
                      <a:pt x="7734" y="1030"/>
                    </a:lnTo>
                    <a:lnTo>
                      <a:pt x="7676" y="952"/>
                    </a:lnTo>
                    <a:lnTo>
                      <a:pt x="7598" y="894"/>
                    </a:lnTo>
                    <a:lnTo>
                      <a:pt x="7501" y="836"/>
                    </a:lnTo>
                    <a:lnTo>
                      <a:pt x="7423" y="797"/>
                    </a:lnTo>
                    <a:lnTo>
                      <a:pt x="7268" y="758"/>
                    </a:lnTo>
                    <a:lnTo>
                      <a:pt x="6996" y="758"/>
                    </a:lnTo>
                    <a:lnTo>
                      <a:pt x="6840" y="777"/>
                    </a:lnTo>
                    <a:lnTo>
                      <a:pt x="6704" y="816"/>
                    </a:lnTo>
                    <a:lnTo>
                      <a:pt x="6549" y="874"/>
                    </a:lnTo>
                    <a:lnTo>
                      <a:pt x="6277" y="1030"/>
                    </a:lnTo>
                    <a:lnTo>
                      <a:pt x="6005" y="1205"/>
                    </a:lnTo>
                    <a:lnTo>
                      <a:pt x="5733" y="1399"/>
                    </a:lnTo>
                    <a:lnTo>
                      <a:pt x="5286" y="1749"/>
                    </a:lnTo>
                    <a:lnTo>
                      <a:pt x="4994" y="1963"/>
                    </a:lnTo>
                    <a:lnTo>
                      <a:pt x="4683" y="2196"/>
                    </a:lnTo>
                    <a:lnTo>
                      <a:pt x="4528" y="2274"/>
                    </a:lnTo>
                    <a:lnTo>
                      <a:pt x="4353" y="2351"/>
                    </a:lnTo>
                    <a:lnTo>
                      <a:pt x="4197" y="2410"/>
                    </a:lnTo>
                    <a:lnTo>
                      <a:pt x="4003" y="2448"/>
                    </a:lnTo>
                    <a:lnTo>
                      <a:pt x="3906" y="2448"/>
                    </a:lnTo>
                    <a:lnTo>
                      <a:pt x="3789" y="2410"/>
                    </a:lnTo>
                    <a:lnTo>
                      <a:pt x="3692" y="2371"/>
                    </a:lnTo>
                    <a:lnTo>
                      <a:pt x="3595" y="2312"/>
                    </a:lnTo>
                    <a:lnTo>
                      <a:pt x="3517" y="2254"/>
                    </a:lnTo>
                    <a:lnTo>
                      <a:pt x="3440" y="2157"/>
                    </a:lnTo>
                    <a:lnTo>
                      <a:pt x="3304" y="1963"/>
                    </a:lnTo>
                    <a:lnTo>
                      <a:pt x="3187" y="1749"/>
                    </a:lnTo>
                    <a:lnTo>
                      <a:pt x="3090" y="1535"/>
                    </a:lnTo>
                    <a:lnTo>
                      <a:pt x="2915" y="1127"/>
                    </a:lnTo>
                    <a:lnTo>
                      <a:pt x="2759" y="836"/>
                    </a:lnTo>
                    <a:lnTo>
                      <a:pt x="2565" y="583"/>
                    </a:lnTo>
                    <a:lnTo>
                      <a:pt x="2449" y="466"/>
                    </a:lnTo>
                    <a:lnTo>
                      <a:pt x="2332" y="350"/>
                    </a:lnTo>
                    <a:lnTo>
                      <a:pt x="2215" y="253"/>
                    </a:lnTo>
                    <a:lnTo>
                      <a:pt x="2079" y="175"/>
                    </a:lnTo>
                    <a:lnTo>
                      <a:pt x="1943" y="97"/>
                    </a:lnTo>
                    <a:lnTo>
                      <a:pt x="1807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8"/>
              <p:cNvSpPr/>
              <p:nvPr/>
            </p:nvSpPr>
            <p:spPr>
              <a:xfrm>
                <a:off x="-1664312" y="4210900"/>
                <a:ext cx="47650" cy="4762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1905" extrusionOk="0">
                    <a:moveTo>
                      <a:pt x="934" y="0"/>
                    </a:moveTo>
                    <a:lnTo>
                      <a:pt x="739" y="20"/>
                    </a:lnTo>
                    <a:lnTo>
                      <a:pt x="564" y="78"/>
                    </a:lnTo>
                    <a:lnTo>
                      <a:pt x="409" y="175"/>
                    </a:lnTo>
                    <a:lnTo>
                      <a:pt x="273" y="292"/>
                    </a:lnTo>
                    <a:lnTo>
                      <a:pt x="156" y="428"/>
                    </a:lnTo>
                    <a:lnTo>
                      <a:pt x="79" y="603"/>
                    </a:lnTo>
                    <a:lnTo>
                      <a:pt x="20" y="777"/>
                    </a:lnTo>
                    <a:lnTo>
                      <a:pt x="1" y="972"/>
                    </a:lnTo>
                    <a:lnTo>
                      <a:pt x="20" y="1166"/>
                    </a:lnTo>
                    <a:lnTo>
                      <a:pt x="79" y="1341"/>
                    </a:lnTo>
                    <a:lnTo>
                      <a:pt x="176" y="1496"/>
                    </a:lnTo>
                    <a:lnTo>
                      <a:pt x="292" y="1632"/>
                    </a:lnTo>
                    <a:lnTo>
                      <a:pt x="428" y="1749"/>
                    </a:lnTo>
                    <a:lnTo>
                      <a:pt x="603" y="1846"/>
                    </a:lnTo>
                    <a:lnTo>
                      <a:pt x="778" y="1885"/>
                    </a:lnTo>
                    <a:lnTo>
                      <a:pt x="972" y="1905"/>
                    </a:lnTo>
                    <a:lnTo>
                      <a:pt x="1167" y="1885"/>
                    </a:lnTo>
                    <a:lnTo>
                      <a:pt x="1342" y="1827"/>
                    </a:lnTo>
                    <a:lnTo>
                      <a:pt x="1497" y="1730"/>
                    </a:lnTo>
                    <a:lnTo>
                      <a:pt x="1633" y="1613"/>
                    </a:lnTo>
                    <a:lnTo>
                      <a:pt x="1750" y="1477"/>
                    </a:lnTo>
                    <a:lnTo>
                      <a:pt x="1827" y="1302"/>
                    </a:lnTo>
                    <a:lnTo>
                      <a:pt x="1886" y="1127"/>
                    </a:lnTo>
                    <a:lnTo>
                      <a:pt x="1905" y="933"/>
                    </a:lnTo>
                    <a:lnTo>
                      <a:pt x="1886" y="739"/>
                    </a:lnTo>
                    <a:lnTo>
                      <a:pt x="1827" y="564"/>
                    </a:lnTo>
                    <a:lnTo>
                      <a:pt x="1730" y="408"/>
                    </a:lnTo>
                    <a:lnTo>
                      <a:pt x="1614" y="272"/>
                    </a:lnTo>
                    <a:lnTo>
                      <a:pt x="1478" y="156"/>
                    </a:lnTo>
                    <a:lnTo>
                      <a:pt x="1303" y="78"/>
                    </a:lnTo>
                    <a:lnTo>
                      <a:pt x="1128" y="20"/>
                    </a:ln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8"/>
              <p:cNvSpPr/>
              <p:nvPr/>
            </p:nvSpPr>
            <p:spPr>
              <a:xfrm>
                <a:off x="-1574912" y="4397925"/>
                <a:ext cx="271575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10863" h="16459" extrusionOk="0">
                    <a:moveTo>
                      <a:pt x="5383" y="0"/>
                    </a:moveTo>
                    <a:lnTo>
                      <a:pt x="4916" y="20"/>
                    </a:lnTo>
                    <a:lnTo>
                      <a:pt x="4470" y="39"/>
                    </a:lnTo>
                    <a:lnTo>
                      <a:pt x="4023" y="98"/>
                    </a:lnTo>
                    <a:lnTo>
                      <a:pt x="3576" y="175"/>
                    </a:lnTo>
                    <a:lnTo>
                      <a:pt x="3148" y="272"/>
                    </a:lnTo>
                    <a:lnTo>
                      <a:pt x="2740" y="408"/>
                    </a:lnTo>
                    <a:lnTo>
                      <a:pt x="2351" y="564"/>
                    </a:lnTo>
                    <a:lnTo>
                      <a:pt x="1963" y="758"/>
                    </a:lnTo>
                    <a:lnTo>
                      <a:pt x="1613" y="991"/>
                    </a:lnTo>
                    <a:lnTo>
                      <a:pt x="1302" y="1244"/>
                    </a:lnTo>
                    <a:lnTo>
                      <a:pt x="1147" y="1380"/>
                    </a:lnTo>
                    <a:lnTo>
                      <a:pt x="991" y="1535"/>
                    </a:lnTo>
                    <a:lnTo>
                      <a:pt x="855" y="1691"/>
                    </a:lnTo>
                    <a:lnTo>
                      <a:pt x="739" y="1866"/>
                    </a:lnTo>
                    <a:lnTo>
                      <a:pt x="622" y="2041"/>
                    </a:lnTo>
                    <a:lnTo>
                      <a:pt x="505" y="2235"/>
                    </a:lnTo>
                    <a:lnTo>
                      <a:pt x="408" y="2429"/>
                    </a:lnTo>
                    <a:lnTo>
                      <a:pt x="311" y="2624"/>
                    </a:lnTo>
                    <a:lnTo>
                      <a:pt x="233" y="2837"/>
                    </a:lnTo>
                    <a:lnTo>
                      <a:pt x="175" y="3071"/>
                    </a:lnTo>
                    <a:lnTo>
                      <a:pt x="117" y="3304"/>
                    </a:lnTo>
                    <a:lnTo>
                      <a:pt x="78" y="3556"/>
                    </a:lnTo>
                    <a:lnTo>
                      <a:pt x="39" y="3809"/>
                    </a:lnTo>
                    <a:lnTo>
                      <a:pt x="20" y="4062"/>
                    </a:lnTo>
                    <a:lnTo>
                      <a:pt x="0" y="4411"/>
                    </a:lnTo>
                    <a:lnTo>
                      <a:pt x="20" y="4781"/>
                    </a:lnTo>
                    <a:lnTo>
                      <a:pt x="59" y="5189"/>
                    </a:lnTo>
                    <a:lnTo>
                      <a:pt x="117" y="5597"/>
                    </a:lnTo>
                    <a:lnTo>
                      <a:pt x="195" y="6024"/>
                    </a:lnTo>
                    <a:lnTo>
                      <a:pt x="272" y="6471"/>
                    </a:lnTo>
                    <a:lnTo>
                      <a:pt x="389" y="6937"/>
                    </a:lnTo>
                    <a:lnTo>
                      <a:pt x="525" y="7423"/>
                    </a:lnTo>
                    <a:lnTo>
                      <a:pt x="661" y="7909"/>
                    </a:lnTo>
                    <a:lnTo>
                      <a:pt x="836" y="8395"/>
                    </a:lnTo>
                    <a:lnTo>
                      <a:pt x="1011" y="8900"/>
                    </a:lnTo>
                    <a:lnTo>
                      <a:pt x="1186" y="9405"/>
                    </a:lnTo>
                    <a:lnTo>
                      <a:pt x="1399" y="9910"/>
                    </a:lnTo>
                    <a:lnTo>
                      <a:pt x="1613" y="10396"/>
                    </a:lnTo>
                    <a:lnTo>
                      <a:pt x="1846" y="10901"/>
                    </a:lnTo>
                    <a:lnTo>
                      <a:pt x="2079" y="11387"/>
                    </a:lnTo>
                    <a:lnTo>
                      <a:pt x="2332" y="11873"/>
                    </a:lnTo>
                    <a:lnTo>
                      <a:pt x="2604" y="12339"/>
                    </a:lnTo>
                    <a:lnTo>
                      <a:pt x="2876" y="12786"/>
                    </a:lnTo>
                    <a:lnTo>
                      <a:pt x="3148" y="13233"/>
                    </a:lnTo>
                    <a:lnTo>
                      <a:pt x="3440" y="13641"/>
                    </a:lnTo>
                    <a:lnTo>
                      <a:pt x="3731" y="14049"/>
                    </a:lnTo>
                    <a:lnTo>
                      <a:pt x="4042" y="14438"/>
                    </a:lnTo>
                    <a:lnTo>
                      <a:pt x="4333" y="14788"/>
                    </a:lnTo>
                    <a:lnTo>
                      <a:pt x="4664" y="15118"/>
                    </a:lnTo>
                    <a:lnTo>
                      <a:pt x="4975" y="15410"/>
                    </a:lnTo>
                    <a:lnTo>
                      <a:pt x="5286" y="15662"/>
                    </a:lnTo>
                    <a:lnTo>
                      <a:pt x="5616" y="15895"/>
                    </a:lnTo>
                    <a:lnTo>
                      <a:pt x="5946" y="16090"/>
                    </a:lnTo>
                    <a:lnTo>
                      <a:pt x="6277" y="16245"/>
                    </a:lnTo>
                    <a:lnTo>
                      <a:pt x="6607" y="16362"/>
                    </a:lnTo>
                    <a:lnTo>
                      <a:pt x="6937" y="16439"/>
                    </a:lnTo>
                    <a:lnTo>
                      <a:pt x="7093" y="16459"/>
                    </a:lnTo>
                    <a:lnTo>
                      <a:pt x="7248" y="16439"/>
                    </a:lnTo>
                    <a:lnTo>
                      <a:pt x="7404" y="16420"/>
                    </a:lnTo>
                    <a:lnTo>
                      <a:pt x="7559" y="16381"/>
                    </a:lnTo>
                    <a:lnTo>
                      <a:pt x="7715" y="16323"/>
                    </a:lnTo>
                    <a:lnTo>
                      <a:pt x="7851" y="16245"/>
                    </a:lnTo>
                    <a:lnTo>
                      <a:pt x="8006" y="16167"/>
                    </a:lnTo>
                    <a:lnTo>
                      <a:pt x="8142" y="16051"/>
                    </a:lnTo>
                    <a:lnTo>
                      <a:pt x="8278" y="15934"/>
                    </a:lnTo>
                    <a:lnTo>
                      <a:pt x="8395" y="15798"/>
                    </a:lnTo>
                    <a:lnTo>
                      <a:pt x="8647" y="15487"/>
                    </a:lnTo>
                    <a:lnTo>
                      <a:pt x="8900" y="15118"/>
                    </a:lnTo>
                    <a:lnTo>
                      <a:pt x="9114" y="14710"/>
                    </a:lnTo>
                    <a:lnTo>
                      <a:pt x="9327" y="14263"/>
                    </a:lnTo>
                    <a:lnTo>
                      <a:pt x="9522" y="13777"/>
                    </a:lnTo>
                    <a:lnTo>
                      <a:pt x="9716" y="13253"/>
                    </a:lnTo>
                    <a:lnTo>
                      <a:pt x="9871" y="12689"/>
                    </a:lnTo>
                    <a:lnTo>
                      <a:pt x="10027" y="12106"/>
                    </a:lnTo>
                    <a:lnTo>
                      <a:pt x="10182" y="11504"/>
                    </a:lnTo>
                    <a:lnTo>
                      <a:pt x="10299" y="10901"/>
                    </a:lnTo>
                    <a:lnTo>
                      <a:pt x="10416" y="10260"/>
                    </a:lnTo>
                    <a:lnTo>
                      <a:pt x="10532" y="9619"/>
                    </a:lnTo>
                    <a:lnTo>
                      <a:pt x="10610" y="8978"/>
                    </a:lnTo>
                    <a:lnTo>
                      <a:pt x="10688" y="8337"/>
                    </a:lnTo>
                    <a:lnTo>
                      <a:pt x="10746" y="7695"/>
                    </a:lnTo>
                    <a:lnTo>
                      <a:pt x="10804" y="7073"/>
                    </a:lnTo>
                    <a:lnTo>
                      <a:pt x="10824" y="6452"/>
                    </a:lnTo>
                    <a:lnTo>
                      <a:pt x="10843" y="5849"/>
                    </a:lnTo>
                    <a:lnTo>
                      <a:pt x="10862" y="5286"/>
                    </a:lnTo>
                    <a:lnTo>
                      <a:pt x="10843" y="4742"/>
                    </a:lnTo>
                    <a:lnTo>
                      <a:pt x="10824" y="4217"/>
                    </a:lnTo>
                    <a:lnTo>
                      <a:pt x="10804" y="3731"/>
                    </a:lnTo>
                    <a:lnTo>
                      <a:pt x="10746" y="3284"/>
                    </a:lnTo>
                    <a:lnTo>
                      <a:pt x="10688" y="2896"/>
                    </a:lnTo>
                    <a:lnTo>
                      <a:pt x="10629" y="2546"/>
                    </a:lnTo>
                    <a:lnTo>
                      <a:pt x="10532" y="2235"/>
                    </a:lnTo>
                    <a:lnTo>
                      <a:pt x="10435" y="2002"/>
                    </a:lnTo>
                    <a:lnTo>
                      <a:pt x="10318" y="1788"/>
                    </a:lnTo>
                    <a:lnTo>
                      <a:pt x="10144" y="1574"/>
                    </a:lnTo>
                    <a:lnTo>
                      <a:pt x="9930" y="1380"/>
                    </a:lnTo>
                    <a:lnTo>
                      <a:pt x="9677" y="1205"/>
                    </a:lnTo>
                    <a:lnTo>
                      <a:pt x="9405" y="1011"/>
                    </a:lnTo>
                    <a:lnTo>
                      <a:pt x="9094" y="855"/>
                    </a:lnTo>
                    <a:lnTo>
                      <a:pt x="8744" y="700"/>
                    </a:lnTo>
                    <a:lnTo>
                      <a:pt x="8375" y="544"/>
                    </a:lnTo>
                    <a:lnTo>
                      <a:pt x="7987" y="428"/>
                    </a:lnTo>
                    <a:lnTo>
                      <a:pt x="7579" y="311"/>
                    </a:lnTo>
                    <a:lnTo>
                      <a:pt x="7170" y="214"/>
                    </a:lnTo>
                    <a:lnTo>
                      <a:pt x="6724" y="136"/>
                    </a:lnTo>
                    <a:lnTo>
                      <a:pt x="6277" y="78"/>
                    </a:lnTo>
                    <a:lnTo>
                      <a:pt x="5830" y="20"/>
                    </a:lnTo>
                    <a:lnTo>
                      <a:pt x="53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8"/>
              <p:cNvSpPr/>
              <p:nvPr/>
            </p:nvSpPr>
            <p:spPr>
              <a:xfrm>
                <a:off x="-1271787" y="4705900"/>
                <a:ext cx="220575" cy="255075"/>
              </a:xfrm>
              <a:custGeom>
                <a:avLst/>
                <a:gdLst/>
                <a:ahLst/>
                <a:cxnLst/>
                <a:rect l="l" t="t" r="r" b="b"/>
                <a:pathLst>
                  <a:path w="8823" h="10203" extrusionOk="0">
                    <a:moveTo>
                      <a:pt x="5772" y="1"/>
                    </a:moveTo>
                    <a:lnTo>
                      <a:pt x="5597" y="20"/>
                    </a:lnTo>
                    <a:lnTo>
                      <a:pt x="5422" y="40"/>
                    </a:lnTo>
                    <a:lnTo>
                      <a:pt x="5072" y="137"/>
                    </a:lnTo>
                    <a:lnTo>
                      <a:pt x="4761" y="273"/>
                    </a:lnTo>
                    <a:lnTo>
                      <a:pt x="4470" y="428"/>
                    </a:lnTo>
                    <a:lnTo>
                      <a:pt x="4256" y="564"/>
                    </a:lnTo>
                    <a:lnTo>
                      <a:pt x="4042" y="720"/>
                    </a:lnTo>
                    <a:lnTo>
                      <a:pt x="3673" y="1031"/>
                    </a:lnTo>
                    <a:lnTo>
                      <a:pt x="3323" y="1381"/>
                    </a:lnTo>
                    <a:lnTo>
                      <a:pt x="2993" y="1730"/>
                    </a:lnTo>
                    <a:lnTo>
                      <a:pt x="2449" y="2255"/>
                    </a:lnTo>
                    <a:lnTo>
                      <a:pt x="1963" y="2760"/>
                    </a:lnTo>
                    <a:lnTo>
                      <a:pt x="1672" y="3052"/>
                    </a:lnTo>
                    <a:lnTo>
                      <a:pt x="1438" y="3207"/>
                    </a:lnTo>
                    <a:lnTo>
                      <a:pt x="1205" y="3382"/>
                    </a:lnTo>
                    <a:lnTo>
                      <a:pt x="992" y="3576"/>
                    </a:lnTo>
                    <a:lnTo>
                      <a:pt x="817" y="3790"/>
                    </a:lnTo>
                    <a:lnTo>
                      <a:pt x="642" y="4023"/>
                    </a:lnTo>
                    <a:lnTo>
                      <a:pt x="486" y="4276"/>
                    </a:lnTo>
                    <a:lnTo>
                      <a:pt x="350" y="4548"/>
                    </a:lnTo>
                    <a:lnTo>
                      <a:pt x="234" y="4859"/>
                    </a:lnTo>
                    <a:lnTo>
                      <a:pt x="234" y="4898"/>
                    </a:lnTo>
                    <a:lnTo>
                      <a:pt x="137" y="5073"/>
                    </a:lnTo>
                    <a:lnTo>
                      <a:pt x="59" y="5248"/>
                    </a:lnTo>
                    <a:lnTo>
                      <a:pt x="20" y="5422"/>
                    </a:lnTo>
                    <a:lnTo>
                      <a:pt x="1" y="5578"/>
                    </a:lnTo>
                    <a:lnTo>
                      <a:pt x="20" y="5753"/>
                    </a:lnTo>
                    <a:lnTo>
                      <a:pt x="59" y="5908"/>
                    </a:lnTo>
                    <a:lnTo>
                      <a:pt x="117" y="6044"/>
                    </a:lnTo>
                    <a:lnTo>
                      <a:pt x="195" y="6180"/>
                    </a:lnTo>
                    <a:lnTo>
                      <a:pt x="214" y="6316"/>
                    </a:lnTo>
                    <a:lnTo>
                      <a:pt x="253" y="6452"/>
                    </a:lnTo>
                    <a:lnTo>
                      <a:pt x="311" y="6569"/>
                    </a:lnTo>
                    <a:lnTo>
                      <a:pt x="428" y="6685"/>
                    </a:lnTo>
                    <a:lnTo>
                      <a:pt x="817" y="7035"/>
                    </a:lnTo>
                    <a:lnTo>
                      <a:pt x="1166" y="7404"/>
                    </a:lnTo>
                    <a:lnTo>
                      <a:pt x="1516" y="7774"/>
                    </a:lnTo>
                    <a:lnTo>
                      <a:pt x="1847" y="8182"/>
                    </a:lnTo>
                    <a:lnTo>
                      <a:pt x="2177" y="8570"/>
                    </a:lnTo>
                    <a:lnTo>
                      <a:pt x="2527" y="8940"/>
                    </a:lnTo>
                    <a:lnTo>
                      <a:pt x="2896" y="9309"/>
                    </a:lnTo>
                    <a:lnTo>
                      <a:pt x="3090" y="9484"/>
                    </a:lnTo>
                    <a:lnTo>
                      <a:pt x="3284" y="9639"/>
                    </a:lnTo>
                    <a:lnTo>
                      <a:pt x="3459" y="9756"/>
                    </a:lnTo>
                    <a:lnTo>
                      <a:pt x="3654" y="9872"/>
                    </a:lnTo>
                    <a:lnTo>
                      <a:pt x="3848" y="9969"/>
                    </a:lnTo>
                    <a:lnTo>
                      <a:pt x="4042" y="10047"/>
                    </a:lnTo>
                    <a:lnTo>
                      <a:pt x="4256" y="10105"/>
                    </a:lnTo>
                    <a:lnTo>
                      <a:pt x="4470" y="10164"/>
                    </a:lnTo>
                    <a:lnTo>
                      <a:pt x="4684" y="10183"/>
                    </a:lnTo>
                    <a:lnTo>
                      <a:pt x="4897" y="10203"/>
                    </a:lnTo>
                    <a:lnTo>
                      <a:pt x="5111" y="10183"/>
                    </a:lnTo>
                    <a:lnTo>
                      <a:pt x="5325" y="10164"/>
                    </a:lnTo>
                    <a:lnTo>
                      <a:pt x="5519" y="10105"/>
                    </a:lnTo>
                    <a:lnTo>
                      <a:pt x="5713" y="10028"/>
                    </a:lnTo>
                    <a:lnTo>
                      <a:pt x="5908" y="9931"/>
                    </a:lnTo>
                    <a:lnTo>
                      <a:pt x="6083" y="9794"/>
                    </a:lnTo>
                    <a:lnTo>
                      <a:pt x="6238" y="9639"/>
                    </a:lnTo>
                    <a:lnTo>
                      <a:pt x="6394" y="9464"/>
                    </a:lnTo>
                    <a:lnTo>
                      <a:pt x="6471" y="9309"/>
                    </a:lnTo>
                    <a:lnTo>
                      <a:pt x="6549" y="9153"/>
                    </a:lnTo>
                    <a:lnTo>
                      <a:pt x="6588" y="9017"/>
                    </a:lnTo>
                    <a:lnTo>
                      <a:pt x="6607" y="8862"/>
                    </a:lnTo>
                    <a:lnTo>
                      <a:pt x="6607" y="8706"/>
                    </a:lnTo>
                    <a:lnTo>
                      <a:pt x="6588" y="8551"/>
                    </a:lnTo>
                    <a:lnTo>
                      <a:pt x="6568" y="8395"/>
                    </a:lnTo>
                    <a:lnTo>
                      <a:pt x="6510" y="8240"/>
                    </a:lnTo>
                    <a:lnTo>
                      <a:pt x="6394" y="7948"/>
                    </a:lnTo>
                    <a:lnTo>
                      <a:pt x="6238" y="7657"/>
                    </a:lnTo>
                    <a:lnTo>
                      <a:pt x="6063" y="7385"/>
                    </a:lnTo>
                    <a:lnTo>
                      <a:pt x="5888" y="7132"/>
                    </a:lnTo>
                    <a:lnTo>
                      <a:pt x="5694" y="6899"/>
                    </a:lnTo>
                    <a:lnTo>
                      <a:pt x="6238" y="6977"/>
                    </a:lnTo>
                    <a:lnTo>
                      <a:pt x="6646" y="7035"/>
                    </a:lnTo>
                    <a:lnTo>
                      <a:pt x="6860" y="7055"/>
                    </a:lnTo>
                    <a:lnTo>
                      <a:pt x="7287" y="7055"/>
                    </a:lnTo>
                    <a:lnTo>
                      <a:pt x="7501" y="7035"/>
                    </a:lnTo>
                    <a:lnTo>
                      <a:pt x="7695" y="6996"/>
                    </a:lnTo>
                    <a:lnTo>
                      <a:pt x="7909" y="6938"/>
                    </a:lnTo>
                    <a:lnTo>
                      <a:pt x="8084" y="6880"/>
                    </a:lnTo>
                    <a:lnTo>
                      <a:pt x="8259" y="6783"/>
                    </a:lnTo>
                    <a:lnTo>
                      <a:pt x="8414" y="6685"/>
                    </a:lnTo>
                    <a:lnTo>
                      <a:pt x="8550" y="6549"/>
                    </a:lnTo>
                    <a:lnTo>
                      <a:pt x="8667" y="6413"/>
                    </a:lnTo>
                    <a:lnTo>
                      <a:pt x="8745" y="6258"/>
                    </a:lnTo>
                    <a:lnTo>
                      <a:pt x="8803" y="6064"/>
                    </a:lnTo>
                    <a:lnTo>
                      <a:pt x="8822" y="5850"/>
                    </a:lnTo>
                    <a:lnTo>
                      <a:pt x="8822" y="5617"/>
                    </a:lnTo>
                    <a:lnTo>
                      <a:pt x="8764" y="5364"/>
                    </a:lnTo>
                    <a:lnTo>
                      <a:pt x="8686" y="5131"/>
                    </a:lnTo>
                    <a:lnTo>
                      <a:pt x="8589" y="4917"/>
                    </a:lnTo>
                    <a:lnTo>
                      <a:pt x="8453" y="4742"/>
                    </a:lnTo>
                    <a:lnTo>
                      <a:pt x="8298" y="4587"/>
                    </a:lnTo>
                    <a:lnTo>
                      <a:pt x="8142" y="4470"/>
                    </a:lnTo>
                    <a:lnTo>
                      <a:pt x="7948" y="4373"/>
                    </a:lnTo>
                    <a:lnTo>
                      <a:pt x="7754" y="4295"/>
                    </a:lnTo>
                    <a:lnTo>
                      <a:pt x="7540" y="4237"/>
                    </a:lnTo>
                    <a:lnTo>
                      <a:pt x="7326" y="4179"/>
                    </a:lnTo>
                    <a:lnTo>
                      <a:pt x="7093" y="4159"/>
                    </a:lnTo>
                    <a:lnTo>
                      <a:pt x="6646" y="4101"/>
                    </a:lnTo>
                    <a:lnTo>
                      <a:pt x="6180" y="4062"/>
                    </a:lnTo>
                    <a:lnTo>
                      <a:pt x="5752" y="4004"/>
                    </a:lnTo>
                    <a:lnTo>
                      <a:pt x="5597" y="3965"/>
                    </a:lnTo>
                    <a:lnTo>
                      <a:pt x="5480" y="3887"/>
                    </a:lnTo>
                    <a:lnTo>
                      <a:pt x="5441" y="3848"/>
                    </a:lnTo>
                    <a:lnTo>
                      <a:pt x="5422" y="3810"/>
                    </a:lnTo>
                    <a:lnTo>
                      <a:pt x="5403" y="3712"/>
                    </a:lnTo>
                    <a:lnTo>
                      <a:pt x="5422" y="3576"/>
                    </a:lnTo>
                    <a:lnTo>
                      <a:pt x="5461" y="3460"/>
                    </a:lnTo>
                    <a:lnTo>
                      <a:pt x="5519" y="3324"/>
                    </a:lnTo>
                    <a:lnTo>
                      <a:pt x="5616" y="3188"/>
                    </a:lnTo>
                    <a:lnTo>
                      <a:pt x="5830" y="2916"/>
                    </a:lnTo>
                    <a:lnTo>
                      <a:pt x="6063" y="2663"/>
                    </a:lnTo>
                    <a:lnTo>
                      <a:pt x="6413" y="2333"/>
                    </a:lnTo>
                    <a:lnTo>
                      <a:pt x="6588" y="2138"/>
                    </a:lnTo>
                    <a:lnTo>
                      <a:pt x="6782" y="1944"/>
                    </a:lnTo>
                    <a:lnTo>
                      <a:pt x="6957" y="1711"/>
                    </a:lnTo>
                    <a:lnTo>
                      <a:pt x="7112" y="1478"/>
                    </a:lnTo>
                    <a:lnTo>
                      <a:pt x="7171" y="1342"/>
                    </a:lnTo>
                    <a:lnTo>
                      <a:pt x="7210" y="1225"/>
                    </a:lnTo>
                    <a:lnTo>
                      <a:pt x="7229" y="1089"/>
                    </a:lnTo>
                    <a:lnTo>
                      <a:pt x="7249" y="973"/>
                    </a:lnTo>
                    <a:lnTo>
                      <a:pt x="7229" y="837"/>
                    </a:lnTo>
                    <a:lnTo>
                      <a:pt x="7190" y="720"/>
                    </a:lnTo>
                    <a:lnTo>
                      <a:pt x="7132" y="584"/>
                    </a:lnTo>
                    <a:lnTo>
                      <a:pt x="7035" y="467"/>
                    </a:lnTo>
                    <a:lnTo>
                      <a:pt x="6899" y="351"/>
                    </a:lnTo>
                    <a:lnTo>
                      <a:pt x="6763" y="234"/>
                    </a:lnTo>
                    <a:lnTo>
                      <a:pt x="6607" y="156"/>
                    </a:lnTo>
                    <a:lnTo>
                      <a:pt x="6452" y="98"/>
                    </a:lnTo>
                    <a:lnTo>
                      <a:pt x="6296" y="40"/>
                    </a:lnTo>
                    <a:lnTo>
                      <a:pt x="6121" y="20"/>
                    </a:lnTo>
                    <a:lnTo>
                      <a:pt x="59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9" name="Google Shape;789;p28"/>
          <p:cNvGrpSpPr/>
          <p:nvPr/>
        </p:nvGrpSpPr>
        <p:grpSpPr>
          <a:xfrm>
            <a:off x="7593146" y="3721869"/>
            <a:ext cx="2211595" cy="1457432"/>
            <a:chOff x="4585700" y="4234075"/>
            <a:chExt cx="1885900" cy="1242800"/>
          </a:xfrm>
        </p:grpSpPr>
        <p:sp>
          <p:nvSpPr>
            <p:cNvPr id="790" name="Google Shape;790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" name="Google Shape;816;p28"/>
          <p:cNvGrpSpPr/>
          <p:nvPr/>
        </p:nvGrpSpPr>
        <p:grpSpPr>
          <a:xfrm>
            <a:off x="-660741" y="3724844"/>
            <a:ext cx="2211595" cy="1457432"/>
            <a:chOff x="4585700" y="4234075"/>
            <a:chExt cx="1885900" cy="1242800"/>
          </a:xfrm>
        </p:grpSpPr>
        <p:sp>
          <p:nvSpPr>
            <p:cNvPr id="817" name="Google Shape;817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5">
    <p:spTree>
      <p:nvGrpSpPr>
        <p:cNvPr id="1" name="Shape 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2" name="Google Shape;882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883" name="Google Shape;883;p30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884" name="Google Shape;884;p30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5" name="Google Shape;885;p30"/>
          <p:cNvSpPr/>
          <p:nvPr/>
        </p:nvSpPr>
        <p:spPr>
          <a:xfrm flipH="1">
            <a:off x="7994627" y="4052248"/>
            <a:ext cx="1177523" cy="1118823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6" name="Google Shape;886;p30"/>
          <p:cNvSpPr/>
          <p:nvPr/>
        </p:nvSpPr>
        <p:spPr>
          <a:xfrm>
            <a:off x="-41614" y="3951723"/>
            <a:ext cx="1776236" cy="1274598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7" name="Google Shape;887;p30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8" name="Google Shape;888;p30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9" name="Google Shape;889;p30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0" name="Google Shape;890;p30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1" name="Google Shape;891;p30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2" name="Google Shape;892;p30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3" name="Google Shape;893;p30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4" name="Google Shape;894;p30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5" name="Google Shape;895;p30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6" name="Google Shape;896;p30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7" name="Google Shape;897;p30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8" name="Google Shape;898;p30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9" name="Google Shape;899;p30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0" name="Google Shape;900;p30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1" name="Google Shape;901;p30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2" name="Google Shape;902;p30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3" name="Google Shape;903;p30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4" name="Google Shape;904;p30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" name="Google Shape;905;p30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30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7" name="Google Shape;907;p30"/>
          <p:cNvGrpSpPr/>
          <p:nvPr/>
        </p:nvGrpSpPr>
        <p:grpSpPr>
          <a:xfrm>
            <a:off x="1000125" y="3068863"/>
            <a:ext cx="7143750" cy="2102200"/>
            <a:chOff x="1698275" y="1828750"/>
            <a:chExt cx="7143750" cy="2102200"/>
          </a:xfrm>
        </p:grpSpPr>
        <p:sp>
          <p:nvSpPr>
            <p:cNvPr id="908" name="Google Shape;908;p30"/>
            <p:cNvSpPr/>
            <p:nvPr/>
          </p:nvSpPr>
          <p:spPr>
            <a:xfrm>
              <a:off x="1698275" y="1881600"/>
              <a:ext cx="7143750" cy="2049350"/>
            </a:xfrm>
            <a:custGeom>
              <a:avLst/>
              <a:gdLst/>
              <a:ahLst/>
              <a:cxnLst/>
              <a:rect l="l" t="t" r="r" b="b"/>
              <a:pathLst>
                <a:path w="285750" h="81974" extrusionOk="0">
                  <a:moveTo>
                    <a:pt x="142861" y="1"/>
                  </a:moveTo>
                  <a:lnTo>
                    <a:pt x="139877" y="29"/>
                  </a:lnTo>
                  <a:lnTo>
                    <a:pt x="136894" y="87"/>
                  </a:lnTo>
                  <a:lnTo>
                    <a:pt x="133939" y="203"/>
                  </a:lnTo>
                  <a:lnTo>
                    <a:pt x="130984" y="377"/>
                  </a:lnTo>
                  <a:lnTo>
                    <a:pt x="128059" y="609"/>
                  </a:lnTo>
                  <a:lnTo>
                    <a:pt x="125133" y="869"/>
                  </a:lnTo>
                  <a:lnTo>
                    <a:pt x="122237" y="1188"/>
                  </a:lnTo>
                  <a:lnTo>
                    <a:pt x="119340" y="1536"/>
                  </a:lnTo>
                  <a:lnTo>
                    <a:pt x="116472" y="1941"/>
                  </a:lnTo>
                  <a:lnTo>
                    <a:pt x="113634" y="2376"/>
                  </a:lnTo>
                  <a:lnTo>
                    <a:pt x="110795" y="2897"/>
                  </a:lnTo>
                  <a:lnTo>
                    <a:pt x="107985" y="3418"/>
                  </a:lnTo>
                  <a:lnTo>
                    <a:pt x="105205" y="3998"/>
                  </a:lnTo>
                  <a:lnTo>
                    <a:pt x="102424" y="4635"/>
                  </a:lnTo>
                  <a:lnTo>
                    <a:pt x="99672" y="5301"/>
                  </a:lnTo>
                  <a:lnTo>
                    <a:pt x="96920" y="6025"/>
                  </a:lnTo>
                  <a:lnTo>
                    <a:pt x="94227" y="6779"/>
                  </a:lnTo>
                  <a:lnTo>
                    <a:pt x="91533" y="7561"/>
                  </a:lnTo>
                  <a:lnTo>
                    <a:pt x="88868" y="8401"/>
                  </a:lnTo>
                  <a:lnTo>
                    <a:pt x="86203" y="9299"/>
                  </a:lnTo>
                  <a:lnTo>
                    <a:pt x="83596" y="10197"/>
                  </a:lnTo>
                  <a:lnTo>
                    <a:pt x="80989" y="11181"/>
                  </a:lnTo>
                  <a:lnTo>
                    <a:pt x="78411" y="12166"/>
                  </a:lnTo>
                  <a:lnTo>
                    <a:pt x="75862" y="13209"/>
                  </a:lnTo>
                  <a:lnTo>
                    <a:pt x="73342" y="14281"/>
                  </a:lnTo>
                  <a:lnTo>
                    <a:pt x="70851" y="15410"/>
                  </a:lnTo>
                  <a:lnTo>
                    <a:pt x="68389" y="16569"/>
                  </a:lnTo>
                  <a:lnTo>
                    <a:pt x="65927" y="17757"/>
                  </a:lnTo>
                  <a:lnTo>
                    <a:pt x="63523" y="18973"/>
                  </a:lnTo>
                  <a:lnTo>
                    <a:pt x="61118" y="20248"/>
                  </a:lnTo>
                  <a:lnTo>
                    <a:pt x="58772" y="21551"/>
                  </a:lnTo>
                  <a:lnTo>
                    <a:pt x="56426" y="22884"/>
                  </a:lnTo>
                  <a:lnTo>
                    <a:pt x="54138" y="24274"/>
                  </a:lnTo>
                  <a:lnTo>
                    <a:pt x="51849" y="25664"/>
                  </a:lnTo>
                  <a:lnTo>
                    <a:pt x="49619" y="27113"/>
                  </a:lnTo>
                  <a:lnTo>
                    <a:pt x="47388" y="28590"/>
                  </a:lnTo>
                  <a:lnTo>
                    <a:pt x="45216" y="30096"/>
                  </a:lnTo>
                  <a:lnTo>
                    <a:pt x="43073" y="31660"/>
                  </a:lnTo>
                  <a:lnTo>
                    <a:pt x="40958" y="33224"/>
                  </a:lnTo>
                  <a:lnTo>
                    <a:pt x="38872" y="34846"/>
                  </a:lnTo>
                  <a:lnTo>
                    <a:pt x="36816" y="36469"/>
                  </a:lnTo>
                  <a:lnTo>
                    <a:pt x="34788" y="38149"/>
                  </a:lnTo>
                  <a:lnTo>
                    <a:pt x="32819" y="39858"/>
                  </a:lnTo>
                  <a:lnTo>
                    <a:pt x="30878" y="41596"/>
                  </a:lnTo>
                  <a:lnTo>
                    <a:pt x="28966" y="43362"/>
                  </a:lnTo>
                  <a:lnTo>
                    <a:pt x="27083" y="45129"/>
                  </a:lnTo>
                  <a:lnTo>
                    <a:pt x="25229" y="46954"/>
                  </a:lnTo>
                  <a:lnTo>
                    <a:pt x="23434" y="48808"/>
                  </a:lnTo>
                  <a:lnTo>
                    <a:pt x="21667" y="50691"/>
                  </a:lnTo>
                  <a:lnTo>
                    <a:pt x="19929" y="52603"/>
                  </a:lnTo>
                  <a:lnTo>
                    <a:pt x="18249" y="54543"/>
                  </a:lnTo>
                  <a:lnTo>
                    <a:pt x="16598" y="56513"/>
                  </a:lnTo>
                  <a:lnTo>
                    <a:pt x="14975" y="58483"/>
                  </a:lnTo>
                  <a:lnTo>
                    <a:pt x="13411" y="60510"/>
                  </a:lnTo>
                  <a:lnTo>
                    <a:pt x="11876" y="62538"/>
                  </a:lnTo>
                  <a:lnTo>
                    <a:pt x="10399" y="64594"/>
                  </a:lnTo>
                  <a:lnTo>
                    <a:pt x="8951" y="66709"/>
                  </a:lnTo>
                  <a:lnTo>
                    <a:pt x="7531" y="68823"/>
                  </a:lnTo>
                  <a:lnTo>
                    <a:pt x="6170" y="70938"/>
                  </a:lnTo>
                  <a:lnTo>
                    <a:pt x="4837" y="73110"/>
                  </a:lnTo>
                  <a:lnTo>
                    <a:pt x="3563" y="75283"/>
                  </a:lnTo>
                  <a:lnTo>
                    <a:pt x="2317" y="77513"/>
                  </a:lnTo>
                  <a:lnTo>
                    <a:pt x="1130" y="79744"/>
                  </a:lnTo>
                  <a:lnTo>
                    <a:pt x="0" y="81974"/>
                  </a:lnTo>
                  <a:lnTo>
                    <a:pt x="285750" y="81974"/>
                  </a:lnTo>
                  <a:lnTo>
                    <a:pt x="284591" y="79744"/>
                  </a:lnTo>
                  <a:lnTo>
                    <a:pt x="283404" y="77513"/>
                  </a:lnTo>
                  <a:lnTo>
                    <a:pt x="282158" y="75283"/>
                  </a:lnTo>
                  <a:lnTo>
                    <a:pt x="280884" y="73110"/>
                  </a:lnTo>
                  <a:lnTo>
                    <a:pt x="279580" y="70938"/>
                  </a:lnTo>
                  <a:lnTo>
                    <a:pt x="278190" y="68823"/>
                  </a:lnTo>
                  <a:lnTo>
                    <a:pt x="276800" y="66709"/>
                  </a:lnTo>
                  <a:lnTo>
                    <a:pt x="275351" y="64594"/>
                  </a:lnTo>
                  <a:lnTo>
                    <a:pt x="273845" y="62538"/>
                  </a:lnTo>
                  <a:lnTo>
                    <a:pt x="272310" y="60510"/>
                  </a:lnTo>
                  <a:lnTo>
                    <a:pt x="270746" y="58483"/>
                  </a:lnTo>
                  <a:lnTo>
                    <a:pt x="269124" y="56513"/>
                  </a:lnTo>
                  <a:lnTo>
                    <a:pt x="267472" y="54543"/>
                  </a:lnTo>
                  <a:lnTo>
                    <a:pt x="265792" y="52603"/>
                  </a:lnTo>
                  <a:lnTo>
                    <a:pt x="264054" y="50691"/>
                  </a:lnTo>
                  <a:lnTo>
                    <a:pt x="262288" y="48808"/>
                  </a:lnTo>
                  <a:lnTo>
                    <a:pt x="260492" y="46954"/>
                  </a:lnTo>
                  <a:lnTo>
                    <a:pt x="258638" y="45129"/>
                  </a:lnTo>
                  <a:lnTo>
                    <a:pt x="256784" y="43362"/>
                  </a:lnTo>
                  <a:lnTo>
                    <a:pt x="254872" y="41596"/>
                  </a:lnTo>
                  <a:lnTo>
                    <a:pt x="252903" y="39858"/>
                  </a:lnTo>
                  <a:lnTo>
                    <a:pt x="250933" y="38149"/>
                  </a:lnTo>
                  <a:lnTo>
                    <a:pt x="248905" y="36469"/>
                  </a:lnTo>
                  <a:lnTo>
                    <a:pt x="246849" y="34846"/>
                  </a:lnTo>
                  <a:lnTo>
                    <a:pt x="244763" y="33224"/>
                  </a:lnTo>
                  <a:lnTo>
                    <a:pt x="242649" y="31660"/>
                  </a:lnTo>
                  <a:lnTo>
                    <a:pt x="240505" y="30096"/>
                  </a:lnTo>
                  <a:lnTo>
                    <a:pt x="238333" y="28590"/>
                  </a:lnTo>
                  <a:lnTo>
                    <a:pt x="236102" y="27113"/>
                  </a:lnTo>
                  <a:lnTo>
                    <a:pt x="233872" y="25664"/>
                  </a:lnTo>
                  <a:lnTo>
                    <a:pt x="231612" y="24274"/>
                  </a:lnTo>
                  <a:lnTo>
                    <a:pt x="229295" y="22884"/>
                  </a:lnTo>
                  <a:lnTo>
                    <a:pt x="226949" y="21551"/>
                  </a:lnTo>
                  <a:lnTo>
                    <a:pt x="224603" y="20248"/>
                  </a:lnTo>
                  <a:lnTo>
                    <a:pt x="222199" y="18973"/>
                  </a:lnTo>
                  <a:lnTo>
                    <a:pt x="219794" y="17757"/>
                  </a:lnTo>
                  <a:lnTo>
                    <a:pt x="217361" y="16569"/>
                  </a:lnTo>
                  <a:lnTo>
                    <a:pt x="214870" y="15410"/>
                  </a:lnTo>
                  <a:lnTo>
                    <a:pt x="212379" y="14281"/>
                  </a:lnTo>
                  <a:lnTo>
                    <a:pt x="209859" y="13209"/>
                  </a:lnTo>
                  <a:lnTo>
                    <a:pt x="207310" y="12166"/>
                  </a:lnTo>
                  <a:lnTo>
                    <a:pt x="204732" y="11181"/>
                  </a:lnTo>
                  <a:lnTo>
                    <a:pt x="202125" y="10197"/>
                  </a:lnTo>
                  <a:lnTo>
                    <a:pt x="199518" y="9299"/>
                  </a:lnTo>
                  <a:lnTo>
                    <a:pt x="196882" y="8401"/>
                  </a:lnTo>
                  <a:lnTo>
                    <a:pt x="194188" y="7561"/>
                  </a:lnTo>
                  <a:lnTo>
                    <a:pt x="191523" y="6779"/>
                  </a:lnTo>
                  <a:lnTo>
                    <a:pt x="188801" y="6025"/>
                  </a:lnTo>
                  <a:lnTo>
                    <a:pt x="186078" y="5301"/>
                  </a:lnTo>
                  <a:lnTo>
                    <a:pt x="183326" y="4635"/>
                  </a:lnTo>
                  <a:lnTo>
                    <a:pt x="180545" y="3998"/>
                  </a:lnTo>
                  <a:lnTo>
                    <a:pt x="177736" y="3418"/>
                  </a:lnTo>
                  <a:lnTo>
                    <a:pt x="174926" y="2897"/>
                  </a:lnTo>
                  <a:lnTo>
                    <a:pt x="172087" y="2376"/>
                  </a:lnTo>
                  <a:lnTo>
                    <a:pt x="169249" y="1941"/>
                  </a:lnTo>
                  <a:lnTo>
                    <a:pt x="166381" y="1536"/>
                  </a:lnTo>
                  <a:lnTo>
                    <a:pt x="163513" y="1188"/>
                  </a:lnTo>
                  <a:lnTo>
                    <a:pt x="160588" y="869"/>
                  </a:lnTo>
                  <a:lnTo>
                    <a:pt x="157691" y="609"/>
                  </a:lnTo>
                  <a:lnTo>
                    <a:pt x="154737" y="377"/>
                  </a:lnTo>
                  <a:lnTo>
                    <a:pt x="151811" y="203"/>
                  </a:lnTo>
                  <a:lnTo>
                    <a:pt x="148828" y="87"/>
                  </a:lnTo>
                  <a:lnTo>
                    <a:pt x="145844" y="29"/>
                  </a:lnTo>
                  <a:lnTo>
                    <a:pt x="142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0"/>
            <p:cNvSpPr/>
            <p:nvPr/>
          </p:nvSpPr>
          <p:spPr>
            <a:xfrm>
              <a:off x="2622275" y="3513100"/>
              <a:ext cx="8725" cy="8725"/>
            </a:xfrm>
            <a:custGeom>
              <a:avLst/>
              <a:gdLst/>
              <a:ahLst/>
              <a:cxnLst/>
              <a:rect l="l" t="t" r="r" b="b"/>
              <a:pathLst>
                <a:path w="349" h="349" extrusionOk="0">
                  <a:moveTo>
                    <a:pt x="117" y="1"/>
                  </a:moveTo>
                  <a:lnTo>
                    <a:pt x="59" y="30"/>
                  </a:lnTo>
                  <a:lnTo>
                    <a:pt x="30" y="88"/>
                  </a:lnTo>
                  <a:lnTo>
                    <a:pt x="1" y="174"/>
                  </a:lnTo>
                  <a:lnTo>
                    <a:pt x="30" y="232"/>
                  </a:lnTo>
                  <a:lnTo>
                    <a:pt x="59" y="290"/>
                  </a:lnTo>
                  <a:lnTo>
                    <a:pt x="117" y="319"/>
                  </a:lnTo>
                  <a:lnTo>
                    <a:pt x="174" y="348"/>
                  </a:lnTo>
                  <a:lnTo>
                    <a:pt x="261" y="319"/>
                  </a:lnTo>
                  <a:lnTo>
                    <a:pt x="290" y="290"/>
                  </a:lnTo>
                  <a:lnTo>
                    <a:pt x="319" y="232"/>
                  </a:lnTo>
                  <a:lnTo>
                    <a:pt x="348" y="174"/>
                  </a:lnTo>
                  <a:lnTo>
                    <a:pt x="319" y="88"/>
                  </a:lnTo>
                  <a:lnTo>
                    <a:pt x="290" y="30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0"/>
            <p:cNvSpPr/>
            <p:nvPr/>
          </p:nvSpPr>
          <p:spPr>
            <a:xfrm>
              <a:off x="2549150" y="3352350"/>
              <a:ext cx="101400" cy="185400"/>
            </a:xfrm>
            <a:custGeom>
              <a:avLst/>
              <a:gdLst/>
              <a:ahLst/>
              <a:cxnLst/>
              <a:rect l="l" t="t" r="r" b="b"/>
              <a:pathLst>
                <a:path w="4056" h="7416" extrusionOk="0">
                  <a:moveTo>
                    <a:pt x="811" y="0"/>
                  </a:moveTo>
                  <a:lnTo>
                    <a:pt x="637" y="29"/>
                  </a:lnTo>
                  <a:lnTo>
                    <a:pt x="493" y="87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927"/>
                  </a:lnTo>
                  <a:lnTo>
                    <a:pt x="58" y="1072"/>
                  </a:lnTo>
                  <a:lnTo>
                    <a:pt x="2375" y="6778"/>
                  </a:lnTo>
                  <a:lnTo>
                    <a:pt x="2433" y="6923"/>
                  </a:lnTo>
                  <a:lnTo>
                    <a:pt x="2549" y="7068"/>
                  </a:lnTo>
                  <a:lnTo>
                    <a:pt x="2665" y="7184"/>
                  </a:lnTo>
                  <a:lnTo>
                    <a:pt x="2781" y="7300"/>
                  </a:lnTo>
                  <a:lnTo>
                    <a:pt x="2926" y="7358"/>
                  </a:lnTo>
                  <a:lnTo>
                    <a:pt x="3071" y="7416"/>
                  </a:lnTo>
                  <a:lnTo>
                    <a:pt x="3244" y="7416"/>
                  </a:lnTo>
                  <a:lnTo>
                    <a:pt x="3418" y="7387"/>
                  </a:lnTo>
                  <a:lnTo>
                    <a:pt x="3563" y="7329"/>
                  </a:lnTo>
                  <a:lnTo>
                    <a:pt x="3708" y="7242"/>
                  </a:lnTo>
                  <a:lnTo>
                    <a:pt x="3824" y="7126"/>
                  </a:lnTo>
                  <a:lnTo>
                    <a:pt x="3939" y="6981"/>
                  </a:lnTo>
                  <a:lnTo>
                    <a:pt x="4026" y="6807"/>
                  </a:lnTo>
                  <a:lnTo>
                    <a:pt x="4055" y="6662"/>
                  </a:lnTo>
                  <a:lnTo>
                    <a:pt x="4055" y="6489"/>
                  </a:lnTo>
                  <a:lnTo>
                    <a:pt x="4026" y="6315"/>
                  </a:lnTo>
                  <a:lnTo>
                    <a:pt x="1709" y="638"/>
                  </a:lnTo>
                  <a:lnTo>
                    <a:pt x="1622" y="464"/>
                  </a:lnTo>
                  <a:lnTo>
                    <a:pt x="1535" y="348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8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0"/>
            <p:cNvSpPr/>
            <p:nvPr/>
          </p:nvSpPr>
          <p:spPr>
            <a:xfrm>
              <a:off x="2660650" y="3371900"/>
              <a:ext cx="51450" cy="147750"/>
            </a:xfrm>
            <a:custGeom>
              <a:avLst/>
              <a:gdLst/>
              <a:ahLst/>
              <a:cxnLst/>
              <a:rect l="l" t="t" r="r" b="b"/>
              <a:pathLst>
                <a:path w="2058" h="5910" extrusionOk="0">
                  <a:moveTo>
                    <a:pt x="841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74"/>
                  </a:lnTo>
                  <a:lnTo>
                    <a:pt x="262" y="261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96"/>
                  </a:lnTo>
                  <a:lnTo>
                    <a:pt x="1" y="869"/>
                  </a:lnTo>
                  <a:lnTo>
                    <a:pt x="348" y="5069"/>
                  </a:lnTo>
                  <a:lnTo>
                    <a:pt x="377" y="5214"/>
                  </a:lnTo>
                  <a:lnTo>
                    <a:pt x="435" y="5388"/>
                  </a:lnTo>
                  <a:lnTo>
                    <a:pt x="522" y="5533"/>
                  </a:lnTo>
                  <a:lnTo>
                    <a:pt x="609" y="5649"/>
                  </a:lnTo>
                  <a:lnTo>
                    <a:pt x="725" y="5765"/>
                  </a:lnTo>
                  <a:lnTo>
                    <a:pt x="870" y="5851"/>
                  </a:lnTo>
                  <a:lnTo>
                    <a:pt x="1044" y="5909"/>
                  </a:lnTo>
                  <a:lnTo>
                    <a:pt x="1217" y="5909"/>
                  </a:lnTo>
                  <a:lnTo>
                    <a:pt x="1362" y="5880"/>
                  </a:lnTo>
                  <a:lnTo>
                    <a:pt x="1536" y="5851"/>
                  </a:lnTo>
                  <a:lnTo>
                    <a:pt x="1681" y="5765"/>
                  </a:lnTo>
                  <a:lnTo>
                    <a:pt x="1826" y="5649"/>
                  </a:lnTo>
                  <a:lnTo>
                    <a:pt x="1942" y="5533"/>
                  </a:lnTo>
                  <a:lnTo>
                    <a:pt x="2028" y="5388"/>
                  </a:lnTo>
                  <a:lnTo>
                    <a:pt x="2057" y="5243"/>
                  </a:lnTo>
                  <a:lnTo>
                    <a:pt x="2057" y="5069"/>
                  </a:lnTo>
                  <a:lnTo>
                    <a:pt x="1710" y="869"/>
                  </a:lnTo>
                  <a:lnTo>
                    <a:pt x="1681" y="696"/>
                  </a:lnTo>
                  <a:lnTo>
                    <a:pt x="1623" y="551"/>
                  </a:lnTo>
                  <a:lnTo>
                    <a:pt x="1565" y="406"/>
                  </a:lnTo>
                  <a:lnTo>
                    <a:pt x="1449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4" y="2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0"/>
            <p:cNvSpPr/>
            <p:nvPr/>
          </p:nvSpPr>
          <p:spPr>
            <a:xfrm>
              <a:off x="2748275" y="3410275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67" y="1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67"/>
                  </a:lnTo>
                  <a:lnTo>
                    <a:pt x="1" y="841"/>
                  </a:lnTo>
                  <a:lnTo>
                    <a:pt x="1" y="4287"/>
                  </a:lnTo>
                  <a:lnTo>
                    <a:pt x="1" y="4432"/>
                  </a:lnTo>
                  <a:lnTo>
                    <a:pt x="59" y="4606"/>
                  </a:lnTo>
                  <a:lnTo>
                    <a:pt x="146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67" y="5127"/>
                  </a:lnTo>
                  <a:lnTo>
                    <a:pt x="841" y="5127"/>
                  </a:lnTo>
                  <a:lnTo>
                    <a:pt x="1015" y="5099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681" y="4461"/>
                  </a:lnTo>
                  <a:lnTo>
                    <a:pt x="1710" y="4287"/>
                  </a:lnTo>
                  <a:lnTo>
                    <a:pt x="1710" y="841"/>
                  </a:lnTo>
                  <a:lnTo>
                    <a:pt x="1681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0"/>
            <p:cNvSpPr/>
            <p:nvPr/>
          </p:nvSpPr>
          <p:spPr>
            <a:xfrm>
              <a:off x="3091525" y="2723775"/>
              <a:ext cx="89825" cy="147750"/>
            </a:xfrm>
            <a:custGeom>
              <a:avLst/>
              <a:gdLst/>
              <a:ahLst/>
              <a:cxnLst/>
              <a:rect l="l" t="t" r="r" b="b"/>
              <a:pathLst>
                <a:path w="3593" h="5910" extrusionOk="0">
                  <a:moveTo>
                    <a:pt x="899" y="1"/>
                  </a:moveTo>
                  <a:lnTo>
                    <a:pt x="725" y="30"/>
                  </a:lnTo>
                  <a:lnTo>
                    <a:pt x="580" y="59"/>
                  </a:lnTo>
                  <a:lnTo>
                    <a:pt x="406" y="117"/>
                  </a:lnTo>
                  <a:lnTo>
                    <a:pt x="290" y="233"/>
                  </a:lnTo>
                  <a:lnTo>
                    <a:pt x="174" y="377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2"/>
                  </a:lnTo>
                  <a:lnTo>
                    <a:pt x="30" y="957"/>
                  </a:lnTo>
                  <a:lnTo>
                    <a:pt x="59" y="1131"/>
                  </a:lnTo>
                  <a:lnTo>
                    <a:pt x="117" y="1304"/>
                  </a:lnTo>
                  <a:lnTo>
                    <a:pt x="1999" y="5504"/>
                  </a:lnTo>
                  <a:lnTo>
                    <a:pt x="2086" y="5649"/>
                  </a:lnTo>
                  <a:lnTo>
                    <a:pt x="2202" y="5765"/>
                  </a:lnTo>
                  <a:lnTo>
                    <a:pt x="2347" y="5852"/>
                  </a:lnTo>
                  <a:lnTo>
                    <a:pt x="2521" y="5881"/>
                  </a:lnTo>
                  <a:lnTo>
                    <a:pt x="2695" y="5910"/>
                  </a:lnTo>
                  <a:lnTo>
                    <a:pt x="2868" y="5910"/>
                  </a:lnTo>
                  <a:lnTo>
                    <a:pt x="3013" y="5881"/>
                  </a:lnTo>
                  <a:lnTo>
                    <a:pt x="3187" y="5794"/>
                  </a:lnTo>
                  <a:lnTo>
                    <a:pt x="3303" y="5707"/>
                  </a:lnTo>
                  <a:lnTo>
                    <a:pt x="3419" y="5562"/>
                  </a:lnTo>
                  <a:lnTo>
                    <a:pt x="3506" y="5417"/>
                  </a:lnTo>
                  <a:lnTo>
                    <a:pt x="3563" y="5273"/>
                  </a:lnTo>
                  <a:lnTo>
                    <a:pt x="3592" y="5128"/>
                  </a:lnTo>
                  <a:lnTo>
                    <a:pt x="3563" y="4954"/>
                  </a:lnTo>
                  <a:lnTo>
                    <a:pt x="3535" y="4809"/>
                  </a:lnTo>
                  <a:lnTo>
                    <a:pt x="3477" y="4635"/>
                  </a:lnTo>
                  <a:lnTo>
                    <a:pt x="1594" y="435"/>
                  </a:lnTo>
                  <a:lnTo>
                    <a:pt x="1507" y="291"/>
                  </a:lnTo>
                  <a:lnTo>
                    <a:pt x="1391" y="175"/>
                  </a:lnTo>
                  <a:lnTo>
                    <a:pt x="1246" y="88"/>
                  </a:lnTo>
                  <a:lnTo>
                    <a:pt x="1072" y="30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0"/>
            <p:cNvSpPr/>
            <p:nvPr/>
          </p:nvSpPr>
          <p:spPr>
            <a:xfrm>
              <a:off x="3205225" y="2695550"/>
              <a:ext cx="42750" cy="138325"/>
            </a:xfrm>
            <a:custGeom>
              <a:avLst/>
              <a:gdLst/>
              <a:ahLst/>
              <a:cxnLst/>
              <a:rect l="l" t="t" r="r" b="b"/>
              <a:pathLst>
                <a:path w="1710" h="5533" extrusionOk="0">
                  <a:moveTo>
                    <a:pt x="869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45"/>
                  </a:lnTo>
                  <a:lnTo>
                    <a:pt x="261" y="261"/>
                  </a:lnTo>
                  <a:lnTo>
                    <a:pt x="145" y="377"/>
                  </a:lnTo>
                  <a:lnTo>
                    <a:pt x="87" y="522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4664"/>
                  </a:lnTo>
                  <a:lnTo>
                    <a:pt x="29" y="4837"/>
                  </a:lnTo>
                  <a:lnTo>
                    <a:pt x="87" y="5011"/>
                  </a:lnTo>
                  <a:lnTo>
                    <a:pt x="145" y="5156"/>
                  </a:lnTo>
                  <a:lnTo>
                    <a:pt x="261" y="5272"/>
                  </a:lnTo>
                  <a:lnTo>
                    <a:pt x="377" y="5388"/>
                  </a:lnTo>
                  <a:lnTo>
                    <a:pt x="522" y="5475"/>
                  </a:lnTo>
                  <a:lnTo>
                    <a:pt x="696" y="5504"/>
                  </a:lnTo>
                  <a:lnTo>
                    <a:pt x="869" y="5533"/>
                  </a:lnTo>
                  <a:lnTo>
                    <a:pt x="1043" y="5504"/>
                  </a:lnTo>
                  <a:lnTo>
                    <a:pt x="1188" y="5446"/>
                  </a:lnTo>
                  <a:lnTo>
                    <a:pt x="1333" y="5388"/>
                  </a:lnTo>
                  <a:lnTo>
                    <a:pt x="1478" y="5272"/>
                  </a:lnTo>
                  <a:lnTo>
                    <a:pt x="1565" y="5156"/>
                  </a:lnTo>
                  <a:lnTo>
                    <a:pt x="1651" y="5011"/>
                  </a:lnTo>
                  <a:lnTo>
                    <a:pt x="1709" y="4837"/>
                  </a:lnTo>
                  <a:lnTo>
                    <a:pt x="1709" y="4664"/>
                  </a:lnTo>
                  <a:lnTo>
                    <a:pt x="1709" y="869"/>
                  </a:lnTo>
                  <a:lnTo>
                    <a:pt x="1709" y="695"/>
                  </a:lnTo>
                  <a:lnTo>
                    <a:pt x="1651" y="522"/>
                  </a:lnTo>
                  <a:lnTo>
                    <a:pt x="1565" y="377"/>
                  </a:lnTo>
                  <a:lnTo>
                    <a:pt x="147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0"/>
            <p:cNvSpPr/>
            <p:nvPr/>
          </p:nvSpPr>
          <p:spPr>
            <a:xfrm>
              <a:off x="5375500" y="1962700"/>
              <a:ext cx="71000" cy="138350"/>
            </a:xfrm>
            <a:custGeom>
              <a:avLst/>
              <a:gdLst/>
              <a:ahLst/>
              <a:cxnLst/>
              <a:rect l="l" t="t" r="r" b="b"/>
              <a:pathLst>
                <a:path w="2840" h="5534" extrusionOk="0">
                  <a:moveTo>
                    <a:pt x="812" y="1"/>
                  </a:moveTo>
                  <a:lnTo>
                    <a:pt x="638" y="30"/>
                  </a:lnTo>
                  <a:lnTo>
                    <a:pt x="493" y="88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30" y="754"/>
                  </a:lnTo>
                  <a:lnTo>
                    <a:pt x="1" y="899"/>
                  </a:lnTo>
                  <a:lnTo>
                    <a:pt x="30" y="1072"/>
                  </a:lnTo>
                  <a:lnTo>
                    <a:pt x="1159" y="4896"/>
                  </a:lnTo>
                  <a:lnTo>
                    <a:pt x="1217" y="5041"/>
                  </a:lnTo>
                  <a:lnTo>
                    <a:pt x="1333" y="5186"/>
                  </a:lnTo>
                  <a:lnTo>
                    <a:pt x="1449" y="5301"/>
                  </a:lnTo>
                  <a:lnTo>
                    <a:pt x="1565" y="5417"/>
                  </a:lnTo>
                  <a:lnTo>
                    <a:pt x="1739" y="5475"/>
                  </a:lnTo>
                  <a:lnTo>
                    <a:pt x="1883" y="5533"/>
                  </a:lnTo>
                  <a:lnTo>
                    <a:pt x="2057" y="5533"/>
                  </a:lnTo>
                  <a:lnTo>
                    <a:pt x="2231" y="5504"/>
                  </a:lnTo>
                  <a:lnTo>
                    <a:pt x="2376" y="5417"/>
                  </a:lnTo>
                  <a:lnTo>
                    <a:pt x="2521" y="5330"/>
                  </a:lnTo>
                  <a:lnTo>
                    <a:pt x="2636" y="5215"/>
                  </a:lnTo>
                  <a:lnTo>
                    <a:pt x="2723" y="5099"/>
                  </a:lnTo>
                  <a:lnTo>
                    <a:pt x="2810" y="4925"/>
                  </a:lnTo>
                  <a:lnTo>
                    <a:pt x="2839" y="4780"/>
                  </a:lnTo>
                  <a:lnTo>
                    <a:pt x="2839" y="4606"/>
                  </a:lnTo>
                  <a:lnTo>
                    <a:pt x="2810" y="4432"/>
                  </a:lnTo>
                  <a:lnTo>
                    <a:pt x="1681" y="638"/>
                  </a:lnTo>
                  <a:lnTo>
                    <a:pt x="1623" y="464"/>
                  </a:lnTo>
                  <a:lnTo>
                    <a:pt x="1536" y="319"/>
                  </a:lnTo>
                  <a:lnTo>
                    <a:pt x="1420" y="203"/>
                  </a:lnTo>
                  <a:lnTo>
                    <a:pt x="1275" y="117"/>
                  </a:lnTo>
                  <a:lnTo>
                    <a:pt x="1130" y="30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0"/>
            <p:cNvSpPr/>
            <p:nvPr/>
          </p:nvSpPr>
          <p:spPr>
            <a:xfrm>
              <a:off x="5463125" y="1981525"/>
              <a:ext cx="42750" cy="118800"/>
            </a:xfrm>
            <a:custGeom>
              <a:avLst/>
              <a:gdLst/>
              <a:ahLst/>
              <a:cxnLst/>
              <a:rect l="l" t="t" r="r" b="b"/>
              <a:pathLst>
                <a:path w="1710" h="4752" extrusionOk="0">
                  <a:moveTo>
                    <a:pt x="667" y="1"/>
                  </a:moveTo>
                  <a:lnTo>
                    <a:pt x="522" y="59"/>
                  </a:lnTo>
                  <a:lnTo>
                    <a:pt x="377" y="146"/>
                  </a:lnTo>
                  <a:lnTo>
                    <a:pt x="232" y="233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1"/>
                  </a:lnTo>
                  <a:lnTo>
                    <a:pt x="0" y="3882"/>
                  </a:lnTo>
                  <a:lnTo>
                    <a:pt x="0" y="4056"/>
                  </a:lnTo>
                  <a:lnTo>
                    <a:pt x="58" y="4230"/>
                  </a:lnTo>
                  <a:lnTo>
                    <a:pt x="145" y="4375"/>
                  </a:lnTo>
                  <a:lnTo>
                    <a:pt x="232" y="4491"/>
                  </a:lnTo>
                  <a:lnTo>
                    <a:pt x="377" y="4606"/>
                  </a:lnTo>
                  <a:lnTo>
                    <a:pt x="522" y="4693"/>
                  </a:lnTo>
                  <a:lnTo>
                    <a:pt x="667" y="4751"/>
                  </a:lnTo>
                  <a:lnTo>
                    <a:pt x="840" y="4751"/>
                  </a:lnTo>
                  <a:lnTo>
                    <a:pt x="1014" y="4722"/>
                  </a:lnTo>
                  <a:lnTo>
                    <a:pt x="1188" y="4664"/>
                  </a:lnTo>
                  <a:lnTo>
                    <a:pt x="1333" y="4606"/>
                  </a:lnTo>
                  <a:lnTo>
                    <a:pt x="1449" y="4491"/>
                  </a:lnTo>
                  <a:lnTo>
                    <a:pt x="1565" y="4375"/>
                  </a:lnTo>
                  <a:lnTo>
                    <a:pt x="1623" y="4230"/>
                  </a:lnTo>
                  <a:lnTo>
                    <a:pt x="1680" y="4056"/>
                  </a:lnTo>
                  <a:lnTo>
                    <a:pt x="1709" y="3882"/>
                  </a:lnTo>
                  <a:lnTo>
                    <a:pt x="1709" y="841"/>
                  </a:lnTo>
                  <a:lnTo>
                    <a:pt x="1680" y="667"/>
                  </a:lnTo>
                  <a:lnTo>
                    <a:pt x="1623" y="522"/>
                  </a:lnTo>
                  <a:lnTo>
                    <a:pt x="1565" y="377"/>
                  </a:lnTo>
                  <a:lnTo>
                    <a:pt x="1449" y="233"/>
                  </a:lnTo>
                  <a:lnTo>
                    <a:pt x="1333" y="146"/>
                  </a:lnTo>
                  <a:lnTo>
                    <a:pt x="1159" y="59"/>
                  </a:lnTo>
                  <a:lnTo>
                    <a:pt x="1014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0"/>
            <p:cNvSpPr/>
            <p:nvPr/>
          </p:nvSpPr>
          <p:spPr>
            <a:xfrm>
              <a:off x="7065675" y="2637600"/>
              <a:ext cx="69550" cy="157900"/>
            </a:xfrm>
            <a:custGeom>
              <a:avLst/>
              <a:gdLst/>
              <a:ahLst/>
              <a:cxnLst/>
              <a:rect l="l" t="t" r="r" b="b"/>
              <a:pathLst>
                <a:path w="2782" h="6316" extrusionOk="0">
                  <a:moveTo>
                    <a:pt x="782" y="1"/>
                  </a:moveTo>
                  <a:lnTo>
                    <a:pt x="609" y="30"/>
                  </a:lnTo>
                  <a:lnTo>
                    <a:pt x="464" y="117"/>
                  </a:lnTo>
                  <a:lnTo>
                    <a:pt x="319" y="204"/>
                  </a:lnTo>
                  <a:lnTo>
                    <a:pt x="203" y="320"/>
                  </a:lnTo>
                  <a:lnTo>
                    <a:pt x="116" y="464"/>
                  </a:lnTo>
                  <a:lnTo>
                    <a:pt x="29" y="609"/>
                  </a:lnTo>
                  <a:lnTo>
                    <a:pt x="0" y="754"/>
                  </a:lnTo>
                  <a:lnTo>
                    <a:pt x="0" y="928"/>
                  </a:lnTo>
                  <a:lnTo>
                    <a:pt x="29" y="1102"/>
                  </a:lnTo>
                  <a:lnTo>
                    <a:pt x="1130" y="5678"/>
                  </a:lnTo>
                  <a:lnTo>
                    <a:pt x="1188" y="5852"/>
                  </a:lnTo>
                  <a:lnTo>
                    <a:pt x="1275" y="5968"/>
                  </a:lnTo>
                  <a:lnTo>
                    <a:pt x="1391" y="6113"/>
                  </a:lnTo>
                  <a:lnTo>
                    <a:pt x="1536" y="6200"/>
                  </a:lnTo>
                  <a:lnTo>
                    <a:pt x="1680" y="6258"/>
                  </a:lnTo>
                  <a:lnTo>
                    <a:pt x="1825" y="6315"/>
                  </a:lnTo>
                  <a:lnTo>
                    <a:pt x="1999" y="6315"/>
                  </a:lnTo>
                  <a:lnTo>
                    <a:pt x="2173" y="6287"/>
                  </a:lnTo>
                  <a:lnTo>
                    <a:pt x="2318" y="6200"/>
                  </a:lnTo>
                  <a:lnTo>
                    <a:pt x="2462" y="6113"/>
                  </a:lnTo>
                  <a:lnTo>
                    <a:pt x="2578" y="5997"/>
                  </a:lnTo>
                  <a:lnTo>
                    <a:pt x="2694" y="5881"/>
                  </a:lnTo>
                  <a:lnTo>
                    <a:pt x="2752" y="5736"/>
                  </a:lnTo>
                  <a:lnTo>
                    <a:pt x="2781" y="5562"/>
                  </a:lnTo>
                  <a:lnTo>
                    <a:pt x="2781" y="5389"/>
                  </a:lnTo>
                  <a:lnTo>
                    <a:pt x="2781" y="5215"/>
                  </a:lnTo>
                  <a:lnTo>
                    <a:pt x="1680" y="638"/>
                  </a:lnTo>
                  <a:lnTo>
                    <a:pt x="1622" y="493"/>
                  </a:lnTo>
                  <a:lnTo>
                    <a:pt x="1536" y="349"/>
                  </a:lnTo>
                  <a:lnTo>
                    <a:pt x="1420" y="233"/>
                  </a:lnTo>
                  <a:lnTo>
                    <a:pt x="1275" y="117"/>
                  </a:lnTo>
                  <a:lnTo>
                    <a:pt x="1130" y="59"/>
                  </a:lnTo>
                  <a:lnTo>
                    <a:pt x="956" y="30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0"/>
            <p:cNvSpPr/>
            <p:nvPr/>
          </p:nvSpPr>
          <p:spPr>
            <a:xfrm>
              <a:off x="7148950" y="2638325"/>
              <a:ext cx="42750" cy="138350"/>
            </a:xfrm>
            <a:custGeom>
              <a:avLst/>
              <a:gdLst/>
              <a:ahLst/>
              <a:cxnLst/>
              <a:rect l="l" t="t" r="r" b="b"/>
              <a:pathLst>
                <a:path w="1710" h="5534" extrusionOk="0">
                  <a:moveTo>
                    <a:pt x="840" y="1"/>
                  </a:moveTo>
                  <a:lnTo>
                    <a:pt x="667" y="30"/>
                  </a:lnTo>
                  <a:lnTo>
                    <a:pt x="522" y="88"/>
                  </a:lnTo>
                  <a:lnTo>
                    <a:pt x="377" y="175"/>
                  </a:lnTo>
                  <a:lnTo>
                    <a:pt x="261" y="26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4664"/>
                  </a:lnTo>
                  <a:lnTo>
                    <a:pt x="0" y="4838"/>
                  </a:lnTo>
                  <a:lnTo>
                    <a:pt x="58" y="5012"/>
                  </a:lnTo>
                  <a:lnTo>
                    <a:pt x="145" y="5157"/>
                  </a:lnTo>
                  <a:lnTo>
                    <a:pt x="261" y="5273"/>
                  </a:lnTo>
                  <a:lnTo>
                    <a:pt x="377" y="5389"/>
                  </a:lnTo>
                  <a:lnTo>
                    <a:pt x="522" y="5475"/>
                  </a:lnTo>
                  <a:lnTo>
                    <a:pt x="667" y="5533"/>
                  </a:lnTo>
                  <a:lnTo>
                    <a:pt x="840" y="5533"/>
                  </a:lnTo>
                  <a:lnTo>
                    <a:pt x="1014" y="5504"/>
                  </a:lnTo>
                  <a:lnTo>
                    <a:pt x="1188" y="5446"/>
                  </a:lnTo>
                  <a:lnTo>
                    <a:pt x="1333" y="5389"/>
                  </a:lnTo>
                  <a:lnTo>
                    <a:pt x="1449" y="5273"/>
                  </a:lnTo>
                  <a:lnTo>
                    <a:pt x="1565" y="5157"/>
                  </a:lnTo>
                  <a:lnTo>
                    <a:pt x="1651" y="5012"/>
                  </a:lnTo>
                  <a:lnTo>
                    <a:pt x="1680" y="4838"/>
                  </a:lnTo>
                  <a:lnTo>
                    <a:pt x="1709" y="4664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51" y="551"/>
                  </a:lnTo>
                  <a:lnTo>
                    <a:pt x="1565" y="377"/>
                  </a:lnTo>
                  <a:lnTo>
                    <a:pt x="1449" y="26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0"/>
            <p:cNvSpPr/>
            <p:nvPr/>
          </p:nvSpPr>
          <p:spPr>
            <a:xfrm>
              <a:off x="7234400" y="2696275"/>
              <a:ext cx="52875" cy="108650"/>
            </a:xfrm>
            <a:custGeom>
              <a:avLst/>
              <a:gdLst/>
              <a:ahLst/>
              <a:cxnLst/>
              <a:rect l="l" t="t" r="r" b="b"/>
              <a:pathLst>
                <a:path w="2115" h="4346" extrusionOk="0">
                  <a:moveTo>
                    <a:pt x="1159" y="0"/>
                  </a:moveTo>
                  <a:lnTo>
                    <a:pt x="1014" y="29"/>
                  </a:lnTo>
                  <a:lnTo>
                    <a:pt x="840" y="87"/>
                  </a:lnTo>
                  <a:lnTo>
                    <a:pt x="725" y="203"/>
                  </a:lnTo>
                  <a:lnTo>
                    <a:pt x="609" y="319"/>
                  </a:lnTo>
                  <a:lnTo>
                    <a:pt x="493" y="464"/>
                  </a:lnTo>
                  <a:lnTo>
                    <a:pt x="464" y="608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5"/>
                  </a:lnTo>
                  <a:lnTo>
                    <a:pt x="319" y="4171"/>
                  </a:lnTo>
                  <a:lnTo>
                    <a:pt x="464" y="4258"/>
                  </a:lnTo>
                  <a:lnTo>
                    <a:pt x="609" y="4316"/>
                  </a:lnTo>
                  <a:lnTo>
                    <a:pt x="782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29"/>
                  </a:lnTo>
                  <a:lnTo>
                    <a:pt x="1420" y="4142"/>
                  </a:lnTo>
                  <a:lnTo>
                    <a:pt x="1536" y="4026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115" y="1072"/>
                  </a:lnTo>
                  <a:lnTo>
                    <a:pt x="2115" y="898"/>
                  </a:lnTo>
                  <a:lnTo>
                    <a:pt x="2115" y="724"/>
                  </a:lnTo>
                  <a:lnTo>
                    <a:pt x="2086" y="579"/>
                  </a:lnTo>
                  <a:lnTo>
                    <a:pt x="2028" y="406"/>
                  </a:lnTo>
                  <a:lnTo>
                    <a:pt x="1912" y="290"/>
                  </a:lnTo>
                  <a:lnTo>
                    <a:pt x="1796" y="145"/>
                  </a:lnTo>
                  <a:lnTo>
                    <a:pt x="1651" y="5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0"/>
            <p:cNvSpPr/>
            <p:nvPr/>
          </p:nvSpPr>
          <p:spPr>
            <a:xfrm>
              <a:off x="8006350" y="3438525"/>
              <a:ext cx="61575" cy="119500"/>
            </a:xfrm>
            <a:custGeom>
              <a:avLst/>
              <a:gdLst/>
              <a:ahLst/>
              <a:cxnLst/>
              <a:rect l="l" t="t" r="r" b="b"/>
              <a:pathLst>
                <a:path w="2463" h="4780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203"/>
                  </a:lnTo>
                  <a:lnTo>
                    <a:pt x="203" y="319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782" y="4142"/>
                  </a:lnTo>
                  <a:lnTo>
                    <a:pt x="840" y="4287"/>
                  </a:lnTo>
                  <a:lnTo>
                    <a:pt x="927" y="4432"/>
                  </a:lnTo>
                  <a:lnTo>
                    <a:pt x="1043" y="4548"/>
                  </a:lnTo>
                  <a:lnTo>
                    <a:pt x="1188" y="4664"/>
                  </a:lnTo>
                  <a:lnTo>
                    <a:pt x="1333" y="4722"/>
                  </a:lnTo>
                  <a:lnTo>
                    <a:pt x="1506" y="4751"/>
                  </a:lnTo>
                  <a:lnTo>
                    <a:pt x="1680" y="4780"/>
                  </a:lnTo>
                  <a:lnTo>
                    <a:pt x="1825" y="4722"/>
                  </a:lnTo>
                  <a:lnTo>
                    <a:pt x="1999" y="4664"/>
                  </a:lnTo>
                  <a:lnTo>
                    <a:pt x="2144" y="4577"/>
                  </a:lnTo>
                  <a:lnTo>
                    <a:pt x="2260" y="4461"/>
                  </a:lnTo>
                  <a:lnTo>
                    <a:pt x="2346" y="4316"/>
                  </a:lnTo>
                  <a:lnTo>
                    <a:pt x="2404" y="4171"/>
                  </a:lnTo>
                  <a:lnTo>
                    <a:pt x="2462" y="4026"/>
                  </a:lnTo>
                  <a:lnTo>
                    <a:pt x="2462" y="3853"/>
                  </a:lnTo>
                  <a:lnTo>
                    <a:pt x="2433" y="3679"/>
                  </a:lnTo>
                  <a:lnTo>
                    <a:pt x="1680" y="637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20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0"/>
            <p:cNvSpPr/>
            <p:nvPr/>
          </p:nvSpPr>
          <p:spPr>
            <a:xfrm>
              <a:off x="8092525" y="3476900"/>
              <a:ext cx="52150" cy="90550"/>
            </a:xfrm>
            <a:custGeom>
              <a:avLst/>
              <a:gdLst/>
              <a:ahLst/>
              <a:cxnLst/>
              <a:rect l="l" t="t" r="r" b="b"/>
              <a:pathLst>
                <a:path w="2086" h="3622" extrusionOk="0">
                  <a:moveTo>
                    <a:pt x="782" y="0"/>
                  </a:moveTo>
                  <a:lnTo>
                    <a:pt x="608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90"/>
                  </a:lnTo>
                  <a:lnTo>
                    <a:pt x="87" y="406"/>
                  </a:lnTo>
                  <a:lnTo>
                    <a:pt x="29" y="580"/>
                  </a:lnTo>
                  <a:lnTo>
                    <a:pt x="0" y="725"/>
                  </a:lnTo>
                  <a:lnTo>
                    <a:pt x="0" y="898"/>
                  </a:lnTo>
                  <a:lnTo>
                    <a:pt x="0" y="1072"/>
                  </a:lnTo>
                  <a:lnTo>
                    <a:pt x="406" y="2984"/>
                  </a:lnTo>
                  <a:lnTo>
                    <a:pt x="464" y="3129"/>
                  </a:lnTo>
                  <a:lnTo>
                    <a:pt x="551" y="3274"/>
                  </a:lnTo>
                  <a:lnTo>
                    <a:pt x="666" y="3389"/>
                  </a:lnTo>
                  <a:lnTo>
                    <a:pt x="782" y="3505"/>
                  </a:lnTo>
                  <a:lnTo>
                    <a:pt x="956" y="3563"/>
                  </a:lnTo>
                  <a:lnTo>
                    <a:pt x="1101" y="3592"/>
                  </a:lnTo>
                  <a:lnTo>
                    <a:pt x="1275" y="3621"/>
                  </a:lnTo>
                  <a:lnTo>
                    <a:pt x="1448" y="3592"/>
                  </a:lnTo>
                  <a:lnTo>
                    <a:pt x="1593" y="3505"/>
                  </a:lnTo>
                  <a:lnTo>
                    <a:pt x="1738" y="3418"/>
                  </a:lnTo>
                  <a:lnTo>
                    <a:pt x="1883" y="3331"/>
                  </a:lnTo>
                  <a:lnTo>
                    <a:pt x="1970" y="3187"/>
                  </a:lnTo>
                  <a:lnTo>
                    <a:pt x="2028" y="3013"/>
                  </a:lnTo>
                  <a:lnTo>
                    <a:pt x="2057" y="2868"/>
                  </a:lnTo>
                  <a:lnTo>
                    <a:pt x="2086" y="2694"/>
                  </a:lnTo>
                  <a:lnTo>
                    <a:pt x="2057" y="2520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06" y="319"/>
                  </a:lnTo>
                  <a:lnTo>
                    <a:pt x="1391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0"/>
            <p:cNvSpPr/>
            <p:nvPr/>
          </p:nvSpPr>
          <p:spPr>
            <a:xfrm>
              <a:off x="5310325" y="2476850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96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5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0"/>
                  </a:lnTo>
                  <a:lnTo>
                    <a:pt x="1" y="4287"/>
                  </a:lnTo>
                  <a:lnTo>
                    <a:pt x="30" y="4432"/>
                  </a:lnTo>
                  <a:lnTo>
                    <a:pt x="59" y="4606"/>
                  </a:lnTo>
                  <a:lnTo>
                    <a:pt x="145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96" y="5127"/>
                  </a:lnTo>
                  <a:lnTo>
                    <a:pt x="870" y="5127"/>
                  </a:lnTo>
                  <a:lnTo>
                    <a:pt x="1043" y="5098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710" y="4461"/>
                  </a:lnTo>
                  <a:lnTo>
                    <a:pt x="1710" y="4287"/>
                  </a:lnTo>
                  <a:lnTo>
                    <a:pt x="1710" y="840"/>
                  </a:lnTo>
                  <a:lnTo>
                    <a:pt x="1710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0"/>
            <p:cNvSpPr/>
            <p:nvPr/>
          </p:nvSpPr>
          <p:spPr>
            <a:xfrm>
              <a:off x="5386375" y="2486275"/>
              <a:ext cx="71700" cy="118775"/>
            </a:xfrm>
            <a:custGeom>
              <a:avLst/>
              <a:gdLst/>
              <a:ahLst/>
              <a:cxnLst/>
              <a:rect l="l" t="t" r="r" b="b"/>
              <a:pathLst>
                <a:path w="2868" h="4751" extrusionOk="0">
                  <a:moveTo>
                    <a:pt x="1883" y="0"/>
                  </a:moveTo>
                  <a:lnTo>
                    <a:pt x="1738" y="58"/>
                  </a:lnTo>
                  <a:lnTo>
                    <a:pt x="1593" y="116"/>
                  </a:lnTo>
                  <a:lnTo>
                    <a:pt x="1448" y="203"/>
                  </a:lnTo>
                  <a:lnTo>
                    <a:pt x="1361" y="319"/>
                  </a:lnTo>
                  <a:lnTo>
                    <a:pt x="1246" y="463"/>
                  </a:lnTo>
                  <a:lnTo>
                    <a:pt x="1188" y="608"/>
                  </a:lnTo>
                  <a:lnTo>
                    <a:pt x="29" y="3679"/>
                  </a:lnTo>
                  <a:lnTo>
                    <a:pt x="0" y="3824"/>
                  </a:lnTo>
                  <a:lnTo>
                    <a:pt x="0" y="3997"/>
                  </a:lnTo>
                  <a:lnTo>
                    <a:pt x="58" y="4171"/>
                  </a:lnTo>
                  <a:lnTo>
                    <a:pt x="116" y="4316"/>
                  </a:lnTo>
                  <a:lnTo>
                    <a:pt x="232" y="4461"/>
                  </a:lnTo>
                  <a:lnTo>
                    <a:pt x="348" y="4577"/>
                  </a:lnTo>
                  <a:lnTo>
                    <a:pt x="492" y="4664"/>
                  </a:lnTo>
                  <a:lnTo>
                    <a:pt x="637" y="4721"/>
                  </a:lnTo>
                  <a:lnTo>
                    <a:pt x="811" y="4750"/>
                  </a:lnTo>
                  <a:lnTo>
                    <a:pt x="985" y="4750"/>
                  </a:lnTo>
                  <a:lnTo>
                    <a:pt x="1130" y="4693"/>
                  </a:lnTo>
                  <a:lnTo>
                    <a:pt x="1275" y="4635"/>
                  </a:lnTo>
                  <a:lnTo>
                    <a:pt x="1419" y="4548"/>
                  </a:lnTo>
                  <a:lnTo>
                    <a:pt x="1535" y="4432"/>
                  </a:lnTo>
                  <a:lnTo>
                    <a:pt x="1622" y="4287"/>
                  </a:lnTo>
                  <a:lnTo>
                    <a:pt x="1680" y="4113"/>
                  </a:lnTo>
                  <a:lnTo>
                    <a:pt x="2839" y="1072"/>
                  </a:lnTo>
                  <a:lnTo>
                    <a:pt x="2868" y="927"/>
                  </a:lnTo>
                  <a:lnTo>
                    <a:pt x="2868" y="753"/>
                  </a:lnTo>
                  <a:lnTo>
                    <a:pt x="2839" y="579"/>
                  </a:lnTo>
                  <a:lnTo>
                    <a:pt x="2752" y="435"/>
                  </a:lnTo>
                  <a:lnTo>
                    <a:pt x="2665" y="290"/>
                  </a:lnTo>
                  <a:lnTo>
                    <a:pt x="2520" y="174"/>
                  </a:lnTo>
                  <a:lnTo>
                    <a:pt x="2404" y="87"/>
                  </a:lnTo>
                  <a:lnTo>
                    <a:pt x="2230" y="2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0"/>
            <p:cNvSpPr/>
            <p:nvPr/>
          </p:nvSpPr>
          <p:spPr>
            <a:xfrm>
              <a:off x="4052475" y="2781725"/>
              <a:ext cx="71000" cy="81125"/>
            </a:xfrm>
            <a:custGeom>
              <a:avLst/>
              <a:gdLst/>
              <a:ahLst/>
              <a:cxnLst/>
              <a:rect l="l" t="t" r="r" b="b"/>
              <a:pathLst>
                <a:path w="2840" h="3245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4" y="348"/>
                  </a:lnTo>
                  <a:lnTo>
                    <a:pt x="88" y="464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6" y="1304"/>
                  </a:lnTo>
                  <a:lnTo>
                    <a:pt x="1246" y="2810"/>
                  </a:lnTo>
                  <a:lnTo>
                    <a:pt x="1362" y="2955"/>
                  </a:lnTo>
                  <a:lnTo>
                    <a:pt x="1478" y="3071"/>
                  </a:lnTo>
                  <a:lnTo>
                    <a:pt x="1623" y="3157"/>
                  </a:lnTo>
                  <a:lnTo>
                    <a:pt x="1768" y="3215"/>
                  </a:lnTo>
                  <a:lnTo>
                    <a:pt x="1941" y="3244"/>
                  </a:lnTo>
                  <a:lnTo>
                    <a:pt x="2115" y="3244"/>
                  </a:lnTo>
                  <a:lnTo>
                    <a:pt x="2289" y="3186"/>
                  </a:lnTo>
                  <a:lnTo>
                    <a:pt x="2434" y="3128"/>
                  </a:lnTo>
                  <a:lnTo>
                    <a:pt x="2579" y="3013"/>
                  </a:lnTo>
                  <a:lnTo>
                    <a:pt x="2665" y="2897"/>
                  </a:lnTo>
                  <a:lnTo>
                    <a:pt x="2781" y="2781"/>
                  </a:lnTo>
                  <a:lnTo>
                    <a:pt x="2839" y="2607"/>
                  </a:lnTo>
                  <a:lnTo>
                    <a:pt x="2839" y="2433"/>
                  </a:lnTo>
                  <a:lnTo>
                    <a:pt x="2839" y="2259"/>
                  </a:lnTo>
                  <a:lnTo>
                    <a:pt x="2810" y="2115"/>
                  </a:lnTo>
                  <a:lnTo>
                    <a:pt x="2752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0"/>
            <p:cNvSpPr/>
            <p:nvPr/>
          </p:nvSpPr>
          <p:spPr>
            <a:xfrm>
              <a:off x="4148075" y="2714375"/>
              <a:ext cx="43475" cy="176700"/>
            </a:xfrm>
            <a:custGeom>
              <a:avLst/>
              <a:gdLst/>
              <a:ahLst/>
              <a:cxnLst/>
              <a:rect l="l" t="t" r="r" b="b"/>
              <a:pathLst>
                <a:path w="1739" h="7068" extrusionOk="0">
                  <a:moveTo>
                    <a:pt x="869" y="0"/>
                  </a:moveTo>
                  <a:lnTo>
                    <a:pt x="695" y="29"/>
                  </a:lnTo>
                  <a:lnTo>
                    <a:pt x="550" y="87"/>
                  </a:lnTo>
                  <a:lnTo>
                    <a:pt x="406" y="174"/>
                  </a:lnTo>
                  <a:lnTo>
                    <a:pt x="261" y="261"/>
                  </a:lnTo>
                  <a:lnTo>
                    <a:pt x="145" y="406"/>
                  </a:lnTo>
                  <a:lnTo>
                    <a:pt x="87" y="551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6199"/>
                  </a:lnTo>
                  <a:lnTo>
                    <a:pt x="29" y="6373"/>
                  </a:lnTo>
                  <a:lnTo>
                    <a:pt x="87" y="6518"/>
                  </a:lnTo>
                  <a:lnTo>
                    <a:pt x="145" y="6691"/>
                  </a:lnTo>
                  <a:lnTo>
                    <a:pt x="261" y="6807"/>
                  </a:lnTo>
                  <a:lnTo>
                    <a:pt x="406" y="6923"/>
                  </a:lnTo>
                  <a:lnTo>
                    <a:pt x="550" y="7010"/>
                  </a:lnTo>
                  <a:lnTo>
                    <a:pt x="695" y="7039"/>
                  </a:lnTo>
                  <a:lnTo>
                    <a:pt x="869" y="7068"/>
                  </a:lnTo>
                  <a:lnTo>
                    <a:pt x="1043" y="7039"/>
                  </a:lnTo>
                  <a:lnTo>
                    <a:pt x="1188" y="6981"/>
                  </a:lnTo>
                  <a:lnTo>
                    <a:pt x="1333" y="6894"/>
                  </a:lnTo>
                  <a:lnTo>
                    <a:pt x="1477" y="6807"/>
                  </a:lnTo>
                  <a:lnTo>
                    <a:pt x="1564" y="6691"/>
                  </a:lnTo>
                  <a:lnTo>
                    <a:pt x="1651" y="6547"/>
                  </a:lnTo>
                  <a:lnTo>
                    <a:pt x="1709" y="6373"/>
                  </a:lnTo>
                  <a:lnTo>
                    <a:pt x="1738" y="6199"/>
                  </a:lnTo>
                  <a:lnTo>
                    <a:pt x="1738" y="869"/>
                  </a:lnTo>
                  <a:lnTo>
                    <a:pt x="1709" y="695"/>
                  </a:lnTo>
                  <a:lnTo>
                    <a:pt x="1651" y="551"/>
                  </a:lnTo>
                  <a:lnTo>
                    <a:pt x="1564" y="406"/>
                  </a:lnTo>
                  <a:lnTo>
                    <a:pt x="1477" y="261"/>
                  </a:lnTo>
                  <a:lnTo>
                    <a:pt x="1333" y="145"/>
                  </a:lnTo>
                  <a:lnTo>
                    <a:pt x="1188" y="87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0"/>
            <p:cNvSpPr/>
            <p:nvPr/>
          </p:nvSpPr>
          <p:spPr>
            <a:xfrm>
              <a:off x="5854900" y="2820100"/>
              <a:ext cx="52150" cy="108650"/>
            </a:xfrm>
            <a:custGeom>
              <a:avLst/>
              <a:gdLst/>
              <a:ahLst/>
              <a:cxnLst/>
              <a:rect l="l" t="t" r="r" b="b"/>
              <a:pathLst>
                <a:path w="2086" h="4346" extrusionOk="0">
                  <a:moveTo>
                    <a:pt x="1130" y="0"/>
                  </a:moveTo>
                  <a:lnTo>
                    <a:pt x="956" y="29"/>
                  </a:lnTo>
                  <a:lnTo>
                    <a:pt x="811" y="87"/>
                  </a:lnTo>
                  <a:lnTo>
                    <a:pt x="666" y="203"/>
                  </a:lnTo>
                  <a:lnTo>
                    <a:pt x="550" y="319"/>
                  </a:lnTo>
                  <a:lnTo>
                    <a:pt x="464" y="464"/>
                  </a:lnTo>
                  <a:lnTo>
                    <a:pt x="406" y="609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6"/>
                  </a:lnTo>
                  <a:lnTo>
                    <a:pt x="319" y="4171"/>
                  </a:lnTo>
                  <a:lnTo>
                    <a:pt x="464" y="4287"/>
                  </a:lnTo>
                  <a:lnTo>
                    <a:pt x="608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58"/>
                  </a:lnTo>
                  <a:lnTo>
                    <a:pt x="1419" y="4142"/>
                  </a:lnTo>
                  <a:lnTo>
                    <a:pt x="1535" y="4027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80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7" y="174"/>
                  </a:lnTo>
                  <a:lnTo>
                    <a:pt x="1622" y="58"/>
                  </a:lnTo>
                  <a:lnTo>
                    <a:pt x="144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0"/>
            <p:cNvSpPr/>
            <p:nvPr/>
          </p:nvSpPr>
          <p:spPr>
            <a:xfrm>
              <a:off x="5928750" y="2867175"/>
              <a:ext cx="52175" cy="89800"/>
            </a:xfrm>
            <a:custGeom>
              <a:avLst/>
              <a:gdLst/>
              <a:ahLst/>
              <a:cxnLst/>
              <a:rect l="l" t="t" r="r" b="b"/>
              <a:pathLst>
                <a:path w="2087" h="3592" extrusionOk="0">
                  <a:moveTo>
                    <a:pt x="1130" y="0"/>
                  </a:moveTo>
                  <a:lnTo>
                    <a:pt x="957" y="29"/>
                  </a:lnTo>
                  <a:lnTo>
                    <a:pt x="812" y="116"/>
                  </a:lnTo>
                  <a:lnTo>
                    <a:pt x="667" y="203"/>
                  </a:lnTo>
                  <a:lnTo>
                    <a:pt x="551" y="319"/>
                  </a:lnTo>
                  <a:lnTo>
                    <a:pt x="464" y="464"/>
                  </a:lnTo>
                  <a:lnTo>
                    <a:pt x="406" y="608"/>
                  </a:lnTo>
                  <a:lnTo>
                    <a:pt x="30" y="2520"/>
                  </a:lnTo>
                  <a:lnTo>
                    <a:pt x="1" y="2694"/>
                  </a:lnTo>
                  <a:lnTo>
                    <a:pt x="1" y="2868"/>
                  </a:lnTo>
                  <a:lnTo>
                    <a:pt x="59" y="3042"/>
                  </a:lnTo>
                  <a:lnTo>
                    <a:pt x="116" y="3186"/>
                  </a:lnTo>
                  <a:lnTo>
                    <a:pt x="203" y="3302"/>
                  </a:lnTo>
                  <a:lnTo>
                    <a:pt x="348" y="3418"/>
                  </a:lnTo>
                  <a:lnTo>
                    <a:pt x="464" y="3534"/>
                  </a:lnTo>
                  <a:lnTo>
                    <a:pt x="638" y="3592"/>
                  </a:lnTo>
                  <a:lnTo>
                    <a:pt x="957" y="3592"/>
                  </a:lnTo>
                  <a:lnTo>
                    <a:pt x="1130" y="3563"/>
                  </a:lnTo>
                  <a:lnTo>
                    <a:pt x="1275" y="3505"/>
                  </a:lnTo>
                  <a:lnTo>
                    <a:pt x="1420" y="3389"/>
                  </a:lnTo>
                  <a:lnTo>
                    <a:pt x="1536" y="3273"/>
                  </a:lnTo>
                  <a:lnTo>
                    <a:pt x="1623" y="3128"/>
                  </a:lnTo>
                  <a:lnTo>
                    <a:pt x="1681" y="2984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79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8" y="174"/>
                  </a:lnTo>
                  <a:lnTo>
                    <a:pt x="1623" y="87"/>
                  </a:lnTo>
                  <a:lnTo>
                    <a:pt x="1478" y="29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0"/>
            <p:cNvSpPr/>
            <p:nvPr/>
          </p:nvSpPr>
          <p:spPr>
            <a:xfrm>
              <a:off x="5834625" y="3638375"/>
              <a:ext cx="42750" cy="119525"/>
            </a:xfrm>
            <a:custGeom>
              <a:avLst/>
              <a:gdLst/>
              <a:ahLst/>
              <a:cxnLst/>
              <a:rect l="l" t="t" r="r" b="b"/>
              <a:pathLst>
                <a:path w="1710" h="4781" extrusionOk="0">
                  <a:moveTo>
                    <a:pt x="840" y="1"/>
                  </a:moveTo>
                  <a:lnTo>
                    <a:pt x="666" y="30"/>
                  </a:lnTo>
                  <a:lnTo>
                    <a:pt x="521" y="88"/>
                  </a:lnTo>
                  <a:lnTo>
                    <a:pt x="377" y="17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3911"/>
                  </a:lnTo>
                  <a:lnTo>
                    <a:pt x="0" y="4085"/>
                  </a:lnTo>
                  <a:lnTo>
                    <a:pt x="58" y="4230"/>
                  </a:lnTo>
                  <a:lnTo>
                    <a:pt x="145" y="4404"/>
                  </a:lnTo>
                  <a:lnTo>
                    <a:pt x="232" y="4519"/>
                  </a:lnTo>
                  <a:lnTo>
                    <a:pt x="377" y="4635"/>
                  </a:lnTo>
                  <a:lnTo>
                    <a:pt x="521" y="4722"/>
                  </a:lnTo>
                  <a:lnTo>
                    <a:pt x="666" y="4751"/>
                  </a:lnTo>
                  <a:lnTo>
                    <a:pt x="840" y="4780"/>
                  </a:lnTo>
                  <a:lnTo>
                    <a:pt x="1014" y="4751"/>
                  </a:lnTo>
                  <a:lnTo>
                    <a:pt x="1188" y="4693"/>
                  </a:lnTo>
                  <a:lnTo>
                    <a:pt x="1332" y="4606"/>
                  </a:lnTo>
                  <a:lnTo>
                    <a:pt x="1448" y="4519"/>
                  </a:lnTo>
                  <a:lnTo>
                    <a:pt x="1564" y="4404"/>
                  </a:lnTo>
                  <a:lnTo>
                    <a:pt x="1622" y="4259"/>
                  </a:lnTo>
                  <a:lnTo>
                    <a:pt x="1680" y="4085"/>
                  </a:lnTo>
                  <a:lnTo>
                    <a:pt x="1709" y="3911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22" y="551"/>
                  </a:lnTo>
                  <a:lnTo>
                    <a:pt x="1564" y="406"/>
                  </a:lnTo>
                  <a:lnTo>
                    <a:pt x="1448" y="261"/>
                  </a:lnTo>
                  <a:lnTo>
                    <a:pt x="1332" y="146"/>
                  </a:lnTo>
                  <a:lnTo>
                    <a:pt x="1159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0"/>
            <p:cNvSpPr/>
            <p:nvPr/>
          </p:nvSpPr>
          <p:spPr>
            <a:xfrm>
              <a:off x="5946850" y="3639100"/>
              <a:ext cx="63750" cy="127475"/>
            </a:xfrm>
            <a:custGeom>
              <a:avLst/>
              <a:gdLst/>
              <a:ahLst/>
              <a:cxnLst/>
              <a:rect l="l" t="t" r="r" b="b"/>
              <a:pathLst>
                <a:path w="2550" h="5099" extrusionOk="0">
                  <a:moveTo>
                    <a:pt x="1594" y="1"/>
                  </a:moveTo>
                  <a:lnTo>
                    <a:pt x="1420" y="30"/>
                  </a:lnTo>
                  <a:lnTo>
                    <a:pt x="1275" y="88"/>
                  </a:lnTo>
                  <a:lnTo>
                    <a:pt x="1130" y="204"/>
                  </a:lnTo>
                  <a:lnTo>
                    <a:pt x="1015" y="319"/>
                  </a:lnTo>
                  <a:lnTo>
                    <a:pt x="928" y="435"/>
                  </a:lnTo>
                  <a:lnTo>
                    <a:pt x="870" y="609"/>
                  </a:lnTo>
                  <a:lnTo>
                    <a:pt x="30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30" y="4519"/>
                  </a:lnTo>
                  <a:lnTo>
                    <a:pt x="117" y="4664"/>
                  </a:lnTo>
                  <a:lnTo>
                    <a:pt x="204" y="4809"/>
                  </a:lnTo>
                  <a:lnTo>
                    <a:pt x="319" y="4925"/>
                  </a:lnTo>
                  <a:lnTo>
                    <a:pt x="464" y="5012"/>
                  </a:lnTo>
                  <a:lnTo>
                    <a:pt x="609" y="5070"/>
                  </a:lnTo>
                  <a:lnTo>
                    <a:pt x="783" y="5099"/>
                  </a:lnTo>
                  <a:lnTo>
                    <a:pt x="957" y="5099"/>
                  </a:lnTo>
                  <a:lnTo>
                    <a:pt x="1130" y="5041"/>
                  </a:lnTo>
                  <a:lnTo>
                    <a:pt x="1275" y="4983"/>
                  </a:lnTo>
                  <a:lnTo>
                    <a:pt x="1420" y="4896"/>
                  </a:lnTo>
                  <a:lnTo>
                    <a:pt x="1536" y="4780"/>
                  </a:lnTo>
                  <a:lnTo>
                    <a:pt x="1623" y="4635"/>
                  </a:lnTo>
                  <a:lnTo>
                    <a:pt x="1681" y="4490"/>
                  </a:lnTo>
                  <a:lnTo>
                    <a:pt x="2521" y="1072"/>
                  </a:lnTo>
                  <a:lnTo>
                    <a:pt x="2550" y="899"/>
                  </a:lnTo>
                  <a:lnTo>
                    <a:pt x="2521" y="725"/>
                  </a:lnTo>
                  <a:lnTo>
                    <a:pt x="2492" y="580"/>
                  </a:lnTo>
                  <a:lnTo>
                    <a:pt x="2434" y="406"/>
                  </a:lnTo>
                  <a:lnTo>
                    <a:pt x="2347" y="290"/>
                  </a:lnTo>
                  <a:lnTo>
                    <a:pt x="2231" y="175"/>
                  </a:lnTo>
                  <a:lnTo>
                    <a:pt x="2086" y="59"/>
                  </a:lnTo>
                  <a:lnTo>
                    <a:pt x="191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0"/>
            <p:cNvSpPr/>
            <p:nvPr/>
          </p:nvSpPr>
          <p:spPr>
            <a:xfrm>
              <a:off x="6026525" y="3628975"/>
              <a:ext cx="77500" cy="166575"/>
            </a:xfrm>
            <a:custGeom>
              <a:avLst/>
              <a:gdLst/>
              <a:ahLst/>
              <a:cxnLst/>
              <a:rect l="l" t="t" r="r" b="b"/>
              <a:pathLst>
                <a:path w="3100" h="6663" extrusionOk="0">
                  <a:moveTo>
                    <a:pt x="2028" y="0"/>
                  </a:moveTo>
                  <a:lnTo>
                    <a:pt x="1883" y="58"/>
                  </a:lnTo>
                  <a:lnTo>
                    <a:pt x="1738" y="145"/>
                  </a:lnTo>
                  <a:lnTo>
                    <a:pt x="1593" y="261"/>
                  </a:lnTo>
                  <a:lnTo>
                    <a:pt x="1506" y="406"/>
                  </a:lnTo>
                  <a:lnTo>
                    <a:pt x="1246" y="1043"/>
                  </a:lnTo>
                  <a:lnTo>
                    <a:pt x="1014" y="1651"/>
                  </a:lnTo>
                  <a:lnTo>
                    <a:pt x="782" y="2289"/>
                  </a:lnTo>
                  <a:lnTo>
                    <a:pt x="579" y="2955"/>
                  </a:lnTo>
                  <a:lnTo>
                    <a:pt x="406" y="3592"/>
                  </a:lnTo>
                  <a:lnTo>
                    <a:pt x="232" y="4258"/>
                  </a:lnTo>
                  <a:lnTo>
                    <a:pt x="116" y="4924"/>
                  </a:lnTo>
                  <a:lnTo>
                    <a:pt x="0" y="5591"/>
                  </a:lnTo>
                  <a:lnTo>
                    <a:pt x="0" y="5764"/>
                  </a:lnTo>
                  <a:lnTo>
                    <a:pt x="0" y="5938"/>
                  </a:lnTo>
                  <a:lnTo>
                    <a:pt x="29" y="6083"/>
                  </a:lnTo>
                  <a:lnTo>
                    <a:pt x="87" y="6257"/>
                  </a:lnTo>
                  <a:lnTo>
                    <a:pt x="174" y="6373"/>
                  </a:lnTo>
                  <a:lnTo>
                    <a:pt x="290" y="6489"/>
                  </a:lnTo>
                  <a:lnTo>
                    <a:pt x="435" y="6575"/>
                  </a:lnTo>
                  <a:lnTo>
                    <a:pt x="608" y="6662"/>
                  </a:lnTo>
                  <a:lnTo>
                    <a:pt x="927" y="6662"/>
                  </a:lnTo>
                  <a:lnTo>
                    <a:pt x="1101" y="6633"/>
                  </a:lnTo>
                  <a:lnTo>
                    <a:pt x="1246" y="6575"/>
                  </a:lnTo>
                  <a:lnTo>
                    <a:pt x="1390" y="6460"/>
                  </a:lnTo>
                  <a:lnTo>
                    <a:pt x="1535" y="6344"/>
                  </a:lnTo>
                  <a:lnTo>
                    <a:pt x="1622" y="6228"/>
                  </a:lnTo>
                  <a:lnTo>
                    <a:pt x="1651" y="6054"/>
                  </a:lnTo>
                  <a:lnTo>
                    <a:pt x="1767" y="5417"/>
                  </a:lnTo>
                  <a:lnTo>
                    <a:pt x="1883" y="4780"/>
                  </a:lnTo>
                  <a:lnTo>
                    <a:pt x="2028" y="4171"/>
                  </a:lnTo>
                  <a:lnTo>
                    <a:pt x="2172" y="3563"/>
                  </a:lnTo>
                  <a:lnTo>
                    <a:pt x="2346" y="2955"/>
                  </a:lnTo>
                  <a:lnTo>
                    <a:pt x="2549" y="2346"/>
                  </a:lnTo>
                  <a:lnTo>
                    <a:pt x="2781" y="1738"/>
                  </a:lnTo>
                  <a:lnTo>
                    <a:pt x="2984" y="1275"/>
                  </a:lnTo>
                  <a:lnTo>
                    <a:pt x="3041" y="1101"/>
                  </a:lnTo>
                  <a:lnTo>
                    <a:pt x="3070" y="956"/>
                  </a:lnTo>
                  <a:lnTo>
                    <a:pt x="3099" y="782"/>
                  </a:lnTo>
                  <a:lnTo>
                    <a:pt x="3070" y="609"/>
                  </a:lnTo>
                  <a:lnTo>
                    <a:pt x="3013" y="464"/>
                  </a:lnTo>
                  <a:lnTo>
                    <a:pt x="2955" y="319"/>
                  </a:lnTo>
                  <a:lnTo>
                    <a:pt x="2839" y="203"/>
                  </a:lnTo>
                  <a:lnTo>
                    <a:pt x="2694" y="87"/>
                  </a:lnTo>
                  <a:lnTo>
                    <a:pt x="2520" y="29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0"/>
            <p:cNvSpPr/>
            <p:nvPr/>
          </p:nvSpPr>
          <p:spPr>
            <a:xfrm>
              <a:off x="4481900" y="3591325"/>
              <a:ext cx="42750" cy="128175"/>
            </a:xfrm>
            <a:custGeom>
              <a:avLst/>
              <a:gdLst/>
              <a:ahLst/>
              <a:cxnLst/>
              <a:rect l="l" t="t" r="r" b="b"/>
              <a:pathLst>
                <a:path w="1710" h="5127" extrusionOk="0">
                  <a:moveTo>
                    <a:pt x="667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1"/>
                  </a:lnTo>
                  <a:lnTo>
                    <a:pt x="0" y="666"/>
                  </a:lnTo>
                  <a:lnTo>
                    <a:pt x="0" y="840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0"/>
                  </a:lnTo>
                  <a:lnTo>
                    <a:pt x="261" y="4866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67" y="5127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88" y="5069"/>
                  </a:lnTo>
                  <a:lnTo>
                    <a:pt x="1333" y="4982"/>
                  </a:lnTo>
                  <a:lnTo>
                    <a:pt x="1449" y="4866"/>
                  </a:lnTo>
                  <a:lnTo>
                    <a:pt x="1565" y="4750"/>
                  </a:lnTo>
                  <a:lnTo>
                    <a:pt x="1652" y="4606"/>
                  </a:lnTo>
                  <a:lnTo>
                    <a:pt x="1680" y="4461"/>
                  </a:lnTo>
                  <a:lnTo>
                    <a:pt x="1709" y="4287"/>
                  </a:lnTo>
                  <a:lnTo>
                    <a:pt x="1709" y="840"/>
                  </a:lnTo>
                  <a:lnTo>
                    <a:pt x="1680" y="666"/>
                  </a:lnTo>
                  <a:lnTo>
                    <a:pt x="1652" y="521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0"/>
            <p:cNvSpPr/>
            <p:nvPr/>
          </p:nvSpPr>
          <p:spPr>
            <a:xfrm>
              <a:off x="4586175" y="3647800"/>
              <a:ext cx="52900" cy="62300"/>
            </a:xfrm>
            <a:custGeom>
              <a:avLst/>
              <a:gdLst/>
              <a:ahLst/>
              <a:cxnLst/>
              <a:rect l="l" t="t" r="r" b="b"/>
              <a:pathLst>
                <a:path w="2116" h="2492" extrusionOk="0">
                  <a:moveTo>
                    <a:pt x="1246" y="0"/>
                  </a:moveTo>
                  <a:lnTo>
                    <a:pt x="1014" y="58"/>
                  </a:lnTo>
                  <a:lnTo>
                    <a:pt x="812" y="145"/>
                  </a:lnTo>
                  <a:lnTo>
                    <a:pt x="638" y="261"/>
                  </a:lnTo>
                  <a:lnTo>
                    <a:pt x="522" y="435"/>
                  </a:lnTo>
                  <a:lnTo>
                    <a:pt x="116" y="1188"/>
                  </a:lnTo>
                  <a:lnTo>
                    <a:pt x="59" y="1362"/>
                  </a:lnTo>
                  <a:lnTo>
                    <a:pt x="30" y="1507"/>
                  </a:lnTo>
                  <a:lnTo>
                    <a:pt x="1" y="1680"/>
                  </a:lnTo>
                  <a:lnTo>
                    <a:pt x="30" y="1854"/>
                  </a:lnTo>
                  <a:lnTo>
                    <a:pt x="87" y="2028"/>
                  </a:lnTo>
                  <a:lnTo>
                    <a:pt x="203" y="2144"/>
                  </a:lnTo>
                  <a:lnTo>
                    <a:pt x="290" y="2289"/>
                  </a:lnTo>
                  <a:lnTo>
                    <a:pt x="435" y="2376"/>
                  </a:lnTo>
                  <a:lnTo>
                    <a:pt x="638" y="2462"/>
                  </a:lnTo>
                  <a:lnTo>
                    <a:pt x="870" y="2491"/>
                  </a:lnTo>
                  <a:lnTo>
                    <a:pt x="1101" y="2462"/>
                  </a:lnTo>
                  <a:lnTo>
                    <a:pt x="1304" y="2376"/>
                  </a:lnTo>
                  <a:lnTo>
                    <a:pt x="1478" y="2231"/>
                  </a:lnTo>
                  <a:lnTo>
                    <a:pt x="1623" y="2057"/>
                  </a:lnTo>
                  <a:lnTo>
                    <a:pt x="1999" y="1304"/>
                  </a:lnTo>
                  <a:lnTo>
                    <a:pt x="2057" y="1159"/>
                  </a:lnTo>
                  <a:lnTo>
                    <a:pt x="2086" y="985"/>
                  </a:lnTo>
                  <a:lnTo>
                    <a:pt x="2115" y="811"/>
                  </a:lnTo>
                  <a:lnTo>
                    <a:pt x="2086" y="638"/>
                  </a:lnTo>
                  <a:lnTo>
                    <a:pt x="2028" y="493"/>
                  </a:lnTo>
                  <a:lnTo>
                    <a:pt x="1912" y="348"/>
                  </a:lnTo>
                  <a:lnTo>
                    <a:pt x="1825" y="232"/>
                  </a:lnTo>
                  <a:lnTo>
                    <a:pt x="1681" y="145"/>
                  </a:lnTo>
                  <a:lnTo>
                    <a:pt x="1478" y="58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0"/>
            <p:cNvSpPr/>
            <p:nvPr/>
          </p:nvSpPr>
          <p:spPr>
            <a:xfrm>
              <a:off x="7091750" y="3648525"/>
              <a:ext cx="52150" cy="99950"/>
            </a:xfrm>
            <a:custGeom>
              <a:avLst/>
              <a:gdLst/>
              <a:ahLst/>
              <a:cxnLst/>
              <a:rect l="l" t="t" r="r" b="b"/>
              <a:pathLst>
                <a:path w="2086" h="3998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61"/>
                  </a:lnTo>
                  <a:lnTo>
                    <a:pt x="116" y="406"/>
                  </a:lnTo>
                  <a:lnTo>
                    <a:pt x="58" y="580"/>
                  </a:lnTo>
                  <a:lnTo>
                    <a:pt x="0" y="724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406" y="3360"/>
                  </a:lnTo>
                  <a:lnTo>
                    <a:pt x="464" y="3505"/>
                  </a:lnTo>
                  <a:lnTo>
                    <a:pt x="550" y="3650"/>
                  </a:lnTo>
                  <a:lnTo>
                    <a:pt x="666" y="3766"/>
                  </a:lnTo>
                  <a:lnTo>
                    <a:pt x="811" y="3882"/>
                  </a:lnTo>
                  <a:lnTo>
                    <a:pt x="956" y="3940"/>
                  </a:lnTo>
                  <a:lnTo>
                    <a:pt x="1130" y="3969"/>
                  </a:lnTo>
                  <a:lnTo>
                    <a:pt x="1304" y="3998"/>
                  </a:lnTo>
                  <a:lnTo>
                    <a:pt x="1448" y="3969"/>
                  </a:lnTo>
                  <a:lnTo>
                    <a:pt x="1622" y="3882"/>
                  </a:lnTo>
                  <a:lnTo>
                    <a:pt x="1767" y="3795"/>
                  </a:lnTo>
                  <a:lnTo>
                    <a:pt x="1883" y="3708"/>
                  </a:lnTo>
                  <a:lnTo>
                    <a:pt x="1970" y="3563"/>
                  </a:lnTo>
                  <a:lnTo>
                    <a:pt x="2028" y="3389"/>
                  </a:lnTo>
                  <a:lnTo>
                    <a:pt x="2086" y="3244"/>
                  </a:lnTo>
                  <a:lnTo>
                    <a:pt x="2086" y="3071"/>
                  </a:lnTo>
                  <a:lnTo>
                    <a:pt x="2057" y="2897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0"/>
            <p:cNvSpPr/>
            <p:nvPr/>
          </p:nvSpPr>
          <p:spPr>
            <a:xfrm>
              <a:off x="7206150" y="3639100"/>
              <a:ext cx="52175" cy="71000"/>
            </a:xfrm>
            <a:custGeom>
              <a:avLst/>
              <a:gdLst/>
              <a:ahLst/>
              <a:cxnLst/>
              <a:rect l="l" t="t" r="r" b="b"/>
              <a:pathLst>
                <a:path w="2087" h="2840" extrusionOk="0">
                  <a:moveTo>
                    <a:pt x="1130" y="1"/>
                  </a:moveTo>
                  <a:lnTo>
                    <a:pt x="957" y="30"/>
                  </a:lnTo>
                  <a:lnTo>
                    <a:pt x="783" y="88"/>
                  </a:lnTo>
                  <a:lnTo>
                    <a:pt x="609" y="232"/>
                  </a:lnTo>
                  <a:lnTo>
                    <a:pt x="493" y="406"/>
                  </a:lnTo>
                  <a:lnTo>
                    <a:pt x="406" y="609"/>
                  </a:lnTo>
                  <a:lnTo>
                    <a:pt x="30" y="1768"/>
                  </a:lnTo>
                  <a:lnTo>
                    <a:pt x="1" y="1913"/>
                  </a:lnTo>
                  <a:lnTo>
                    <a:pt x="1" y="2086"/>
                  </a:lnTo>
                  <a:lnTo>
                    <a:pt x="30" y="2260"/>
                  </a:lnTo>
                  <a:lnTo>
                    <a:pt x="117" y="2405"/>
                  </a:lnTo>
                  <a:lnTo>
                    <a:pt x="203" y="2550"/>
                  </a:lnTo>
                  <a:lnTo>
                    <a:pt x="319" y="2666"/>
                  </a:lnTo>
                  <a:lnTo>
                    <a:pt x="464" y="2753"/>
                  </a:lnTo>
                  <a:lnTo>
                    <a:pt x="609" y="2810"/>
                  </a:lnTo>
                  <a:lnTo>
                    <a:pt x="783" y="2839"/>
                  </a:lnTo>
                  <a:lnTo>
                    <a:pt x="957" y="2839"/>
                  </a:lnTo>
                  <a:lnTo>
                    <a:pt x="1130" y="2781"/>
                  </a:lnTo>
                  <a:lnTo>
                    <a:pt x="1275" y="2724"/>
                  </a:lnTo>
                  <a:lnTo>
                    <a:pt x="1449" y="2579"/>
                  </a:lnTo>
                  <a:lnTo>
                    <a:pt x="1594" y="2405"/>
                  </a:lnTo>
                  <a:lnTo>
                    <a:pt x="1681" y="2202"/>
                  </a:lnTo>
                  <a:lnTo>
                    <a:pt x="2057" y="1072"/>
                  </a:lnTo>
                  <a:lnTo>
                    <a:pt x="2086" y="899"/>
                  </a:lnTo>
                  <a:lnTo>
                    <a:pt x="2057" y="725"/>
                  </a:lnTo>
                  <a:lnTo>
                    <a:pt x="2028" y="551"/>
                  </a:lnTo>
                  <a:lnTo>
                    <a:pt x="1970" y="406"/>
                  </a:lnTo>
                  <a:lnTo>
                    <a:pt x="1884" y="261"/>
                  </a:lnTo>
                  <a:lnTo>
                    <a:pt x="1739" y="175"/>
                  </a:lnTo>
                  <a:lnTo>
                    <a:pt x="1623" y="59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0"/>
            <p:cNvSpPr/>
            <p:nvPr/>
          </p:nvSpPr>
          <p:spPr>
            <a:xfrm>
              <a:off x="7710900" y="2905550"/>
              <a:ext cx="42750" cy="89825"/>
            </a:xfrm>
            <a:custGeom>
              <a:avLst/>
              <a:gdLst/>
              <a:ahLst/>
              <a:cxnLst/>
              <a:rect l="l" t="t" r="r" b="b"/>
              <a:pathLst>
                <a:path w="1710" h="3593" extrusionOk="0">
                  <a:moveTo>
                    <a:pt x="695" y="0"/>
                  </a:moveTo>
                  <a:lnTo>
                    <a:pt x="521" y="58"/>
                  </a:lnTo>
                  <a:lnTo>
                    <a:pt x="377" y="116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0"/>
                  </a:lnTo>
                  <a:lnTo>
                    <a:pt x="0" y="2752"/>
                  </a:lnTo>
                  <a:lnTo>
                    <a:pt x="0" y="2926"/>
                  </a:lnTo>
                  <a:lnTo>
                    <a:pt x="58" y="3071"/>
                  </a:lnTo>
                  <a:lnTo>
                    <a:pt x="145" y="3216"/>
                  </a:lnTo>
                  <a:lnTo>
                    <a:pt x="232" y="3360"/>
                  </a:lnTo>
                  <a:lnTo>
                    <a:pt x="377" y="3447"/>
                  </a:lnTo>
                  <a:lnTo>
                    <a:pt x="521" y="3534"/>
                  </a:lnTo>
                  <a:lnTo>
                    <a:pt x="695" y="3592"/>
                  </a:lnTo>
                  <a:lnTo>
                    <a:pt x="1014" y="3592"/>
                  </a:lnTo>
                  <a:lnTo>
                    <a:pt x="1188" y="3534"/>
                  </a:lnTo>
                  <a:lnTo>
                    <a:pt x="1332" y="3476"/>
                  </a:lnTo>
                  <a:lnTo>
                    <a:pt x="1448" y="3360"/>
                  </a:lnTo>
                  <a:lnTo>
                    <a:pt x="1564" y="3216"/>
                  </a:lnTo>
                  <a:lnTo>
                    <a:pt x="1651" y="3071"/>
                  </a:lnTo>
                  <a:lnTo>
                    <a:pt x="1680" y="2926"/>
                  </a:lnTo>
                  <a:lnTo>
                    <a:pt x="1709" y="2752"/>
                  </a:lnTo>
                  <a:lnTo>
                    <a:pt x="1709" y="840"/>
                  </a:lnTo>
                  <a:lnTo>
                    <a:pt x="1680" y="667"/>
                  </a:lnTo>
                  <a:lnTo>
                    <a:pt x="1651" y="522"/>
                  </a:lnTo>
                  <a:lnTo>
                    <a:pt x="1564" y="377"/>
                  </a:lnTo>
                  <a:lnTo>
                    <a:pt x="1448" y="232"/>
                  </a:lnTo>
                  <a:lnTo>
                    <a:pt x="1332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0"/>
            <p:cNvSpPr/>
            <p:nvPr/>
          </p:nvSpPr>
          <p:spPr>
            <a:xfrm>
              <a:off x="7777500" y="2905550"/>
              <a:ext cx="61600" cy="109375"/>
            </a:xfrm>
            <a:custGeom>
              <a:avLst/>
              <a:gdLst/>
              <a:ahLst/>
              <a:cxnLst/>
              <a:rect l="l" t="t" r="r" b="b"/>
              <a:pathLst>
                <a:path w="2464" h="4375" extrusionOk="0">
                  <a:moveTo>
                    <a:pt x="1507" y="0"/>
                  </a:moveTo>
                  <a:lnTo>
                    <a:pt x="1333" y="29"/>
                  </a:lnTo>
                  <a:lnTo>
                    <a:pt x="1189" y="116"/>
                  </a:lnTo>
                  <a:lnTo>
                    <a:pt x="1073" y="203"/>
                  </a:lnTo>
                  <a:lnTo>
                    <a:pt x="957" y="319"/>
                  </a:lnTo>
                  <a:lnTo>
                    <a:pt x="841" y="464"/>
                  </a:lnTo>
                  <a:lnTo>
                    <a:pt x="783" y="609"/>
                  </a:lnTo>
                  <a:lnTo>
                    <a:pt x="30" y="3273"/>
                  </a:lnTo>
                  <a:lnTo>
                    <a:pt x="1" y="3447"/>
                  </a:lnTo>
                  <a:lnTo>
                    <a:pt x="1" y="3621"/>
                  </a:lnTo>
                  <a:lnTo>
                    <a:pt x="59" y="3766"/>
                  </a:lnTo>
                  <a:lnTo>
                    <a:pt x="117" y="3940"/>
                  </a:lnTo>
                  <a:lnTo>
                    <a:pt x="204" y="4084"/>
                  </a:lnTo>
                  <a:lnTo>
                    <a:pt x="320" y="4200"/>
                  </a:lnTo>
                  <a:lnTo>
                    <a:pt x="464" y="4287"/>
                  </a:lnTo>
                  <a:lnTo>
                    <a:pt x="638" y="4345"/>
                  </a:lnTo>
                  <a:lnTo>
                    <a:pt x="783" y="4374"/>
                  </a:lnTo>
                  <a:lnTo>
                    <a:pt x="957" y="4345"/>
                  </a:lnTo>
                  <a:lnTo>
                    <a:pt x="1131" y="4316"/>
                  </a:lnTo>
                  <a:lnTo>
                    <a:pt x="1275" y="4258"/>
                  </a:lnTo>
                  <a:lnTo>
                    <a:pt x="1420" y="4171"/>
                  </a:lnTo>
                  <a:lnTo>
                    <a:pt x="1536" y="4056"/>
                  </a:lnTo>
                  <a:lnTo>
                    <a:pt x="1623" y="3911"/>
                  </a:lnTo>
                  <a:lnTo>
                    <a:pt x="1681" y="3737"/>
                  </a:lnTo>
                  <a:lnTo>
                    <a:pt x="2434" y="1072"/>
                  </a:lnTo>
                  <a:lnTo>
                    <a:pt x="2463" y="898"/>
                  </a:lnTo>
                  <a:lnTo>
                    <a:pt x="2463" y="753"/>
                  </a:lnTo>
                  <a:lnTo>
                    <a:pt x="2434" y="580"/>
                  </a:lnTo>
                  <a:lnTo>
                    <a:pt x="2347" y="435"/>
                  </a:lnTo>
                  <a:lnTo>
                    <a:pt x="2260" y="290"/>
                  </a:lnTo>
                  <a:lnTo>
                    <a:pt x="2144" y="174"/>
                  </a:lnTo>
                  <a:lnTo>
                    <a:pt x="2000" y="87"/>
                  </a:lnTo>
                  <a:lnTo>
                    <a:pt x="1855" y="29"/>
                  </a:lnTo>
                  <a:lnTo>
                    <a:pt x="168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0"/>
            <p:cNvSpPr/>
            <p:nvPr/>
          </p:nvSpPr>
          <p:spPr>
            <a:xfrm>
              <a:off x="7009175" y="2153150"/>
              <a:ext cx="86925" cy="176725"/>
            </a:xfrm>
            <a:custGeom>
              <a:avLst/>
              <a:gdLst/>
              <a:ahLst/>
              <a:cxnLst/>
              <a:rect l="l" t="t" r="r" b="b"/>
              <a:pathLst>
                <a:path w="3477" h="7069" extrusionOk="0">
                  <a:moveTo>
                    <a:pt x="2550" y="1"/>
                  </a:moveTo>
                  <a:lnTo>
                    <a:pt x="2376" y="30"/>
                  </a:lnTo>
                  <a:lnTo>
                    <a:pt x="2231" y="88"/>
                  </a:lnTo>
                  <a:lnTo>
                    <a:pt x="2087" y="203"/>
                  </a:lnTo>
                  <a:lnTo>
                    <a:pt x="1971" y="319"/>
                  </a:lnTo>
                  <a:lnTo>
                    <a:pt x="1855" y="435"/>
                  </a:lnTo>
                  <a:lnTo>
                    <a:pt x="1826" y="609"/>
                  </a:lnTo>
                  <a:lnTo>
                    <a:pt x="1681" y="1304"/>
                  </a:lnTo>
                  <a:lnTo>
                    <a:pt x="1507" y="1970"/>
                  </a:lnTo>
                  <a:lnTo>
                    <a:pt x="1333" y="2637"/>
                  </a:lnTo>
                  <a:lnTo>
                    <a:pt x="1131" y="3274"/>
                  </a:lnTo>
                  <a:lnTo>
                    <a:pt x="899" y="3940"/>
                  </a:lnTo>
                  <a:lnTo>
                    <a:pt x="638" y="4577"/>
                  </a:lnTo>
                  <a:lnTo>
                    <a:pt x="378" y="5186"/>
                  </a:lnTo>
                  <a:lnTo>
                    <a:pt x="88" y="5794"/>
                  </a:lnTo>
                  <a:lnTo>
                    <a:pt x="30" y="5968"/>
                  </a:lnTo>
                  <a:lnTo>
                    <a:pt x="1" y="6113"/>
                  </a:lnTo>
                  <a:lnTo>
                    <a:pt x="1" y="6286"/>
                  </a:lnTo>
                  <a:lnTo>
                    <a:pt x="30" y="6460"/>
                  </a:lnTo>
                  <a:lnTo>
                    <a:pt x="59" y="6605"/>
                  </a:lnTo>
                  <a:lnTo>
                    <a:pt x="146" y="6750"/>
                  </a:lnTo>
                  <a:lnTo>
                    <a:pt x="262" y="6866"/>
                  </a:lnTo>
                  <a:lnTo>
                    <a:pt x="406" y="6982"/>
                  </a:lnTo>
                  <a:lnTo>
                    <a:pt x="551" y="7039"/>
                  </a:lnTo>
                  <a:lnTo>
                    <a:pt x="725" y="7068"/>
                  </a:lnTo>
                  <a:lnTo>
                    <a:pt x="1073" y="7068"/>
                  </a:lnTo>
                  <a:lnTo>
                    <a:pt x="1218" y="7010"/>
                  </a:lnTo>
                  <a:lnTo>
                    <a:pt x="1362" y="6924"/>
                  </a:lnTo>
                  <a:lnTo>
                    <a:pt x="1478" y="6808"/>
                  </a:lnTo>
                  <a:lnTo>
                    <a:pt x="1594" y="6663"/>
                  </a:lnTo>
                  <a:lnTo>
                    <a:pt x="1884" y="5997"/>
                  </a:lnTo>
                  <a:lnTo>
                    <a:pt x="2202" y="5301"/>
                  </a:lnTo>
                  <a:lnTo>
                    <a:pt x="2463" y="4635"/>
                  </a:lnTo>
                  <a:lnTo>
                    <a:pt x="2724" y="3940"/>
                  </a:lnTo>
                  <a:lnTo>
                    <a:pt x="2927" y="3216"/>
                  </a:lnTo>
                  <a:lnTo>
                    <a:pt x="3129" y="2521"/>
                  </a:lnTo>
                  <a:lnTo>
                    <a:pt x="3303" y="1797"/>
                  </a:lnTo>
                  <a:lnTo>
                    <a:pt x="3477" y="1072"/>
                  </a:lnTo>
                  <a:lnTo>
                    <a:pt x="3477" y="899"/>
                  </a:lnTo>
                  <a:lnTo>
                    <a:pt x="3477" y="725"/>
                  </a:lnTo>
                  <a:lnTo>
                    <a:pt x="3448" y="580"/>
                  </a:lnTo>
                  <a:lnTo>
                    <a:pt x="3390" y="406"/>
                  </a:lnTo>
                  <a:lnTo>
                    <a:pt x="3303" y="290"/>
                  </a:lnTo>
                  <a:lnTo>
                    <a:pt x="3187" y="175"/>
                  </a:lnTo>
                  <a:lnTo>
                    <a:pt x="3042" y="88"/>
                  </a:lnTo>
                  <a:lnTo>
                    <a:pt x="2869" y="30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0"/>
            <p:cNvSpPr/>
            <p:nvPr/>
          </p:nvSpPr>
          <p:spPr>
            <a:xfrm>
              <a:off x="7082325" y="2219050"/>
              <a:ext cx="62300" cy="128925"/>
            </a:xfrm>
            <a:custGeom>
              <a:avLst/>
              <a:gdLst/>
              <a:ahLst/>
              <a:cxnLst/>
              <a:rect l="l" t="t" r="r" b="b"/>
              <a:pathLst>
                <a:path w="2492" h="5157" extrusionOk="0">
                  <a:moveTo>
                    <a:pt x="1623" y="1"/>
                  </a:moveTo>
                  <a:lnTo>
                    <a:pt x="1449" y="30"/>
                  </a:lnTo>
                  <a:lnTo>
                    <a:pt x="1275" y="88"/>
                  </a:lnTo>
                  <a:lnTo>
                    <a:pt x="1130" y="174"/>
                  </a:lnTo>
                  <a:lnTo>
                    <a:pt x="1014" y="261"/>
                  </a:lnTo>
                  <a:lnTo>
                    <a:pt x="898" y="406"/>
                  </a:lnTo>
                  <a:lnTo>
                    <a:pt x="812" y="551"/>
                  </a:lnTo>
                  <a:lnTo>
                    <a:pt x="754" y="696"/>
                  </a:lnTo>
                  <a:lnTo>
                    <a:pt x="754" y="870"/>
                  </a:lnTo>
                  <a:lnTo>
                    <a:pt x="783" y="1304"/>
                  </a:lnTo>
                  <a:lnTo>
                    <a:pt x="754" y="1768"/>
                  </a:lnTo>
                  <a:lnTo>
                    <a:pt x="754" y="1941"/>
                  </a:lnTo>
                  <a:lnTo>
                    <a:pt x="725" y="2057"/>
                  </a:lnTo>
                  <a:lnTo>
                    <a:pt x="754" y="1999"/>
                  </a:lnTo>
                  <a:lnTo>
                    <a:pt x="725" y="2086"/>
                  </a:lnTo>
                  <a:lnTo>
                    <a:pt x="725" y="2173"/>
                  </a:lnTo>
                  <a:lnTo>
                    <a:pt x="667" y="2405"/>
                  </a:lnTo>
                  <a:lnTo>
                    <a:pt x="551" y="2810"/>
                  </a:lnTo>
                  <a:lnTo>
                    <a:pt x="435" y="3216"/>
                  </a:lnTo>
                  <a:lnTo>
                    <a:pt x="377" y="3332"/>
                  </a:lnTo>
                  <a:lnTo>
                    <a:pt x="319" y="3448"/>
                  </a:lnTo>
                  <a:lnTo>
                    <a:pt x="87" y="3853"/>
                  </a:lnTo>
                  <a:lnTo>
                    <a:pt x="29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29" y="4519"/>
                  </a:lnTo>
                  <a:lnTo>
                    <a:pt x="58" y="4664"/>
                  </a:lnTo>
                  <a:lnTo>
                    <a:pt x="145" y="4809"/>
                  </a:lnTo>
                  <a:lnTo>
                    <a:pt x="261" y="4954"/>
                  </a:lnTo>
                  <a:lnTo>
                    <a:pt x="406" y="5041"/>
                  </a:lnTo>
                  <a:lnTo>
                    <a:pt x="580" y="5099"/>
                  </a:lnTo>
                  <a:lnTo>
                    <a:pt x="725" y="5128"/>
                  </a:lnTo>
                  <a:lnTo>
                    <a:pt x="898" y="5157"/>
                  </a:lnTo>
                  <a:lnTo>
                    <a:pt x="1072" y="5128"/>
                  </a:lnTo>
                  <a:lnTo>
                    <a:pt x="1217" y="5070"/>
                  </a:lnTo>
                  <a:lnTo>
                    <a:pt x="1362" y="4983"/>
                  </a:lnTo>
                  <a:lnTo>
                    <a:pt x="1478" y="4867"/>
                  </a:lnTo>
                  <a:lnTo>
                    <a:pt x="1594" y="4722"/>
                  </a:lnTo>
                  <a:lnTo>
                    <a:pt x="1825" y="4288"/>
                  </a:lnTo>
                  <a:lnTo>
                    <a:pt x="2028" y="3824"/>
                  </a:lnTo>
                  <a:lnTo>
                    <a:pt x="2202" y="3361"/>
                  </a:lnTo>
                  <a:lnTo>
                    <a:pt x="2318" y="2868"/>
                  </a:lnTo>
                  <a:lnTo>
                    <a:pt x="2405" y="2376"/>
                  </a:lnTo>
                  <a:lnTo>
                    <a:pt x="2463" y="1883"/>
                  </a:lnTo>
                  <a:lnTo>
                    <a:pt x="2492" y="1362"/>
                  </a:lnTo>
                  <a:lnTo>
                    <a:pt x="2463" y="870"/>
                  </a:lnTo>
                  <a:lnTo>
                    <a:pt x="2434" y="696"/>
                  </a:lnTo>
                  <a:lnTo>
                    <a:pt x="2405" y="551"/>
                  </a:lnTo>
                  <a:lnTo>
                    <a:pt x="2318" y="406"/>
                  </a:lnTo>
                  <a:lnTo>
                    <a:pt x="2202" y="261"/>
                  </a:lnTo>
                  <a:lnTo>
                    <a:pt x="2086" y="174"/>
                  </a:lnTo>
                  <a:lnTo>
                    <a:pt x="1941" y="88"/>
                  </a:lnTo>
                  <a:lnTo>
                    <a:pt x="1767" y="30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0"/>
            <p:cNvSpPr/>
            <p:nvPr/>
          </p:nvSpPr>
          <p:spPr>
            <a:xfrm>
              <a:off x="7148950" y="2229200"/>
              <a:ext cx="99950" cy="128200"/>
            </a:xfrm>
            <a:custGeom>
              <a:avLst/>
              <a:gdLst/>
              <a:ahLst/>
              <a:cxnLst/>
              <a:rect l="l" t="t" r="r" b="b"/>
              <a:pathLst>
                <a:path w="3998" h="5128" extrusionOk="0">
                  <a:moveTo>
                    <a:pt x="3013" y="0"/>
                  </a:moveTo>
                  <a:lnTo>
                    <a:pt x="2868" y="29"/>
                  </a:lnTo>
                  <a:lnTo>
                    <a:pt x="2723" y="116"/>
                  </a:lnTo>
                  <a:lnTo>
                    <a:pt x="2578" y="203"/>
                  </a:lnTo>
                  <a:lnTo>
                    <a:pt x="2463" y="319"/>
                  </a:lnTo>
                  <a:lnTo>
                    <a:pt x="2376" y="464"/>
                  </a:lnTo>
                  <a:lnTo>
                    <a:pt x="2318" y="608"/>
                  </a:lnTo>
                  <a:lnTo>
                    <a:pt x="2144" y="1101"/>
                  </a:lnTo>
                  <a:lnTo>
                    <a:pt x="2144" y="1043"/>
                  </a:lnTo>
                  <a:lnTo>
                    <a:pt x="2086" y="1159"/>
                  </a:lnTo>
                  <a:lnTo>
                    <a:pt x="1999" y="1391"/>
                  </a:lnTo>
                  <a:lnTo>
                    <a:pt x="1738" y="1854"/>
                  </a:lnTo>
                  <a:lnTo>
                    <a:pt x="1478" y="2288"/>
                  </a:lnTo>
                  <a:lnTo>
                    <a:pt x="1217" y="2665"/>
                  </a:lnTo>
                  <a:lnTo>
                    <a:pt x="1159" y="2752"/>
                  </a:lnTo>
                  <a:lnTo>
                    <a:pt x="985" y="2926"/>
                  </a:lnTo>
                  <a:lnTo>
                    <a:pt x="638" y="3302"/>
                  </a:lnTo>
                  <a:lnTo>
                    <a:pt x="232" y="3679"/>
                  </a:lnTo>
                  <a:lnTo>
                    <a:pt x="145" y="3795"/>
                  </a:lnTo>
                  <a:lnTo>
                    <a:pt x="58" y="3940"/>
                  </a:lnTo>
                  <a:lnTo>
                    <a:pt x="0" y="4113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1"/>
                  </a:lnTo>
                  <a:lnTo>
                    <a:pt x="232" y="4895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96" y="5098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59" y="5069"/>
                  </a:lnTo>
                  <a:lnTo>
                    <a:pt x="1304" y="4982"/>
                  </a:lnTo>
                  <a:lnTo>
                    <a:pt x="1449" y="4895"/>
                  </a:lnTo>
                  <a:lnTo>
                    <a:pt x="1883" y="4490"/>
                  </a:lnTo>
                  <a:lnTo>
                    <a:pt x="2260" y="4055"/>
                  </a:lnTo>
                  <a:lnTo>
                    <a:pt x="2636" y="3621"/>
                  </a:lnTo>
                  <a:lnTo>
                    <a:pt x="2955" y="3128"/>
                  </a:lnTo>
                  <a:lnTo>
                    <a:pt x="3245" y="2665"/>
                  </a:lnTo>
                  <a:lnTo>
                    <a:pt x="3534" y="2144"/>
                  </a:lnTo>
                  <a:lnTo>
                    <a:pt x="3766" y="1622"/>
                  </a:lnTo>
                  <a:lnTo>
                    <a:pt x="3969" y="1072"/>
                  </a:lnTo>
                  <a:lnTo>
                    <a:pt x="3998" y="898"/>
                  </a:lnTo>
                  <a:lnTo>
                    <a:pt x="3998" y="753"/>
                  </a:lnTo>
                  <a:lnTo>
                    <a:pt x="3940" y="579"/>
                  </a:lnTo>
                  <a:lnTo>
                    <a:pt x="3882" y="435"/>
                  </a:lnTo>
                  <a:lnTo>
                    <a:pt x="3766" y="290"/>
                  </a:lnTo>
                  <a:lnTo>
                    <a:pt x="3650" y="174"/>
                  </a:lnTo>
                  <a:lnTo>
                    <a:pt x="3505" y="87"/>
                  </a:lnTo>
                  <a:lnTo>
                    <a:pt x="3360" y="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0"/>
            <p:cNvSpPr/>
            <p:nvPr/>
          </p:nvSpPr>
          <p:spPr>
            <a:xfrm>
              <a:off x="8149000" y="2972175"/>
              <a:ext cx="99950" cy="118775"/>
            </a:xfrm>
            <a:custGeom>
              <a:avLst/>
              <a:gdLst/>
              <a:ahLst/>
              <a:cxnLst/>
              <a:rect l="l" t="t" r="r" b="b"/>
              <a:pathLst>
                <a:path w="3998" h="4751" extrusionOk="0">
                  <a:moveTo>
                    <a:pt x="3100" y="0"/>
                  </a:moveTo>
                  <a:lnTo>
                    <a:pt x="2926" y="29"/>
                  </a:lnTo>
                  <a:lnTo>
                    <a:pt x="2752" y="87"/>
                  </a:lnTo>
                  <a:lnTo>
                    <a:pt x="2607" y="145"/>
                  </a:lnTo>
                  <a:lnTo>
                    <a:pt x="2492" y="261"/>
                  </a:lnTo>
                  <a:lnTo>
                    <a:pt x="2405" y="406"/>
                  </a:lnTo>
                  <a:lnTo>
                    <a:pt x="2173" y="840"/>
                  </a:lnTo>
                  <a:lnTo>
                    <a:pt x="1941" y="1246"/>
                  </a:lnTo>
                  <a:lnTo>
                    <a:pt x="1681" y="1651"/>
                  </a:lnTo>
                  <a:lnTo>
                    <a:pt x="1420" y="2028"/>
                  </a:lnTo>
                  <a:lnTo>
                    <a:pt x="1362" y="2115"/>
                  </a:lnTo>
                  <a:lnTo>
                    <a:pt x="1362" y="2115"/>
                  </a:lnTo>
                  <a:lnTo>
                    <a:pt x="1217" y="2259"/>
                  </a:lnTo>
                  <a:lnTo>
                    <a:pt x="927" y="2607"/>
                  </a:lnTo>
                  <a:lnTo>
                    <a:pt x="580" y="2955"/>
                  </a:lnTo>
                  <a:lnTo>
                    <a:pt x="261" y="3273"/>
                  </a:lnTo>
                  <a:lnTo>
                    <a:pt x="145" y="3418"/>
                  </a:lnTo>
                  <a:lnTo>
                    <a:pt x="58" y="3563"/>
                  </a:lnTo>
                  <a:lnTo>
                    <a:pt x="1" y="3737"/>
                  </a:lnTo>
                  <a:lnTo>
                    <a:pt x="1" y="3882"/>
                  </a:lnTo>
                  <a:lnTo>
                    <a:pt x="1" y="4055"/>
                  </a:lnTo>
                  <a:lnTo>
                    <a:pt x="58" y="4229"/>
                  </a:lnTo>
                  <a:lnTo>
                    <a:pt x="145" y="4374"/>
                  </a:lnTo>
                  <a:lnTo>
                    <a:pt x="261" y="4490"/>
                  </a:lnTo>
                  <a:lnTo>
                    <a:pt x="377" y="4606"/>
                  </a:lnTo>
                  <a:lnTo>
                    <a:pt x="551" y="4693"/>
                  </a:lnTo>
                  <a:lnTo>
                    <a:pt x="696" y="4722"/>
                  </a:lnTo>
                  <a:lnTo>
                    <a:pt x="841" y="4751"/>
                  </a:lnTo>
                  <a:lnTo>
                    <a:pt x="1014" y="4722"/>
                  </a:lnTo>
                  <a:lnTo>
                    <a:pt x="1159" y="4693"/>
                  </a:lnTo>
                  <a:lnTo>
                    <a:pt x="1333" y="4606"/>
                  </a:lnTo>
                  <a:lnTo>
                    <a:pt x="1449" y="4490"/>
                  </a:lnTo>
                  <a:lnTo>
                    <a:pt x="1825" y="4142"/>
                  </a:lnTo>
                  <a:lnTo>
                    <a:pt x="2173" y="3795"/>
                  </a:lnTo>
                  <a:lnTo>
                    <a:pt x="2521" y="3389"/>
                  </a:lnTo>
                  <a:lnTo>
                    <a:pt x="2810" y="3013"/>
                  </a:lnTo>
                  <a:lnTo>
                    <a:pt x="3129" y="2578"/>
                  </a:lnTo>
                  <a:lnTo>
                    <a:pt x="3390" y="2173"/>
                  </a:lnTo>
                  <a:lnTo>
                    <a:pt x="3650" y="1738"/>
                  </a:lnTo>
                  <a:lnTo>
                    <a:pt x="3882" y="1275"/>
                  </a:lnTo>
                  <a:lnTo>
                    <a:pt x="3940" y="1130"/>
                  </a:lnTo>
                  <a:lnTo>
                    <a:pt x="3998" y="956"/>
                  </a:lnTo>
                  <a:lnTo>
                    <a:pt x="3998" y="782"/>
                  </a:lnTo>
                  <a:lnTo>
                    <a:pt x="3969" y="608"/>
                  </a:lnTo>
                  <a:lnTo>
                    <a:pt x="3911" y="464"/>
                  </a:lnTo>
                  <a:lnTo>
                    <a:pt x="3824" y="319"/>
                  </a:lnTo>
                  <a:lnTo>
                    <a:pt x="3708" y="203"/>
                  </a:lnTo>
                  <a:lnTo>
                    <a:pt x="3563" y="116"/>
                  </a:lnTo>
                  <a:lnTo>
                    <a:pt x="3419" y="29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0"/>
            <p:cNvSpPr/>
            <p:nvPr/>
          </p:nvSpPr>
          <p:spPr>
            <a:xfrm>
              <a:off x="8222875" y="3010550"/>
              <a:ext cx="121675" cy="135425"/>
            </a:xfrm>
            <a:custGeom>
              <a:avLst/>
              <a:gdLst/>
              <a:ahLst/>
              <a:cxnLst/>
              <a:rect l="l" t="t" r="r" b="b"/>
              <a:pathLst>
                <a:path w="4867" h="5417" extrusionOk="0">
                  <a:moveTo>
                    <a:pt x="3853" y="0"/>
                  </a:moveTo>
                  <a:lnTo>
                    <a:pt x="3679" y="58"/>
                  </a:lnTo>
                  <a:lnTo>
                    <a:pt x="3534" y="116"/>
                  </a:lnTo>
                  <a:lnTo>
                    <a:pt x="3418" y="232"/>
                  </a:lnTo>
                  <a:lnTo>
                    <a:pt x="232" y="3940"/>
                  </a:lnTo>
                  <a:lnTo>
                    <a:pt x="145" y="4085"/>
                  </a:lnTo>
                  <a:lnTo>
                    <a:pt x="58" y="4229"/>
                  </a:lnTo>
                  <a:lnTo>
                    <a:pt x="0" y="4403"/>
                  </a:lnTo>
                  <a:lnTo>
                    <a:pt x="0" y="4548"/>
                  </a:lnTo>
                  <a:lnTo>
                    <a:pt x="0" y="4722"/>
                  </a:lnTo>
                  <a:lnTo>
                    <a:pt x="58" y="4896"/>
                  </a:lnTo>
                  <a:lnTo>
                    <a:pt x="116" y="5040"/>
                  </a:lnTo>
                  <a:lnTo>
                    <a:pt x="232" y="5156"/>
                  </a:lnTo>
                  <a:lnTo>
                    <a:pt x="377" y="5272"/>
                  </a:lnTo>
                  <a:lnTo>
                    <a:pt x="521" y="5330"/>
                  </a:lnTo>
                  <a:lnTo>
                    <a:pt x="666" y="5388"/>
                  </a:lnTo>
                  <a:lnTo>
                    <a:pt x="840" y="5417"/>
                  </a:lnTo>
                  <a:lnTo>
                    <a:pt x="1014" y="5388"/>
                  </a:lnTo>
                  <a:lnTo>
                    <a:pt x="1188" y="5359"/>
                  </a:lnTo>
                  <a:lnTo>
                    <a:pt x="1332" y="5272"/>
                  </a:lnTo>
                  <a:lnTo>
                    <a:pt x="1448" y="5156"/>
                  </a:lnTo>
                  <a:lnTo>
                    <a:pt x="4635" y="1449"/>
                  </a:lnTo>
                  <a:lnTo>
                    <a:pt x="4722" y="1333"/>
                  </a:lnTo>
                  <a:lnTo>
                    <a:pt x="4808" y="1159"/>
                  </a:lnTo>
                  <a:lnTo>
                    <a:pt x="4837" y="1014"/>
                  </a:lnTo>
                  <a:lnTo>
                    <a:pt x="4866" y="840"/>
                  </a:lnTo>
                  <a:lnTo>
                    <a:pt x="4866" y="696"/>
                  </a:lnTo>
                  <a:lnTo>
                    <a:pt x="4808" y="522"/>
                  </a:lnTo>
                  <a:lnTo>
                    <a:pt x="4750" y="377"/>
                  </a:lnTo>
                  <a:lnTo>
                    <a:pt x="4635" y="232"/>
                  </a:lnTo>
                  <a:lnTo>
                    <a:pt x="4490" y="145"/>
                  </a:lnTo>
                  <a:lnTo>
                    <a:pt x="4345" y="58"/>
                  </a:lnTo>
                  <a:lnTo>
                    <a:pt x="4171" y="29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0"/>
            <p:cNvSpPr/>
            <p:nvPr/>
          </p:nvSpPr>
          <p:spPr>
            <a:xfrm>
              <a:off x="5137975" y="1828750"/>
              <a:ext cx="52900" cy="119500"/>
            </a:xfrm>
            <a:custGeom>
              <a:avLst/>
              <a:gdLst/>
              <a:ahLst/>
              <a:cxnLst/>
              <a:rect l="l" t="t" r="r" b="b"/>
              <a:pathLst>
                <a:path w="2116" h="4780" extrusionOk="0">
                  <a:moveTo>
                    <a:pt x="783" y="0"/>
                  </a:moveTo>
                  <a:lnTo>
                    <a:pt x="609" y="29"/>
                  </a:lnTo>
                  <a:lnTo>
                    <a:pt x="464" y="116"/>
                  </a:lnTo>
                  <a:lnTo>
                    <a:pt x="319" y="203"/>
                  </a:lnTo>
                  <a:lnTo>
                    <a:pt x="203" y="290"/>
                  </a:lnTo>
                  <a:lnTo>
                    <a:pt x="88" y="434"/>
                  </a:lnTo>
                  <a:lnTo>
                    <a:pt x="30" y="608"/>
                  </a:lnTo>
                  <a:lnTo>
                    <a:pt x="1" y="753"/>
                  </a:lnTo>
                  <a:lnTo>
                    <a:pt x="1" y="927"/>
                  </a:lnTo>
                  <a:lnTo>
                    <a:pt x="30" y="1101"/>
                  </a:lnTo>
                  <a:lnTo>
                    <a:pt x="464" y="4142"/>
                  </a:lnTo>
                  <a:lnTo>
                    <a:pt x="493" y="4287"/>
                  </a:lnTo>
                  <a:lnTo>
                    <a:pt x="609" y="4432"/>
                  </a:lnTo>
                  <a:lnTo>
                    <a:pt x="725" y="4548"/>
                  </a:lnTo>
                  <a:lnTo>
                    <a:pt x="841" y="4664"/>
                  </a:lnTo>
                  <a:lnTo>
                    <a:pt x="986" y="4721"/>
                  </a:lnTo>
                  <a:lnTo>
                    <a:pt x="1159" y="4750"/>
                  </a:lnTo>
                  <a:lnTo>
                    <a:pt x="1333" y="4779"/>
                  </a:lnTo>
                  <a:lnTo>
                    <a:pt x="1507" y="4750"/>
                  </a:lnTo>
                  <a:lnTo>
                    <a:pt x="1652" y="4664"/>
                  </a:lnTo>
                  <a:lnTo>
                    <a:pt x="1797" y="4577"/>
                  </a:lnTo>
                  <a:lnTo>
                    <a:pt x="1912" y="4490"/>
                  </a:lnTo>
                  <a:lnTo>
                    <a:pt x="2028" y="4345"/>
                  </a:lnTo>
                  <a:lnTo>
                    <a:pt x="2086" y="4171"/>
                  </a:lnTo>
                  <a:lnTo>
                    <a:pt x="2115" y="4026"/>
                  </a:lnTo>
                  <a:lnTo>
                    <a:pt x="2115" y="3852"/>
                  </a:lnTo>
                  <a:lnTo>
                    <a:pt x="2115" y="3679"/>
                  </a:lnTo>
                  <a:lnTo>
                    <a:pt x="1681" y="637"/>
                  </a:lnTo>
                  <a:lnTo>
                    <a:pt x="1623" y="492"/>
                  </a:lnTo>
                  <a:lnTo>
                    <a:pt x="1536" y="348"/>
                  </a:lnTo>
                  <a:lnTo>
                    <a:pt x="1391" y="232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7" y="2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0"/>
            <p:cNvSpPr/>
            <p:nvPr/>
          </p:nvSpPr>
          <p:spPr>
            <a:xfrm>
              <a:off x="3729500" y="2048150"/>
              <a:ext cx="99975" cy="128200"/>
            </a:xfrm>
            <a:custGeom>
              <a:avLst/>
              <a:gdLst/>
              <a:ahLst/>
              <a:cxnLst/>
              <a:rect l="l" t="t" r="r" b="b"/>
              <a:pathLst>
                <a:path w="3999" h="5128" extrusionOk="0">
                  <a:moveTo>
                    <a:pt x="696" y="1"/>
                  </a:moveTo>
                  <a:lnTo>
                    <a:pt x="522" y="30"/>
                  </a:lnTo>
                  <a:lnTo>
                    <a:pt x="377" y="117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1"/>
                  </a:lnTo>
                  <a:lnTo>
                    <a:pt x="1" y="1014"/>
                  </a:lnTo>
                  <a:lnTo>
                    <a:pt x="59" y="1159"/>
                  </a:lnTo>
                  <a:lnTo>
                    <a:pt x="146" y="1304"/>
                  </a:lnTo>
                  <a:lnTo>
                    <a:pt x="261" y="1449"/>
                  </a:lnTo>
                  <a:lnTo>
                    <a:pt x="609" y="1797"/>
                  </a:lnTo>
                  <a:lnTo>
                    <a:pt x="957" y="2173"/>
                  </a:lnTo>
                  <a:lnTo>
                    <a:pt x="1101" y="2347"/>
                  </a:lnTo>
                  <a:lnTo>
                    <a:pt x="1188" y="2434"/>
                  </a:lnTo>
                  <a:lnTo>
                    <a:pt x="1159" y="2434"/>
                  </a:lnTo>
                  <a:lnTo>
                    <a:pt x="1449" y="2839"/>
                  </a:lnTo>
                  <a:lnTo>
                    <a:pt x="1739" y="3274"/>
                  </a:lnTo>
                  <a:lnTo>
                    <a:pt x="1970" y="3708"/>
                  </a:lnTo>
                  <a:lnTo>
                    <a:pt x="2086" y="3940"/>
                  </a:lnTo>
                  <a:lnTo>
                    <a:pt x="2115" y="4056"/>
                  </a:lnTo>
                  <a:lnTo>
                    <a:pt x="2144" y="4085"/>
                  </a:lnTo>
                  <a:lnTo>
                    <a:pt x="2144" y="4143"/>
                  </a:lnTo>
                  <a:lnTo>
                    <a:pt x="2202" y="4230"/>
                  </a:lnTo>
                  <a:lnTo>
                    <a:pt x="2289" y="4519"/>
                  </a:lnTo>
                  <a:lnTo>
                    <a:pt x="2376" y="4664"/>
                  </a:lnTo>
                  <a:lnTo>
                    <a:pt x="2463" y="4809"/>
                  </a:lnTo>
                  <a:lnTo>
                    <a:pt x="2579" y="4925"/>
                  </a:lnTo>
                  <a:lnTo>
                    <a:pt x="2695" y="5012"/>
                  </a:lnTo>
                  <a:lnTo>
                    <a:pt x="2868" y="5099"/>
                  </a:lnTo>
                  <a:lnTo>
                    <a:pt x="3013" y="5128"/>
                  </a:lnTo>
                  <a:lnTo>
                    <a:pt x="3187" y="5128"/>
                  </a:lnTo>
                  <a:lnTo>
                    <a:pt x="3361" y="5099"/>
                  </a:lnTo>
                  <a:lnTo>
                    <a:pt x="3506" y="5041"/>
                  </a:lnTo>
                  <a:lnTo>
                    <a:pt x="3650" y="4954"/>
                  </a:lnTo>
                  <a:lnTo>
                    <a:pt x="3766" y="4838"/>
                  </a:lnTo>
                  <a:lnTo>
                    <a:pt x="3853" y="4693"/>
                  </a:lnTo>
                  <a:lnTo>
                    <a:pt x="3940" y="4548"/>
                  </a:lnTo>
                  <a:lnTo>
                    <a:pt x="3969" y="4403"/>
                  </a:lnTo>
                  <a:lnTo>
                    <a:pt x="3998" y="4230"/>
                  </a:lnTo>
                  <a:lnTo>
                    <a:pt x="3940" y="4056"/>
                  </a:lnTo>
                  <a:lnTo>
                    <a:pt x="3737" y="3506"/>
                  </a:lnTo>
                  <a:lnTo>
                    <a:pt x="3506" y="2984"/>
                  </a:lnTo>
                  <a:lnTo>
                    <a:pt x="3245" y="2492"/>
                  </a:lnTo>
                  <a:lnTo>
                    <a:pt x="2955" y="1999"/>
                  </a:lnTo>
                  <a:lnTo>
                    <a:pt x="2608" y="1507"/>
                  </a:lnTo>
                  <a:lnTo>
                    <a:pt x="2260" y="1072"/>
                  </a:lnTo>
                  <a:lnTo>
                    <a:pt x="1884" y="638"/>
                  </a:lnTo>
                  <a:lnTo>
                    <a:pt x="1449" y="23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0"/>
            <p:cNvSpPr/>
            <p:nvPr/>
          </p:nvSpPr>
          <p:spPr>
            <a:xfrm>
              <a:off x="3826550" y="2019200"/>
              <a:ext cx="79675" cy="136150"/>
            </a:xfrm>
            <a:custGeom>
              <a:avLst/>
              <a:gdLst/>
              <a:ahLst/>
              <a:cxnLst/>
              <a:rect l="l" t="t" r="r" b="b"/>
              <a:pathLst>
                <a:path w="3187" h="5446" extrusionOk="0">
                  <a:moveTo>
                    <a:pt x="1072" y="0"/>
                  </a:moveTo>
                  <a:lnTo>
                    <a:pt x="927" y="29"/>
                  </a:lnTo>
                  <a:lnTo>
                    <a:pt x="753" y="87"/>
                  </a:lnTo>
                  <a:lnTo>
                    <a:pt x="608" y="174"/>
                  </a:lnTo>
                  <a:lnTo>
                    <a:pt x="493" y="290"/>
                  </a:lnTo>
                  <a:lnTo>
                    <a:pt x="406" y="435"/>
                  </a:lnTo>
                  <a:lnTo>
                    <a:pt x="261" y="753"/>
                  </a:lnTo>
                  <a:lnTo>
                    <a:pt x="145" y="1101"/>
                  </a:lnTo>
                  <a:lnTo>
                    <a:pt x="58" y="1448"/>
                  </a:lnTo>
                  <a:lnTo>
                    <a:pt x="29" y="1796"/>
                  </a:lnTo>
                  <a:lnTo>
                    <a:pt x="0" y="2144"/>
                  </a:lnTo>
                  <a:lnTo>
                    <a:pt x="29" y="2491"/>
                  </a:lnTo>
                  <a:lnTo>
                    <a:pt x="87" y="2839"/>
                  </a:lnTo>
                  <a:lnTo>
                    <a:pt x="174" y="3186"/>
                  </a:lnTo>
                  <a:lnTo>
                    <a:pt x="319" y="3534"/>
                  </a:lnTo>
                  <a:lnTo>
                    <a:pt x="464" y="3852"/>
                  </a:lnTo>
                  <a:lnTo>
                    <a:pt x="637" y="4142"/>
                  </a:lnTo>
                  <a:lnTo>
                    <a:pt x="840" y="4432"/>
                  </a:lnTo>
                  <a:lnTo>
                    <a:pt x="1072" y="4693"/>
                  </a:lnTo>
                  <a:lnTo>
                    <a:pt x="1333" y="4953"/>
                  </a:lnTo>
                  <a:lnTo>
                    <a:pt x="1593" y="5156"/>
                  </a:lnTo>
                  <a:lnTo>
                    <a:pt x="1912" y="5359"/>
                  </a:lnTo>
                  <a:lnTo>
                    <a:pt x="2057" y="5417"/>
                  </a:lnTo>
                  <a:lnTo>
                    <a:pt x="2231" y="5446"/>
                  </a:lnTo>
                  <a:lnTo>
                    <a:pt x="2549" y="5446"/>
                  </a:lnTo>
                  <a:lnTo>
                    <a:pt x="2723" y="5388"/>
                  </a:lnTo>
                  <a:lnTo>
                    <a:pt x="2839" y="5301"/>
                  </a:lnTo>
                  <a:lnTo>
                    <a:pt x="2984" y="5185"/>
                  </a:lnTo>
                  <a:lnTo>
                    <a:pt x="3071" y="5040"/>
                  </a:lnTo>
                  <a:lnTo>
                    <a:pt x="3129" y="4895"/>
                  </a:lnTo>
                  <a:lnTo>
                    <a:pt x="3186" y="4721"/>
                  </a:lnTo>
                  <a:lnTo>
                    <a:pt x="3186" y="4548"/>
                  </a:lnTo>
                  <a:lnTo>
                    <a:pt x="3157" y="4403"/>
                  </a:lnTo>
                  <a:lnTo>
                    <a:pt x="3100" y="4229"/>
                  </a:lnTo>
                  <a:lnTo>
                    <a:pt x="3013" y="4084"/>
                  </a:lnTo>
                  <a:lnTo>
                    <a:pt x="2897" y="3968"/>
                  </a:lnTo>
                  <a:lnTo>
                    <a:pt x="2752" y="3881"/>
                  </a:lnTo>
                  <a:lnTo>
                    <a:pt x="2549" y="3737"/>
                  </a:lnTo>
                  <a:lnTo>
                    <a:pt x="2448" y="3661"/>
                  </a:lnTo>
                  <a:lnTo>
                    <a:pt x="2173" y="3362"/>
                  </a:lnTo>
                  <a:lnTo>
                    <a:pt x="2173" y="3360"/>
                  </a:lnTo>
                  <a:lnTo>
                    <a:pt x="2086" y="3273"/>
                  </a:lnTo>
                  <a:lnTo>
                    <a:pt x="1970" y="3041"/>
                  </a:lnTo>
                  <a:lnTo>
                    <a:pt x="1912" y="2955"/>
                  </a:lnTo>
                  <a:lnTo>
                    <a:pt x="1825" y="2723"/>
                  </a:lnTo>
                  <a:lnTo>
                    <a:pt x="1767" y="2491"/>
                  </a:lnTo>
                  <a:lnTo>
                    <a:pt x="1738" y="2259"/>
                  </a:lnTo>
                  <a:lnTo>
                    <a:pt x="1738" y="2201"/>
                  </a:lnTo>
                  <a:lnTo>
                    <a:pt x="1738" y="1941"/>
                  </a:lnTo>
                  <a:lnTo>
                    <a:pt x="1738" y="1738"/>
                  </a:lnTo>
                  <a:lnTo>
                    <a:pt x="1767" y="1622"/>
                  </a:lnTo>
                  <a:lnTo>
                    <a:pt x="1825" y="1390"/>
                  </a:lnTo>
                  <a:lnTo>
                    <a:pt x="1883" y="1275"/>
                  </a:lnTo>
                  <a:lnTo>
                    <a:pt x="1941" y="1130"/>
                  </a:lnTo>
                  <a:lnTo>
                    <a:pt x="1970" y="956"/>
                  </a:lnTo>
                  <a:lnTo>
                    <a:pt x="1970" y="811"/>
                  </a:lnTo>
                  <a:lnTo>
                    <a:pt x="1970" y="637"/>
                  </a:lnTo>
                  <a:lnTo>
                    <a:pt x="1912" y="492"/>
                  </a:lnTo>
                  <a:lnTo>
                    <a:pt x="1825" y="348"/>
                  </a:lnTo>
                  <a:lnTo>
                    <a:pt x="1709" y="203"/>
                  </a:lnTo>
                  <a:lnTo>
                    <a:pt x="1564" y="116"/>
                  </a:lnTo>
                  <a:lnTo>
                    <a:pt x="1420" y="58"/>
                  </a:lnTo>
                  <a:lnTo>
                    <a:pt x="1246" y="2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0"/>
            <p:cNvSpPr/>
            <p:nvPr/>
          </p:nvSpPr>
          <p:spPr>
            <a:xfrm>
              <a:off x="2814900" y="2523925"/>
              <a:ext cx="109375" cy="110100"/>
            </a:xfrm>
            <a:custGeom>
              <a:avLst/>
              <a:gdLst/>
              <a:ahLst/>
              <a:cxnLst/>
              <a:rect l="l" t="t" r="r" b="b"/>
              <a:pathLst>
                <a:path w="4375" h="4404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203" y="348"/>
                  </a:lnTo>
                  <a:lnTo>
                    <a:pt x="117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7" y="1304"/>
                  </a:lnTo>
                  <a:lnTo>
                    <a:pt x="435" y="1709"/>
                  </a:lnTo>
                  <a:lnTo>
                    <a:pt x="754" y="2144"/>
                  </a:lnTo>
                  <a:lnTo>
                    <a:pt x="1101" y="2520"/>
                  </a:lnTo>
                  <a:lnTo>
                    <a:pt x="1478" y="2926"/>
                  </a:lnTo>
                  <a:lnTo>
                    <a:pt x="1854" y="3273"/>
                  </a:lnTo>
                  <a:lnTo>
                    <a:pt x="2260" y="3621"/>
                  </a:lnTo>
                  <a:lnTo>
                    <a:pt x="2666" y="3969"/>
                  </a:lnTo>
                  <a:lnTo>
                    <a:pt x="3071" y="4287"/>
                  </a:lnTo>
                  <a:lnTo>
                    <a:pt x="3245" y="4345"/>
                  </a:lnTo>
                  <a:lnTo>
                    <a:pt x="3390" y="4403"/>
                  </a:lnTo>
                  <a:lnTo>
                    <a:pt x="3592" y="4403"/>
                  </a:lnTo>
                  <a:lnTo>
                    <a:pt x="3737" y="4374"/>
                  </a:lnTo>
                  <a:lnTo>
                    <a:pt x="3882" y="4316"/>
                  </a:lnTo>
                  <a:lnTo>
                    <a:pt x="4027" y="4229"/>
                  </a:lnTo>
                  <a:lnTo>
                    <a:pt x="4172" y="4113"/>
                  </a:lnTo>
                  <a:lnTo>
                    <a:pt x="4259" y="3969"/>
                  </a:lnTo>
                  <a:lnTo>
                    <a:pt x="4317" y="3824"/>
                  </a:lnTo>
                  <a:lnTo>
                    <a:pt x="4375" y="3650"/>
                  </a:lnTo>
                  <a:lnTo>
                    <a:pt x="4375" y="3476"/>
                  </a:lnTo>
                  <a:lnTo>
                    <a:pt x="4346" y="3302"/>
                  </a:lnTo>
                  <a:lnTo>
                    <a:pt x="4288" y="3158"/>
                  </a:lnTo>
                  <a:lnTo>
                    <a:pt x="4201" y="3013"/>
                  </a:lnTo>
                  <a:lnTo>
                    <a:pt x="4085" y="2897"/>
                  </a:lnTo>
                  <a:lnTo>
                    <a:pt x="3940" y="2810"/>
                  </a:lnTo>
                  <a:lnTo>
                    <a:pt x="3685" y="2601"/>
                  </a:lnTo>
                  <a:lnTo>
                    <a:pt x="3685" y="2601"/>
                  </a:lnTo>
                  <a:lnTo>
                    <a:pt x="3245" y="2231"/>
                  </a:lnTo>
                  <a:lnTo>
                    <a:pt x="2723" y="1767"/>
                  </a:lnTo>
                  <a:lnTo>
                    <a:pt x="2260" y="1246"/>
                  </a:lnTo>
                  <a:lnTo>
                    <a:pt x="1912" y="833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0"/>
            <p:cNvSpPr/>
            <p:nvPr/>
          </p:nvSpPr>
          <p:spPr>
            <a:xfrm>
              <a:off x="2890950" y="2476850"/>
              <a:ext cx="109350" cy="166575"/>
            </a:xfrm>
            <a:custGeom>
              <a:avLst/>
              <a:gdLst/>
              <a:ahLst/>
              <a:cxnLst/>
              <a:rect l="l" t="t" r="r" b="b"/>
              <a:pathLst>
                <a:path w="4374" h="6663" extrusionOk="0">
                  <a:moveTo>
                    <a:pt x="840" y="0"/>
                  </a:moveTo>
                  <a:lnTo>
                    <a:pt x="666" y="29"/>
                  </a:lnTo>
                  <a:lnTo>
                    <a:pt x="521" y="58"/>
                  </a:lnTo>
                  <a:lnTo>
                    <a:pt x="377" y="14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51"/>
                  </a:lnTo>
                  <a:lnTo>
                    <a:pt x="0" y="696"/>
                  </a:lnTo>
                  <a:lnTo>
                    <a:pt x="0" y="869"/>
                  </a:lnTo>
                  <a:lnTo>
                    <a:pt x="0" y="1014"/>
                  </a:lnTo>
                  <a:lnTo>
                    <a:pt x="58" y="1159"/>
                  </a:lnTo>
                  <a:lnTo>
                    <a:pt x="145" y="1333"/>
                  </a:lnTo>
                  <a:lnTo>
                    <a:pt x="232" y="1449"/>
                  </a:lnTo>
                  <a:lnTo>
                    <a:pt x="666" y="1970"/>
                  </a:lnTo>
                  <a:lnTo>
                    <a:pt x="782" y="2115"/>
                  </a:lnTo>
                  <a:lnTo>
                    <a:pt x="811" y="2173"/>
                  </a:lnTo>
                  <a:lnTo>
                    <a:pt x="1014" y="2434"/>
                  </a:lnTo>
                  <a:lnTo>
                    <a:pt x="1390" y="3013"/>
                  </a:lnTo>
                  <a:lnTo>
                    <a:pt x="1738" y="3592"/>
                  </a:lnTo>
                  <a:lnTo>
                    <a:pt x="2057" y="4201"/>
                  </a:lnTo>
                  <a:lnTo>
                    <a:pt x="2173" y="4490"/>
                  </a:lnTo>
                  <a:lnTo>
                    <a:pt x="2201" y="4519"/>
                  </a:lnTo>
                  <a:lnTo>
                    <a:pt x="2259" y="4693"/>
                  </a:lnTo>
                  <a:lnTo>
                    <a:pt x="2491" y="5359"/>
                  </a:lnTo>
                  <a:lnTo>
                    <a:pt x="2694" y="6025"/>
                  </a:lnTo>
                  <a:lnTo>
                    <a:pt x="2781" y="6170"/>
                  </a:lnTo>
                  <a:lnTo>
                    <a:pt x="2868" y="6315"/>
                  </a:lnTo>
                  <a:lnTo>
                    <a:pt x="2984" y="6431"/>
                  </a:lnTo>
                  <a:lnTo>
                    <a:pt x="3099" y="6547"/>
                  </a:lnTo>
                  <a:lnTo>
                    <a:pt x="3273" y="6605"/>
                  </a:lnTo>
                  <a:lnTo>
                    <a:pt x="3418" y="6663"/>
                  </a:lnTo>
                  <a:lnTo>
                    <a:pt x="3592" y="6663"/>
                  </a:lnTo>
                  <a:lnTo>
                    <a:pt x="3766" y="6634"/>
                  </a:lnTo>
                  <a:lnTo>
                    <a:pt x="3910" y="6547"/>
                  </a:lnTo>
                  <a:lnTo>
                    <a:pt x="4055" y="6460"/>
                  </a:lnTo>
                  <a:lnTo>
                    <a:pt x="4171" y="6344"/>
                  </a:lnTo>
                  <a:lnTo>
                    <a:pt x="4287" y="6228"/>
                  </a:lnTo>
                  <a:lnTo>
                    <a:pt x="4345" y="6083"/>
                  </a:lnTo>
                  <a:lnTo>
                    <a:pt x="4374" y="5910"/>
                  </a:lnTo>
                  <a:lnTo>
                    <a:pt x="4374" y="5736"/>
                  </a:lnTo>
                  <a:lnTo>
                    <a:pt x="4374" y="5562"/>
                  </a:lnTo>
                  <a:lnTo>
                    <a:pt x="4142" y="4838"/>
                  </a:lnTo>
                  <a:lnTo>
                    <a:pt x="3882" y="4114"/>
                  </a:lnTo>
                  <a:lnTo>
                    <a:pt x="3563" y="3418"/>
                  </a:lnTo>
                  <a:lnTo>
                    <a:pt x="3215" y="2752"/>
                  </a:lnTo>
                  <a:lnTo>
                    <a:pt x="2839" y="2086"/>
                  </a:lnTo>
                  <a:lnTo>
                    <a:pt x="2404" y="1449"/>
                  </a:lnTo>
                  <a:lnTo>
                    <a:pt x="1941" y="840"/>
                  </a:lnTo>
                  <a:lnTo>
                    <a:pt x="144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2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0"/>
            <p:cNvSpPr/>
            <p:nvPr/>
          </p:nvSpPr>
          <p:spPr>
            <a:xfrm>
              <a:off x="2959000" y="2456575"/>
              <a:ext cx="62300" cy="80400"/>
            </a:xfrm>
            <a:custGeom>
              <a:avLst/>
              <a:gdLst/>
              <a:ahLst/>
              <a:cxnLst/>
              <a:rect l="l" t="t" r="r" b="b"/>
              <a:pathLst>
                <a:path w="2492" h="3216" extrusionOk="0"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1" y="232"/>
                  </a:lnTo>
                  <a:lnTo>
                    <a:pt x="175" y="348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928" y="2810"/>
                  </a:lnTo>
                  <a:lnTo>
                    <a:pt x="1015" y="2926"/>
                  </a:lnTo>
                  <a:lnTo>
                    <a:pt x="1131" y="3042"/>
                  </a:lnTo>
                  <a:lnTo>
                    <a:pt x="1275" y="3129"/>
                  </a:lnTo>
                  <a:lnTo>
                    <a:pt x="1420" y="3187"/>
                  </a:lnTo>
                  <a:lnTo>
                    <a:pt x="1594" y="3216"/>
                  </a:lnTo>
                  <a:lnTo>
                    <a:pt x="1768" y="3216"/>
                  </a:lnTo>
                  <a:lnTo>
                    <a:pt x="1942" y="3187"/>
                  </a:lnTo>
                  <a:lnTo>
                    <a:pt x="2086" y="3100"/>
                  </a:lnTo>
                  <a:lnTo>
                    <a:pt x="2231" y="3013"/>
                  </a:lnTo>
                  <a:lnTo>
                    <a:pt x="2347" y="2897"/>
                  </a:lnTo>
                  <a:lnTo>
                    <a:pt x="2434" y="2752"/>
                  </a:lnTo>
                  <a:lnTo>
                    <a:pt x="2492" y="2607"/>
                  </a:lnTo>
                  <a:lnTo>
                    <a:pt x="2492" y="2434"/>
                  </a:lnTo>
                  <a:lnTo>
                    <a:pt x="2492" y="2260"/>
                  </a:lnTo>
                  <a:lnTo>
                    <a:pt x="2463" y="2086"/>
                  </a:lnTo>
                  <a:lnTo>
                    <a:pt x="2405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203"/>
                  </a:lnTo>
                  <a:lnTo>
                    <a:pt x="1246" y="87"/>
                  </a:lnTo>
                  <a:lnTo>
                    <a:pt x="1073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0"/>
            <p:cNvSpPr/>
            <p:nvPr/>
          </p:nvSpPr>
          <p:spPr>
            <a:xfrm>
              <a:off x="2109575" y="3143800"/>
              <a:ext cx="110825" cy="108625"/>
            </a:xfrm>
            <a:custGeom>
              <a:avLst/>
              <a:gdLst/>
              <a:ahLst/>
              <a:cxnLst/>
              <a:rect l="l" t="t" r="r" b="b"/>
              <a:pathLst>
                <a:path w="4433" h="4345" extrusionOk="0">
                  <a:moveTo>
                    <a:pt x="580" y="1680"/>
                  </a:moveTo>
                  <a:lnTo>
                    <a:pt x="783" y="1767"/>
                  </a:lnTo>
                  <a:lnTo>
                    <a:pt x="754" y="1750"/>
                  </a:lnTo>
                  <a:lnTo>
                    <a:pt x="580" y="1680"/>
                  </a:lnTo>
                  <a:close/>
                  <a:moveTo>
                    <a:pt x="2231" y="2897"/>
                  </a:moveTo>
                  <a:lnTo>
                    <a:pt x="2376" y="3070"/>
                  </a:lnTo>
                  <a:lnTo>
                    <a:pt x="2376" y="307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231" y="2897"/>
                  </a:lnTo>
                  <a:close/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5" y="348"/>
                  </a:lnTo>
                  <a:lnTo>
                    <a:pt x="88" y="492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232" y="1419"/>
                  </a:lnTo>
                  <a:lnTo>
                    <a:pt x="348" y="1535"/>
                  </a:lnTo>
                  <a:lnTo>
                    <a:pt x="493" y="1622"/>
                  </a:lnTo>
                  <a:lnTo>
                    <a:pt x="638" y="1680"/>
                  </a:lnTo>
                  <a:lnTo>
                    <a:pt x="754" y="1750"/>
                  </a:lnTo>
                  <a:lnTo>
                    <a:pt x="870" y="1796"/>
                  </a:lnTo>
                  <a:lnTo>
                    <a:pt x="1130" y="1941"/>
                  </a:lnTo>
                  <a:lnTo>
                    <a:pt x="1391" y="2115"/>
                  </a:lnTo>
                  <a:lnTo>
                    <a:pt x="1617" y="2265"/>
                  </a:lnTo>
                  <a:lnTo>
                    <a:pt x="1617" y="2265"/>
                  </a:lnTo>
                  <a:lnTo>
                    <a:pt x="1710" y="2346"/>
                  </a:lnTo>
                  <a:lnTo>
                    <a:pt x="1970" y="2578"/>
                  </a:lnTo>
                  <a:lnTo>
                    <a:pt x="2173" y="281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434" y="3128"/>
                  </a:lnTo>
                  <a:lnTo>
                    <a:pt x="2579" y="3389"/>
                  </a:lnTo>
                  <a:lnTo>
                    <a:pt x="2724" y="3650"/>
                  </a:lnTo>
                  <a:lnTo>
                    <a:pt x="2839" y="3910"/>
                  </a:lnTo>
                  <a:lnTo>
                    <a:pt x="2926" y="4055"/>
                  </a:lnTo>
                  <a:lnTo>
                    <a:pt x="3071" y="4171"/>
                  </a:lnTo>
                  <a:lnTo>
                    <a:pt x="3216" y="4258"/>
                  </a:lnTo>
                  <a:lnTo>
                    <a:pt x="3361" y="4316"/>
                  </a:lnTo>
                  <a:lnTo>
                    <a:pt x="3535" y="4345"/>
                  </a:lnTo>
                  <a:lnTo>
                    <a:pt x="3708" y="4345"/>
                  </a:lnTo>
                  <a:lnTo>
                    <a:pt x="3882" y="4287"/>
                  </a:lnTo>
                  <a:lnTo>
                    <a:pt x="4027" y="4229"/>
                  </a:lnTo>
                  <a:lnTo>
                    <a:pt x="4143" y="4113"/>
                  </a:lnTo>
                  <a:lnTo>
                    <a:pt x="4259" y="3997"/>
                  </a:lnTo>
                  <a:lnTo>
                    <a:pt x="4375" y="3853"/>
                  </a:lnTo>
                  <a:lnTo>
                    <a:pt x="4404" y="3708"/>
                  </a:lnTo>
                  <a:lnTo>
                    <a:pt x="4433" y="3534"/>
                  </a:lnTo>
                  <a:lnTo>
                    <a:pt x="4433" y="3389"/>
                  </a:lnTo>
                  <a:lnTo>
                    <a:pt x="4404" y="3215"/>
                  </a:lnTo>
                  <a:lnTo>
                    <a:pt x="4346" y="3041"/>
                  </a:lnTo>
                  <a:lnTo>
                    <a:pt x="4085" y="2549"/>
                  </a:lnTo>
                  <a:lnTo>
                    <a:pt x="3766" y="2057"/>
                  </a:lnTo>
                  <a:lnTo>
                    <a:pt x="3419" y="1622"/>
                  </a:lnTo>
                  <a:lnTo>
                    <a:pt x="3013" y="1217"/>
                  </a:lnTo>
                  <a:lnTo>
                    <a:pt x="2579" y="869"/>
                  </a:lnTo>
                  <a:lnTo>
                    <a:pt x="2115" y="550"/>
                  </a:lnTo>
                  <a:lnTo>
                    <a:pt x="1623" y="261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0"/>
            <p:cNvSpPr/>
            <p:nvPr/>
          </p:nvSpPr>
          <p:spPr>
            <a:xfrm>
              <a:off x="2077725" y="3222000"/>
              <a:ext cx="123125" cy="105750"/>
            </a:xfrm>
            <a:custGeom>
              <a:avLst/>
              <a:gdLst/>
              <a:ahLst/>
              <a:cxnLst/>
              <a:rect l="l" t="t" r="r" b="b"/>
              <a:pathLst>
                <a:path w="4925" h="4230" extrusionOk="0">
                  <a:moveTo>
                    <a:pt x="753" y="0"/>
                  </a:moveTo>
                  <a:lnTo>
                    <a:pt x="580" y="29"/>
                  </a:lnTo>
                  <a:lnTo>
                    <a:pt x="435" y="116"/>
                  </a:lnTo>
                  <a:lnTo>
                    <a:pt x="319" y="203"/>
                  </a:lnTo>
                  <a:lnTo>
                    <a:pt x="203" y="348"/>
                  </a:lnTo>
                  <a:lnTo>
                    <a:pt x="116" y="493"/>
                  </a:lnTo>
                  <a:lnTo>
                    <a:pt x="58" y="638"/>
                  </a:lnTo>
                  <a:lnTo>
                    <a:pt x="0" y="811"/>
                  </a:lnTo>
                  <a:lnTo>
                    <a:pt x="0" y="956"/>
                  </a:lnTo>
                  <a:lnTo>
                    <a:pt x="58" y="1130"/>
                  </a:lnTo>
                  <a:lnTo>
                    <a:pt x="145" y="1275"/>
                  </a:lnTo>
                  <a:lnTo>
                    <a:pt x="493" y="1767"/>
                  </a:lnTo>
                  <a:lnTo>
                    <a:pt x="898" y="2202"/>
                  </a:lnTo>
                  <a:lnTo>
                    <a:pt x="1333" y="2636"/>
                  </a:lnTo>
                  <a:lnTo>
                    <a:pt x="1767" y="3013"/>
                  </a:lnTo>
                  <a:lnTo>
                    <a:pt x="2260" y="3360"/>
                  </a:lnTo>
                  <a:lnTo>
                    <a:pt x="2752" y="3679"/>
                  </a:lnTo>
                  <a:lnTo>
                    <a:pt x="3273" y="3969"/>
                  </a:lnTo>
                  <a:lnTo>
                    <a:pt x="3853" y="4200"/>
                  </a:lnTo>
                  <a:lnTo>
                    <a:pt x="3998" y="4229"/>
                  </a:lnTo>
                  <a:lnTo>
                    <a:pt x="4171" y="4229"/>
                  </a:lnTo>
                  <a:lnTo>
                    <a:pt x="4345" y="4171"/>
                  </a:lnTo>
                  <a:lnTo>
                    <a:pt x="4490" y="4114"/>
                  </a:lnTo>
                  <a:lnTo>
                    <a:pt x="4635" y="4027"/>
                  </a:lnTo>
                  <a:lnTo>
                    <a:pt x="4751" y="3911"/>
                  </a:lnTo>
                  <a:lnTo>
                    <a:pt x="4838" y="3766"/>
                  </a:lnTo>
                  <a:lnTo>
                    <a:pt x="4895" y="3592"/>
                  </a:lnTo>
                  <a:lnTo>
                    <a:pt x="4924" y="3447"/>
                  </a:lnTo>
                  <a:lnTo>
                    <a:pt x="4924" y="3274"/>
                  </a:lnTo>
                  <a:lnTo>
                    <a:pt x="4895" y="3100"/>
                  </a:lnTo>
                  <a:lnTo>
                    <a:pt x="4809" y="2955"/>
                  </a:lnTo>
                  <a:lnTo>
                    <a:pt x="4693" y="2810"/>
                  </a:lnTo>
                  <a:lnTo>
                    <a:pt x="4577" y="2694"/>
                  </a:lnTo>
                  <a:lnTo>
                    <a:pt x="4461" y="2607"/>
                  </a:lnTo>
                  <a:lnTo>
                    <a:pt x="4287" y="2549"/>
                  </a:lnTo>
                  <a:lnTo>
                    <a:pt x="4258" y="2549"/>
                  </a:lnTo>
                  <a:lnTo>
                    <a:pt x="4229" y="2520"/>
                  </a:lnTo>
                  <a:lnTo>
                    <a:pt x="3998" y="2405"/>
                  </a:lnTo>
                  <a:lnTo>
                    <a:pt x="3563" y="2173"/>
                  </a:lnTo>
                  <a:lnTo>
                    <a:pt x="3158" y="1912"/>
                  </a:lnTo>
                  <a:lnTo>
                    <a:pt x="2955" y="1767"/>
                  </a:lnTo>
                  <a:lnTo>
                    <a:pt x="2839" y="1709"/>
                  </a:lnTo>
                  <a:lnTo>
                    <a:pt x="2868" y="1738"/>
                  </a:lnTo>
                  <a:lnTo>
                    <a:pt x="2491" y="1420"/>
                  </a:lnTo>
                  <a:lnTo>
                    <a:pt x="2144" y="1072"/>
                  </a:lnTo>
                  <a:lnTo>
                    <a:pt x="1825" y="696"/>
                  </a:lnTo>
                  <a:lnTo>
                    <a:pt x="1767" y="609"/>
                  </a:lnTo>
                  <a:lnTo>
                    <a:pt x="1767" y="638"/>
                  </a:lnTo>
                  <a:lnTo>
                    <a:pt x="1622" y="406"/>
                  </a:lnTo>
                  <a:lnTo>
                    <a:pt x="1506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0" name="Google Shape;950;p30"/>
          <p:cNvSpPr/>
          <p:nvPr/>
        </p:nvSpPr>
        <p:spPr>
          <a:xfrm>
            <a:off x="4801351" y="1818347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" name="Google Shape;951;p30"/>
          <p:cNvSpPr/>
          <p:nvPr/>
        </p:nvSpPr>
        <p:spPr>
          <a:xfrm>
            <a:off x="2689851" y="1627022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2" name="Google Shape;952;p30"/>
          <p:cNvSpPr/>
          <p:nvPr/>
        </p:nvSpPr>
        <p:spPr>
          <a:xfrm>
            <a:off x="6684899" y="1338344"/>
            <a:ext cx="1425120" cy="78243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3" name="Google Shape;953;p30"/>
          <p:cNvSpPr/>
          <p:nvPr/>
        </p:nvSpPr>
        <p:spPr>
          <a:xfrm>
            <a:off x="6684899" y="958297"/>
            <a:ext cx="513193" cy="28175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4" name="Google Shape;954;p30"/>
          <p:cNvSpPr/>
          <p:nvPr/>
        </p:nvSpPr>
        <p:spPr>
          <a:xfrm>
            <a:off x="7465386" y="4147175"/>
            <a:ext cx="1138547" cy="65943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5" name="Google Shape;955;p30"/>
          <p:cNvGrpSpPr/>
          <p:nvPr/>
        </p:nvGrpSpPr>
        <p:grpSpPr>
          <a:xfrm>
            <a:off x="7550551" y="3456234"/>
            <a:ext cx="1138615" cy="1061823"/>
            <a:chOff x="10877375" y="3226825"/>
            <a:chExt cx="871100" cy="812350"/>
          </a:xfrm>
        </p:grpSpPr>
        <p:sp>
          <p:nvSpPr>
            <p:cNvPr id="956" name="Google Shape;956;p30"/>
            <p:cNvSpPr/>
            <p:nvPr/>
          </p:nvSpPr>
          <p:spPr>
            <a:xfrm>
              <a:off x="11298225" y="3849025"/>
              <a:ext cx="137800" cy="175725"/>
            </a:xfrm>
            <a:custGeom>
              <a:avLst/>
              <a:gdLst/>
              <a:ahLst/>
              <a:cxnLst/>
              <a:rect l="l" t="t" r="r" b="b"/>
              <a:pathLst>
                <a:path w="5512" h="7029" extrusionOk="0">
                  <a:moveTo>
                    <a:pt x="2543" y="0"/>
                  </a:moveTo>
                  <a:lnTo>
                    <a:pt x="2457" y="22"/>
                  </a:lnTo>
                  <a:lnTo>
                    <a:pt x="2372" y="43"/>
                  </a:lnTo>
                  <a:lnTo>
                    <a:pt x="2286" y="107"/>
                  </a:lnTo>
                  <a:lnTo>
                    <a:pt x="2222" y="171"/>
                  </a:lnTo>
                  <a:lnTo>
                    <a:pt x="2158" y="257"/>
                  </a:lnTo>
                  <a:lnTo>
                    <a:pt x="0" y="4444"/>
                  </a:lnTo>
                  <a:lnTo>
                    <a:pt x="4123" y="5085"/>
                  </a:lnTo>
                  <a:lnTo>
                    <a:pt x="3632" y="6345"/>
                  </a:lnTo>
                  <a:lnTo>
                    <a:pt x="3589" y="6452"/>
                  </a:lnTo>
                  <a:lnTo>
                    <a:pt x="3589" y="6537"/>
                  </a:lnTo>
                  <a:lnTo>
                    <a:pt x="3611" y="6644"/>
                  </a:lnTo>
                  <a:lnTo>
                    <a:pt x="3632" y="6730"/>
                  </a:lnTo>
                  <a:lnTo>
                    <a:pt x="3675" y="6815"/>
                  </a:lnTo>
                  <a:lnTo>
                    <a:pt x="3739" y="6879"/>
                  </a:lnTo>
                  <a:lnTo>
                    <a:pt x="3803" y="6943"/>
                  </a:lnTo>
                  <a:lnTo>
                    <a:pt x="3910" y="6986"/>
                  </a:lnTo>
                  <a:lnTo>
                    <a:pt x="3995" y="7007"/>
                  </a:lnTo>
                  <a:lnTo>
                    <a:pt x="4081" y="7029"/>
                  </a:lnTo>
                  <a:lnTo>
                    <a:pt x="4230" y="7007"/>
                  </a:lnTo>
                  <a:lnTo>
                    <a:pt x="4358" y="6943"/>
                  </a:lnTo>
                  <a:lnTo>
                    <a:pt x="4465" y="6836"/>
                  </a:lnTo>
                  <a:lnTo>
                    <a:pt x="4551" y="6708"/>
                  </a:lnTo>
                  <a:lnTo>
                    <a:pt x="5512" y="4294"/>
                  </a:lnTo>
                  <a:lnTo>
                    <a:pt x="1496" y="3675"/>
                  </a:lnTo>
                  <a:lnTo>
                    <a:pt x="3034" y="705"/>
                  </a:lnTo>
                  <a:lnTo>
                    <a:pt x="3077" y="620"/>
                  </a:lnTo>
                  <a:lnTo>
                    <a:pt x="3098" y="513"/>
                  </a:lnTo>
                  <a:lnTo>
                    <a:pt x="3098" y="427"/>
                  </a:lnTo>
                  <a:lnTo>
                    <a:pt x="3077" y="342"/>
                  </a:lnTo>
                  <a:lnTo>
                    <a:pt x="3034" y="235"/>
                  </a:lnTo>
                  <a:lnTo>
                    <a:pt x="2991" y="171"/>
                  </a:lnTo>
                  <a:lnTo>
                    <a:pt x="2906" y="107"/>
                  </a:lnTo>
                  <a:lnTo>
                    <a:pt x="2820" y="43"/>
                  </a:lnTo>
                  <a:lnTo>
                    <a:pt x="2735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0"/>
            <p:cNvSpPr/>
            <p:nvPr/>
          </p:nvSpPr>
          <p:spPr>
            <a:xfrm>
              <a:off x="11147075" y="3852225"/>
              <a:ext cx="128200" cy="186950"/>
            </a:xfrm>
            <a:custGeom>
              <a:avLst/>
              <a:gdLst/>
              <a:ahLst/>
              <a:cxnLst/>
              <a:rect l="l" t="t" r="r" b="b"/>
              <a:pathLst>
                <a:path w="5128" h="7478" extrusionOk="0">
                  <a:moveTo>
                    <a:pt x="3889" y="0"/>
                  </a:moveTo>
                  <a:lnTo>
                    <a:pt x="3782" y="22"/>
                  </a:lnTo>
                  <a:lnTo>
                    <a:pt x="3696" y="64"/>
                  </a:lnTo>
                  <a:lnTo>
                    <a:pt x="3611" y="129"/>
                  </a:lnTo>
                  <a:lnTo>
                    <a:pt x="1" y="3141"/>
                  </a:lnTo>
                  <a:lnTo>
                    <a:pt x="3590" y="5341"/>
                  </a:lnTo>
                  <a:lnTo>
                    <a:pt x="2329" y="6644"/>
                  </a:lnTo>
                  <a:lnTo>
                    <a:pt x="2265" y="6730"/>
                  </a:lnTo>
                  <a:lnTo>
                    <a:pt x="2222" y="6815"/>
                  </a:lnTo>
                  <a:lnTo>
                    <a:pt x="2201" y="6901"/>
                  </a:lnTo>
                  <a:lnTo>
                    <a:pt x="2201" y="7007"/>
                  </a:lnTo>
                  <a:lnTo>
                    <a:pt x="2222" y="7093"/>
                  </a:lnTo>
                  <a:lnTo>
                    <a:pt x="2244" y="7200"/>
                  </a:lnTo>
                  <a:lnTo>
                    <a:pt x="2286" y="7264"/>
                  </a:lnTo>
                  <a:lnTo>
                    <a:pt x="2351" y="7349"/>
                  </a:lnTo>
                  <a:lnTo>
                    <a:pt x="2436" y="7413"/>
                  </a:lnTo>
                  <a:lnTo>
                    <a:pt x="2521" y="7456"/>
                  </a:lnTo>
                  <a:lnTo>
                    <a:pt x="2607" y="7477"/>
                  </a:lnTo>
                  <a:lnTo>
                    <a:pt x="2799" y="7477"/>
                  </a:lnTo>
                  <a:lnTo>
                    <a:pt x="2885" y="7456"/>
                  </a:lnTo>
                  <a:lnTo>
                    <a:pt x="2970" y="7392"/>
                  </a:lnTo>
                  <a:lnTo>
                    <a:pt x="3056" y="7328"/>
                  </a:lnTo>
                  <a:lnTo>
                    <a:pt x="5128" y="5128"/>
                  </a:lnTo>
                  <a:lnTo>
                    <a:pt x="1688" y="3013"/>
                  </a:lnTo>
                  <a:lnTo>
                    <a:pt x="4252" y="876"/>
                  </a:lnTo>
                  <a:lnTo>
                    <a:pt x="4316" y="812"/>
                  </a:lnTo>
                  <a:lnTo>
                    <a:pt x="4380" y="727"/>
                  </a:lnTo>
                  <a:lnTo>
                    <a:pt x="4401" y="641"/>
                  </a:lnTo>
                  <a:lnTo>
                    <a:pt x="4423" y="534"/>
                  </a:lnTo>
                  <a:lnTo>
                    <a:pt x="4423" y="449"/>
                  </a:lnTo>
                  <a:lnTo>
                    <a:pt x="4401" y="364"/>
                  </a:lnTo>
                  <a:lnTo>
                    <a:pt x="4380" y="257"/>
                  </a:lnTo>
                  <a:lnTo>
                    <a:pt x="4316" y="193"/>
                  </a:lnTo>
                  <a:lnTo>
                    <a:pt x="4252" y="107"/>
                  </a:lnTo>
                  <a:lnTo>
                    <a:pt x="4166" y="64"/>
                  </a:lnTo>
                  <a:lnTo>
                    <a:pt x="4081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0"/>
            <p:cNvSpPr/>
            <p:nvPr/>
          </p:nvSpPr>
          <p:spPr>
            <a:xfrm>
              <a:off x="11168975" y="3308525"/>
              <a:ext cx="324750" cy="232900"/>
            </a:xfrm>
            <a:custGeom>
              <a:avLst/>
              <a:gdLst/>
              <a:ahLst/>
              <a:cxnLst/>
              <a:rect l="l" t="t" r="r" b="b"/>
              <a:pathLst>
                <a:path w="12990" h="9316" extrusionOk="0">
                  <a:moveTo>
                    <a:pt x="3803" y="1"/>
                  </a:moveTo>
                  <a:lnTo>
                    <a:pt x="3461" y="22"/>
                  </a:lnTo>
                  <a:lnTo>
                    <a:pt x="3098" y="65"/>
                  </a:lnTo>
                  <a:lnTo>
                    <a:pt x="2735" y="129"/>
                  </a:lnTo>
                  <a:lnTo>
                    <a:pt x="2372" y="214"/>
                  </a:lnTo>
                  <a:lnTo>
                    <a:pt x="1987" y="321"/>
                  </a:lnTo>
                  <a:lnTo>
                    <a:pt x="1603" y="449"/>
                  </a:lnTo>
                  <a:lnTo>
                    <a:pt x="1218" y="599"/>
                  </a:lnTo>
                  <a:lnTo>
                    <a:pt x="812" y="770"/>
                  </a:lnTo>
                  <a:lnTo>
                    <a:pt x="406" y="962"/>
                  </a:lnTo>
                  <a:lnTo>
                    <a:pt x="0" y="1197"/>
                  </a:lnTo>
                  <a:lnTo>
                    <a:pt x="65" y="1710"/>
                  </a:lnTo>
                  <a:lnTo>
                    <a:pt x="150" y="2223"/>
                  </a:lnTo>
                  <a:lnTo>
                    <a:pt x="257" y="2714"/>
                  </a:lnTo>
                  <a:lnTo>
                    <a:pt x="364" y="3184"/>
                  </a:lnTo>
                  <a:lnTo>
                    <a:pt x="492" y="3633"/>
                  </a:lnTo>
                  <a:lnTo>
                    <a:pt x="620" y="4060"/>
                  </a:lnTo>
                  <a:lnTo>
                    <a:pt x="791" y="4444"/>
                  </a:lnTo>
                  <a:lnTo>
                    <a:pt x="940" y="4829"/>
                  </a:lnTo>
                  <a:lnTo>
                    <a:pt x="1111" y="5192"/>
                  </a:lnTo>
                  <a:lnTo>
                    <a:pt x="1304" y="5555"/>
                  </a:lnTo>
                  <a:lnTo>
                    <a:pt x="1496" y="5876"/>
                  </a:lnTo>
                  <a:lnTo>
                    <a:pt x="1688" y="6175"/>
                  </a:lnTo>
                  <a:lnTo>
                    <a:pt x="1902" y="6474"/>
                  </a:lnTo>
                  <a:lnTo>
                    <a:pt x="2137" y="6752"/>
                  </a:lnTo>
                  <a:lnTo>
                    <a:pt x="2372" y="7008"/>
                  </a:lnTo>
                  <a:lnTo>
                    <a:pt x="2607" y="7243"/>
                  </a:lnTo>
                  <a:lnTo>
                    <a:pt x="2842" y="7457"/>
                  </a:lnTo>
                  <a:lnTo>
                    <a:pt x="3098" y="7670"/>
                  </a:lnTo>
                  <a:lnTo>
                    <a:pt x="3354" y="7862"/>
                  </a:lnTo>
                  <a:lnTo>
                    <a:pt x="3611" y="8055"/>
                  </a:lnTo>
                  <a:lnTo>
                    <a:pt x="3867" y="8204"/>
                  </a:lnTo>
                  <a:lnTo>
                    <a:pt x="4145" y="8354"/>
                  </a:lnTo>
                  <a:lnTo>
                    <a:pt x="4423" y="8503"/>
                  </a:lnTo>
                  <a:lnTo>
                    <a:pt x="4700" y="8631"/>
                  </a:lnTo>
                  <a:lnTo>
                    <a:pt x="5277" y="8845"/>
                  </a:lnTo>
                  <a:lnTo>
                    <a:pt x="5854" y="9016"/>
                  </a:lnTo>
                  <a:lnTo>
                    <a:pt x="6431" y="9144"/>
                  </a:lnTo>
                  <a:lnTo>
                    <a:pt x="7008" y="9230"/>
                  </a:lnTo>
                  <a:lnTo>
                    <a:pt x="7584" y="9294"/>
                  </a:lnTo>
                  <a:lnTo>
                    <a:pt x="8140" y="9315"/>
                  </a:lnTo>
                  <a:lnTo>
                    <a:pt x="8695" y="9315"/>
                  </a:lnTo>
                  <a:lnTo>
                    <a:pt x="9229" y="9294"/>
                  </a:lnTo>
                  <a:lnTo>
                    <a:pt x="9763" y="9251"/>
                  </a:lnTo>
                  <a:lnTo>
                    <a:pt x="10255" y="9208"/>
                  </a:lnTo>
                  <a:lnTo>
                    <a:pt x="10725" y="9123"/>
                  </a:lnTo>
                  <a:lnTo>
                    <a:pt x="11152" y="9059"/>
                  </a:lnTo>
                  <a:lnTo>
                    <a:pt x="11900" y="8888"/>
                  </a:lnTo>
                  <a:lnTo>
                    <a:pt x="12498" y="8738"/>
                  </a:lnTo>
                  <a:lnTo>
                    <a:pt x="12989" y="8589"/>
                  </a:lnTo>
                  <a:lnTo>
                    <a:pt x="12797" y="8055"/>
                  </a:lnTo>
                  <a:lnTo>
                    <a:pt x="12541" y="7478"/>
                  </a:lnTo>
                  <a:lnTo>
                    <a:pt x="12199" y="6730"/>
                  </a:lnTo>
                  <a:lnTo>
                    <a:pt x="11772" y="5854"/>
                  </a:lnTo>
                  <a:lnTo>
                    <a:pt x="11494" y="5406"/>
                  </a:lnTo>
                  <a:lnTo>
                    <a:pt x="11216" y="4914"/>
                  </a:lnTo>
                  <a:lnTo>
                    <a:pt x="10896" y="4444"/>
                  </a:lnTo>
                  <a:lnTo>
                    <a:pt x="10575" y="3953"/>
                  </a:lnTo>
                  <a:lnTo>
                    <a:pt x="10212" y="3483"/>
                  </a:lnTo>
                  <a:lnTo>
                    <a:pt x="9827" y="3013"/>
                  </a:lnTo>
                  <a:lnTo>
                    <a:pt x="9400" y="2564"/>
                  </a:lnTo>
                  <a:lnTo>
                    <a:pt x="8973" y="2116"/>
                  </a:lnTo>
                  <a:lnTo>
                    <a:pt x="8503" y="1710"/>
                  </a:lnTo>
                  <a:lnTo>
                    <a:pt x="8012" y="1325"/>
                  </a:lnTo>
                  <a:lnTo>
                    <a:pt x="7478" y="984"/>
                  </a:lnTo>
                  <a:lnTo>
                    <a:pt x="7221" y="834"/>
                  </a:lnTo>
                  <a:lnTo>
                    <a:pt x="6943" y="684"/>
                  </a:lnTo>
                  <a:lnTo>
                    <a:pt x="6666" y="556"/>
                  </a:lnTo>
                  <a:lnTo>
                    <a:pt x="6367" y="428"/>
                  </a:lnTo>
                  <a:lnTo>
                    <a:pt x="6068" y="321"/>
                  </a:lnTo>
                  <a:lnTo>
                    <a:pt x="5769" y="236"/>
                  </a:lnTo>
                  <a:lnTo>
                    <a:pt x="5448" y="150"/>
                  </a:lnTo>
                  <a:lnTo>
                    <a:pt x="5149" y="86"/>
                  </a:lnTo>
                  <a:lnTo>
                    <a:pt x="4807" y="44"/>
                  </a:lnTo>
                  <a:lnTo>
                    <a:pt x="4487" y="22"/>
                  </a:lnTo>
                  <a:lnTo>
                    <a:pt x="41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0"/>
            <p:cNvSpPr/>
            <p:nvPr/>
          </p:nvSpPr>
          <p:spPr>
            <a:xfrm>
              <a:off x="10986325" y="3389725"/>
              <a:ext cx="689500" cy="525550"/>
            </a:xfrm>
            <a:custGeom>
              <a:avLst/>
              <a:gdLst/>
              <a:ahLst/>
              <a:cxnLst/>
              <a:rect l="l" t="t" r="r" b="b"/>
              <a:pathLst>
                <a:path w="27580" h="21022" extrusionOk="0">
                  <a:moveTo>
                    <a:pt x="21449" y="0"/>
                  </a:moveTo>
                  <a:lnTo>
                    <a:pt x="20744" y="21"/>
                  </a:lnTo>
                  <a:lnTo>
                    <a:pt x="20039" y="107"/>
                  </a:lnTo>
                  <a:lnTo>
                    <a:pt x="19334" y="214"/>
                  </a:lnTo>
                  <a:lnTo>
                    <a:pt x="18650" y="363"/>
                  </a:lnTo>
                  <a:lnTo>
                    <a:pt x="17988" y="534"/>
                  </a:lnTo>
                  <a:lnTo>
                    <a:pt x="17347" y="726"/>
                  </a:lnTo>
                  <a:lnTo>
                    <a:pt x="16728" y="919"/>
                  </a:lnTo>
                  <a:lnTo>
                    <a:pt x="16151" y="1132"/>
                  </a:lnTo>
                  <a:lnTo>
                    <a:pt x="15617" y="1325"/>
                  </a:lnTo>
                  <a:lnTo>
                    <a:pt x="15147" y="1538"/>
                  </a:lnTo>
                  <a:lnTo>
                    <a:pt x="14356" y="1880"/>
                  </a:lnTo>
                  <a:lnTo>
                    <a:pt x="13844" y="2136"/>
                  </a:lnTo>
                  <a:lnTo>
                    <a:pt x="13651" y="2222"/>
                  </a:lnTo>
                  <a:lnTo>
                    <a:pt x="13224" y="2051"/>
                  </a:lnTo>
                  <a:lnTo>
                    <a:pt x="12754" y="1923"/>
                  </a:lnTo>
                  <a:lnTo>
                    <a:pt x="12263" y="1816"/>
                  </a:lnTo>
                  <a:lnTo>
                    <a:pt x="11729" y="1752"/>
                  </a:lnTo>
                  <a:lnTo>
                    <a:pt x="11152" y="1709"/>
                  </a:lnTo>
                  <a:lnTo>
                    <a:pt x="10554" y="1709"/>
                  </a:lnTo>
                  <a:lnTo>
                    <a:pt x="9956" y="1752"/>
                  </a:lnTo>
                  <a:lnTo>
                    <a:pt x="9315" y="1837"/>
                  </a:lnTo>
                  <a:lnTo>
                    <a:pt x="8674" y="1944"/>
                  </a:lnTo>
                  <a:lnTo>
                    <a:pt x="8033" y="2094"/>
                  </a:lnTo>
                  <a:lnTo>
                    <a:pt x="7371" y="2264"/>
                  </a:lnTo>
                  <a:lnTo>
                    <a:pt x="6708" y="2478"/>
                  </a:lnTo>
                  <a:lnTo>
                    <a:pt x="6067" y="2734"/>
                  </a:lnTo>
                  <a:lnTo>
                    <a:pt x="5427" y="3034"/>
                  </a:lnTo>
                  <a:lnTo>
                    <a:pt x="4807" y="3354"/>
                  </a:lnTo>
                  <a:lnTo>
                    <a:pt x="4209" y="3717"/>
                  </a:lnTo>
                  <a:lnTo>
                    <a:pt x="3632" y="4102"/>
                  </a:lnTo>
                  <a:lnTo>
                    <a:pt x="3077" y="4529"/>
                  </a:lnTo>
                  <a:lnTo>
                    <a:pt x="2543" y="4999"/>
                  </a:lnTo>
                  <a:lnTo>
                    <a:pt x="2308" y="5255"/>
                  </a:lnTo>
                  <a:lnTo>
                    <a:pt x="2073" y="5512"/>
                  </a:lnTo>
                  <a:lnTo>
                    <a:pt x="1838" y="5768"/>
                  </a:lnTo>
                  <a:lnTo>
                    <a:pt x="1624" y="6046"/>
                  </a:lnTo>
                  <a:lnTo>
                    <a:pt x="1410" y="6323"/>
                  </a:lnTo>
                  <a:lnTo>
                    <a:pt x="1218" y="6623"/>
                  </a:lnTo>
                  <a:lnTo>
                    <a:pt x="1047" y="6922"/>
                  </a:lnTo>
                  <a:lnTo>
                    <a:pt x="876" y="7242"/>
                  </a:lnTo>
                  <a:lnTo>
                    <a:pt x="705" y="7563"/>
                  </a:lnTo>
                  <a:lnTo>
                    <a:pt x="577" y="7883"/>
                  </a:lnTo>
                  <a:lnTo>
                    <a:pt x="449" y="8225"/>
                  </a:lnTo>
                  <a:lnTo>
                    <a:pt x="321" y="8567"/>
                  </a:lnTo>
                  <a:lnTo>
                    <a:pt x="235" y="8930"/>
                  </a:lnTo>
                  <a:lnTo>
                    <a:pt x="150" y="9293"/>
                  </a:lnTo>
                  <a:lnTo>
                    <a:pt x="86" y="9677"/>
                  </a:lnTo>
                  <a:lnTo>
                    <a:pt x="43" y="10062"/>
                  </a:lnTo>
                  <a:lnTo>
                    <a:pt x="22" y="10447"/>
                  </a:lnTo>
                  <a:lnTo>
                    <a:pt x="0" y="10852"/>
                  </a:lnTo>
                  <a:lnTo>
                    <a:pt x="0" y="11258"/>
                  </a:lnTo>
                  <a:lnTo>
                    <a:pt x="43" y="11686"/>
                  </a:lnTo>
                  <a:lnTo>
                    <a:pt x="86" y="12113"/>
                  </a:lnTo>
                  <a:lnTo>
                    <a:pt x="150" y="12561"/>
                  </a:lnTo>
                  <a:lnTo>
                    <a:pt x="235" y="13010"/>
                  </a:lnTo>
                  <a:lnTo>
                    <a:pt x="342" y="13459"/>
                  </a:lnTo>
                  <a:lnTo>
                    <a:pt x="470" y="13929"/>
                  </a:lnTo>
                  <a:lnTo>
                    <a:pt x="641" y="14399"/>
                  </a:lnTo>
                  <a:lnTo>
                    <a:pt x="812" y="14890"/>
                  </a:lnTo>
                  <a:lnTo>
                    <a:pt x="1026" y="15339"/>
                  </a:lnTo>
                  <a:lnTo>
                    <a:pt x="1239" y="15766"/>
                  </a:lnTo>
                  <a:lnTo>
                    <a:pt x="1496" y="16193"/>
                  </a:lnTo>
                  <a:lnTo>
                    <a:pt x="1773" y="16599"/>
                  </a:lnTo>
                  <a:lnTo>
                    <a:pt x="2073" y="16984"/>
                  </a:lnTo>
                  <a:lnTo>
                    <a:pt x="2393" y="17347"/>
                  </a:lnTo>
                  <a:lnTo>
                    <a:pt x="2713" y="17689"/>
                  </a:lnTo>
                  <a:lnTo>
                    <a:pt x="3077" y="18030"/>
                  </a:lnTo>
                  <a:lnTo>
                    <a:pt x="3461" y="18329"/>
                  </a:lnTo>
                  <a:lnTo>
                    <a:pt x="3846" y="18629"/>
                  </a:lnTo>
                  <a:lnTo>
                    <a:pt x="4252" y="18906"/>
                  </a:lnTo>
                  <a:lnTo>
                    <a:pt x="4679" y="19163"/>
                  </a:lnTo>
                  <a:lnTo>
                    <a:pt x="5106" y="19419"/>
                  </a:lnTo>
                  <a:lnTo>
                    <a:pt x="5576" y="19633"/>
                  </a:lnTo>
                  <a:lnTo>
                    <a:pt x="6025" y="19846"/>
                  </a:lnTo>
                  <a:lnTo>
                    <a:pt x="6516" y="20039"/>
                  </a:lnTo>
                  <a:lnTo>
                    <a:pt x="7007" y="20209"/>
                  </a:lnTo>
                  <a:lnTo>
                    <a:pt x="7499" y="20380"/>
                  </a:lnTo>
                  <a:lnTo>
                    <a:pt x="8011" y="20509"/>
                  </a:lnTo>
                  <a:lnTo>
                    <a:pt x="8524" y="20637"/>
                  </a:lnTo>
                  <a:lnTo>
                    <a:pt x="9058" y="20744"/>
                  </a:lnTo>
                  <a:lnTo>
                    <a:pt x="9592" y="20829"/>
                  </a:lnTo>
                  <a:lnTo>
                    <a:pt x="10126" y="20893"/>
                  </a:lnTo>
                  <a:lnTo>
                    <a:pt x="10682" y="20957"/>
                  </a:lnTo>
                  <a:lnTo>
                    <a:pt x="11237" y="21000"/>
                  </a:lnTo>
                  <a:lnTo>
                    <a:pt x="11793" y="21021"/>
                  </a:lnTo>
                  <a:lnTo>
                    <a:pt x="12348" y="21021"/>
                  </a:lnTo>
                  <a:lnTo>
                    <a:pt x="12904" y="21000"/>
                  </a:lnTo>
                  <a:lnTo>
                    <a:pt x="13480" y="20978"/>
                  </a:lnTo>
                  <a:lnTo>
                    <a:pt x="14036" y="20936"/>
                  </a:lnTo>
                  <a:lnTo>
                    <a:pt x="14591" y="20872"/>
                  </a:lnTo>
                  <a:lnTo>
                    <a:pt x="15147" y="20786"/>
                  </a:lnTo>
                  <a:lnTo>
                    <a:pt x="15724" y="20701"/>
                  </a:lnTo>
                  <a:lnTo>
                    <a:pt x="16279" y="20594"/>
                  </a:lnTo>
                  <a:lnTo>
                    <a:pt x="16813" y="20466"/>
                  </a:lnTo>
                  <a:lnTo>
                    <a:pt x="17368" y="20316"/>
                  </a:lnTo>
                  <a:lnTo>
                    <a:pt x="17903" y="20167"/>
                  </a:lnTo>
                  <a:lnTo>
                    <a:pt x="18458" y="19974"/>
                  </a:lnTo>
                  <a:lnTo>
                    <a:pt x="18971" y="19782"/>
                  </a:lnTo>
                  <a:lnTo>
                    <a:pt x="19505" y="19590"/>
                  </a:lnTo>
                  <a:lnTo>
                    <a:pt x="20017" y="19355"/>
                  </a:lnTo>
                  <a:lnTo>
                    <a:pt x="20509" y="19120"/>
                  </a:lnTo>
                  <a:lnTo>
                    <a:pt x="21000" y="18864"/>
                  </a:lnTo>
                  <a:lnTo>
                    <a:pt x="21492" y="18586"/>
                  </a:lnTo>
                  <a:lnTo>
                    <a:pt x="21940" y="18308"/>
                  </a:lnTo>
                  <a:lnTo>
                    <a:pt x="22410" y="17988"/>
                  </a:lnTo>
                  <a:lnTo>
                    <a:pt x="22837" y="17667"/>
                  </a:lnTo>
                  <a:lnTo>
                    <a:pt x="23265" y="17347"/>
                  </a:lnTo>
                  <a:lnTo>
                    <a:pt x="23692" y="16984"/>
                  </a:lnTo>
                  <a:lnTo>
                    <a:pt x="24076" y="16620"/>
                  </a:lnTo>
                  <a:lnTo>
                    <a:pt x="24461" y="16236"/>
                  </a:lnTo>
                  <a:lnTo>
                    <a:pt x="24803" y="15830"/>
                  </a:lnTo>
                  <a:lnTo>
                    <a:pt x="25145" y="15424"/>
                  </a:lnTo>
                  <a:lnTo>
                    <a:pt x="25465" y="14997"/>
                  </a:lnTo>
                  <a:lnTo>
                    <a:pt x="25764" y="14548"/>
                  </a:lnTo>
                  <a:lnTo>
                    <a:pt x="26042" y="14100"/>
                  </a:lnTo>
                  <a:lnTo>
                    <a:pt x="26298" y="13608"/>
                  </a:lnTo>
                  <a:lnTo>
                    <a:pt x="26533" y="13117"/>
                  </a:lnTo>
                  <a:lnTo>
                    <a:pt x="26725" y="12626"/>
                  </a:lnTo>
                  <a:lnTo>
                    <a:pt x="26918" y="12091"/>
                  </a:lnTo>
                  <a:lnTo>
                    <a:pt x="27067" y="11557"/>
                  </a:lnTo>
                  <a:lnTo>
                    <a:pt x="27195" y="11002"/>
                  </a:lnTo>
                  <a:lnTo>
                    <a:pt x="27302" y="10447"/>
                  </a:lnTo>
                  <a:lnTo>
                    <a:pt x="27409" y="9677"/>
                  </a:lnTo>
                  <a:lnTo>
                    <a:pt x="27495" y="8930"/>
                  </a:lnTo>
                  <a:lnTo>
                    <a:pt x="27559" y="8225"/>
                  </a:lnTo>
                  <a:lnTo>
                    <a:pt x="27580" y="7563"/>
                  </a:lnTo>
                  <a:lnTo>
                    <a:pt x="27580" y="6943"/>
                  </a:lnTo>
                  <a:lnTo>
                    <a:pt x="27559" y="6345"/>
                  </a:lnTo>
                  <a:lnTo>
                    <a:pt x="27516" y="5768"/>
                  </a:lnTo>
                  <a:lnTo>
                    <a:pt x="27452" y="5234"/>
                  </a:lnTo>
                  <a:lnTo>
                    <a:pt x="27388" y="4743"/>
                  </a:lnTo>
                  <a:lnTo>
                    <a:pt x="27281" y="4273"/>
                  </a:lnTo>
                  <a:lnTo>
                    <a:pt x="27153" y="3824"/>
                  </a:lnTo>
                  <a:lnTo>
                    <a:pt x="27003" y="3418"/>
                  </a:lnTo>
                  <a:lnTo>
                    <a:pt x="26854" y="3034"/>
                  </a:lnTo>
                  <a:lnTo>
                    <a:pt x="26661" y="2670"/>
                  </a:lnTo>
                  <a:lnTo>
                    <a:pt x="26469" y="2329"/>
                  </a:lnTo>
                  <a:lnTo>
                    <a:pt x="26255" y="2029"/>
                  </a:lnTo>
                  <a:lnTo>
                    <a:pt x="26042" y="1752"/>
                  </a:lnTo>
                  <a:lnTo>
                    <a:pt x="25807" y="1495"/>
                  </a:lnTo>
                  <a:lnTo>
                    <a:pt x="25551" y="1260"/>
                  </a:lnTo>
                  <a:lnTo>
                    <a:pt x="25294" y="1047"/>
                  </a:lnTo>
                  <a:lnTo>
                    <a:pt x="25016" y="855"/>
                  </a:lnTo>
                  <a:lnTo>
                    <a:pt x="24717" y="684"/>
                  </a:lnTo>
                  <a:lnTo>
                    <a:pt x="24418" y="555"/>
                  </a:lnTo>
                  <a:lnTo>
                    <a:pt x="24119" y="427"/>
                  </a:lnTo>
                  <a:lnTo>
                    <a:pt x="23820" y="299"/>
                  </a:lnTo>
                  <a:lnTo>
                    <a:pt x="23478" y="214"/>
                  </a:lnTo>
                  <a:lnTo>
                    <a:pt x="23158" y="150"/>
                  </a:lnTo>
                  <a:lnTo>
                    <a:pt x="22837" y="85"/>
                  </a:lnTo>
                  <a:lnTo>
                    <a:pt x="22496" y="43"/>
                  </a:lnTo>
                  <a:lnTo>
                    <a:pt x="22154" y="21"/>
                  </a:lnTo>
                  <a:lnTo>
                    <a:pt x="21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extrusionOk="0">
                  <a:moveTo>
                    <a:pt x="7905" y="0"/>
                  </a:move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fill="none" extrusionOk="0">
                  <a:moveTo>
                    <a:pt x="14057" y="12134"/>
                  </a:move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extrusionOk="0">
                  <a:moveTo>
                    <a:pt x="14634" y="1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fill="none" extrusionOk="0">
                  <a:moveTo>
                    <a:pt x="13844" y="236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0"/>
            <p:cNvSpPr/>
            <p:nvPr/>
          </p:nvSpPr>
          <p:spPr>
            <a:xfrm>
              <a:off x="11614925" y="3497050"/>
              <a:ext cx="133550" cy="98850"/>
            </a:xfrm>
            <a:custGeom>
              <a:avLst/>
              <a:gdLst/>
              <a:ahLst/>
              <a:cxnLst/>
              <a:rect l="l" t="t" r="r" b="b"/>
              <a:pathLst>
                <a:path w="5342" h="3954" extrusionOk="0">
                  <a:moveTo>
                    <a:pt x="1902" y="1"/>
                  </a:moveTo>
                  <a:lnTo>
                    <a:pt x="1774" y="22"/>
                  </a:lnTo>
                  <a:lnTo>
                    <a:pt x="1453" y="86"/>
                  </a:lnTo>
                  <a:lnTo>
                    <a:pt x="1261" y="172"/>
                  </a:lnTo>
                  <a:lnTo>
                    <a:pt x="1047" y="279"/>
                  </a:lnTo>
                  <a:lnTo>
                    <a:pt x="812" y="407"/>
                  </a:lnTo>
                  <a:lnTo>
                    <a:pt x="599" y="599"/>
                  </a:lnTo>
                  <a:lnTo>
                    <a:pt x="407" y="813"/>
                  </a:lnTo>
                  <a:lnTo>
                    <a:pt x="321" y="941"/>
                  </a:lnTo>
                  <a:lnTo>
                    <a:pt x="236" y="1069"/>
                  </a:lnTo>
                  <a:lnTo>
                    <a:pt x="150" y="1240"/>
                  </a:lnTo>
                  <a:lnTo>
                    <a:pt x="107" y="1390"/>
                  </a:lnTo>
                  <a:lnTo>
                    <a:pt x="43" y="1582"/>
                  </a:lnTo>
                  <a:lnTo>
                    <a:pt x="22" y="1774"/>
                  </a:lnTo>
                  <a:lnTo>
                    <a:pt x="1" y="1988"/>
                  </a:lnTo>
                  <a:lnTo>
                    <a:pt x="1" y="2223"/>
                  </a:lnTo>
                  <a:lnTo>
                    <a:pt x="22" y="2458"/>
                  </a:lnTo>
                  <a:lnTo>
                    <a:pt x="65" y="2714"/>
                  </a:lnTo>
                  <a:lnTo>
                    <a:pt x="107" y="2992"/>
                  </a:lnTo>
                  <a:lnTo>
                    <a:pt x="193" y="3291"/>
                  </a:lnTo>
                  <a:lnTo>
                    <a:pt x="300" y="3611"/>
                  </a:lnTo>
                  <a:lnTo>
                    <a:pt x="428" y="3953"/>
                  </a:lnTo>
                  <a:lnTo>
                    <a:pt x="5341" y="1069"/>
                  </a:lnTo>
                  <a:lnTo>
                    <a:pt x="19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extrusionOk="0">
                  <a:moveTo>
                    <a:pt x="1303" y="1"/>
                  </a:move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close/>
                </a:path>
              </a:pathLst>
            </a:custGeom>
            <a:solidFill>
              <a:srgbClr val="FFC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fill="none" extrusionOk="0">
                  <a:moveTo>
                    <a:pt x="6174" y="2052"/>
                  </a:move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1645" y="5448"/>
                  </a:lnTo>
                  <a:lnTo>
                    <a:pt x="1859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extrusionOk="0">
                  <a:moveTo>
                    <a:pt x="1838" y="0"/>
                  </a:move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fill="none" extrusionOk="0">
                  <a:moveTo>
                    <a:pt x="492" y="449"/>
                  </a:move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1987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lnTo>
                    <a:pt x="1838" y="0"/>
                  </a:ln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" name="Google Shape;969;p30"/>
          <p:cNvGrpSpPr/>
          <p:nvPr/>
        </p:nvGrpSpPr>
        <p:grpSpPr>
          <a:xfrm>
            <a:off x="303949" y="3187375"/>
            <a:ext cx="1587376" cy="1455350"/>
            <a:chOff x="3211550" y="1840913"/>
            <a:chExt cx="1564225" cy="1434125"/>
          </a:xfrm>
        </p:grpSpPr>
        <p:sp>
          <p:nvSpPr>
            <p:cNvPr id="970" name="Google Shape;970;p30"/>
            <p:cNvSpPr/>
            <p:nvPr/>
          </p:nvSpPr>
          <p:spPr>
            <a:xfrm>
              <a:off x="3412125" y="2784813"/>
              <a:ext cx="464600" cy="253775"/>
            </a:xfrm>
            <a:custGeom>
              <a:avLst/>
              <a:gdLst/>
              <a:ahLst/>
              <a:cxnLst/>
              <a:rect l="l" t="t" r="r" b="b"/>
              <a:pathLst>
                <a:path w="18584" h="10151" extrusionOk="0">
                  <a:moveTo>
                    <a:pt x="4691" y="0"/>
                  </a:moveTo>
                  <a:lnTo>
                    <a:pt x="4563" y="51"/>
                  </a:lnTo>
                  <a:lnTo>
                    <a:pt x="4409" y="103"/>
                  </a:lnTo>
                  <a:lnTo>
                    <a:pt x="4281" y="180"/>
                  </a:lnTo>
                  <a:lnTo>
                    <a:pt x="4153" y="257"/>
                  </a:lnTo>
                  <a:lnTo>
                    <a:pt x="4050" y="359"/>
                  </a:lnTo>
                  <a:lnTo>
                    <a:pt x="3948" y="487"/>
                  </a:lnTo>
                  <a:lnTo>
                    <a:pt x="3871" y="615"/>
                  </a:lnTo>
                  <a:lnTo>
                    <a:pt x="3794" y="769"/>
                  </a:lnTo>
                  <a:lnTo>
                    <a:pt x="3743" y="923"/>
                  </a:lnTo>
                  <a:lnTo>
                    <a:pt x="3691" y="1128"/>
                  </a:lnTo>
                  <a:lnTo>
                    <a:pt x="3691" y="1307"/>
                  </a:lnTo>
                  <a:lnTo>
                    <a:pt x="3691" y="1512"/>
                  </a:lnTo>
                  <a:lnTo>
                    <a:pt x="3717" y="1923"/>
                  </a:lnTo>
                  <a:lnTo>
                    <a:pt x="3819" y="2358"/>
                  </a:lnTo>
                  <a:lnTo>
                    <a:pt x="3922" y="2768"/>
                  </a:lnTo>
                  <a:lnTo>
                    <a:pt x="4050" y="3179"/>
                  </a:lnTo>
                  <a:lnTo>
                    <a:pt x="4255" y="3922"/>
                  </a:lnTo>
                  <a:lnTo>
                    <a:pt x="4460" y="4640"/>
                  </a:lnTo>
                  <a:lnTo>
                    <a:pt x="4665" y="5383"/>
                  </a:lnTo>
                  <a:lnTo>
                    <a:pt x="4050" y="4973"/>
                  </a:lnTo>
                  <a:lnTo>
                    <a:pt x="3486" y="4563"/>
                  </a:lnTo>
                  <a:lnTo>
                    <a:pt x="3179" y="4281"/>
                  </a:lnTo>
                  <a:lnTo>
                    <a:pt x="2897" y="3999"/>
                  </a:lnTo>
                  <a:lnTo>
                    <a:pt x="2333" y="3384"/>
                  </a:lnTo>
                  <a:lnTo>
                    <a:pt x="2025" y="3127"/>
                  </a:lnTo>
                  <a:lnTo>
                    <a:pt x="1871" y="2999"/>
                  </a:lnTo>
                  <a:lnTo>
                    <a:pt x="1718" y="2897"/>
                  </a:lnTo>
                  <a:lnTo>
                    <a:pt x="1538" y="2820"/>
                  </a:lnTo>
                  <a:lnTo>
                    <a:pt x="1359" y="2743"/>
                  </a:lnTo>
                  <a:lnTo>
                    <a:pt x="1154" y="2692"/>
                  </a:lnTo>
                  <a:lnTo>
                    <a:pt x="949" y="2666"/>
                  </a:lnTo>
                  <a:lnTo>
                    <a:pt x="820" y="2666"/>
                  </a:lnTo>
                  <a:lnTo>
                    <a:pt x="667" y="2692"/>
                  </a:lnTo>
                  <a:lnTo>
                    <a:pt x="539" y="2743"/>
                  </a:lnTo>
                  <a:lnTo>
                    <a:pt x="410" y="2845"/>
                  </a:lnTo>
                  <a:lnTo>
                    <a:pt x="282" y="2948"/>
                  </a:lnTo>
                  <a:lnTo>
                    <a:pt x="180" y="3050"/>
                  </a:lnTo>
                  <a:lnTo>
                    <a:pt x="128" y="3179"/>
                  </a:lnTo>
                  <a:lnTo>
                    <a:pt x="77" y="3307"/>
                  </a:lnTo>
                  <a:lnTo>
                    <a:pt x="51" y="3563"/>
                  </a:lnTo>
                  <a:lnTo>
                    <a:pt x="77" y="3794"/>
                  </a:lnTo>
                  <a:lnTo>
                    <a:pt x="103" y="4024"/>
                  </a:lnTo>
                  <a:lnTo>
                    <a:pt x="180" y="4255"/>
                  </a:lnTo>
                  <a:lnTo>
                    <a:pt x="282" y="4460"/>
                  </a:lnTo>
                  <a:lnTo>
                    <a:pt x="410" y="4640"/>
                  </a:lnTo>
                  <a:lnTo>
                    <a:pt x="539" y="4845"/>
                  </a:lnTo>
                  <a:lnTo>
                    <a:pt x="692" y="4998"/>
                  </a:lnTo>
                  <a:lnTo>
                    <a:pt x="1051" y="5332"/>
                  </a:lnTo>
                  <a:lnTo>
                    <a:pt x="1436" y="5639"/>
                  </a:lnTo>
                  <a:lnTo>
                    <a:pt x="1846" y="5896"/>
                  </a:lnTo>
                  <a:lnTo>
                    <a:pt x="2256" y="6152"/>
                  </a:lnTo>
                  <a:lnTo>
                    <a:pt x="2589" y="6331"/>
                  </a:lnTo>
                  <a:lnTo>
                    <a:pt x="2948" y="6511"/>
                  </a:lnTo>
                  <a:lnTo>
                    <a:pt x="2282" y="6639"/>
                  </a:lnTo>
                  <a:lnTo>
                    <a:pt x="1641" y="6818"/>
                  </a:lnTo>
                  <a:lnTo>
                    <a:pt x="1307" y="6921"/>
                  </a:lnTo>
                  <a:lnTo>
                    <a:pt x="1000" y="7049"/>
                  </a:lnTo>
                  <a:lnTo>
                    <a:pt x="718" y="7203"/>
                  </a:lnTo>
                  <a:lnTo>
                    <a:pt x="462" y="7357"/>
                  </a:lnTo>
                  <a:lnTo>
                    <a:pt x="333" y="7485"/>
                  </a:lnTo>
                  <a:lnTo>
                    <a:pt x="205" y="7613"/>
                  </a:lnTo>
                  <a:lnTo>
                    <a:pt x="128" y="7741"/>
                  </a:lnTo>
                  <a:lnTo>
                    <a:pt x="77" y="7869"/>
                  </a:lnTo>
                  <a:lnTo>
                    <a:pt x="26" y="8023"/>
                  </a:lnTo>
                  <a:lnTo>
                    <a:pt x="0" y="8151"/>
                  </a:lnTo>
                  <a:lnTo>
                    <a:pt x="26" y="8305"/>
                  </a:lnTo>
                  <a:lnTo>
                    <a:pt x="51" y="8433"/>
                  </a:lnTo>
                  <a:lnTo>
                    <a:pt x="103" y="8561"/>
                  </a:lnTo>
                  <a:lnTo>
                    <a:pt x="154" y="8689"/>
                  </a:lnTo>
                  <a:lnTo>
                    <a:pt x="257" y="8818"/>
                  </a:lnTo>
                  <a:lnTo>
                    <a:pt x="359" y="8920"/>
                  </a:lnTo>
                  <a:lnTo>
                    <a:pt x="487" y="8997"/>
                  </a:lnTo>
                  <a:lnTo>
                    <a:pt x="615" y="9074"/>
                  </a:lnTo>
                  <a:lnTo>
                    <a:pt x="769" y="9125"/>
                  </a:lnTo>
                  <a:lnTo>
                    <a:pt x="949" y="9151"/>
                  </a:lnTo>
                  <a:lnTo>
                    <a:pt x="1256" y="9176"/>
                  </a:lnTo>
                  <a:lnTo>
                    <a:pt x="1538" y="9125"/>
                  </a:lnTo>
                  <a:lnTo>
                    <a:pt x="1820" y="9074"/>
                  </a:lnTo>
                  <a:lnTo>
                    <a:pt x="2102" y="8997"/>
                  </a:lnTo>
                  <a:lnTo>
                    <a:pt x="2666" y="8792"/>
                  </a:lnTo>
                  <a:lnTo>
                    <a:pt x="3204" y="8561"/>
                  </a:lnTo>
                  <a:lnTo>
                    <a:pt x="3743" y="8356"/>
                  </a:lnTo>
                  <a:lnTo>
                    <a:pt x="4281" y="8202"/>
                  </a:lnTo>
                  <a:lnTo>
                    <a:pt x="5357" y="7895"/>
                  </a:lnTo>
                  <a:lnTo>
                    <a:pt x="5562" y="8177"/>
                  </a:lnTo>
                  <a:lnTo>
                    <a:pt x="5793" y="8433"/>
                  </a:lnTo>
                  <a:lnTo>
                    <a:pt x="6024" y="8689"/>
                  </a:lnTo>
                  <a:lnTo>
                    <a:pt x="6306" y="8920"/>
                  </a:lnTo>
                  <a:lnTo>
                    <a:pt x="6588" y="9125"/>
                  </a:lnTo>
                  <a:lnTo>
                    <a:pt x="6895" y="9305"/>
                  </a:lnTo>
                  <a:lnTo>
                    <a:pt x="7177" y="9484"/>
                  </a:lnTo>
                  <a:lnTo>
                    <a:pt x="7485" y="9638"/>
                  </a:lnTo>
                  <a:lnTo>
                    <a:pt x="7792" y="9766"/>
                  </a:lnTo>
                  <a:lnTo>
                    <a:pt x="8126" y="9894"/>
                  </a:lnTo>
                  <a:lnTo>
                    <a:pt x="8459" y="9971"/>
                  </a:lnTo>
                  <a:lnTo>
                    <a:pt x="8792" y="10048"/>
                  </a:lnTo>
                  <a:lnTo>
                    <a:pt x="9151" y="10099"/>
                  </a:lnTo>
                  <a:lnTo>
                    <a:pt x="9484" y="10125"/>
                  </a:lnTo>
                  <a:lnTo>
                    <a:pt x="9843" y="10151"/>
                  </a:lnTo>
                  <a:lnTo>
                    <a:pt x="10202" y="10151"/>
                  </a:lnTo>
                  <a:lnTo>
                    <a:pt x="10535" y="10125"/>
                  </a:lnTo>
                  <a:lnTo>
                    <a:pt x="10894" y="10074"/>
                  </a:lnTo>
                  <a:lnTo>
                    <a:pt x="11586" y="9945"/>
                  </a:lnTo>
                  <a:lnTo>
                    <a:pt x="12253" y="9792"/>
                  </a:lnTo>
                  <a:lnTo>
                    <a:pt x="12893" y="9561"/>
                  </a:lnTo>
                  <a:lnTo>
                    <a:pt x="13509" y="9305"/>
                  </a:lnTo>
                  <a:lnTo>
                    <a:pt x="14098" y="9023"/>
                  </a:lnTo>
                  <a:lnTo>
                    <a:pt x="14662" y="8689"/>
                  </a:lnTo>
                  <a:lnTo>
                    <a:pt x="15226" y="8305"/>
                  </a:lnTo>
                  <a:lnTo>
                    <a:pt x="15764" y="7895"/>
                  </a:lnTo>
                  <a:lnTo>
                    <a:pt x="16277" y="7434"/>
                  </a:lnTo>
                  <a:lnTo>
                    <a:pt x="16738" y="6946"/>
                  </a:lnTo>
                  <a:lnTo>
                    <a:pt x="17174" y="6434"/>
                  </a:lnTo>
                  <a:lnTo>
                    <a:pt x="17558" y="5896"/>
                  </a:lnTo>
                  <a:lnTo>
                    <a:pt x="17892" y="5332"/>
                  </a:lnTo>
                  <a:lnTo>
                    <a:pt x="18045" y="5024"/>
                  </a:lnTo>
                  <a:lnTo>
                    <a:pt x="18174" y="4716"/>
                  </a:lnTo>
                  <a:lnTo>
                    <a:pt x="18276" y="4435"/>
                  </a:lnTo>
                  <a:lnTo>
                    <a:pt x="18379" y="4101"/>
                  </a:lnTo>
                  <a:lnTo>
                    <a:pt x="18456" y="3794"/>
                  </a:lnTo>
                  <a:lnTo>
                    <a:pt x="18532" y="3486"/>
                  </a:lnTo>
                  <a:lnTo>
                    <a:pt x="18558" y="3153"/>
                  </a:lnTo>
                  <a:lnTo>
                    <a:pt x="18584" y="2820"/>
                  </a:lnTo>
                  <a:lnTo>
                    <a:pt x="18584" y="2487"/>
                  </a:lnTo>
                  <a:lnTo>
                    <a:pt x="18584" y="2153"/>
                  </a:lnTo>
                  <a:lnTo>
                    <a:pt x="18532" y="1820"/>
                  </a:lnTo>
                  <a:lnTo>
                    <a:pt x="18481" y="1487"/>
                  </a:lnTo>
                  <a:lnTo>
                    <a:pt x="18456" y="1384"/>
                  </a:lnTo>
                  <a:lnTo>
                    <a:pt x="18404" y="1282"/>
                  </a:lnTo>
                  <a:lnTo>
                    <a:pt x="18327" y="1205"/>
                  </a:lnTo>
                  <a:lnTo>
                    <a:pt x="18250" y="1154"/>
                  </a:lnTo>
                  <a:lnTo>
                    <a:pt x="18174" y="1128"/>
                  </a:lnTo>
                  <a:lnTo>
                    <a:pt x="18071" y="1102"/>
                  </a:lnTo>
                  <a:lnTo>
                    <a:pt x="17892" y="1102"/>
                  </a:lnTo>
                  <a:lnTo>
                    <a:pt x="17712" y="1154"/>
                  </a:lnTo>
                  <a:lnTo>
                    <a:pt x="17635" y="1205"/>
                  </a:lnTo>
                  <a:lnTo>
                    <a:pt x="17558" y="1256"/>
                  </a:lnTo>
                  <a:lnTo>
                    <a:pt x="17482" y="1333"/>
                  </a:lnTo>
                  <a:lnTo>
                    <a:pt x="17430" y="1410"/>
                  </a:lnTo>
                  <a:lnTo>
                    <a:pt x="17405" y="1512"/>
                  </a:lnTo>
                  <a:lnTo>
                    <a:pt x="17405" y="1641"/>
                  </a:lnTo>
                  <a:lnTo>
                    <a:pt x="17353" y="2153"/>
                  </a:lnTo>
                  <a:lnTo>
                    <a:pt x="17251" y="2666"/>
                  </a:lnTo>
                  <a:lnTo>
                    <a:pt x="17097" y="3153"/>
                  </a:lnTo>
                  <a:lnTo>
                    <a:pt x="16918" y="3614"/>
                  </a:lnTo>
                  <a:lnTo>
                    <a:pt x="16687" y="4050"/>
                  </a:lnTo>
                  <a:lnTo>
                    <a:pt x="16405" y="4460"/>
                  </a:lnTo>
                  <a:lnTo>
                    <a:pt x="16097" y="4845"/>
                  </a:lnTo>
                  <a:lnTo>
                    <a:pt x="15764" y="5229"/>
                  </a:lnTo>
                  <a:lnTo>
                    <a:pt x="15380" y="5562"/>
                  </a:lnTo>
                  <a:lnTo>
                    <a:pt x="14995" y="5896"/>
                  </a:lnTo>
                  <a:lnTo>
                    <a:pt x="14559" y="6178"/>
                  </a:lnTo>
                  <a:lnTo>
                    <a:pt x="14124" y="6459"/>
                  </a:lnTo>
                  <a:lnTo>
                    <a:pt x="13688" y="6690"/>
                  </a:lnTo>
                  <a:lnTo>
                    <a:pt x="13227" y="6921"/>
                  </a:lnTo>
                  <a:lnTo>
                    <a:pt x="12740" y="7100"/>
                  </a:lnTo>
                  <a:lnTo>
                    <a:pt x="12278" y="7254"/>
                  </a:lnTo>
                  <a:lnTo>
                    <a:pt x="11842" y="7382"/>
                  </a:lnTo>
                  <a:lnTo>
                    <a:pt x="11432" y="7459"/>
                  </a:lnTo>
                  <a:lnTo>
                    <a:pt x="11022" y="7510"/>
                  </a:lnTo>
                  <a:lnTo>
                    <a:pt x="10586" y="7536"/>
                  </a:lnTo>
                  <a:lnTo>
                    <a:pt x="10176" y="7536"/>
                  </a:lnTo>
                  <a:lnTo>
                    <a:pt x="9766" y="7485"/>
                  </a:lnTo>
                  <a:lnTo>
                    <a:pt x="9356" y="7408"/>
                  </a:lnTo>
                  <a:lnTo>
                    <a:pt x="8920" y="7305"/>
                  </a:lnTo>
                  <a:lnTo>
                    <a:pt x="8741" y="7228"/>
                  </a:lnTo>
                  <a:lnTo>
                    <a:pt x="8561" y="7152"/>
                  </a:lnTo>
                  <a:lnTo>
                    <a:pt x="8254" y="6946"/>
                  </a:lnTo>
                  <a:lnTo>
                    <a:pt x="7972" y="6716"/>
                  </a:lnTo>
                  <a:lnTo>
                    <a:pt x="7690" y="6459"/>
                  </a:lnTo>
                  <a:lnTo>
                    <a:pt x="7152" y="5947"/>
                  </a:lnTo>
                  <a:lnTo>
                    <a:pt x="6870" y="5716"/>
                  </a:lnTo>
                  <a:lnTo>
                    <a:pt x="6536" y="5511"/>
                  </a:lnTo>
                  <a:lnTo>
                    <a:pt x="6485" y="5075"/>
                  </a:lnTo>
                  <a:lnTo>
                    <a:pt x="6408" y="4614"/>
                  </a:lnTo>
                  <a:lnTo>
                    <a:pt x="6280" y="3742"/>
                  </a:lnTo>
                  <a:lnTo>
                    <a:pt x="6229" y="3358"/>
                  </a:lnTo>
                  <a:lnTo>
                    <a:pt x="6203" y="2948"/>
                  </a:lnTo>
                  <a:lnTo>
                    <a:pt x="6152" y="2076"/>
                  </a:lnTo>
                  <a:lnTo>
                    <a:pt x="6101" y="1641"/>
                  </a:lnTo>
                  <a:lnTo>
                    <a:pt x="6024" y="1231"/>
                  </a:lnTo>
                  <a:lnTo>
                    <a:pt x="5896" y="846"/>
                  </a:lnTo>
                  <a:lnTo>
                    <a:pt x="5819" y="667"/>
                  </a:lnTo>
                  <a:lnTo>
                    <a:pt x="5742" y="513"/>
                  </a:lnTo>
                  <a:lnTo>
                    <a:pt x="5639" y="359"/>
                  </a:lnTo>
                  <a:lnTo>
                    <a:pt x="5511" y="231"/>
                  </a:lnTo>
                  <a:lnTo>
                    <a:pt x="5409" y="154"/>
                  </a:lnTo>
                  <a:lnTo>
                    <a:pt x="5255" y="77"/>
                  </a:lnTo>
                  <a:lnTo>
                    <a:pt x="5127" y="26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0"/>
            <p:cNvSpPr/>
            <p:nvPr/>
          </p:nvSpPr>
          <p:spPr>
            <a:xfrm>
              <a:off x="3761350" y="2765588"/>
              <a:ext cx="323650" cy="509450"/>
            </a:xfrm>
            <a:custGeom>
              <a:avLst/>
              <a:gdLst/>
              <a:ahLst/>
              <a:cxnLst/>
              <a:rect l="l" t="t" r="r" b="b"/>
              <a:pathLst>
                <a:path w="12946" h="20378" extrusionOk="0">
                  <a:moveTo>
                    <a:pt x="11766" y="0"/>
                  </a:moveTo>
                  <a:lnTo>
                    <a:pt x="11587" y="26"/>
                  </a:lnTo>
                  <a:lnTo>
                    <a:pt x="11433" y="103"/>
                  </a:lnTo>
                  <a:lnTo>
                    <a:pt x="11382" y="154"/>
                  </a:lnTo>
                  <a:lnTo>
                    <a:pt x="11305" y="205"/>
                  </a:lnTo>
                  <a:lnTo>
                    <a:pt x="11279" y="308"/>
                  </a:lnTo>
                  <a:lnTo>
                    <a:pt x="11254" y="385"/>
                  </a:lnTo>
                  <a:lnTo>
                    <a:pt x="11228" y="487"/>
                  </a:lnTo>
                  <a:lnTo>
                    <a:pt x="11228" y="590"/>
                  </a:lnTo>
                  <a:lnTo>
                    <a:pt x="11305" y="1205"/>
                  </a:lnTo>
                  <a:lnTo>
                    <a:pt x="11356" y="1820"/>
                  </a:lnTo>
                  <a:lnTo>
                    <a:pt x="11382" y="2410"/>
                  </a:lnTo>
                  <a:lnTo>
                    <a:pt x="11382" y="3025"/>
                  </a:lnTo>
                  <a:lnTo>
                    <a:pt x="11356" y="3640"/>
                  </a:lnTo>
                  <a:lnTo>
                    <a:pt x="11305" y="4255"/>
                  </a:lnTo>
                  <a:lnTo>
                    <a:pt x="11228" y="4870"/>
                  </a:lnTo>
                  <a:lnTo>
                    <a:pt x="11100" y="5485"/>
                  </a:lnTo>
                  <a:lnTo>
                    <a:pt x="10972" y="6075"/>
                  </a:lnTo>
                  <a:lnTo>
                    <a:pt x="10818" y="6665"/>
                  </a:lnTo>
                  <a:lnTo>
                    <a:pt x="10638" y="7254"/>
                  </a:lnTo>
                  <a:lnTo>
                    <a:pt x="10433" y="7818"/>
                  </a:lnTo>
                  <a:lnTo>
                    <a:pt x="10228" y="8408"/>
                  </a:lnTo>
                  <a:lnTo>
                    <a:pt x="9972" y="8946"/>
                  </a:lnTo>
                  <a:lnTo>
                    <a:pt x="9690" y="9484"/>
                  </a:lnTo>
                  <a:lnTo>
                    <a:pt x="9382" y="10022"/>
                  </a:lnTo>
                  <a:lnTo>
                    <a:pt x="8665" y="11278"/>
                  </a:lnTo>
                  <a:lnTo>
                    <a:pt x="8203" y="11996"/>
                  </a:lnTo>
                  <a:lnTo>
                    <a:pt x="7947" y="12355"/>
                  </a:lnTo>
                  <a:lnTo>
                    <a:pt x="7691" y="12688"/>
                  </a:lnTo>
                  <a:lnTo>
                    <a:pt x="7409" y="12970"/>
                  </a:lnTo>
                  <a:lnTo>
                    <a:pt x="7127" y="13226"/>
                  </a:lnTo>
                  <a:lnTo>
                    <a:pt x="6845" y="13457"/>
                  </a:lnTo>
                  <a:lnTo>
                    <a:pt x="6537" y="13611"/>
                  </a:lnTo>
                  <a:lnTo>
                    <a:pt x="6383" y="13662"/>
                  </a:lnTo>
                  <a:lnTo>
                    <a:pt x="6230" y="13713"/>
                  </a:lnTo>
                  <a:lnTo>
                    <a:pt x="5743" y="13713"/>
                  </a:lnTo>
                  <a:lnTo>
                    <a:pt x="5589" y="13662"/>
                  </a:lnTo>
                  <a:lnTo>
                    <a:pt x="5409" y="13585"/>
                  </a:lnTo>
                  <a:lnTo>
                    <a:pt x="5256" y="13508"/>
                  </a:lnTo>
                  <a:lnTo>
                    <a:pt x="5102" y="13431"/>
                  </a:lnTo>
                  <a:lnTo>
                    <a:pt x="4922" y="13380"/>
                  </a:lnTo>
                  <a:lnTo>
                    <a:pt x="4794" y="12944"/>
                  </a:lnTo>
                  <a:lnTo>
                    <a:pt x="4589" y="12534"/>
                  </a:lnTo>
                  <a:lnTo>
                    <a:pt x="4384" y="12150"/>
                  </a:lnTo>
                  <a:lnTo>
                    <a:pt x="4179" y="11765"/>
                  </a:lnTo>
                  <a:lnTo>
                    <a:pt x="3820" y="11125"/>
                  </a:lnTo>
                  <a:lnTo>
                    <a:pt x="3436" y="10458"/>
                  </a:lnTo>
                  <a:lnTo>
                    <a:pt x="3231" y="10151"/>
                  </a:lnTo>
                  <a:lnTo>
                    <a:pt x="3000" y="9869"/>
                  </a:lnTo>
                  <a:lnTo>
                    <a:pt x="2769" y="9587"/>
                  </a:lnTo>
                  <a:lnTo>
                    <a:pt x="2487" y="9356"/>
                  </a:lnTo>
                  <a:lnTo>
                    <a:pt x="2385" y="9305"/>
                  </a:lnTo>
                  <a:lnTo>
                    <a:pt x="2282" y="9253"/>
                  </a:lnTo>
                  <a:lnTo>
                    <a:pt x="2154" y="9228"/>
                  </a:lnTo>
                  <a:lnTo>
                    <a:pt x="1949" y="9228"/>
                  </a:lnTo>
                  <a:lnTo>
                    <a:pt x="1821" y="9253"/>
                  </a:lnTo>
                  <a:lnTo>
                    <a:pt x="1616" y="9356"/>
                  </a:lnTo>
                  <a:lnTo>
                    <a:pt x="1436" y="9510"/>
                  </a:lnTo>
                  <a:lnTo>
                    <a:pt x="1283" y="9689"/>
                  </a:lnTo>
                  <a:lnTo>
                    <a:pt x="1231" y="9792"/>
                  </a:lnTo>
                  <a:lnTo>
                    <a:pt x="1206" y="9894"/>
                  </a:lnTo>
                  <a:lnTo>
                    <a:pt x="1180" y="9997"/>
                  </a:lnTo>
                  <a:lnTo>
                    <a:pt x="1154" y="10125"/>
                  </a:lnTo>
                  <a:lnTo>
                    <a:pt x="1206" y="10458"/>
                  </a:lnTo>
                  <a:lnTo>
                    <a:pt x="1283" y="10791"/>
                  </a:lnTo>
                  <a:lnTo>
                    <a:pt x="1411" y="11099"/>
                  </a:lnTo>
                  <a:lnTo>
                    <a:pt x="1590" y="11381"/>
                  </a:lnTo>
                  <a:lnTo>
                    <a:pt x="1770" y="11688"/>
                  </a:lnTo>
                  <a:lnTo>
                    <a:pt x="1975" y="11970"/>
                  </a:lnTo>
                  <a:lnTo>
                    <a:pt x="2359" y="12509"/>
                  </a:lnTo>
                  <a:lnTo>
                    <a:pt x="2846" y="13278"/>
                  </a:lnTo>
                  <a:lnTo>
                    <a:pt x="3333" y="14047"/>
                  </a:lnTo>
                  <a:lnTo>
                    <a:pt x="2897" y="13944"/>
                  </a:lnTo>
                  <a:lnTo>
                    <a:pt x="2487" y="13816"/>
                  </a:lnTo>
                  <a:lnTo>
                    <a:pt x="2077" y="13662"/>
                  </a:lnTo>
                  <a:lnTo>
                    <a:pt x="1898" y="13585"/>
                  </a:lnTo>
                  <a:lnTo>
                    <a:pt x="1693" y="13457"/>
                  </a:lnTo>
                  <a:lnTo>
                    <a:pt x="1539" y="13380"/>
                  </a:lnTo>
                  <a:lnTo>
                    <a:pt x="1334" y="13329"/>
                  </a:lnTo>
                  <a:lnTo>
                    <a:pt x="1129" y="13303"/>
                  </a:lnTo>
                  <a:lnTo>
                    <a:pt x="949" y="13303"/>
                  </a:lnTo>
                  <a:lnTo>
                    <a:pt x="744" y="13355"/>
                  </a:lnTo>
                  <a:lnTo>
                    <a:pt x="565" y="13406"/>
                  </a:lnTo>
                  <a:lnTo>
                    <a:pt x="385" y="13508"/>
                  </a:lnTo>
                  <a:lnTo>
                    <a:pt x="257" y="13662"/>
                  </a:lnTo>
                  <a:lnTo>
                    <a:pt x="155" y="13816"/>
                  </a:lnTo>
                  <a:lnTo>
                    <a:pt x="78" y="13970"/>
                  </a:lnTo>
                  <a:lnTo>
                    <a:pt x="27" y="14124"/>
                  </a:lnTo>
                  <a:lnTo>
                    <a:pt x="1" y="14303"/>
                  </a:lnTo>
                  <a:lnTo>
                    <a:pt x="27" y="14457"/>
                  </a:lnTo>
                  <a:lnTo>
                    <a:pt x="52" y="14636"/>
                  </a:lnTo>
                  <a:lnTo>
                    <a:pt x="103" y="14790"/>
                  </a:lnTo>
                  <a:lnTo>
                    <a:pt x="180" y="14944"/>
                  </a:lnTo>
                  <a:lnTo>
                    <a:pt x="283" y="15098"/>
                  </a:lnTo>
                  <a:lnTo>
                    <a:pt x="385" y="15226"/>
                  </a:lnTo>
                  <a:lnTo>
                    <a:pt x="642" y="15482"/>
                  </a:lnTo>
                  <a:lnTo>
                    <a:pt x="924" y="15687"/>
                  </a:lnTo>
                  <a:lnTo>
                    <a:pt x="1077" y="15764"/>
                  </a:lnTo>
                  <a:lnTo>
                    <a:pt x="1231" y="15841"/>
                  </a:lnTo>
                  <a:lnTo>
                    <a:pt x="1590" y="15943"/>
                  </a:lnTo>
                  <a:lnTo>
                    <a:pt x="1949" y="16020"/>
                  </a:lnTo>
                  <a:lnTo>
                    <a:pt x="2333" y="16072"/>
                  </a:lnTo>
                  <a:lnTo>
                    <a:pt x="2692" y="16097"/>
                  </a:lnTo>
                  <a:lnTo>
                    <a:pt x="3077" y="16123"/>
                  </a:lnTo>
                  <a:lnTo>
                    <a:pt x="3461" y="16097"/>
                  </a:lnTo>
                  <a:lnTo>
                    <a:pt x="3871" y="16046"/>
                  </a:lnTo>
                  <a:lnTo>
                    <a:pt x="4256" y="15969"/>
                  </a:lnTo>
                  <a:lnTo>
                    <a:pt x="4051" y="16302"/>
                  </a:lnTo>
                  <a:lnTo>
                    <a:pt x="3820" y="16635"/>
                  </a:lnTo>
                  <a:lnTo>
                    <a:pt x="3333" y="17251"/>
                  </a:lnTo>
                  <a:lnTo>
                    <a:pt x="3154" y="17481"/>
                  </a:lnTo>
                  <a:lnTo>
                    <a:pt x="2949" y="17712"/>
                  </a:lnTo>
                  <a:lnTo>
                    <a:pt x="2744" y="17943"/>
                  </a:lnTo>
                  <a:lnTo>
                    <a:pt x="2564" y="18199"/>
                  </a:lnTo>
                  <a:lnTo>
                    <a:pt x="2385" y="18455"/>
                  </a:lnTo>
                  <a:lnTo>
                    <a:pt x="2257" y="18712"/>
                  </a:lnTo>
                  <a:lnTo>
                    <a:pt x="2180" y="18994"/>
                  </a:lnTo>
                  <a:lnTo>
                    <a:pt x="2154" y="19122"/>
                  </a:lnTo>
                  <a:lnTo>
                    <a:pt x="2154" y="19276"/>
                  </a:lnTo>
                  <a:lnTo>
                    <a:pt x="2180" y="19429"/>
                  </a:lnTo>
                  <a:lnTo>
                    <a:pt x="2205" y="19583"/>
                  </a:lnTo>
                  <a:lnTo>
                    <a:pt x="2257" y="19711"/>
                  </a:lnTo>
                  <a:lnTo>
                    <a:pt x="2333" y="19839"/>
                  </a:lnTo>
                  <a:lnTo>
                    <a:pt x="2410" y="19968"/>
                  </a:lnTo>
                  <a:lnTo>
                    <a:pt x="2513" y="20070"/>
                  </a:lnTo>
                  <a:lnTo>
                    <a:pt x="2615" y="20147"/>
                  </a:lnTo>
                  <a:lnTo>
                    <a:pt x="2718" y="20224"/>
                  </a:lnTo>
                  <a:lnTo>
                    <a:pt x="2846" y="20275"/>
                  </a:lnTo>
                  <a:lnTo>
                    <a:pt x="2974" y="20327"/>
                  </a:lnTo>
                  <a:lnTo>
                    <a:pt x="3102" y="20352"/>
                  </a:lnTo>
                  <a:lnTo>
                    <a:pt x="3256" y="20378"/>
                  </a:lnTo>
                  <a:lnTo>
                    <a:pt x="3384" y="20352"/>
                  </a:lnTo>
                  <a:lnTo>
                    <a:pt x="3538" y="20327"/>
                  </a:lnTo>
                  <a:lnTo>
                    <a:pt x="3666" y="20301"/>
                  </a:lnTo>
                  <a:lnTo>
                    <a:pt x="3820" y="20224"/>
                  </a:lnTo>
                  <a:lnTo>
                    <a:pt x="3948" y="20147"/>
                  </a:lnTo>
                  <a:lnTo>
                    <a:pt x="4076" y="20045"/>
                  </a:lnTo>
                  <a:lnTo>
                    <a:pt x="4205" y="19916"/>
                  </a:lnTo>
                  <a:lnTo>
                    <a:pt x="4307" y="19788"/>
                  </a:lnTo>
                  <a:lnTo>
                    <a:pt x="4512" y="19481"/>
                  </a:lnTo>
                  <a:lnTo>
                    <a:pt x="4692" y="19147"/>
                  </a:lnTo>
                  <a:lnTo>
                    <a:pt x="4871" y="18814"/>
                  </a:lnTo>
                  <a:lnTo>
                    <a:pt x="4999" y="18455"/>
                  </a:lnTo>
                  <a:lnTo>
                    <a:pt x="5256" y="17815"/>
                  </a:lnTo>
                  <a:lnTo>
                    <a:pt x="5358" y="17533"/>
                  </a:lnTo>
                  <a:lnTo>
                    <a:pt x="5435" y="17225"/>
                  </a:lnTo>
                  <a:lnTo>
                    <a:pt x="5512" y="16917"/>
                  </a:lnTo>
                  <a:lnTo>
                    <a:pt x="5563" y="16610"/>
                  </a:lnTo>
                  <a:lnTo>
                    <a:pt x="5871" y="16584"/>
                  </a:lnTo>
                  <a:lnTo>
                    <a:pt x="6178" y="16507"/>
                  </a:lnTo>
                  <a:lnTo>
                    <a:pt x="6512" y="16379"/>
                  </a:lnTo>
                  <a:lnTo>
                    <a:pt x="6819" y="16251"/>
                  </a:lnTo>
                  <a:lnTo>
                    <a:pt x="7152" y="16072"/>
                  </a:lnTo>
                  <a:lnTo>
                    <a:pt x="7486" y="15892"/>
                  </a:lnTo>
                  <a:lnTo>
                    <a:pt x="7793" y="15661"/>
                  </a:lnTo>
                  <a:lnTo>
                    <a:pt x="8101" y="15431"/>
                  </a:lnTo>
                  <a:lnTo>
                    <a:pt x="8690" y="14944"/>
                  </a:lnTo>
                  <a:lnTo>
                    <a:pt x="9229" y="14457"/>
                  </a:lnTo>
                  <a:lnTo>
                    <a:pt x="9690" y="13970"/>
                  </a:lnTo>
                  <a:lnTo>
                    <a:pt x="10049" y="13534"/>
                  </a:lnTo>
                  <a:lnTo>
                    <a:pt x="10561" y="12791"/>
                  </a:lnTo>
                  <a:lnTo>
                    <a:pt x="11023" y="12022"/>
                  </a:lnTo>
                  <a:lnTo>
                    <a:pt x="11433" y="11253"/>
                  </a:lnTo>
                  <a:lnTo>
                    <a:pt x="11792" y="10458"/>
                  </a:lnTo>
                  <a:lnTo>
                    <a:pt x="12125" y="9664"/>
                  </a:lnTo>
                  <a:lnTo>
                    <a:pt x="12381" y="8843"/>
                  </a:lnTo>
                  <a:lnTo>
                    <a:pt x="12612" y="8049"/>
                  </a:lnTo>
                  <a:lnTo>
                    <a:pt x="12766" y="7203"/>
                  </a:lnTo>
                  <a:lnTo>
                    <a:pt x="12868" y="6383"/>
                  </a:lnTo>
                  <a:lnTo>
                    <a:pt x="12945" y="5537"/>
                  </a:lnTo>
                  <a:lnTo>
                    <a:pt x="12945" y="4691"/>
                  </a:lnTo>
                  <a:lnTo>
                    <a:pt x="12894" y="3819"/>
                  </a:lnTo>
                  <a:lnTo>
                    <a:pt x="12791" y="2948"/>
                  </a:lnTo>
                  <a:lnTo>
                    <a:pt x="12638" y="2102"/>
                  </a:lnTo>
                  <a:lnTo>
                    <a:pt x="12433" y="1205"/>
                  </a:lnTo>
                  <a:lnTo>
                    <a:pt x="12151" y="333"/>
                  </a:lnTo>
                  <a:lnTo>
                    <a:pt x="12125" y="231"/>
                  </a:lnTo>
                  <a:lnTo>
                    <a:pt x="12074" y="154"/>
                  </a:lnTo>
                  <a:lnTo>
                    <a:pt x="11997" y="77"/>
                  </a:lnTo>
                  <a:lnTo>
                    <a:pt x="11920" y="51"/>
                  </a:lnTo>
                  <a:lnTo>
                    <a:pt x="118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0"/>
            <p:cNvSpPr/>
            <p:nvPr/>
          </p:nvSpPr>
          <p:spPr>
            <a:xfrm>
              <a:off x="3211550" y="1840913"/>
              <a:ext cx="1357900" cy="987500"/>
            </a:xfrm>
            <a:custGeom>
              <a:avLst/>
              <a:gdLst/>
              <a:ahLst/>
              <a:cxnLst/>
              <a:rect l="l" t="t" r="r" b="b"/>
              <a:pathLst>
                <a:path w="54316" h="39500" extrusionOk="0">
                  <a:moveTo>
                    <a:pt x="40243" y="0"/>
                  </a:moveTo>
                  <a:lnTo>
                    <a:pt x="39423" y="26"/>
                  </a:lnTo>
                  <a:lnTo>
                    <a:pt x="38628" y="103"/>
                  </a:lnTo>
                  <a:lnTo>
                    <a:pt x="37885" y="205"/>
                  </a:lnTo>
                  <a:lnTo>
                    <a:pt x="37142" y="308"/>
                  </a:lnTo>
                  <a:lnTo>
                    <a:pt x="36424" y="461"/>
                  </a:lnTo>
                  <a:lnTo>
                    <a:pt x="35757" y="641"/>
                  </a:lnTo>
                  <a:lnTo>
                    <a:pt x="35091" y="820"/>
                  </a:lnTo>
                  <a:lnTo>
                    <a:pt x="34476" y="1051"/>
                  </a:lnTo>
                  <a:lnTo>
                    <a:pt x="33861" y="1307"/>
                  </a:lnTo>
                  <a:lnTo>
                    <a:pt x="33297" y="1564"/>
                  </a:lnTo>
                  <a:lnTo>
                    <a:pt x="32733" y="1846"/>
                  </a:lnTo>
                  <a:lnTo>
                    <a:pt x="32195" y="2153"/>
                  </a:lnTo>
                  <a:lnTo>
                    <a:pt x="31682" y="2486"/>
                  </a:lnTo>
                  <a:lnTo>
                    <a:pt x="31195" y="2820"/>
                  </a:lnTo>
                  <a:lnTo>
                    <a:pt x="30734" y="3178"/>
                  </a:lnTo>
                  <a:lnTo>
                    <a:pt x="30298" y="3563"/>
                  </a:lnTo>
                  <a:lnTo>
                    <a:pt x="29862" y="3947"/>
                  </a:lnTo>
                  <a:lnTo>
                    <a:pt x="29478" y="4358"/>
                  </a:lnTo>
                  <a:lnTo>
                    <a:pt x="29093" y="4768"/>
                  </a:lnTo>
                  <a:lnTo>
                    <a:pt x="28709" y="5203"/>
                  </a:lnTo>
                  <a:lnTo>
                    <a:pt x="28375" y="5639"/>
                  </a:lnTo>
                  <a:lnTo>
                    <a:pt x="28042" y="6101"/>
                  </a:lnTo>
                  <a:lnTo>
                    <a:pt x="27735" y="6562"/>
                  </a:lnTo>
                  <a:lnTo>
                    <a:pt x="27453" y="7023"/>
                  </a:lnTo>
                  <a:lnTo>
                    <a:pt x="27171" y="7510"/>
                  </a:lnTo>
                  <a:lnTo>
                    <a:pt x="26914" y="7972"/>
                  </a:lnTo>
                  <a:lnTo>
                    <a:pt x="26684" y="8459"/>
                  </a:lnTo>
                  <a:lnTo>
                    <a:pt x="26248" y="9458"/>
                  </a:lnTo>
                  <a:lnTo>
                    <a:pt x="25863" y="10458"/>
                  </a:lnTo>
                  <a:lnTo>
                    <a:pt x="25530" y="11432"/>
                  </a:lnTo>
                  <a:lnTo>
                    <a:pt x="25274" y="12432"/>
                  </a:lnTo>
                  <a:lnTo>
                    <a:pt x="25043" y="13406"/>
                  </a:lnTo>
                  <a:lnTo>
                    <a:pt x="24864" y="14354"/>
                  </a:lnTo>
                  <a:lnTo>
                    <a:pt x="24710" y="15277"/>
                  </a:lnTo>
                  <a:lnTo>
                    <a:pt x="24582" y="16148"/>
                  </a:lnTo>
                  <a:lnTo>
                    <a:pt x="24505" y="16969"/>
                  </a:lnTo>
                  <a:lnTo>
                    <a:pt x="24454" y="17763"/>
                  </a:lnTo>
                  <a:lnTo>
                    <a:pt x="24402" y="18481"/>
                  </a:lnTo>
                  <a:lnTo>
                    <a:pt x="24377" y="19122"/>
                  </a:lnTo>
                  <a:lnTo>
                    <a:pt x="24377" y="20173"/>
                  </a:lnTo>
                  <a:lnTo>
                    <a:pt x="24402" y="20839"/>
                  </a:lnTo>
                  <a:lnTo>
                    <a:pt x="24428" y="21095"/>
                  </a:lnTo>
                  <a:lnTo>
                    <a:pt x="24249" y="21121"/>
                  </a:lnTo>
                  <a:lnTo>
                    <a:pt x="24018" y="21147"/>
                  </a:lnTo>
                  <a:lnTo>
                    <a:pt x="23710" y="21147"/>
                  </a:lnTo>
                  <a:lnTo>
                    <a:pt x="23326" y="21121"/>
                  </a:lnTo>
                  <a:lnTo>
                    <a:pt x="22864" y="21070"/>
                  </a:lnTo>
                  <a:lnTo>
                    <a:pt x="22352" y="20916"/>
                  </a:lnTo>
                  <a:lnTo>
                    <a:pt x="21762" y="20711"/>
                  </a:lnTo>
                  <a:lnTo>
                    <a:pt x="21455" y="20583"/>
                  </a:lnTo>
                  <a:lnTo>
                    <a:pt x="21121" y="20429"/>
                  </a:lnTo>
                  <a:lnTo>
                    <a:pt x="20763" y="20249"/>
                  </a:lnTo>
                  <a:lnTo>
                    <a:pt x="20429" y="20019"/>
                  </a:lnTo>
                  <a:lnTo>
                    <a:pt x="20045" y="19788"/>
                  </a:lnTo>
                  <a:lnTo>
                    <a:pt x="19660" y="19506"/>
                  </a:lnTo>
                  <a:lnTo>
                    <a:pt x="19276" y="19199"/>
                  </a:lnTo>
                  <a:lnTo>
                    <a:pt x="18866" y="18865"/>
                  </a:lnTo>
                  <a:lnTo>
                    <a:pt x="18456" y="18481"/>
                  </a:lnTo>
                  <a:lnTo>
                    <a:pt x="18020" y="18071"/>
                  </a:lnTo>
                  <a:lnTo>
                    <a:pt x="17584" y="17609"/>
                  </a:lnTo>
                  <a:lnTo>
                    <a:pt x="17148" y="17097"/>
                  </a:lnTo>
                  <a:lnTo>
                    <a:pt x="16687" y="16558"/>
                  </a:lnTo>
                  <a:lnTo>
                    <a:pt x="16226" y="15969"/>
                  </a:lnTo>
                  <a:lnTo>
                    <a:pt x="15764" y="15328"/>
                  </a:lnTo>
                  <a:lnTo>
                    <a:pt x="15277" y="14636"/>
                  </a:lnTo>
                  <a:lnTo>
                    <a:pt x="14867" y="13995"/>
                  </a:lnTo>
                  <a:lnTo>
                    <a:pt x="14508" y="13380"/>
                  </a:lnTo>
                  <a:lnTo>
                    <a:pt x="14175" y="12765"/>
                  </a:lnTo>
                  <a:lnTo>
                    <a:pt x="13867" y="12150"/>
                  </a:lnTo>
                  <a:lnTo>
                    <a:pt x="13560" y="11535"/>
                  </a:lnTo>
                  <a:lnTo>
                    <a:pt x="13304" y="10894"/>
                  </a:lnTo>
                  <a:lnTo>
                    <a:pt x="13022" y="10227"/>
                  </a:lnTo>
                  <a:lnTo>
                    <a:pt x="12765" y="9535"/>
                  </a:lnTo>
                  <a:lnTo>
                    <a:pt x="12688" y="9330"/>
                  </a:lnTo>
                  <a:lnTo>
                    <a:pt x="12560" y="9151"/>
                  </a:lnTo>
                  <a:lnTo>
                    <a:pt x="12432" y="8997"/>
                  </a:lnTo>
                  <a:lnTo>
                    <a:pt x="12278" y="8843"/>
                  </a:lnTo>
                  <a:lnTo>
                    <a:pt x="12124" y="8741"/>
                  </a:lnTo>
                  <a:lnTo>
                    <a:pt x="11945" y="8638"/>
                  </a:lnTo>
                  <a:lnTo>
                    <a:pt x="11766" y="8561"/>
                  </a:lnTo>
                  <a:lnTo>
                    <a:pt x="11560" y="8510"/>
                  </a:lnTo>
                  <a:lnTo>
                    <a:pt x="11355" y="8484"/>
                  </a:lnTo>
                  <a:lnTo>
                    <a:pt x="11176" y="8510"/>
                  </a:lnTo>
                  <a:lnTo>
                    <a:pt x="10971" y="8536"/>
                  </a:lnTo>
                  <a:lnTo>
                    <a:pt x="10792" y="8612"/>
                  </a:lnTo>
                  <a:lnTo>
                    <a:pt x="10612" y="8689"/>
                  </a:lnTo>
                  <a:lnTo>
                    <a:pt x="10458" y="8818"/>
                  </a:lnTo>
                  <a:lnTo>
                    <a:pt x="10305" y="8997"/>
                  </a:lnTo>
                  <a:lnTo>
                    <a:pt x="10176" y="9202"/>
                  </a:lnTo>
                  <a:lnTo>
                    <a:pt x="9946" y="9663"/>
                  </a:lnTo>
                  <a:lnTo>
                    <a:pt x="9741" y="10150"/>
                  </a:lnTo>
                  <a:lnTo>
                    <a:pt x="9612" y="10637"/>
                  </a:lnTo>
                  <a:lnTo>
                    <a:pt x="9510" y="11150"/>
                  </a:lnTo>
                  <a:lnTo>
                    <a:pt x="9433" y="11637"/>
                  </a:lnTo>
                  <a:lnTo>
                    <a:pt x="9407" y="12150"/>
                  </a:lnTo>
                  <a:lnTo>
                    <a:pt x="9433" y="12637"/>
                  </a:lnTo>
                  <a:lnTo>
                    <a:pt x="9484" y="13149"/>
                  </a:lnTo>
                  <a:lnTo>
                    <a:pt x="9202" y="12662"/>
                  </a:lnTo>
                  <a:lnTo>
                    <a:pt x="8946" y="12201"/>
                  </a:lnTo>
                  <a:lnTo>
                    <a:pt x="8741" y="11714"/>
                  </a:lnTo>
                  <a:lnTo>
                    <a:pt x="8510" y="11227"/>
                  </a:lnTo>
                  <a:lnTo>
                    <a:pt x="8126" y="10202"/>
                  </a:lnTo>
                  <a:lnTo>
                    <a:pt x="7716" y="9151"/>
                  </a:lnTo>
                  <a:lnTo>
                    <a:pt x="7639" y="8946"/>
                  </a:lnTo>
                  <a:lnTo>
                    <a:pt x="7536" y="8766"/>
                  </a:lnTo>
                  <a:lnTo>
                    <a:pt x="7382" y="8612"/>
                  </a:lnTo>
                  <a:lnTo>
                    <a:pt x="7229" y="8459"/>
                  </a:lnTo>
                  <a:lnTo>
                    <a:pt x="7075" y="8356"/>
                  </a:lnTo>
                  <a:lnTo>
                    <a:pt x="6895" y="8254"/>
                  </a:lnTo>
                  <a:lnTo>
                    <a:pt x="6716" y="8177"/>
                  </a:lnTo>
                  <a:lnTo>
                    <a:pt x="6511" y="8125"/>
                  </a:lnTo>
                  <a:lnTo>
                    <a:pt x="6306" y="8100"/>
                  </a:lnTo>
                  <a:lnTo>
                    <a:pt x="6126" y="8125"/>
                  </a:lnTo>
                  <a:lnTo>
                    <a:pt x="5921" y="8151"/>
                  </a:lnTo>
                  <a:lnTo>
                    <a:pt x="5742" y="8202"/>
                  </a:lnTo>
                  <a:lnTo>
                    <a:pt x="5563" y="8305"/>
                  </a:lnTo>
                  <a:lnTo>
                    <a:pt x="5409" y="8433"/>
                  </a:lnTo>
                  <a:lnTo>
                    <a:pt x="5255" y="8612"/>
                  </a:lnTo>
                  <a:lnTo>
                    <a:pt x="5127" y="8792"/>
                  </a:lnTo>
                  <a:lnTo>
                    <a:pt x="4973" y="9099"/>
                  </a:lnTo>
                  <a:lnTo>
                    <a:pt x="4845" y="9407"/>
                  </a:lnTo>
                  <a:lnTo>
                    <a:pt x="4717" y="9689"/>
                  </a:lnTo>
                  <a:lnTo>
                    <a:pt x="4640" y="9997"/>
                  </a:lnTo>
                  <a:lnTo>
                    <a:pt x="4537" y="10304"/>
                  </a:lnTo>
                  <a:lnTo>
                    <a:pt x="4486" y="10612"/>
                  </a:lnTo>
                  <a:lnTo>
                    <a:pt x="4435" y="10919"/>
                  </a:lnTo>
                  <a:lnTo>
                    <a:pt x="4383" y="11227"/>
                  </a:lnTo>
                  <a:lnTo>
                    <a:pt x="4383" y="11868"/>
                  </a:lnTo>
                  <a:lnTo>
                    <a:pt x="4409" y="12483"/>
                  </a:lnTo>
                  <a:lnTo>
                    <a:pt x="4486" y="13098"/>
                  </a:lnTo>
                  <a:lnTo>
                    <a:pt x="4614" y="13739"/>
                  </a:lnTo>
                  <a:lnTo>
                    <a:pt x="4076" y="12637"/>
                  </a:lnTo>
                  <a:lnTo>
                    <a:pt x="3589" y="11535"/>
                  </a:lnTo>
                  <a:lnTo>
                    <a:pt x="2640" y="9305"/>
                  </a:lnTo>
                  <a:lnTo>
                    <a:pt x="2589" y="9202"/>
                  </a:lnTo>
                  <a:lnTo>
                    <a:pt x="2512" y="9099"/>
                  </a:lnTo>
                  <a:lnTo>
                    <a:pt x="2435" y="9023"/>
                  </a:lnTo>
                  <a:lnTo>
                    <a:pt x="2333" y="8971"/>
                  </a:lnTo>
                  <a:lnTo>
                    <a:pt x="2128" y="8869"/>
                  </a:lnTo>
                  <a:lnTo>
                    <a:pt x="1871" y="8792"/>
                  </a:lnTo>
                  <a:lnTo>
                    <a:pt x="1641" y="8792"/>
                  </a:lnTo>
                  <a:lnTo>
                    <a:pt x="1410" y="8843"/>
                  </a:lnTo>
                  <a:lnTo>
                    <a:pt x="1179" y="8946"/>
                  </a:lnTo>
                  <a:lnTo>
                    <a:pt x="1102" y="9023"/>
                  </a:lnTo>
                  <a:lnTo>
                    <a:pt x="1026" y="9099"/>
                  </a:lnTo>
                  <a:lnTo>
                    <a:pt x="872" y="9305"/>
                  </a:lnTo>
                  <a:lnTo>
                    <a:pt x="718" y="9510"/>
                  </a:lnTo>
                  <a:lnTo>
                    <a:pt x="590" y="9715"/>
                  </a:lnTo>
                  <a:lnTo>
                    <a:pt x="487" y="9971"/>
                  </a:lnTo>
                  <a:lnTo>
                    <a:pt x="385" y="10202"/>
                  </a:lnTo>
                  <a:lnTo>
                    <a:pt x="282" y="10458"/>
                  </a:lnTo>
                  <a:lnTo>
                    <a:pt x="154" y="11022"/>
                  </a:lnTo>
                  <a:lnTo>
                    <a:pt x="52" y="11637"/>
                  </a:lnTo>
                  <a:lnTo>
                    <a:pt x="0" y="12278"/>
                  </a:lnTo>
                  <a:lnTo>
                    <a:pt x="0" y="12970"/>
                  </a:lnTo>
                  <a:lnTo>
                    <a:pt x="52" y="13688"/>
                  </a:lnTo>
                  <a:lnTo>
                    <a:pt x="128" y="14431"/>
                  </a:lnTo>
                  <a:lnTo>
                    <a:pt x="257" y="15226"/>
                  </a:lnTo>
                  <a:lnTo>
                    <a:pt x="436" y="16046"/>
                  </a:lnTo>
                  <a:lnTo>
                    <a:pt x="667" y="16892"/>
                  </a:lnTo>
                  <a:lnTo>
                    <a:pt x="923" y="17763"/>
                  </a:lnTo>
                  <a:lnTo>
                    <a:pt x="1231" y="18635"/>
                  </a:lnTo>
                  <a:lnTo>
                    <a:pt x="1564" y="19532"/>
                  </a:lnTo>
                  <a:lnTo>
                    <a:pt x="1948" y="20455"/>
                  </a:lnTo>
                  <a:lnTo>
                    <a:pt x="2358" y="21377"/>
                  </a:lnTo>
                  <a:lnTo>
                    <a:pt x="2820" y="22300"/>
                  </a:lnTo>
                  <a:lnTo>
                    <a:pt x="3307" y="23223"/>
                  </a:lnTo>
                  <a:lnTo>
                    <a:pt x="3845" y="24171"/>
                  </a:lnTo>
                  <a:lnTo>
                    <a:pt x="4409" y="25094"/>
                  </a:lnTo>
                  <a:lnTo>
                    <a:pt x="4999" y="26017"/>
                  </a:lnTo>
                  <a:lnTo>
                    <a:pt x="5614" y="26939"/>
                  </a:lnTo>
                  <a:lnTo>
                    <a:pt x="6280" y="27862"/>
                  </a:lnTo>
                  <a:lnTo>
                    <a:pt x="6972" y="28759"/>
                  </a:lnTo>
                  <a:lnTo>
                    <a:pt x="7690" y="29631"/>
                  </a:lnTo>
                  <a:lnTo>
                    <a:pt x="8459" y="30502"/>
                  </a:lnTo>
                  <a:lnTo>
                    <a:pt x="9228" y="31348"/>
                  </a:lnTo>
                  <a:lnTo>
                    <a:pt x="10048" y="32168"/>
                  </a:lnTo>
                  <a:lnTo>
                    <a:pt x="10868" y="32937"/>
                  </a:lnTo>
                  <a:lnTo>
                    <a:pt x="11740" y="33706"/>
                  </a:lnTo>
                  <a:lnTo>
                    <a:pt x="12611" y="34424"/>
                  </a:lnTo>
                  <a:lnTo>
                    <a:pt x="13201" y="34860"/>
                  </a:lnTo>
                  <a:lnTo>
                    <a:pt x="13791" y="35270"/>
                  </a:lnTo>
                  <a:lnTo>
                    <a:pt x="14406" y="35654"/>
                  </a:lnTo>
                  <a:lnTo>
                    <a:pt x="15047" y="36013"/>
                  </a:lnTo>
                  <a:lnTo>
                    <a:pt x="15713" y="36372"/>
                  </a:lnTo>
                  <a:lnTo>
                    <a:pt x="16405" y="36705"/>
                  </a:lnTo>
                  <a:lnTo>
                    <a:pt x="17123" y="37038"/>
                  </a:lnTo>
                  <a:lnTo>
                    <a:pt x="17866" y="37346"/>
                  </a:lnTo>
                  <a:lnTo>
                    <a:pt x="18609" y="37628"/>
                  </a:lnTo>
                  <a:lnTo>
                    <a:pt x="19353" y="37884"/>
                  </a:lnTo>
                  <a:lnTo>
                    <a:pt x="20147" y="38141"/>
                  </a:lnTo>
                  <a:lnTo>
                    <a:pt x="20942" y="38346"/>
                  </a:lnTo>
                  <a:lnTo>
                    <a:pt x="21737" y="38551"/>
                  </a:lnTo>
                  <a:lnTo>
                    <a:pt x="22557" y="38756"/>
                  </a:lnTo>
                  <a:lnTo>
                    <a:pt x="23377" y="38910"/>
                  </a:lnTo>
                  <a:lnTo>
                    <a:pt x="24197" y="39063"/>
                  </a:lnTo>
                  <a:lnTo>
                    <a:pt x="25018" y="39192"/>
                  </a:lnTo>
                  <a:lnTo>
                    <a:pt x="25863" y="39294"/>
                  </a:lnTo>
                  <a:lnTo>
                    <a:pt x="26709" y="39371"/>
                  </a:lnTo>
                  <a:lnTo>
                    <a:pt x="27529" y="39448"/>
                  </a:lnTo>
                  <a:lnTo>
                    <a:pt x="28375" y="39474"/>
                  </a:lnTo>
                  <a:lnTo>
                    <a:pt x="29221" y="39499"/>
                  </a:lnTo>
                  <a:lnTo>
                    <a:pt x="30067" y="39499"/>
                  </a:lnTo>
                  <a:lnTo>
                    <a:pt x="30887" y="39474"/>
                  </a:lnTo>
                  <a:lnTo>
                    <a:pt x="31708" y="39448"/>
                  </a:lnTo>
                  <a:lnTo>
                    <a:pt x="32528" y="39371"/>
                  </a:lnTo>
                  <a:lnTo>
                    <a:pt x="33348" y="39294"/>
                  </a:lnTo>
                  <a:lnTo>
                    <a:pt x="34143" y="39166"/>
                  </a:lnTo>
                  <a:lnTo>
                    <a:pt x="34937" y="39038"/>
                  </a:lnTo>
                  <a:lnTo>
                    <a:pt x="35706" y="38884"/>
                  </a:lnTo>
                  <a:lnTo>
                    <a:pt x="36475" y="38705"/>
                  </a:lnTo>
                  <a:lnTo>
                    <a:pt x="37219" y="38500"/>
                  </a:lnTo>
                  <a:lnTo>
                    <a:pt x="38039" y="38269"/>
                  </a:lnTo>
                  <a:lnTo>
                    <a:pt x="38859" y="38038"/>
                  </a:lnTo>
                  <a:lnTo>
                    <a:pt x="39269" y="37884"/>
                  </a:lnTo>
                  <a:lnTo>
                    <a:pt x="39654" y="37731"/>
                  </a:lnTo>
                  <a:lnTo>
                    <a:pt x="40064" y="37525"/>
                  </a:lnTo>
                  <a:lnTo>
                    <a:pt x="40474" y="37295"/>
                  </a:lnTo>
                  <a:lnTo>
                    <a:pt x="41089" y="36936"/>
                  </a:lnTo>
                  <a:lnTo>
                    <a:pt x="41704" y="36577"/>
                  </a:lnTo>
                  <a:lnTo>
                    <a:pt x="42294" y="36167"/>
                  </a:lnTo>
                  <a:lnTo>
                    <a:pt x="42883" y="35757"/>
                  </a:lnTo>
                  <a:lnTo>
                    <a:pt x="43447" y="35321"/>
                  </a:lnTo>
                  <a:lnTo>
                    <a:pt x="44011" y="34885"/>
                  </a:lnTo>
                  <a:lnTo>
                    <a:pt x="44575" y="34424"/>
                  </a:lnTo>
                  <a:lnTo>
                    <a:pt x="45088" y="33963"/>
                  </a:lnTo>
                  <a:lnTo>
                    <a:pt x="46113" y="33014"/>
                  </a:lnTo>
                  <a:lnTo>
                    <a:pt x="47061" y="32066"/>
                  </a:lnTo>
                  <a:lnTo>
                    <a:pt x="47959" y="31092"/>
                  </a:lnTo>
                  <a:lnTo>
                    <a:pt x="48753" y="30169"/>
                  </a:lnTo>
                  <a:lnTo>
                    <a:pt x="49496" y="29298"/>
                  </a:lnTo>
                  <a:lnTo>
                    <a:pt x="50137" y="28477"/>
                  </a:lnTo>
                  <a:lnTo>
                    <a:pt x="50701" y="27734"/>
                  </a:lnTo>
                  <a:lnTo>
                    <a:pt x="51163" y="27093"/>
                  </a:lnTo>
                  <a:lnTo>
                    <a:pt x="51803" y="26145"/>
                  </a:lnTo>
                  <a:lnTo>
                    <a:pt x="52034" y="25812"/>
                  </a:lnTo>
                  <a:lnTo>
                    <a:pt x="52265" y="25376"/>
                  </a:lnTo>
                  <a:lnTo>
                    <a:pt x="52495" y="24914"/>
                  </a:lnTo>
                  <a:lnTo>
                    <a:pt x="52880" y="23992"/>
                  </a:lnTo>
                  <a:lnTo>
                    <a:pt x="53239" y="23043"/>
                  </a:lnTo>
                  <a:lnTo>
                    <a:pt x="53546" y="22069"/>
                  </a:lnTo>
                  <a:lnTo>
                    <a:pt x="53803" y="21044"/>
                  </a:lnTo>
                  <a:lnTo>
                    <a:pt x="54008" y="20019"/>
                  </a:lnTo>
                  <a:lnTo>
                    <a:pt x="54162" y="18968"/>
                  </a:lnTo>
                  <a:lnTo>
                    <a:pt x="54264" y="17917"/>
                  </a:lnTo>
                  <a:lnTo>
                    <a:pt x="54315" y="16840"/>
                  </a:lnTo>
                  <a:lnTo>
                    <a:pt x="54315" y="15764"/>
                  </a:lnTo>
                  <a:lnTo>
                    <a:pt x="54238" y="14713"/>
                  </a:lnTo>
                  <a:lnTo>
                    <a:pt x="54136" y="13636"/>
                  </a:lnTo>
                  <a:lnTo>
                    <a:pt x="53982" y="12585"/>
                  </a:lnTo>
                  <a:lnTo>
                    <a:pt x="53777" y="11535"/>
                  </a:lnTo>
                  <a:lnTo>
                    <a:pt x="53521" y="10509"/>
                  </a:lnTo>
                  <a:lnTo>
                    <a:pt x="53213" y="9510"/>
                  </a:lnTo>
                  <a:lnTo>
                    <a:pt x="52854" y="8536"/>
                  </a:lnTo>
                  <a:lnTo>
                    <a:pt x="52444" y="7587"/>
                  </a:lnTo>
                  <a:lnTo>
                    <a:pt x="52213" y="7126"/>
                  </a:lnTo>
                  <a:lnTo>
                    <a:pt x="51983" y="6690"/>
                  </a:lnTo>
                  <a:lnTo>
                    <a:pt x="51726" y="6254"/>
                  </a:lnTo>
                  <a:lnTo>
                    <a:pt x="51470" y="5819"/>
                  </a:lnTo>
                  <a:lnTo>
                    <a:pt x="51188" y="5408"/>
                  </a:lnTo>
                  <a:lnTo>
                    <a:pt x="50881" y="4998"/>
                  </a:lnTo>
                  <a:lnTo>
                    <a:pt x="50573" y="4588"/>
                  </a:lnTo>
                  <a:lnTo>
                    <a:pt x="50265" y="4204"/>
                  </a:lnTo>
                  <a:lnTo>
                    <a:pt x="49932" y="3845"/>
                  </a:lnTo>
                  <a:lnTo>
                    <a:pt x="49599" y="3486"/>
                  </a:lnTo>
                  <a:lnTo>
                    <a:pt x="49240" y="3127"/>
                  </a:lnTo>
                  <a:lnTo>
                    <a:pt x="48856" y="2820"/>
                  </a:lnTo>
                  <a:lnTo>
                    <a:pt x="48471" y="2512"/>
                  </a:lnTo>
                  <a:lnTo>
                    <a:pt x="48087" y="2204"/>
                  </a:lnTo>
                  <a:lnTo>
                    <a:pt x="47651" y="1922"/>
                  </a:lnTo>
                  <a:lnTo>
                    <a:pt x="47241" y="1666"/>
                  </a:lnTo>
                  <a:lnTo>
                    <a:pt x="46805" y="1410"/>
                  </a:lnTo>
                  <a:lnTo>
                    <a:pt x="46344" y="1179"/>
                  </a:lnTo>
                  <a:lnTo>
                    <a:pt x="45882" y="974"/>
                  </a:lnTo>
                  <a:lnTo>
                    <a:pt x="45395" y="795"/>
                  </a:lnTo>
                  <a:lnTo>
                    <a:pt x="44908" y="615"/>
                  </a:lnTo>
                  <a:lnTo>
                    <a:pt x="44396" y="461"/>
                  </a:lnTo>
                  <a:lnTo>
                    <a:pt x="43883" y="333"/>
                  </a:lnTo>
                  <a:lnTo>
                    <a:pt x="43370" y="205"/>
                  </a:lnTo>
                  <a:lnTo>
                    <a:pt x="42806" y="128"/>
                  </a:lnTo>
                  <a:lnTo>
                    <a:pt x="42242" y="51"/>
                  </a:lnTo>
                  <a:lnTo>
                    <a:pt x="41679" y="26"/>
                  </a:lnTo>
                  <a:lnTo>
                    <a:pt x="410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0"/>
            <p:cNvSpPr/>
            <p:nvPr/>
          </p:nvSpPr>
          <p:spPr>
            <a:xfrm>
              <a:off x="4102275" y="2480413"/>
              <a:ext cx="413975" cy="333250"/>
            </a:xfrm>
            <a:custGeom>
              <a:avLst/>
              <a:gdLst/>
              <a:ahLst/>
              <a:cxnLst/>
              <a:rect l="l" t="t" r="r" b="b"/>
              <a:pathLst>
                <a:path w="16559" h="13330" extrusionOk="0">
                  <a:moveTo>
                    <a:pt x="15841" y="1"/>
                  </a:moveTo>
                  <a:lnTo>
                    <a:pt x="14995" y="52"/>
                  </a:lnTo>
                  <a:lnTo>
                    <a:pt x="13919" y="129"/>
                  </a:lnTo>
                  <a:lnTo>
                    <a:pt x="13304" y="180"/>
                  </a:lnTo>
                  <a:lnTo>
                    <a:pt x="12663" y="283"/>
                  </a:lnTo>
                  <a:lnTo>
                    <a:pt x="11945" y="385"/>
                  </a:lnTo>
                  <a:lnTo>
                    <a:pt x="11227" y="539"/>
                  </a:lnTo>
                  <a:lnTo>
                    <a:pt x="10484" y="693"/>
                  </a:lnTo>
                  <a:lnTo>
                    <a:pt x="9715" y="898"/>
                  </a:lnTo>
                  <a:lnTo>
                    <a:pt x="8946" y="1129"/>
                  </a:lnTo>
                  <a:lnTo>
                    <a:pt x="8151" y="1411"/>
                  </a:lnTo>
                  <a:lnTo>
                    <a:pt x="7357" y="1744"/>
                  </a:lnTo>
                  <a:lnTo>
                    <a:pt x="6588" y="2103"/>
                  </a:lnTo>
                  <a:lnTo>
                    <a:pt x="5819" y="2487"/>
                  </a:lnTo>
                  <a:lnTo>
                    <a:pt x="5101" y="2949"/>
                  </a:lnTo>
                  <a:lnTo>
                    <a:pt x="4717" y="3205"/>
                  </a:lnTo>
                  <a:lnTo>
                    <a:pt x="4383" y="3461"/>
                  </a:lnTo>
                  <a:lnTo>
                    <a:pt x="4025" y="3743"/>
                  </a:lnTo>
                  <a:lnTo>
                    <a:pt x="3691" y="4025"/>
                  </a:lnTo>
                  <a:lnTo>
                    <a:pt x="3358" y="4333"/>
                  </a:lnTo>
                  <a:lnTo>
                    <a:pt x="3051" y="4640"/>
                  </a:lnTo>
                  <a:lnTo>
                    <a:pt x="2743" y="4974"/>
                  </a:lnTo>
                  <a:lnTo>
                    <a:pt x="2435" y="5332"/>
                  </a:lnTo>
                  <a:lnTo>
                    <a:pt x="2153" y="5691"/>
                  </a:lnTo>
                  <a:lnTo>
                    <a:pt x="1897" y="6076"/>
                  </a:lnTo>
                  <a:lnTo>
                    <a:pt x="1641" y="6486"/>
                  </a:lnTo>
                  <a:lnTo>
                    <a:pt x="1410" y="6896"/>
                  </a:lnTo>
                  <a:lnTo>
                    <a:pt x="1179" y="7332"/>
                  </a:lnTo>
                  <a:lnTo>
                    <a:pt x="974" y="7767"/>
                  </a:lnTo>
                  <a:lnTo>
                    <a:pt x="795" y="8254"/>
                  </a:lnTo>
                  <a:lnTo>
                    <a:pt x="616" y="8741"/>
                  </a:lnTo>
                  <a:lnTo>
                    <a:pt x="462" y="9228"/>
                  </a:lnTo>
                  <a:lnTo>
                    <a:pt x="334" y="9767"/>
                  </a:lnTo>
                  <a:lnTo>
                    <a:pt x="231" y="10305"/>
                  </a:lnTo>
                  <a:lnTo>
                    <a:pt x="128" y="10869"/>
                  </a:lnTo>
                  <a:lnTo>
                    <a:pt x="77" y="11458"/>
                  </a:lnTo>
                  <a:lnTo>
                    <a:pt x="26" y="12048"/>
                  </a:lnTo>
                  <a:lnTo>
                    <a:pt x="0" y="12689"/>
                  </a:lnTo>
                  <a:lnTo>
                    <a:pt x="0" y="13330"/>
                  </a:lnTo>
                  <a:lnTo>
                    <a:pt x="385" y="13253"/>
                  </a:lnTo>
                  <a:lnTo>
                    <a:pt x="795" y="13176"/>
                  </a:lnTo>
                  <a:lnTo>
                    <a:pt x="1384" y="13048"/>
                  </a:lnTo>
                  <a:lnTo>
                    <a:pt x="2077" y="12843"/>
                  </a:lnTo>
                  <a:lnTo>
                    <a:pt x="2871" y="12612"/>
                  </a:lnTo>
                  <a:lnTo>
                    <a:pt x="3743" y="12330"/>
                  </a:lnTo>
                  <a:lnTo>
                    <a:pt x="4691" y="11971"/>
                  </a:lnTo>
                  <a:lnTo>
                    <a:pt x="5434" y="11664"/>
                  </a:lnTo>
                  <a:lnTo>
                    <a:pt x="6203" y="11279"/>
                  </a:lnTo>
                  <a:lnTo>
                    <a:pt x="7024" y="10895"/>
                  </a:lnTo>
                  <a:lnTo>
                    <a:pt x="7818" y="10433"/>
                  </a:lnTo>
                  <a:lnTo>
                    <a:pt x="8664" y="9921"/>
                  </a:lnTo>
                  <a:lnTo>
                    <a:pt x="9484" y="9331"/>
                  </a:lnTo>
                  <a:lnTo>
                    <a:pt x="10305" y="8716"/>
                  </a:lnTo>
                  <a:lnTo>
                    <a:pt x="11125" y="8024"/>
                  </a:lnTo>
                  <a:lnTo>
                    <a:pt x="11919" y="7280"/>
                  </a:lnTo>
                  <a:lnTo>
                    <a:pt x="12330" y="6870"/>
                  </a:lnTo>
                  <a:lnTo>
                    <a:pt x="12714" y="6460"/>
                  </a:lnTo>
                  <a:lnTo>
                    <a:pt x="13073" y="6024"/>
                  </a:lnTo>
                  <a:lnTo>
                    <a:pt x="13457" y="5563"/>
                  </a:lnTo>
                  <a:lnTo>
                    <a:pt x="13816" y="5102"/>
                  </a:lnTo>
                  <a:lnTo>
                    <a:pt x="14175" y="4615"/>
                  </a:lnTo>
                  <a:lnTo>
                    <a:pt x="14508" y="4102"/>
                  </a:lnTo>
                  <a:lnTo>
                    <a:pt x="14841" y="3589"/>
                  </a:lnTo>
                  <a:lnTo>
                    <a:pt x="15175" y="3026"/>
                  </a:lnTo>
                  <a:lnTo>
                    <a:pt x="15482" y="2462"/>
                  </a:lnTo>
                  <a:lnTo>
                    <a:pt x="15764" y="1898"/>
                  </a:lnTo>
                  <a:lnTo>
                    <a:pt x="16046" y="1283"/>
                  </a:lnTo>
                  <a:lnTo>
                    <a:pt x="16303" y="667"/>
                  </a:lnTo>
                  <a:lnTo>
                    <a:pt x="1655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0"/>
            <p:cNvSpPr/>
            <p:nvPr/>
          </p:nvSpPr>
          <p:spPr>
            <a:xfrm>
              <a:off x="4464325" y="2159388"/>
              <a:ext cx="311450" cy="179450"/>
            </a:xfrm>
            <a:custGeom>
              <a:avLst/>
              <a:gdLst/>
              <a:ahLst/>
              <a:cxnLst/>
              <a:rect l="l" t="t" r="r" b="b"/>
              <a:pathLst>
                <a:path w="12458" h="7178" extrusionOk="0">
                  <a:moveTo>
                    <a:pt x="12458" y="0"/>
                  </a:moveTo>
                  <a:lnTo>
                    <a:pt x="12150" y="103"/>
                  </a:lnTo>
                  <a:lnTo>
                    <a:pt x="11305" y="308"/>
                  </a:lnTo>
                  <a:lnTo>
                    <a:pt x="10049" y="615"/>
                  </a:lnTo>
                  <a:lnTo>
                    <a:pt x="9305" y="769"/>
                  </a:lnTo>
                  <a:lnTo>
                    <a:pt x="8511" y="923"/>
                  </a:lnTo>
                  <a:lnTo>
                    <a:pt x="7690" y="1051"/>
                  </a:lnTo>
                  <a:lnTo>
                    <a:pt x="6819" y="1154"/>
                  </a:lnTo>
                  <a:lnTo>
                    <a:pt x="5947" y="1231"/>
                  </a:lnTo>
                  <a:lnTo>
                    <a:pt x="5076" y="1256"/>
                  </a:lnTo>
                  <a:lnTo>
                    <a:pt x="4230" y="1256"/>
                  </a:lnTo>
                  <a:lnTo>
                    <a:pt x="3820" y="1231"/>
                  </a:lnTo>
                  <a:lnTo>
                    <a:pt x="3410" y="1205"/>
                  </a:lnTo>
                  <a:lnTo>
                    <a:pt x="3025" y="1154"/>
                  </a:lnTo>
                  <a:lnTo>
                    <a:pt x="2641" y="1077"/>
                  </a:lnTo>
                  <a:lnTo>
                    <a:pt x="2282" y="974"/>
                  </a:lnTo>
                  <a:lnTo>
                    <a:pt x="1949" y="872"/>
                  </a:lnTo>
                  <a:lnTo>
                    <a:pt x="1769" y="974"/>
                  </a:lnTo>
                  <a:lnTo>
                    <a:pt x="1564" y="1102"/>
                  </a:lnTo>
                  <a:lnTo>
                    <a:pt x="1334" y="1282"/>
                  </a:lnTo>
                  <a:lnTo>
                    <a:pt x="1052" y="1538"/>
                  </a:lnTo>
                  <a:lnTo>
                    <a:pt x="795" y="1820"/>
                  </a:lnTo>
                  <a:lnTo>
                    <a:pt x="539" y="2128"/>
                  </a:lnTo>
                  <a:lnTo>
                    <a:pt x="411" y="2333"/>
                  </a:lnTo>
                  <a:lnTo>
                    <a:pt x="308" y="2512"/>
                  </a:lnTo>
                  <a:lnTo>
                    <a:pt x="206" y="2717"/>
                  </a:lnTo>
                  <a:lnTo>
                    <a:pt x="129" y="2948"/>
                  </a:lnTo>
                  <a:lnTo>
                    <a:pt x="52" y="3179"/>
                  </a:lnTo>
                  <a:lnTo>
                    <a:pt x="1" y="3409"/>
                  </a:lnTo>
                  <a:lnTo>
                    <a:pt x="1" y="3666"/>
                  </a:lnTo>
                  <a:lnTo>
                    <a:pt x="1" y="3922"/>
                  </a:lnTo>
                  <a:lnTo>
                    <a:pt x="26" y="4204"/>
                  </a:lnTo>
                  <a:lnTo>
                    <a:pt x="78" y="4486"/>
                  </a:lnTo>
                  <a:lnTo>
                    <a:pt x="180" y="4793"/>
                  </a:lnTo>
                  <a:lnTo>
                    <a:pt x="308" y="5101"/>
                  </a:lnTo>
                  <a:lnTo>
                    <a:pt x="488" y="5434"/>
                  </a:lnTo>
                  <a:lnTo>
                    <a:pt x="693" y="5742"/>
                  </a:lnTo>
                  <a:lnTo>
                    <a:pt x="923" y="6101"/>
                  </a:lnTo>
                  <a:lnTo>
                    <a:pt x="1231" y="6434"/>
                  </a:lnTo>
                  <a:lnTo>
                    <a:pt x="1564" y="6818"/>
                  </a:lnTo>
                  <a:lnTo>
                    <a:pt x="1949" y="7177"/>
                  </a:lnTo>
                  <a:lnTo>
                    <a:pt x="2308" y="7126"/>
                  </a:lnTo>
                  <a:lnTo>
                    <a:pt x="2692" y="7075"/>
                  </a:lnTo>
                  <a:lnTo>
                    <a:pt x="3230" y="6947"/>
                  </a:lnTo>
                  <a:lnTo>
                    <a:pt x="3871" y="6793"/>
                  </a:lnTo>
                  <a:lnTo>
                    <a:pt x="4589" y="6588"/>
                  </a:lnTo>
                  <a:lnTo>
                    <a:pt x="5383" y="6331"/>
                  </a:lnTo>
                  <a:lnTo>
                    <a:pt x="6229" y="5973"/>
                  </a:lnTo>
                  <a:lnTo>
                    <a:pt x="6665" y="5793"/>
                  </a:lnTo>
                  <a:lnTo>
                    <a:pt x="7101" y="5562"/>
                  </a:lnTo>
                  <a:lnTo>
                    <a:pt x="7537" y="5332"/>
                  </a:lnTo>
                  <a:lnTo>
                    <a:pt x="7972" y="5075"/>
                  </a:lnTo>
                  <a:lnTo>
                    <a:pt x="8434" y="4793"/>
                  </a:lnTo>
                  <a:lnTo>
                    <a:pt x="8869" y="4486"/>
                  </a:lnTo>
                  <a:lnTo>
                    <a:pt x="9280" y="4178"/>
                  </a:lnTo>
                  <a:lnTo>
                    <a:pt x="9715" y="3819"/>
                  </a:lnTo>
                  <a:lnTo>
                    <a:pt x="10125" y="3435"/>
                  </a:lnTo>
                  <a:lnTo>
                    <a:pt x="10510" y="3025"/>
                  </a:lnTo>
                  <a:lnTo>
                    <a:pt x="10894" y="2615"/>
                  </a:lnTo>
                  <a:lnTo>
                    <a:pt x="11253" y="2153"/>
                  </a:lnTo>
                  <a:lnTo>
                    <a:pt x="11586" y="1666"/>
                  </a:lnTo>
                  <a:lnTo>
                    <a:pt x="11894" y="1128"/>
                  </a:lnTo>
                  <a:lnTo>
                    <a:pt x="12202" y="590"/>
                  </a:lnTo>
                  <a:lnTo>
                    <a:pt x="124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0"/>
            <p:cNvSpPr/>
            <p:nvPr/>
          </p:nvSpPr>
          <p:spPr>
            <a:xfrm>
              <a:off x="4304125" y="2086338"/>
              <a:ext cx="138450" cy="119850"/>
            </a:xfrm>
            <a:custGeom>
              <a:avLst/>
              <a:gdLst/>
              <a:ahLst/>
              <a:cxnLst/>
              <a:rect l="l" t="t" r="r" b="b"/>
              <a:pathLst>
                <a:path w="5538" h="4794" extrusionOk="0">
                  <a:moveTo>
                    <a:pt x="2666" y="0"/>
                  </a:moveTo>
                  <a:lnTo>
                    <a:pt x="2436" y="26"/>
                  </a:lnTo>
                  <a:lnTo>
                    <a:pt x="2205" y="51"/>
                  </a:lnTo>
                  <a:lnTo>
                    <a:pt x="1974" y="103"/>
                  </a:lnTo>
                  <a:lnTo>
                    <a:pt x="1769" y="180"/>
                  </a:lnTo>
                  <a:lnTo>
                    <a:pt x="1564" y="256"/>
                  </a:lnTo>
                  <a:lnTo>
                    <a:pt x="1385" y="359"/>
                  </a:lnTo>
                  <a:lnTo>
                    <a:pt x="1205" y="462"/>
                  </a:lnTo>
                  <a:lnTo>
                    <a:pt x="1026" y="615"/>
                  </a:lnTo>
                  <a:lnTo>
                    <a:pt x="872" y="744"/>
                  </a:lnTo>
                  <a:lnTo>
                    <a:pt x="744" y="897"/>
                  </a:lnTo>
                  <a:lnTo>
                    <a:pt x="616" y="1051"/>
                  </a:lnTo>
                  <a:lnTo>
                    <a:pt x="488" y="1231"/>
                  </a:lnTo>
                  <a:lnTo>
                    <a:pt x="282" y="1615"/>
                  </a:lnTo>
                  <a:lnTo>
                    <a:pt x="154" y="1999"/>
                  </a:lnTo>
                  <a:lnTo>
                    <a:pt x="52" y="2410"/>
                  </a:lnTo>
                  <a:lnTo>
                    <a:pt x="1" y="2845"/>
                  </a:lnTo>
                  <a:lnTo>
                    <a:pt x="26" y="3255"/>
                  </a:lnTo>
                  <a:lnTo>
                    <a:pt x="103" y="3666"/>
                  </a:lnTo>
                  <a:lnTo>
                    <a:pt x="231" y="4076"/>
                  </a:lnTo>
                  <a:lnTo>
                    <a:pt x="308" y="4255"/>
                  </a:lnTo>
                  <a:lnTo>
                    <a:pt x="411" y="4435"/>
                  </a:lnTo>
                  <a:lnTo>
                    <a:pt x="513" y="4614"/>
                  </a:lnTo>
                  <a:lnTo>
                    <a:pt x="641" y="4793"/>
                  </a:lnTo>
                  <a:lnTo>
                    <a:pt x="718" y="4486"/>
                  </a:lnTo>
                  <a:lnTo>
                    <a:pt x="795" y="4204"/>
                  </a:lnTo>
                  <a:lnTo>
                    <a:pt x="923" y="3922"/>
                  </a:lnTo>
                  <a:lnTo>
                    <a:pt x="1051" y="3666"/>
                  </a:lnTo>
                  <a:lnTo>
                    <a:pt x="1205" y="3409"/>
                  </a:lnTo>
                  <a:lnTo>
                    <a:pt x="1385" y="3153"/>
                  </a:lnTo>
                  <a:lnTo>
                    <a:pt x="1564" y="2948"/>
                  </a:lnTo>
                  <a:lnTo>
                    <a:pt x="1795" y="2743"/>
                  </a:lnTo>
                  <a:lnTo>
                    <a:pt x="2025" y="2563"/>
                  </a:lnTo>
                  <a:lnTo>
                    <a:pt x="2282" y="2410"/>
                  </a:lnTo>
                  <a:lnTo>
                    <a:pt x="2564" y="2281"/>
                  </a:lnTo>
                  <a:lnTo>
                    <a:pt x="2871" y="2179"/>
                  </a:lnTo>
                  <a:lnTo>
                    <a:pt x="3179" y="2102"/>
                  </a:lnTo>
                  <a:lnTo>
                    <a:pt x="3538" y="2076"/>
                  </a:lnTo>
                  <a:lnTo>
                    <a:pt x="3871" y="2051"/>
                  </a:lnTo>
                  <a:lnTo>
                    <a:pt x="4256" y="2102"/>
                  </a:lnTo>
                  <a:lnTo>
                    <a:pt x="4614" y="2179"/>
                  </a:lnTo>
                  <a:lnTo>
                    <a:pt x="4948" y="2281"/>
                  </a:lnTo>
                  <a:lnTo>
                    <a:pt x="5255" y="2410"/>
                  </a:lnTo>
                  <a:lnTo>
                    <a:pt x="5537" y="2538"/>
                  </a:lnTo>
                  <a:lnTo>
                    <a:pt x="5511" y="2333"/>
                  </a:lnTo>
                  <a:lnTo>
                    <a:pt x="5486" y="2102"/>
                  </a:lnTo>
                  <a:lnTo>
                    <a:pt x="5409" y="1897"/>
                  </a:lnTo>
                  <a:lnTo>
                    <a:pt x="5358" y="1692"/>
                  </a:lnTo>
                  <a:lnTo>
                    <a:pt x="5255" y="1487"/>
                  </a:lnTo>
                  <a:lnTo>
                    <a:pt x="5153" y="1282"/>
                  </a:lnTo>
                  <a:lnTo>
                    <a:pt x="5050" y="1102"/>
                  </a:lnTo>
                  <a:lnTo>
                    <a:pt x="4896" y="923"/>
                  </a:lnTo>
                  <a:lnTo>
                    <a:pt x="4743" y="769"/>
                  </a:lnTo>
                  <a:lnTo>
                    <a:pt x="4589" y="615"/>
                  </a:lnTo>
                  <a:lnTo>
                    <a:pt x="4384" y="487"/>
                  </a:lnTo>
                  <a:lnTo>
                    <a:pt x="4179" y="359"/>
                  </a:lnTo>
                  <a:lnTo>
                    <a:pt x="3974" y="256"/>
                  </a:lnTo>
                  <a:lnTo>
                    <a:pt x="3717" y="154"/>
                  </a:lnTo>
                  <a:lnTo>
                    <a:pt x="3461" y="77"/>
                  </a:lnTo>
                  <a:lnTo>
                    <a:pt x="3205" y="26"/>
                  </a:lnTo>
                  <a:lnTo>
                    <a:pt x="29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0"/>
            <p:cNvSpPr/>
            <p:nvPr/>
          </p:nvSpPr>
          <p:spPr>
            <a:xfrm>
              <a:off x="3508250" y="2308038"/>
              <a:ext cx="87175" cy="80775"/>
            </a:xfrm>
            <a:custGeom>
              <a:avLst/>
              <a:gdLst/>
              <a:ahLst/>
              <a:cxnLst/>
              <a:rect l="l" t="t" r="r" b="b"/>
              <a:pathLst>
                <a:path w="3487" h="3231" extrusionOk="0">
                  <a:moveTo>
                    <a:pt x="718" y="1"/>
                  </a:moveTo>
                  <a:lnTo>
                    <a:pt x="615" y="27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308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77" y="437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795"/>
                  </a:lnTo>
                  <a:lnTo>
                    <a:pt x="26" y="924"/>
                  </a:lnTo>
                  <a:lnTo>
                    <a:pt x="77" y="1052"/>
                  </a:lnTo>
                  <a:lnTo>
                    <a:pt x="308" y="1436"/>
                  </a:lnTo>
                  <a:lnTo>
                    <a:pt x="538" y="1821"/>
                  </a:lnTo>
                  <a:lnTo>
                    <a:pt x="820" y="2180"/>
                  </a:lnTo>
                  <a:lnTo>
                    <a:pt x="1128" y="2513"/>
                  </a:lnTo>
                  <a:lnTo>
                    <a:pt x="1282" y="2641"/>
                  </a:lnTo>
                  <a:lnTo>
                    <a:pt x="1461" y="2795"/>
                  </a:lnTo>
                  <a:lnTo>
                    <a:pt x="1641" y="2897"/>
                  </a:lnTo>
                  <a:lnTo>
                    <a:pt x="1846" y="3000"/>
                  </a:lnTo>
                  <a:lnTo>
                    <a:pt x="2051" y="3102"/>
                  </a:lnTo>
                  <a:lnTo>
                    <a:pt x="2256" y="3154"/>
                  </a:lnTo>
                  <a:lnTo>
                    <a:pt x="2486" y="3205"/>
                  </a:lnTo>
                  <a:lnTo>
                    <a:pt x="2717" y="3231"/>
                  </a:lnTo>
                  <a:lnTo>
                    <a:pt x="2845" y="3205"/>
                  </a:lnTo>
                  <a:lnTo>
                    <a:pt x="2948" y="3179"/>
                  </a:lnTo>
                  <a:lnTo>
                    <a:pt x="3076" y="3128"/>
                  </a:lnTo>
                  <a:lnTo>
                    <a:pt x="3179" y="3077"/>
                  </a:lnTo>
                  <a:lnTo>
                    <a:pt x="3255" y="2974"/>
                  </a:lnTo>
                  <a:lnTo>
                    <a:pt x="3358" y="2872"/>
                  </a:lnTo>
                  <a:lnTo>
                    <a:pt x="3409" y="2769"/>
                  </a:lnTo>
                  <a:lnTo>
                    <a:pt x="3460" y="2667"/>
                  </a:lnTo>
                  <a:lnTo>
                    <a:pt x="3486" y="2513"/>
                  </a:lnTo>
                  <a:lnTo>
                    <a:pt x="3486" y="2385"/>
                  </a:lnTo>
                  <a:lnTo>
                    <a:pt x="3460" y="2282"/>
                  </a:lnTo>
                  <a:lnTo>
                    <a:pt x="3409" y="2154"/>
                  </a:lnTo>
                  <a:lnTo>
                    <a:pt x="3358" y="2051"/>
                  </a:lnTo>
                  <a:lnTo>
                    <a:pt x="3281" y="1949"/>
                  </a:lnTo>
                  <a:lnTo>
                    <a:pt x="3102" y="1770"/>
                  </a:lnTo>
                  <a:lnTo>
                    <a:pt x="2845" y="1616"/>
                  </a:lnTo>
                  <a:lnTo>
                    <a:pt x="2615" y="1488"/>
                  </a:lnTo>
                  <a:lnTo>
                    <a:pt x="2358" y="1334"/>
                  </a:lnTo>
                  <a:lnTo>
                    <a:pt x="2128" y="1180"/>
                  </a:lnTo>
                  <a:lnTo>
                    <a:pt x="1871" y="975"/>
                  </a:lnTo>
                  <a:lnTo>
                    <a:pt x="1615" y="719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8" y="52"/>
                  </a:lnTo>
                  <a:lnTo>
                    <a:pt x="846" y="27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0"/>
            <p:cNvSpPr/>
            <p:nvPr/>
          </p:nvSpPr>
          <p:spPr>
            <a:xfrm>
              <a:off x="3407000" y="2358663"/>
              <a:ext cx="97425" cy="83975"/>
            </a:xfrm>
            <a:custGeom>
              <a:avLst/>
              <a:gdLst/>
              <a:ahLst/>
              <a:cxnLst/>
              <a:rect l="l" t="t" r="r" b="b"/>
              <a:pathLst>
                <a:path w="3897" h="3359" extrusionOk="0">
                  <a:moveTo>
                    <a:pt x="718" y="1"/>
                  </a:moveTo>
                  <a:lnTo>
                    <a:pt x="615" y="26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282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51" y="462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821"/>
                  </a:lnTo>
                  <a:lnTo>
                    <a:pt x="26" y="949"/>
                  </a:lnTo>
                  <a:lnTo>
                    <a:pt x="77" y="1052"/>
                  </a:lnTo>
                  <a:lnTo>
                    <a:pt x="359" y="1513"/>
                  </a:lnTo>
                  <a:lnTo>
                    <a:pt x="692" y="1949"/>
                  </a:lnTo>
                  <a:lnTo>
                    <a:pt x="1051" y="2359"/>
                  </a:lnTo>
                  <a:lnTo>
                    <a:pt x="1256" y="2564"/>
                  </a:lnTo>
                  <a:lnTo>
                    <a:pt x="1461" y="2743"/>
                  </a:lnTo>
                  <a:lnTo>
                    <a:pt x="1666" y="2897"/>
                  </a:lnTo>
                  <a:lnTo>
                    <a:pt x="1897" y="3025"/>
                  </a:lnTo>
                  <a:lnTo>
                    <a:pt x="2128" y="3154"/>
                  </a:lnTo>
                  <a:lnTo>
                    <a:pt x="2384" y="3230"/>
                  </a:lnTo>
                  <a:lnTo>
                    <a:pt x="2615" y="3307"/>
                  </a:lnTo>
                  <a:lnTo>
                    <a:pt x="2897" y="3359"/>
                  </a:lnTo>
                  <a:lnTo>
                    <a:pt x="3153" y="3359"/>
                  </a:lnTo>
                  <a:lnTo>
                    <a:pt x="3435" y="3333"/>
                  </a:lnTo>
                  <a:lnTo>
                    <a:pt x="3589" y="3282"/>
                  </a:lnTo>
                  <a:lnTo>
                    <a:pt x="3717" y="3179"/>
                  </a:lnTo>
                  <a:lnTo>
                    <a:pt x="3819" y="3051"/>
                  </a:lnTo>
                  <a:lnTo>
                    <a:pt x="3871" y="2897"/>
                  </a:lnTo>
                  <a:lnTo>
                    <a:pt x="3896" y="2743"/>
                  </a:lnTo>
                  <a:lnTo>
                    <a:pt x="3871" y="2564"/>
                  </a:lnTo>
                  <a:lnTo>
                    <a:pt x="3819" y="2436"/>
                  </a:lnTo>
                  <a:lnTo>
                    <a:pt x="3717" y="2308"/>
                  </a:lnTo>
                  <a:lnTo>
                    <a:pt x="3384" y="2051"/>
                  </a:lnTo>
                  <a:lnTo>
                    <a:pt x="3050" y="1846"/>
                  </a:lnTo>
                  <a:lnTo>
                    <a:pt x="2358" y="1411"/>
                  </a:lnTo>
                  <a:lnTo>
                    <a:pt x="2025" y="1154"/>
                  </a:lnTo>
                  <a:lnTo>
                    <a:pt x="1718" y="872"/>
                  </a:lnTo>
                  <a:lnTo>
                    <a:pt x="1436" y="565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9" y="52"/>
                  </a:lnTo>
                  <a:lnTo>
                    <a:pt x="846" y="26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0"/>
            <p:cNvSpPr/>
            <p:nvPr/>
          </p:nvSpPr>
          <p:spPr>
            <a:xfrm>
              <a:off x="3516575" y="2454788"/>
              <a:ext cx="104475" cy="75650"/>
            </a:xfrm>
            <a:custGeom>
              <a:avLst/>
              <a:gdLst/>
              <a:ahLst/>
              <a:cxnLst/>
              <a:rect l="l" t="t" r="r" b="b"/>
              <a:pathLst>
                <a:path w="4179" h="3026" extrusionOk="0">
                  <a:moveTo>
                    <a:pt x="308" y="1"/>
                  </a:moveTo>
                  <a:lnTo>
                    <a:pt x="180" y="26"/>
                  </a:lnTo>
                  <a:lnTo>
                    <a:pt x="103" y="103"/>
                  </a:lnTo>
                  <a:lnTo>
                    <a:pt x="26" y="206"/>
                  </a:lnTo>
                  <a:lnTo>
                    <a:pt x="0" y="308"/>
                  </a:lnTo>
                  <a:lnTo>
                    <a:pt x="0" y="411"/>
                  </a:lnTo>
                  <a:lnTo>
                    <a:pt x="52" y="513"/>
                  </a:lnTo>
                  <a:lnTo>
                    <a:pt x="359" y="949"/>
                  </a:lnTo>
                  <a:lnTo>
                    <a:pt x="718" y="1410"/>
                  </a:lnTo>
                  <a:lnTo>
                    <a:pt x="1103" y="1821"/>
                  </a:lnTo>
                  <a:lnTo>
                    <a:pt x="1513" y="2231"/>
                  </a:lnTo>
                  <a:lnTo>
                    <a:pt x="1718" y="2410"/>
                  </a:lnTo>
                  <a:lnTo>
                    <a:pt x="1948" y="2564"/>
                  </a:lnTo>
                  <a:lnTo>
                    <a:pt x="2205" y="2718"/>
                  </a:lnTo>
                  <a:lnTo>
                    <a:pt x="2435" y="2820"/>
                  </a:lnTo>
                  <a:lnTo>
                    <a:pt x="2692" y="2923"/>
                  </a:lnTo>
                  <a:lnTo>
                    <a:pt x="2974" y="2974"/>
                  </a:lnTo>
                  <a:lnTo>
                    <a:pt x="3256" y="3025"/>
                  </a:lnTo>
                  <a:lnTo>
                    <a:pt x="3538" y="3025"/>
                  </a:lnTo>
                  <a:lnTo>
                    <a:pt x="3640" y="3000"/>
                  </a:lnTo>
                  <a:lnTo>
                    <a:pt x="3743" y="2974"/>
                  </a:lnTo>
                  <a:lnTo>
                    <a:pt x="3845" y="2923"/>
                  </a:lnTo>
                  <a:lnTo>
                    <a:pt x="3922" y="2871"/>
                  </a:lnTo>
                  <a:lnTo>
                    <a:pt x="4076" y="2718"/>
                  </a:lnTo>
                  <a:lnTo>
                    <a:pt x="4153" y="2538"/>
                  </a:lnTo>
                  <a:lnTo>
                    <a:pt x="4178" y="2436"/>
                  </a:lnTo>
                  <a:lnTo>
                    <a:pt x="4178" y="2333"/>
                  </a:lnTo>
                  <a:lnTo>
                    <a:pt x="4178" y="2231"/>
                  </a:lnTo>
                  <a:lnTo>
                    <a:pt x="4153" y="2128"/>
                  </a:lnTo>
                  <a:lnTo>
                    <a:pt x="4101" y="2051"/>
                  </a:lnTo>
                  <a:lnTo>
                    <a:pt x="4050" y="1949"/>
                  </a:lnTo>
                  <a:lnTo>
                    <a:pt x="3973" y="1872"/>
                  </a:lnTo>
                  <a:lnTo>
                    <a:pt x="3871" y="1821"/>
                  </a:lnTo>
                  <a:lnTo>
                    <a:pt x="3409" y="1615"/>
                  </a:lnTo>
                  <a:lnTo>
                    <a:pt x="2948" y="1436"/>
                  </a:lnTo>
                  <a:lnTo>
                    <a:pt x="2487" y="1257"/>
                  </a:lnTo>
                  <a:lnTo>
                    <a:pt x="2256" y="1154"/>
                  </a:lnTo>
                  <a:lnTo>
                    <a:pt x="2025" y="1026"/>
                  </a:lnTo>
                  <a:lnTo>
                    <a:pt x="1641" y="795"/>
                  </a:lnTo>
                  <a:lnTo>
                    <a:pt x="1256" y="565"/>
                  </a:lnTo>
                  <a:lnTo>
                    <a:pt x="513" y="52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0"/>
            <p:cNvSpPr/>
            <p:nvPr/>
          </p:nvSpPr>
          <p:spPr>
            <a:xfrm>
              <a:off x="3642800" y="2408663"/>
              <a:ext cx="95525" cy="78825"/>
            </a:xfrm>
            <a:custGeom>
              <a:avLst/>
              <a:gdLst/>
              <a:ahLst/>
              <a:cxnLst/>
              <a:rect l="l" t="t" r="r" b="b"/>
              <a:pathLst>
                <a:path w="3821" h="3153" extrusionOk="0">
                  <a:moveTo>
                    <a:pt x="462" y="0"/>
                  </a:moveTo>
                  <a:lnTo>
                    <a:pt x="283" y="26"/>
                  </a:lnTo>
                  <a:lnTo>
                    <a:pt x="155" y="103"/>
                  </a:lnTo>
                  <a:lnTo>
                    <a:pt x="103" y="154"/>
                  </a:lnTo>
                  <a:lnTo>
                    <a:pt x="52" y="231"/>
                  </a:lnTo>
                  <a:lnTo>
                    <a:pt x="27" y="308"/>
                  </a:lnTo>
                  <a:lnTo>
                    <a:pt x="1" y="385"/>
                  </a:lnTo>
                  <a:lnTo>
                    <a:pt x="1" y="487"/>
                  </a:lnTo>
                  <a:lnTo>
                    <a:pt x="27" y="590"/>
                  </a:lnTo>
                  <a:lnTo>
                    <a:pt x="129" y="820"/>
                  </a:lnTo>
                  <a:lnTo>
                    <a:pt x="232" y="1051"/>
                  </a:lnTo>
                  <a:lnTo>
                    <a:pt x="334" y="1282"/>
                  </a:lnTo>
                  <a:lnTo>
                    <a:pt x="488" y="1487"/>
                  </a:lnTo>
                  <a:lnTo>
                    <a:pt x="616" y="1692"/>
                  </a:lnTo>
                  <a:lnTo>
                    <a:pt x="770" y="1897"/>
                  </a:lnTo>
                  <a:lnTo>
                    <a:pt x="949" y="2076"/>
                  </a:lnTo>
                  <a:lnTo>
                    <a:pt x="1129" y="2256"/>
                  </a:lnTo>
                  <a:lnTo>
                    <a:pt x="1334" y="2410"/>
                  </a:lnTo>
                  <a:lnTo>
                    <a:pt x="1539" y="2563"/>
                  </a:lnTo>
                  <a:lnTo>
                    <a:pt x="1744" y="2692"/>
                  </a:lnTo>
                  <a:lnTo>
                    <a:pt x="1975" y="2820"/>
                  </a:lnTo>
                  <a:lnTo>
                    <a:pt x="2205" y="2922"/>
                  </a:lnTo>
                  <a:lnTo>
                    <a:pt x="2436" y="3025"/>
                  </a:lnTo>
                  <a:lnTo>
                    <a:pt x="2692" y="3102"/>
                  </a:lnTo>
                  <a:lnTo>
                    <a:pt x="2923" y="3153"/>
                  </a:lnTo>
                  <a:lnTo>
                    <a:pt x="3154" y="3153"/>
                  </a:lnTo>
                  <a:lnTo>
                    <a:pt x="3282" y="3127"/>
                  </a:lnTo>
                  <a:lnTo>
                    <a:pt x="3384" y="3076"/>
                  </a:lnTo>
                  <a:lnTo>
                    <a:pt x="3487" y="3025"/>
                  </a:lnTo>
                  <a:lnTo>
                    <a:pt x="3564" y="2973"/>
                  </a:lnTo>
                  <a:lnTo>
                    <a:pt x="3718" y="2794"/>
                  </a:lnTo>
                  <a:lnTo>
                    <a:pt x="3769" y="2717"/>
                  </a:lnTo>
                  <a:lnTo>
                    <a:pt x="3794" y="2615"/>
                  </a:lnTo>
                  <a:lnTo>
                    <a:pt x="3820" y="2512"/>
                  </a:lnTo>
                  <a:lnTo>
                    <a:pt x="3820" y="2410"/>
                  </a:lnTo>
                  <a:lnTo>
                    <a:pt x="3794" y="2281"/>
                  </a:lnTo>
                  <a:lnTo>
                    <a:pt x="3769" y="2179"/>
                  </a:lnTo>
                  <a:lnTo>
                    <a:pt x="3692" y="2076"/>
                  </a:lnTo>
                  <a:lnTo>
                    <a:pt x="3615" y="1999"/>
                  </a:lnTo>
                  <a:lnTo>
                    <a:pt x="3282" y="1743"/>
                  </a:lnTo>
                  <a:lnTo>
                    <a:pt x="2949" y="1538"/>
                  </a:lnTo>
                  <a:lnTo>
                    <a:pt x="2231" y="1154"/>
                  </a:lnTo>
                  <a:lnTo>
                    <a:pt x="1872" y="974"/>
                  </a:lnTo>
                  <a:lnTo>
                    <a:pt x="1539" y="769"/>
                  </a:lnTo>
                  <a:lnTo>
                    <a:pt x="1206" y="513"/>
                  </a:lnTo>
                  <a:lnTo>
                    <a:pt x="1077" y="359"/>
                  </a:lnTo>
                  <a:lnTo>
                    <a:pt x="949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0"/>
            <p:cNvSpPr/>
            <p:nvPr/>
          </p:nvSpPr>
          <p:spPr>
            <a:xfrm>
              <a:off x="3440325" y="2509913"/>
              <a:ext cx="95500" cy="79475"/>
            </a:xfrm>
            <a:custGeom>
              <a:avLst/>
              <a:gdLst/>
              <a:ahLst/>
              <a:cxnLst/>
              <a:rect l="l" t="t" r="r" b="b"/>
              <a:pathLst>
                <a:path w="3820" h="3179" extrusionOk="0">
                  <a:moveTo>
                    <a:pt x="461" y="0"/>
                  </a:moveTo>
                  <a:lnTo>
                    <a:pt x="282" y="26"/>
                  </a:lnTo>
                  <a:lnTo>
                    <a:pt x="128" y="103"/>
                  </a:lnTo>
                  <a:lnTo>
                    <a:pt x="77" y="154"/>
                  </a:lnTo>
                  <a:lnTo>
                    <a:pt x="26" y="231"/>
                  </a:lnTo>
                  <a:lnTo>
                    <a:pt x="0" y="308"/>
                  </a:lnTo>
                  <a:lnTo>
                    <a:pt x="0" y="384"/>
                  </a:lnTo>
                  <a:lnTo>
                    <a:pt x="0" y="487"/>
                  </a:lnTo>
                  <a:lnTo>
                    <a:pt x="26" y="590"/>
                  </a:lnTo>
                  <a:lnTo>
                    <a:pt x="103" y="820"/>
                  </a:lnTo>
                  <a:lnTo>
                    <a:pt x="205" y="1051"/>
                  </a:lnTo>
                  <a:lnTo>
                    <a:pt x="333" y="1282"/>
                  </a:lnTo>
                  <a:lnTo>
                    <a:pt x="461" y="1487"/>
                  </a:lnTo>
                  <a:lnTo>
                    <a:pt x="615" y="1692"/>
                  </a:lnTo>
                  <a:lnTo>
                    <a:pt x="769" y="1897"/>
                  </a:lnTo>
                  <a:lnTo>
                    <a:pt x="948" y="2076"/>
                  </a:lnTo>
                  <a:lnTo>
                    <a:pt x="1128" y="2256"/>
                  </a:lnTo>
                  <a:lnTo>
                    <a:pt x="1307" y="2409"/>
                  </a:lnTo>
                  <a:lnTo>
                    <a:pt x="1512" y="2563"/>
                  </a:lnTo>
                  <a:lnTo>
                    <a:pt x="1743" y="2691"/>
                  </a:lnTo>
                  <a:lnTo>
                    <a:pt x="1948" y="2820"/>
                  </a:lnTo>
                  <a:lnTo>
                    <a:pt x="2179" y="2922"/>
                  </a:lnTo>
                  <a:lnTo>
                    <a:pt x="2435" y="3025"/>
                  </a:lnTo>
                  <a:lnTo>
                    <a:pt x="2666" y="3101"/>
                  </a:lnTo>
                  <a:lnTo>
                    <a:pt x="2922" y="3153"/>
                  </a:lnTo>
                  <a:lnTo>
                    <a:pt x="3050" y="3178"/>
                  </a:lnTo>
                  <a:lnTo>
                    <a:pt x="3153" y="3153"/>
                  </a:lnTo>
                  <a:lnTo>
                    <a:pt x="3255" y="3127"/>
                  </a:lnTo>
                  <a:lnTo>
                    <a:pt x="3358" y="3101"/>
                  </a:lnTo>
                  <a:lnTo>
                    <a:pt x="3460" y="3050"/>
                  </a:lnTo>
                  <a:lnTo>
                    <a:pt x="3563" y="2973"/>
                  </a:lnTo>
                  <a:lnTo>
                    <a:pt x="3691" y="2820"/>
                  </a:lnTo>
                  <a:lnTo>
                    <a:pt x="3768" y="2717"/>
                  </a:lnTo>
                  <a:lnTo>
                    <a:pt x="3794" y="2614"/>
                  </a:lnTo>
                  <a:lnTo>
                    <a:pt x="3819" y="2512"/>
                  </a:lnTo>
                  <a:lnTo>
                    <a:pt x="3819" y="2409"/>
                  </a:lnTo>
                  <a:lnTo>
                    <a:pt x="3794" y="2307"/>
                  </a:lnTo>
                  <a:lnTo>
                    <a:pt x="3742" y="2204"/>
                  </a:lnTo>
                  <a:lnTo>
                    <a:pt x="3691" y="2102"/>
                  </a:lnTo>
                  <a:lnTo>
                    <a:pt x="3589" y="1999"/>
                  </a:lnTo>
                  <a:lnTo>
                    <a:pt x="3281" y="1743"/>
                  </a:lnTo>
                  <a:lnTo>
                    <a:pt x="2922" y="1538"/>
                  </a:lnTo>
                  <a:lnTo>
                    <a:pt x="2204" y="1179"/>
                  </a:lnTo>
                  <a:lnTo>
                    <a:pt x="1846" y="974"/>
                  </a:lnTo>
                  <a:lnTo>
                    <a:pt x="1512" y="769"/>
                  </a:lnTo>
                  <a:lnTo>
                    <a:pt x="1205" y="513"/>
                  </a:lnTo>
                  <a:lnTo>
                    <a:pt x="1051" y="359"/>
                  </a:lnTo>
                  <a:lnTo>
                    <a:pt x="923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0"/>
            <p:cNvSpPr/>
            <p:nvPr/>
          </p:nvSpPr>
          <p:spPr>
            <a:xfrm>
              <a:off x="3667800" y="2563088"/>
              <a:ext cx="89100" cy="51925"/>
            </a:xfrm>
            <a:custGeom>
              <a:avLst/>
              <a:gdLst/>
              <a:ahLst/>
              <a:cxnLst/>
              <a:rect l="l" t="t" r="r" b="b"/>
              <a:pathLst>
                <a:path w="3564" h="2077" extrusionOk="0">
                  <a:moveTo>
                    <a:pt x="334" y="0"/>
                  </a:moveTo>
                  <a:lnTo>
                    <a:pt x="206" y="26"/>
                  </a:lnTo>
                  <a:lnTo>
                    <a:pt x="103" y="129"/>
                  </a:lnTo>
                  <a:lnTo>
                    <a:pt x="26" y="231"/>
                  </a:lnTo>
                  <a:lnTo>
                    <a:pt x="1" y="359"/>
                  </a:lnTo>
                  <a:lnTo>
                    <a:pt x="1" y="487"/>
                  </a:lnTo>
                  <a:lnTo>
                    <a:pt x="77" y="590"/>
                  </a:lnTo>
                  <a:lnTo>
                    <a:pt x="129" y="641"/>
                  </a:lnTo>
                  <a:lnTo>
                    <a:pt x="180" y="693"/>
                  </a:lnTo>
                  <a:lnTo>
                    <a:pt x="513" y="872"/>
                  </a:lnTo>
                  <a:lnTo>
                    <a:pt x="846" y="1103"/>
                  </a:lnTo>
                  <a:lnTo>
                    <a:pt x="1538" y="1564"/>
                  </a:lnTo>
                  <a:lnTo>
                    <a:pt x="1872" y="1769"/>
                  </a:lnTo>
                  <a:lnTo>
                    <a:pt x="2231" y="1949"/>
                  </a:lnTo>
                  <a:lnTo>
                    <a:pt x="2410" y="2000"/>
                  </a:lnTo>
                  <a:lnTo>
                    <a:pt x="2615" y="2051"/>
                  </a:lnTo>
                  <a:lnTo>
                    <a:pt x="2794" y="2077"/>
                  </a:lnTo>
                  <a:lnTo>
                    <a:pt x="2974" y="2077"/>
                  </a:lnTo>
                  <a:lnTo>
                    <a:pt x="3153" y="2051"/>
                  </a:lnTo>
                  <a:lnTo>
                    <a:pt x="3307" y="1974"/>
                  </a:lnTo>
                  <a:lnTo>
                    <a:pt x="3410" y="1872"/>
                  </a:lnTo>
                  <a:lnTo>
                    <a:pt x="3512" y="1718"/>
                  </a:lnTo>
                  <a:lnTo>
                    <a:pt x="3563" y="1564"/>
                  </a:lnTo>
                  <a:lnTo>
                    <a:pt x="3563" y="1410"/>
                  </a:lnTo>
                  <a:lnTo>
                    <a:pt x="3487" y="1256"/>
                  </a:lnTo>
                  <a:lnTo>
                    <a:pt x="3461" y="1180"/>
                  </a:lnTo>
                  <a:lnTo>
                    <a:pt x="3384" y="1128"/>
                  </a:lnTo>
                  <a:lnTo>
                    <a:pt x="3230" y="1000"/>
                  </a:lnTo>
                  <a:lnTo>
                    <a:pt x="3076" y="898"/>
                  </a:lnTo>
                  <a:lnTo>
                    <a:pt x="2718" y="718"/>
                  </a:lnTo>
                  <a:lnTo>
                    <a:pt x="2359" y="590"/>
                  </a:lnTo>
                  <a:lnTo>
                    <a:pt x="2000" y="462"/>
                  </a:lnTo>
                  <a:lnTo>
                    <a:pt x="1257" y="206"/>
                  </a:lnTo>
                  <a:lnTo>
                    <a:pt x="872" y="77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591550" y="2603463"/>
              <a:ext cx="114075" cy="71150"/>
            </a:xfrm>
            <a:custGeom>
              <a:avLst/>
              <a:gdLst/>
              <a:ahLst/>
              <a:cxnLst/>
              <a:rect l="l" t="t" r="r" b="b"/>
              <a:pathLst>
                <a:path w="4563" h="2846" extrusionOk="0">
                  <a:moveTo>
                    <a:pt x="487" y="0"/>
                  </a:moveTo>
                  <a:lnTo>
                    <a:pt x="308" y="52"/>
                  </a:lnTo>
                  <a:lnTo>
                    <a:pt x="154" y="128"/>
                  </a:lnTo>
                  <a:lnTo>
                    <a:pt x="103" y="180"/>
                  </a:lnTo>
                  <a:lnTo>
                    <a:pt x="52" y="257"/>
                  </a:lnTo>
                  <a:lnTo>
                    <a:pt x="26" y="334"/>
                  </a:lnTo>
                  <a:lnTo>
                    <a:pt x="0" y="410"/>
                  </a:lnTo>
                  <a:lnTo>
                    <a:pt x="0" y="513"/>
                  </a:lnTo>
                  <a:lnTo>
                    <a:pt x="52" y="615"/>
                  </a:lnTo>
                  <a:lnTo>
                    <a:pt x="154" y="872"/>
                  </a:lnTo>
                  <a:lnTo>
                    <a:pt x="334" y="1128"/>
                  </a:lnTo>
                  <a:lnTo>
                    <a:pt x="513" y="1384"/>
                  </a:lnTo>
                  <a:lnTo>
                    <a:pt x="718" y="1615"/>
                  </a:lnTo>
                  <a:lnTo>
                    <a:pt x="949" y="1846"/>
                  </a:lnTo>
                  <a:lnTo>
                    <a:pt x="1205" y="2051"/>
                  </a:lnTo>
                  <a:lnTo>
                    <a:pt x="1461" y="2230"/>
                  </a:lnTo>
                  <a:lnTo>
                    <a:pt x="1743" y="2384"/>
                  </a:lnTo>
                  <a:lnTo>
                    <a:pt x="2025" y="2538"/>
                  </a:lnTo>
                  <a:lnTo>
                    <a:pt x="2333" y="2666"/>
                  </a:lnTo>
                  <a:lnTo>
                    <a:pt x="2640" y="2743"/>
                  </a:lnTo>
                  <a:lnTo>
                    <a:pt x="2948" y="2820"/>
                  </a:lnTo>
                  <a:lnTo>
                    <a:pt x="3256" y="2845"/>
                  </a:lnTo>
                  <a:lnTo>
                    <a:pt x="3563" y="2845"/>
                  </a:lnTo>
                  <a:lnTo>
                    <a:pt x="3871" y="2820"/>
                  </a:lnTo>
                  <a:lnTo>
                    <a:pt x="4153" y="2769"/>
                  </a:lnTo>
                  <a:lnTo>
                    <a:pt x="4281" y="2692"/>
                  </a:lnTo>
                  <a:lnTo>
                    <a:pt x="4409" y="2615"/>
                  </a:lnTo>
                  <a:lnTo>
                    <a:pt x="4486" y="2487"/>
                  </a:lnTo>
                  <a:lnTo>
                    <a:pt x="4537" y="2358"/>
                  </a:lnTo>
                  <a:lnTo>
                    <a:pt x="4563" y="2230"/>
                  </a:lnTo>
                  <a:lnTo>
                    <a:pt x="4537" y="2076"/>
                  </a:lnTo>
                  <a:lnTo>
                    <a:pt x="4486" y="1948"/>
                  </a:lnTo>
                  <a:lnTo>
                    <a:pt x="4409" y="1820"/>
                  </a:lnTo>
                  <a:lnTo>
                    <a:pt x="4230" y="1666"/>
                  </a:lnTo>
                  <a:lnTo>
                    <a:pt x="4025" y="1538"/>
                  </a:lnTo>
                  <a:lnTo>
                    <a:pt x="3820" y="1436"/>
                  </a:lnTo>
                  <a:lnTo>
                    <a:pt x="3589" y="1333"/>
                  </a:lnTo>
                  <a:lnTo>
                    <a:pt x="3127" y="1205"/>
                  </a:lnTo>
                  <a:lnTo>
                    <a:pt x="2640" y="1077"/>
                  </a:lnTo>
                  <a:lnTo>
                    <a:pt x="2153" y="974"/>
                  </a:lnTo>
                  <a:lnTo>
                    <a:pt x="1923" y="897"/>
                  </a:lnTo>
                  <a:lnTo>
                    <a:pt x="1718" y="795"/>
                  </a:lnTo>
                  <a:lnTo>
                    <a:pt x="1513" y="692"/>
                  </a:lnTo>
                  <a:lnTo>
                    <a:pt x="1308" y="564"/>
                  </a:lnTo>
                  <a:lnTo>
                    <a:pt x="1128" y="410"/>
                  </a:lnTo>
                  <a:lnTo>
                    <a:pt x="974" y="231"/>
                  </a:lnTo>
                  <a:lnTo>
                    <a:pt x="897" y="154"/>
                  </a:lnTo>
                  <a:lnTo>
                    <a:pt x="821" y="103"/>
                  </a:lnTo>
                  <a:lnTo>
                    <a:pt x="744" y="52"/>
                  </a:lnTo>
                  <a:lnTo>
                    <a:pt x="667" y="26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0"/>
            <p:cNvSpPr/>
            <p:nvPr/>
          </p:nvSpPr>
          <p:spPr>
            <a:xfrm>
              <a:off x="3779300" y="2486188"/>
              <a:ext cx="95500" cy="67300"/>
            </a:xfrm>
            <a:custGeom>
              <a:avLst/>
              <a:gdLst/>
              <a:ahLst/>
              <a:cxnLst/>
              <a:rect l="l" t="t" r="r" b="b"/>
              <a:pathLst>
                <a:path w="3820" h="2692" extrusionOk="0">
                  <a:moveTo>
                    <a:pt x="488" y="1"/>
                  </a:moveTo>
                  <a:lnTo>
                    <a:pt x="411" y="26"/>
                  </a:lnTo>
                  <a:lnTo>
                    <a:pt x="308" y="52"/>
                  </a:lnTo>
                  <a:lnTo>
                    <a:pt x="231" y="103"/>
                  </a:lnTo>
                  <a:lnTo>
                    <a:pt x="154" y="154"/>
                  </a:lnTo>
                  <a:lnTo>
                    <a:pt x="77" y="231"/>
                  </a:lnTo>
                  <a:lnTo>
                    <a:pt x="52" y="334"/>
                  </a:lnTo>
                  <a:lnTo>
                    <a:pt x="1" y="436"/>
                  </a:lnTo>
                  <a:lnTo>
                    <a:pt x="1" y="565"/>
                  </a:lnTo>
                  <a:lnTo>
                    <a:pt x="1" y="693"/>
                  </a:lnTo>
                  <a:lnTo>
                    <a:pt x="77" y="975"/>
                  </a:lnTo>
                  <a:lnTo>
                    <a:pt x="180" y="1231"/>
                  </a:lnTo>
                  <a:lnTo>
                    <a:pt x="308" y="1462"/>
                  </a:lnTo>
                  <a:lnTo>
                    <a:pt x="436" y="1667"/>
                  </a:lnTo>
                  <a:lnTo>
                    <a:pt x="616" y="1872"/>
                  </a:lnTo>
                  <a:lnTo>
                    <a:pt x="821" y="2051"/>
                  </a:lnTo>
                  <a:lnTo>
                    <a:pt x="1026" y="2205"/>
                  </a:lnTo>
                  <a:lnTo>
                    <a:pt x="1257" y="2333"/>
                  </a:lnTo>
                  <a:lnTo>
                    <a:pt x="1487" y="2436"/>
                  </a:lnTo>
                  <a:lnTo>
                    <a:pt x="1744" y="2538"/>
                  </a:lnTo>
                  <a:lnTo>
                    <a:pt x="2000" y="2615"/>
                  </a:lnTo>
                  <a:lnTo>
                    <a:pt x="2256" y="2666"/>
                  </a:lnTo>
                  <a:lnTo>
                    <a:pt x="2538" y="2692"/>
                  </a:lnTo>
                  <a:lnTo>
                    <a:pt x="2795" y="2692"/>
                  </a:lnTo>
                  <a:lnTo>
                    <a:pt x="3076" y="2666"/>
                  </a:lnTo>
                  <a:lnTo>
                    <a:pt x="3333" y="2641"/>
                  </a:lnTo>
                  <a:lnTo>
                    <a:pt x="3461" y="2615"/>
                  </a:lnTo>
                  <a:lnTo>
                    <a:pt x="3563" y="2564"/>
                  </a:lnTo>
                  <a:lnTo>
                    <a:pt x="3640" y="2487"/>
                  </a:lnTo>
                  <a:lnTo>
                    <a:pt x="3717" y="2410"/>
                  </a:lnTo>
                  <a:lnTo>
                    <a:pt x="3769" y="2308"/>
                  </a:lnTo>
                  <a:lnTo>
                    <a:pt x="3794" y="2205"/>
                  </a:lnTo>
                  <a:lnTo>
                    <a:pt x="3820" y="2102"/>
                  </a:lnTo>
                  <a:lnTo>
                    <a:pt x="3820" y="2000"/>
                  </a:lnTo>
                  <a:lnTo>
                    <a:pt x="3820" y="1872"/>
                  </a:lnTo>
                  <a:lnTo>
                    <a:pt x="3794" y="1769"/>
                  </a:lnTo>
                  <a:lnTo>
                    <a:pt x="3769" y="1667"/>
                  </a:lnTo>
                  <a:lnTo>
                    <a:pt x="3717" y="1564"/>
                  </a:lnTo>
                  <a:lnTo>
                    <a:pt x="3640" y="1487"/>
                  </a:lnTo>
                  <a:lnTo>
                    <a:pt x="3563" y="1410"/>
                  </a:lnTo>
                  <a:lnTo>
                    <a:pt x="3461" y="1359"/>
                  </a:lnTo>
                  <a:lnTo>
                    <a:pt x="3333" y="1333"/>
                  </a:lnTo>
                  <a:lnTo>
                    <a:pt x="3051" y="1282"/>
                  </a:lnTo>
                  <a:lnTo>
                    <a:pt x="2718" y="1231"/>
                  </a:lnTo>
                  <a:lnTo>
                    <a:pt x="2384" y="1205"/>
                  </a:lnTo>
                  <a:lnTo>
                    <a:pt x="2077" y="1128"/>
                  </a:lnTo>
                  <a:lnTo>
                    <a:pt x="1769" y="1026"/>
                  </a:lnTo>
                  <a:lnTo>
                    <a:pt x="1615" y="975"/>
                  </a:lnTo>
                  <a:lnTo>
                    <a:pt x="1487" y="872"/>
                  </a:lnTo>
                  <a:lnTo>
                    <a:pt x="1385" y="795"/>
                  </a:lnTo>
                  <a:lnTo>
                    <a:pt x="1257" y="667"/>
                  </a:lnTo>
                  <a:lnTo>
                    <a:pt x="1180" y="539"/>
                  </a:lnTo>
                  <a:lnTo>
                    <a:pt x="1103" y="385"/>
                  </a:lnTo>
                  <a:lnTo>
                    <a:pt x="1026" y="283"/>
                  </a:lnTo>
                  <a:lnTo>
                    <a:pt x="975" y="180"/>
                  </a:lnTo>
                  <a:lnTo>
                    <a:pt x="872" y="103"/>
                  </a:lnTo>
                  <a:lnTo>
                    <a:pt x="795" y="52"/>
                  </a:lnTo>
                  <a:lnTo>
                    <a:pt x="693" y="26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0"/>
            <p:cNvSpPr/>
            <p:nvPr/>
          </p:nvSpPr>
          <p:spPr>
            <a:xfrm>
              <a:off x="3792125" y="2681638"/>
              <a:ext cx="132025" cy="53200"/>
            </a:xfrm>
            <a:custGeom>
              <a:avLst/>
              <a:gdLst/>
              <a:ahLst/>
              <a:cxnLst/>
              <a:rect l="l" t="t" r="r" b="b"/>
              <a:pathLst>
                <a:path w="5281" h="2128" extrusionOk="0">
                  <a:moveTo>
                    <a:pt x="4409" y="0"/>
                  </a:moveTo>
                  <a:lnTo>
                    <a:pt x="4204" y="26"/>
                  </a:lnTo>
                  <a:lnTo>
                    <a:pt x="3768" y="129"/>
                  </a:lnTo>
                  <a:lnTo>
                    <a:pt x="3332" y="257"/>
                  </a:lnTo>
                  <a:lnTo>
                    <a:pt x="2922" y="385"/>
                  </a:lnTo>
                  <a:lnTo>
                    <a:pt x="2640" y="462"/>
                  </a:lnTo>
                  <a:lnTo>
                    <a:pt x="2358" y="487"/>
                  </a:lnTo>
                  <a:lnTo>
                    <a:pt x="1769" y="487"/>
                  </a:lnTo>
                  <a:lnTo>
                    <a:pt x="1179" y="411"/>
                  </a:lnTo>
                  <a:lnTo>
                    <a:pt x="615" y="334"/>
                  </a:lnTo>
                  <a:lnTo>
                    <a:pt x="436" y="334"/>
                  </a:lnTo>
                  <a:lnTo>
                    <a:pt x="282" y="385"/>
                  </a:lnTo>
                  <a:lnTo>
                    <a:pt x="154" y="487"/>
                  </a:lnTo>
                  <a:lnTo>
                    <a:pt x="52" y="616"/>
                  </a:lnTo>
                  <a:lnTo>
                    <a:pt x="0" y="769"/>
                  </a:lnTo>
                  <a:lnTo>
                    <a:pt x="26" y="923"/>
                  </a:lnTo>
                  <a:lnTo>
                    <a:pt x="52" y="1000"/>
                  </a:lnTo>
                  <a:lnTo>
                    <a:pt x="103" y="1077"/>
                  </a:lnTo>
                  <a:lnTo>
                    <a:pt x="154" y="1154"/>
                  </a:lnTo>
                  <a:lnTo>
                    <a:pt x="231" y="1231"/>
                  </a:lnTo>
                  <a:lnTo>
                    <a:pt x="513" y="1385"/>
                  </a:lnTo>
                  <a:lnTo>
                    <a:pt x="820" y="1564"/>
                  </a:lnTo>
                  <a:lnTo>
                    <a:pt x="1154" y="1692"/>
                  </a:lnTo>
                  <a:lnTo>
                    <a:pt x="1487" y="1820"/>
                  </a:lnTo>
                  <a:lnTo>
                    <a:pt x="1846" y="1948"/>
                  </a:lnTo>
                  <a:lnTo>
                    <a:pt x="2230" y="2025"/>
                  </a:lnTo>
                  <a:lnTo>
                    <a:pt x="2589" y="2102"/>
                  </a:lnTo>
                  <a:lnTo>
                    <a:pt x="2974" y="2128"/>
                  </a:lnTo>
                  <a:lnTo>
                    <a:pt x="3332" y="2102"/>
                  </a:lnTo>
                  <a:lnTo>
                    <a:pt x="3691" y="2077"/>
                  </a:lnTo>
                  <a:lnTo>
                    <a:pt x="4025" y="1974"/>
                  </a:lnTo>
                  <a:lnTo>
                    <a:pt x="4332" y="1846"/>
                  </a:lnTo>
                  <a:lnTo>
                    <a:pt x="4614" y="1667"/>
                  </a:lnTo>
                  <a:lnTo>
                    <a:pt x="4742" y="1564"/>
                  </a:lnTo>
                  <a:lnTo>
                    <a:pt x="4870" y="1436"/>
                  </a:lnTo>
                  <a:lnTo>
                    <a:pt x="4973" y="1308"/>
                  </a:lnTo>
                  <a:lnTo>
                    <a:pt x="5075" y="1154"/>
                  </a:lnTo>
                  <a:lnTo>
                    <a:pt x="5178" y="1000"/>
                  </a:lnTo>
                  <a:lnTo>
                    <a:pt x="5255" y="821"/>
                  </a:lnTo>
                  <a:lnTo>
                    <a:pt x="5281" y="667"/>
                  </a:lnTo>
                  <a:lnTo>
                    <a:pt x="5281" y="513"/>
                  </a:lnTo>
                  <a:lnTo>
                    <a:pt x="5229" y="385"/>
                  </a:lnTo>
                  <a:lnTo>
                    <a:pt x="5152" y="257"/>
                  </a:lnTo>
                  <a:lnTo>
                    <a:pt x="5050" y="154"/>
                  </a:lnTo>
                  <a:lnTo>
                    <a:pt x="4922" y="77"/>
                  </a:lnTo>
                  <a:lnTo>
                    <a:pt x="4794" y="26"/>
                  </a:lnTo>
                  <a:lnTo>
                    <a:pt x="46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5" name="Google Shape;985;p30"/>
          <p:cNvSpPr/>
          <p:nvPr/>
        </p:nvSpPr>
        <p:spPr>
          <a:xfrm>
            <a:off x="592547" y="3683186"/>
            <a:ext cx="845090" cy="46398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5_1">
    <p:spTree>
      <p:nvGrpSpPr>
        <p:cNvPr id="1" name="Shape 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7" name="Google Shape;987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88" name="Google Shape;988;p31"/>
          <p:cNvSpPr/>
          <p:nvPr/>
        </p:nvSpPr>
        <p:spPr>
          <a:xfrm>
            <a:off x="150" y="1818350"/>
            <a:ext cx="9143936" cy="3325038"/>
          </a:xfrm>
          <a:custGeom>
            <a:avLst/>
            <a:gdLst/>
            <a:ahLst/>
            <a:cxnLst/>
            <a:rect l="l" t="t" r="r" b="b"/>
            <a:pathLst>
              <a:path w="115834" h="52402" extrusionOk="0">
                <a:moveTo>
                  <a:pt x="34597" y="0"/>
                </a:moveTo>
                <a:lnTo>
                  <a:pt x="34311" y="19"/>
                </a:lnTo>
                <a:lnTo>
                  <a:pt x="34006" y="38"/>
                </a:lnTo>
                <a:lnTo>
                  <a:pt x="33720" y="95"/>
                </a:lnTo>
                <a:lnTo>
                  <a:pt x="33433" y="153"/>
                </a:lnTo>
                <a:lnTo>
                  <a:pt x="33147" y="248"/>
                </a:lnTo>
                <a:lnTo>
                  <a:pt x="32880" y="344"/>
                </a:lnTo>
                <a:lnTo>
                  <a:pt x="32594" y="439"/>
                </a:lnTo>
                <a:lnTo>
                  <a:pt x="32326" y="573"/>
                </a:lnTo>
                <a:lnTo>
                  <a:pt x="32078" y="706"/>
                </a:lnTo>
                <a:lnTo>
                  <a:pt x="31830" y="878"/>
                </a:lnTo>
                <a:lnTo>
                  <a:pt x="31582" y="1050"/>
                </a:lnTo>
                <a:lnTo>
                  <a:pt x="31353" y="1240"/>
                </a:lnTo>
                <a:lnTo>
                  <a:pt x="31143" y="1431"/>
                </a:lnTo>
                <a:lnTo>
                  <a:pt x="30953" y="1660"/>
                </a:lnTo>
                <a:lnTo>
                  <a:pt x="30762" y="1889"/>
                </a:lnTo>
                <a:lnTo>
                  <a:pt x="30590" y="2118"/>
                </a:lnTo>
                <a:lnTo>
                  <a:pt x="30437" y="2366"/>
                </a:lnTo>
                <a:lnTo>
                  <a:pt x="30285" y="2634"/>
                </a:lnTo>
                <a:lnTo>
                  <a:pt x="30170" y="2901"/>
                </a:lnTo>
                <a:lnTo>
                  <a:pt x="30056" y="3168"/>
                </a:lnTo>
                <a:lnTo>
                  <a:pt x="29979" y="3454"/>
                </a:lnTo>
                <a:lnTo>
                  <a:pt x="29903" y="3740"/>
                </a:lnTo>
                <a:lnTo>
                  <a:pt x="29865" y="4027"/>
                </a:lnTo>
                <a:lnTo>
                  <a:pt x="29827" y="4332"/>
                </a:lnTo>
                <a:lnTo>
                  <a:pt x="29827" y="4618"/>
                </a:lnTo>
                <a:lnTo>
                  <a:pt x="29846" y="4904"/>
                </a:lnTo>
                <a:lnTo>
                  <a:pt x="29884" y="5210"/>
                </a:lnTo>
                <a:lnTo>
                  <a:pt x="29655" y="5095"/>
                </a:lnTo>
                <a:lnTo>
                  <a:pt x="29426" y="5000"/>
                </a:lnTo>
                <a:lnTo>
                  <a:pt x="29197" y="4943"/>
                </a:lnTo>
                <a:lnTo>
                  <a:pt x="28949" y="4885"/>
                </a:lnTo>
                <a:lnTo>
                  <a:pt x="28720" y="4847"/>
                </a:lnTo>
                <a:lnTo>
                  <a:pt x="28472" y="4828"/>
                </a:lnTo>
                <a:lnTo>
                  <a:pt x="28205" y="4828"/>
                </a:lnTo>
                <a:lnTo>
                  <a:pt x="27956" y="4847"/>
                </a:lnTo>
                <a:lnTo>
                  <a:pt x="27708" y="4866"/>
                </a:lnTo>
                <a:lnTo>
                  <a:pt x="27460" y="4923"/>
                </a:lnTo>
                <a:lnTo>
                  <a:pt x="27212" y="4981"/>
                </a:lnTo>
                <a:lnTo>
                  <a:pt x="26964" y="5038"/>
                </a:lnTo>
                <a:lnTo>
                  <a:pt x="26735" y="5133"/>
                </a:lnTo>
                <a:lnTo>
                  <a:pt x="26506" y="5229"/>
                </a:lnTo>
                <a:lnTo>
                  <a:pt x="26277" y="5343"/>
                </a:lnTo>
                <a:lnTo>
                  <a:pt x="26067" y="5458"/>
                </a:lnTo>
                <a:lnTo>
                  <a:pt x="25857" y="5591"/>
                </a:lnTo>
                <a:lnTo>
                  <a:pt x="25667" y="5744"/>
                </a:lnTo>
                <a:lnTo>
                  <a:pt x="25495" y="5916"/>
                </a:lnTo>
                <a:lnTo>
                  <a:pt x="25323" y="6088"/>
                </a:lnTo>
                <a:lnTo>
                  <a:pt x="25170" y="6259"/>
                </a:lnTo>
                <a:lnTo>
                  <a:pt x="25018" y="6450"/>
                </a:lnTo>
                <a:lnTo>
                  <a:pt x="24884" y="6660"/>
                </a:lnTo>
                <a:lnTo>
                  <a:pt x="24751" y="6870"/>
                </a:lnTo>
                <a:lnTo>
                  <a:pt x="24655" y="7099"/>
                </a:lnTo>
                <a:lnTo>
                  <a:pt x="24560" y="7309"/>
                </a:lnTo>
                <a:lnTo>
                  <a:pt x="24483" y="7538"/>
                </a:lnTo>
                <a:lnTo>
                  <a:pt x="24407" y="7786"/>
                </a:lnTo>
                <a:lnTo>
                  <a:pt x="24369" y="8015"/>
                </a:lnTo>
                <a:lnTo>
                  <a:pt x="24331" y="8263"/>
                </a:lnTo>
                <a:lnTo>
                  <a:pt x="24312" y="8492"/>
                </a:lnTo>
                <a:lnTo>
                  <a:pt x="24312" y="8740"/>
                </a:lnTo>
                <a:lnTo>
                  <a:pt x="24254" y="8397"/>
                </a:lnTo>
                <a:lnTo>
                  <a:pt x="24159" y="8072"/>
                </a:lnTo>
                <a:lnTo>
                  <a:pt x="24064" y="7729"/>
                </a:lnTo>
                <a:lnTo>
                  <a:pt x="23949" y="7404"/>
                </a:lnTo>
                <a:lnTo>
                  <a:pt x="23796" y="7099"/>
                </a:lnTo>
                <a:lnTo>
                  <a:pt x="23644" y="6794"/>
                </a:lnTo>
                <a:lnTo>
                  <a:pt x="23472" y="6488"/>
                </a:lnTo>
                <a:lnTo>
                  <a:pt x="23281" y="6202"/>
                </a:lnTo>
                <a:lnTo>
                  <a:pt x="23071" y="5935"/>
                </a:lnTo>
                <a:lnTo>
                  <a:pt x="22842" y="5668"/>
                </a:lnTo>
                <a:lnTo>
                  <a:pt x="22594" y="5420"/>
                </a:lnTo>
                <a:lnTo>
                  <a:pt x="22346" y="5191"/>
                </a:lnTo>
                <a:lnTo>
                  <a:pt x="22079" y="4981"/>
                </a:lnTo>
                <a:lnTo>
                  <a:pt x="21793" y="4790"/>
                </a:lnTo>
                <a:lnTo>
                  <a:pt x="21506" y="4599"/>
                </a:lnTo>
                <a:lnTo>
                  <a:pt x="21182" y="4446"/>
                </a:lnTo>
                <a:lnTo>
                  <a:pt x="20877" y="4313"/>
                </a:lnTo>
                <a:lnTo>
                  <a:pt x="20552" y="4198"/>
                </a:lnTo>
                <a:lnTo>
                  <a:pt x="20209" y="4122"/>
                </a:lnTo>
                <a:lnTo>
                  <a:pt x="19865" y="4046"/>
                </a:lnTo>
                <a:lnTo>
                  <a:pt x="19541" y="3988"/>
                </a:lnTo>
                <a:lnTo>
                  <a:pt x="19178" y="3969"/>
                </a:lnTo>
                <a:lnTo>
                  <a:pt x="18835" y="3950"/>
                </a:lnTo>
                <a:lnTo>
                  <a:pt x="18491" y="3969"/>
                </a:lnTo>
                <a:lnTo>
                  <a:pt x="18148" y="4008"/>
                </a:lnTo>
                <a:lnTo>
                  <a:pt x="17804" y="4046"/>
                </a:lnTo>
                <a:lnTo>
                  <a:pt x="17461" y="4122"/>
                </a:lnTo>
                <a:lnTo>
                  <a:pt x="17136" y="4217"/>
                </a:lnTo>
                <a:lnTo>
                  <a:pt x="16812" y="4332"/>
                </a:lnTo>
                <a:lnTo>
                  <a:pt x="16488" y="4465"/>
                </a:lnTo>
                <a:lnTo>
                  <a:pt x="16182" y="4618"/>
                </a:lnTo>
                <a:lnTo>
                  <a:pt x="15877" y="4790"/>
                </a:lnTo>
                <a:lnTo>
                  <a:pt x="15591" y="4981"/>
                </a:lnTo>
                <a:lnTo>
                  <a:pt x="15324" y="5191"/>
                </a:lnTo>
                <a:lnTo>
                  <a:pt x="15056" y="5420"/>
                </a:lnTo>
                <a:lnTo>
                  <a:pt x="14808" y="5668"/>
                </a:lnTo>
                <a:lnTo>
                  <a:pt x="14579" y="5916"/>
                </a:lnTo>
                <a:lnTo>
                  <a:pt x="14369" y="6202"/>
                </a:lnTo>
                <a:lnTo>
                  <a:pt x="14179" y="6469"/>
                </a:lnTo>
                <a:lnTo>
                  <a:pt x="13988" y="6775"/>
                </a:lnTo>
                <a:lnTo>
                  <a:pt x="13835" y="7080"/>
                </a:lnTo>
                <a:lnTo>
                  <a:pt x="13682" y="7385"/>
                </a:lnTo>
                <a:lnTo>
                  <a:pt x="13568" y="7710"/>
                </a:lnTo>
                <a:lnTo>
                  <a:pt x="13453" y="8053"/>
                </a:lnTo>
                <a:lnTo>
                  <a:pt x="13377" y="8378"/>
                </a:lnTo>
                <a:lnTo>
                  <a:pt x="13301" y="8721"/>
                </a:lnTo>
                <a:lnTo>
                  <a:pt x="13263" y="9064"/>
                </a:lnTo>
                <a:lnTo>
                  <a:pt x="13244" y="9408"/>
                </a:lnTo>
                <a:lnTo>
                  <a:pt x="13015" y="9313"/>
                </a:lnTo>
                <a:lnTo>
                  <a:pt x="12766" y="9217"/>
                </a:lnTo>
                <a:lnTo>
                  <a:pt x="12518" y="9160"/>
                </a:lnTo>
                <a:lnTo>
                  <a:pt x="12270" y="9084"/>
                </a:lnTo>
                <a:lnTo>
                  <a:pt x="12022" y="9045"/>
                </a:lnTo>
                <a:lnTo>
                  <a:pt x="11774" y="9007"/>
                </a:lnTo>
                <a:lnTo>
                  <a:pt x="11526" y="9007"/>
                </a:lnTo>
                <a:lnTo>
                  <a:pt x="11259" y="8988"/>
                </a:lnTo>
                <a:lnTo>
                  <a:pt x="11011" y="9007"/>
                </a:lnTo>
                <a:lnTo>
                  <a:pt x="10763" y="9045"/>
                </a:lnTo>
                <a:lnTo>
                  <a:pt x="10515" y="9084"/>
                </a:lnTo>
                <a:lnTo>
                  <a:pt x="10286" y="9141"/>
                </a:lnTo>
                <a:lnTo>
                  <a:pt x="10038" y="9236"/>
                </a:lnTo>
                <a:lnTo>
                  <a:pt x="9809" y="9332"/>
                </a:lnTo>
                <a:lnTo>
                  <a:pt x="9599" y="9446"/>
                </a:lnTo>
                <a:lnTo>
                  <a:pt x="9389" y="9580"/>
                </a:lnTo>
                <a:lnTo>
                  <a:pt x="9179" y="9732"/>
                </a:lnTo>
                <a:lnTo>
                  <a:pt x="8988" y="9885"/>
                </a:lnTo>
                <a:lnTo>
                  <a:pt x="8816" y="10057"/>
                </a:lnTo>
                <a:lnTo>
                  <a:pt x="8645" y="10248"/>
                </a:lnTo>
                <a:lnTo>
                  <a:pt x="8492" y="10458"/>
                </a:lnTo>
                <a:lnTo>
                  <a:pt x="8339" y="10648"/>
                </a:lnTo>
                <a:lnTo>
                  <a:pt x="8206" y="10877"/>
                </a:lnTo>
                <a:lnTo>
                  <a:pt x="8091" y="11087"/>
                </a:lnTo>
                <a:lnTo>
                  <a:pt x="7996" y="11335"/>
                </a:lnTo>
                <a:lnTo>
                  <a:pt x="7900" y="11564"/>
                </a:lnTo>
                <a:lnTo>
                  <a:pt x="7824" y="11812"/>
                </a:lnTo>
                <a:lnTo>
                  <a:pt x="7767" y="12041"/>
                </a:lnTo>
                <a:lnTo>
                  <a:pt x="7729" y="12290"/>
                </a:lnTo>
                <a:lnTo>
                  <a:pt x="7710" y="12538"/>
                </a:lnTo>
                <a:lnTo>
                  <a:pt x="7690" y="12805"/>
                </a:lnTo>
                <a:lnTo>
                  <a:pt x="7710" y="13053"/>
                </a:lnTo>
                <a:lnTo>
                  <a:pt x="7500" y="12881"/>
                </a:lnTo>
                <a:lnTo>
                  <a:pt x="7271" y="12728"/>
                </a:lnTo>
                <a:lnTo>
                  <a:pt x="7042" y="12595"/>
                </a:lnTo>
                <a:lnTo>
                  <a:pt x="6813" y="12461"/>
                </a:lnTo>
                <a:lnTo>
                  <a:pt x="6565" y="12328"/>
                </a:lnTo>
                <a:lnTo>
                  <a:pt x="6316" y="12232"/>
                </a:lnTo>
                <a:lnTo>
                  <a:pt x="6049" y="12118"/>
                </a:lnTo>
                <a:lnTo>
                  <a:pt x="5801" y="12041"/>
                </a:lnTo>
                <a:lnTo>
                  <a:pt x="5534" y="11965"/>
                </a:lnTo>
                <a:lnTo>
                  <a:pt x="5267" y="11908"/>
                </a:lnTo>
                <a:lnTo>
                  <a:pt x="5000" y="11851"/>
                </a:lnTo>
                <a:lnTo>
                  <a:pt x="4733" y="11812"/>
                </a:lnTo>
                <a:lnTo>
                  <a:pt x="4446" y="11793"/>
                </a:lnTo>
                <a:lnTo>
                  <a:pt x="4179" y="11774"/>
                </a:lnTo>
                <a:lnTo>
                  <a:pt x="3912" y="11774"/>
                </a:lnTo>
                <a:lnTo>
                  <a:pt x="3645" y="11793"/>
                </a:lnTo>
                <a:lnTo>
                  <a:pt x="3378" y="11812"/>
                </a:lnTo>
                <a:lnTo>
                  <a:pt x="3111" y="11851"/>
                </a:lnTo>
                <a:lnTo>
                  <a:pt x="2862" y="11908"/>
                </a:lnTo>
                <a:lnTo>
                  <a:pt x="2614" y="11984"/>
                </a:lnTo>
                <a:lnTo>
                  <a:pt x="2366" y="12061"/>
                </a:lnTo>
                <a:lnTo>
                  <a:pt x="2118" y="12175"/>
                </a:lnTo>
                <a:lnTo>
                  <a:pt x="1870" y="12270"/>
                </a:lnTo>
                <a:lnTo>
                  <a:pt x="1641" y="12404"/>
                </a:lnTo>
                <a:lnTo>
                  <a:pt x="1412" y="12538"/>
                </a:lnTo>
                <a:lnTo>
                  <a:pt x="1202" y="12690"/>
                </a:lnTo>
                <a:lnTo>
                  <a:pt x="763" y="12996"/>
                </a:lnTo>
                <a:lnTo>
                  <a:pt x="363" y="13358"/>
                </a:lnTo>
                <a:lnTo>
                  <a:pt x="0" y="13740"/>
                </a:lnTo>
                <a:lnTo>
                  <a:pt x="95" y="22041"/>
                </a:lnTo>
                <a:lnTo>
                  <a:pt x="439" y="52402"/>
                </a:lnTo>
                <a:lnTo>
                  <a:pt x="115833" y="52402"/>
                </a:lnTo>
                <a:lnTo>
                  <a:pt x="115833" y="4599"/>
                </a:lnTo>
                <a:lnTo>
                  <a:pt x="115623" y="4504"/>
                </a:lnTo>
                <a:lnTo>
                  <a:pt x="115394" y="4427"/>
                </a:lnTo>
                <a:lnTo>
                  <a:pt x="115165" y="4370"/>
                </a:lnTo>
                <a:lnTo>
                  <a:pt x="114936" y="4351"/>
                </a:lnTo>
                <a:lnTo>
                  <a:pt x="114707" y="4332"/>
                </a:lnTo>
                <a:lnTo>
                  <a:pt x="114459" y="4332"/>
                </a:lnTo>
                <a:lnTo>
                  <a:pt x="114230" y="4370"/>
                </a:lnTo>
                <a:lnTo>
                  <a:pt x="114001" y="4408"/>
                </a:lnTo>
                <a:lnTo>
                  <a:pt x="113772" y="4485"/>
                </a:lnTo>
                <a:lnTo>
                  <a:pt x="113562" y="4580"/>
                </a:lnTo>
                <a:lnTo>
                  <a:pt x="113353" y="4694"/>
                </a:lnTo>
                <a:lnTo>
                  <a:pt x="113162" y="4828"/>
                </a:lnTo>
                <a:lnTo>
                  <a:pt x="112971" y="4981"/>
                </a:lnTo>
                <a:lnTo>
                  <a:pt x="112799" y="5152"/>
                </a:lnTo>
                <a:lnTo>
                  <a:pt x="112647" y="5324"/>
                </a:lnTo>
                <a:lnTo>
                  <a:pt x="112513" y="5515"/>
                </a:lnTo>
                <a:lnTo>
                  <a:pt x="112475" y="5343"/>
                </a:lnTo>
                <a:lnTo>
                  <a:pt x="112418" y="5172"/>
                </a:lnTo>
                <a:lnTo>
                  <a:pt x="112284" y="4847"/>
                </a:lnTo>
                <a:lnTo>
                  <a:pt x="112093" y="4542"/>
                </a:lnTo>
                <a:lnTo>
                  <a:pt x="111883" y="4256"/>
                </a:lnTo>
                <a:lnTo>
                  <a:pt x="111635" y="4008"/>
                </a:lnTo>
                <a:lnTo>
                  <a:pt x="111368" y="3779"/>
                </a:lnTo>
                <a:lnTo>
                  <a:pt x="111215" y="3683"/>
                </a:lnTo>
                <a:lnTo>
                  <a:pt x="111063" y="3607"/>
                </a:lnTo>
                <a:lnTo>
                  <a:pt x="110891" y="3530"/>
                </a:lnTo>
                <a:lnTo>
                  <a:pt x="110738" y="3473"/>
                </a:lnTo>
                <a:lnTo>
                  <a:pt x="110566" y="3416"/>
                </a:lnTo>
                <a:lnTo>
                  <a:pt x="110395" y="3378"/>
                </a:lnTo>
                <a:lnTo>
                  <a:pt x="110223" y="3340"/>
                </a:lnTo>
                <a:lnTo>
                  <a:pt x="110051" y="3321"/>
                </a:lnTo>
                <a:lnTo>
                  <a:pt x="109689" y="3321"/>
                </a:lnTo>
                <a:lnTo>
                  <a:pt x="109345" y="3378"/>
                </a:lnTo>
                <a:lnTo>
                  <a:pt x="109002" y="3454"/>
                </a:lnTo>
                <a:lnTo>
                  <a:pt x="108658" y="3588"/>
                </a:lnTo>
                <a:lnTo>
                  <a:pt x="108506" y="3664"/>
                </a:lnTo>
                <a:lnTo>
                  <a:pt x="108353" y="3759"/>
                </a:lnTo>
                <a:lnTo>
                  <a:pt x="108200" y="3855"/>
                </a:lnTo>
                <a:lnTo>
                  <a:pt x="108067" y="3969"/>
                </a:lnTo>
                <a:lnTo>
                  <a:pt x="108009" y="3759"/>
                </a:lnTo>
                <a:lnTo>
                  <a:pt x="107952" y="3569"/>
                </a:lnTo>
                <a:lnTo>
                  <a:pt x="107780" y="3206"/>
                </a:lnTo>
                <a:lnTo>
                  <a:pt x="107570" y="2843"/>
                </a:lnTo>
                <a:lnTo>
                  <a:pt x="107322" y="2500"/>
                </a:lnTo>
                <a:lnTo>
                  <a:pt x="107055" y="2176"/>
                </a:lnTo>
                <a:lnTo>
                  <a:pt x="106750" y="1889"/>
                </a:lnTo>
                <a:lnTo>
                  <a:pt x="106425" y="1641"/>
                </a:lnTo>
                <a:lnTo>
                  <a:pt x="106082" y="1431"/>
                </a:lnTo>
                <a:lnTo>
                  <a:pt x="105719" y="1240"/>
                </a:lnTo>
                <a:lnTo>
                  <a:pt x="105338" y="1088"/>
                </a:lnTo>
                <a:lnTo>
                  <a:pt x="104956" y="973"/>
                </a:lnTo>
                <a:lnTo>
                  <a:pt x="104555" y="878"/>
                </a:lnTo>
                <a:lnTo>
                  <a:pt x="104155" y="821"/>
                </a:lnTo>
                <a:lnTo>
                  <a:pt x="103735" y="782"/>
                </a:lnTo>
                <a:lnTo>
                  <a:pt x="103334" y="763"/>
                </a:lnTo>
                <a:lnTo>
                  <a:pt x="102933" y="763"/>
                </a:lnTo>
                <a:lnTo>
                  <a:pt x="102456" y="821"/>
                </a:lnTo>
                <a:lnTo>
                  <a:pt x="101998" y="897"/>
                </a:lnTo>
                <a:lnTo>
                  <a:pt x="101540" y="992"/>
                </a:lnTo>
                <a:lnTo>
                  <a:pt x="101082" y="1145"/>
                </a:lnTo>
                <a:lnTo>
                  <a:pt x="100662" y="1336"/>
                </a:lnTo>
                <a:lnTo>
                  <a:pt x="100453" y="1431"/>
                </a:lnTo>
                <a:lnTo>
                  <a:pt x="100243" y="1546"/>
                </a:lnTo>
                <a:lnTo>
                  <a:pt x="100052" y="1679"/>
                </a:lnTo>
                <a:lnTo>
                  <a:pt x="99861" y="1813"/>
                </a:lnTo>
                <a:lnTo>
                  <a:pt x="99689" y="1947"/>
                </a:lnTo>
                <a:lnTo>
                  <a:pt x="99498" y="2118"/>
                </a:lnTo>
                <a:lnTo>
                  <a:pt x="99346" y="2271"/>
                </a:lnTo>
                <a:lnTo>
                  <a:pt x="99193" y="2462"/>
                </a:lnTo>
                <a:lnTo>
                  <a:pt x="99040" y="2653"/>
                </a:lnTo>
                <a:lnTo>
                  <a:pt x="98907" y="2843"/>
                </a:lnTo>
                <a:lnTo>
                  <a:pt x="98792" y="3053"/>
                </a:lnTo>
                <a:lnTo>
                  <a:pt x="98697" y="3263"/>
                </a:lnTo>
                <a:lnTo>
                  <a:pt x="98601" y="3473"/>
                </a:lnTo>
                <a:lnTo>
                  <a:pt x="98525" y="3702"/>
                </a:lnTo>
                <a:lnTo>
                  <a:pt x="98468" y="3912"/>
                </a:lnTo>
                <a:lnTo>
                  <a:pt x="98411" y="4141"/>
                </a:lnTo>
                <a:lnTo>
                  <a:pt x="98392" y="4370"/>
                </a:lnTo>
                <a:lnTo>
                  <a:pt x="98372" y="4618"/>
                </a:lnTo>
                <a:lnTo>
                  <a:pt x="98372" y="4847"/>
                </a:lnTo>
                <a:lnTo>
                  <a:pt x="98392" y="5076"/>
                </a:lnTo>
                <a:lnTo>
                  <a:pt x="98430" y="5305"/>
                </a:lnTo>
                <a:lnTo>
                  <a:pt x="98506" y="5534"/>
                </a:lnTo>
                <a:lnTo>
                  <a:pt x="98258" y="5477"/>
                </a:lnTo>
                <a:lnTo>
                  <a:pt x="98010" y="5439"/>
                </a:lnTo>
                <a:lnTo>
                  <a:pt x="97743" y="5420"/>
                </a:lnTo>
                <a:lnTo>
                  <a:pt x="97495" y="5401"/>
                </a:lnTo>
                <a:lnTo>
                  <a:pt x="97247" y="5401"/>
                </a:lnTo>
                <a:lnTo>
                  <a:pt x="96979" y="5420"/>
                </a:lnTo>
                <a:lnTo>
                  <a:pt x="96731" y="5439"/>
                </a:lnTo>
                <a:lnTo>
                  <a:pt x="96483" y="5477"/>
                </a:lnTo>
                <a:lnTo>
                  <a:pt x="96235" y="5534"/>
                </a:lnTo>
                <a:lnTo>
                  <a:pt x="95987" y="5591"/>
                </a:lnTo>
                <a:lnTo>
                  <a:pt x="95739" y="5668"/>
                </a:lnTo>
                <a:lnTo>
                  <a:pt x="95491" y="5763"/>
                </a:lnTo>
                <a:lnTo>
                  <a:pt x="95262" y="5859"/>
                </a:lnTo>
                <a:lnTo>
                  <a:pt x="95033" y="5973"/>
                </a:lnTo>
                <a:lnTo>
                  <a:pt x="94823" y="6088"/>
                </a:lnTo>
                <a:lnTo>
                  <a:pt x="94594" y="6221"/>
                </a:lnTo>
                <a:lnTo>
                  <a:pt x="94403" y="6374"/>
                </a:lnTo>
                <a:lnTo>
                  <a:pt x="94193" y="6526"/>
                </a:lnTo>
                <a:lnTo>
                  <a:pt x="94002" y="6679"/>
                </a:lnTo>
                <a:lnTo>
                  <a:pt x="93831" y="6851"/>
                </a:lnTo>
                <a:lnTo>
                  <a:pt x="93659" y="7042"/>
                </a:lnTo>
                <a:lnTo>
                  <a:pt x="93506" y="7233"/>
                </a:lnTo>
                <a:lnTo>
                  <a:pt x="93354" y="7442"/>
                </a:lnTo>
                <a:lnTo>
                  <a:pt x="93201" y="7633"/>
                </a:lnTo>
                <a:lnTo>
                  <a:pt x="93067" y="7862"/>
                </a:lnTo>
                <a:lnTo>
                  <a:pt x="92953" y="8072"/>
                </a:lnTo>
                <a:lnTo>
                  <a:pt x="92838" y="8301"/>
                </a:lnTo>
                <a:lnTo>
                  <a:pt x="92743" y="8530"/>
                </a:lnTo>
                <a:lnTo>
                  <a:pt x="92667" y="8759"/>
                </a:lnTo>
                <a:lnTo>
                  <a:pt x="92590" y="9007"/>
                </a:lnTo>
                <a:lnTo>
                  <a:pt x="92533" y="9255"/>
                </a:lnTo>
                <a:lnTo>
                  <a:pt x="92476" y="9503"/>
                </a:lnTo>
                <a:lnTo>
                  <a:pt x="91922" y="9389"/>
                </a:lnTo>
                <a:lnTo>
                  <a:pt x="91331" y="9332"/>
                </a:lnTo>
                <a:lnTo>
                  <a:pt x="91045" y="9313"/>
                </a:lnTo>
                <a:lnTo>
                  <a:pt x="90472" y="9313"/>
                </a:lnTo>
                <a:lnTo>
                  <a:pt x="90186" y="9351"/>
                </a:lnTo>
                <a:lnTo>
                  <a:pt x="89919" y="9408"/>
                </a:lnTo>
                <a:lnTo>
                  <a:pt x="89633" y="9503"/>
                </a:lnTo>
                <a:lnTo>
                  <a:pt x="89365" y="9618"/>
                </a:lnTo>
                <a:lnTo>
                  <a:pt x="89136" y="9771"/>
                </a:lnTo>
                <a:lnTo>
                  <a:pt x="88907" y="9942"/>
                </a:lnTo>
                <a:lnTo>
                  <a:pt x="88717" y="10133"/>
                </a:lnTo>
                <a:lnTo>
                  <a:pt x="88545" y="10362"/>
                </a:lnTo>
                <a:lnTo>
                  <a:pt x="88488" y="10496"/>
                </a:lnTo>
                <a:lnTo>
                  <a:pt x="88430" y="10629"/>
                </a:lnTo>
                <a:lnTo>
                  <a:pt x="88392" y="10438"/>
                </a:lnTo>
                <a:lnTo>
                  <a:pt x="88354" y="10267"/>
                </a:lnTo>
                <a:lnTo>
                  <a:pt x="88278" y="10095"/>
                </a:lnTo>
                <a:lnTo>
                  <a:pt x="88220" y="9923"/>
                </a:lnTo>
                <a:lnTo>
                  <a:pt x="88125" y="9771"/>
                </a:lnTo>
                <a:lnTo>
                  <a:pt x="88030" y="9599"/>
                </a:lnTo>
                <a:lnTo>
                  <a:pt x="87934" y="9446"/>
                </a:lnTo>
                <a:lnTo>
                  <a:pt x="87820" y="9313"/>
                </a:lnTo>
                <a:lnTo>
                  <a:pt x="87686" y="9179"/>
                </a:lnTo>
                <a:lnTo>
                  <a:pt x="87552" y="9045"/>
                </a:lnTo>
                <a:lnTo>
                  <a:pt x="87419" y="8912"/>
                </a:lnTo>
                <a:lnTo>
                  <a:pt x="87266" y="8816"/>
                </a:lnTo>
                <a:lnTo>
                  <a:pt x="87114" y="8702"/>
                </a:lnTo>
                <a:lnTo>
                  <a:pt x="86942" y="8626"/>
                </a:lnTo>
                <a:lnTo>
                  <a:pt x="86789" y="8530"/>
                </a:lnTo>
                <a:lnTo>
                  <a:pt x="86617" y="8473"/>
                </a:lnTo>
                <a:lnTo>
                  <a:pt x="86446" y="8416"/>
                </a:lnTo>
                <a:lnTo>
                  <a:pt x="86274" y="8378"/>
                </a:lnTo>
                <a:lnTo>
                  <a:pt x="86083" y="8339"/>
                </a:lnTo>
                <a:lnTo>
                  <a:pt x="85911" y="8320"/>
                </a:lnTo>
                <a:lnTo>
                  <a:pt x="85720" y="8320"/>
                </a:lnTo>
                <a:lnTo>
                  <a:pt x="85549" y="8339"/>
                </a:lnTo>
                <a:lnTo>
                  <a:pt x="85358" y="8358"/>
                </a:lnTo>
                <a:lnTo>
                  <a:pt x="85186" y="8378"/>
                </a:lnTo>
                <a:lnTo>
                  <a:pt x="85014" y="8435"/>
                </a:lnTo>
                <a:lnTo>
                  <a:pt x="84843" y="8473"/>
                </a:lnTo>
                <a:lnTo>
                  <a:pt x="84671" y="8549"/>
                </a:lnTo>
                <a:lnTo>
                  <a:pt x="84499" y="8626"/>
                </a:lnTo>
                <a:lnTo>
                  <a:pt x="84347" y="8702"/>
                </a:lnTo>
                <a:lnTo>
                  <a:pt x="84194" y="8797"/>
                </a:lnTo>
                <a:lnTo>
                  <a:pt x="84041" y="8912"/>
                </a:lnTo>
                <a:lnTo>
                  <a:pt x="83908" y="9026"/>
                </a:lnTo>
                <a:lnTo>
                  <a:pt x="84060" y="8740"/>
                </a:lnTo>
                <a:lnTo>
                  <a:pt x="84194" y="8416"/>
                </a:lnTo>
                <a:lnTo>
                  <a:pt x="84308" y="8110"/>
                </a:lnTo>
                <a:lnTo>
                  <a:pt x="84404" y="7786"/>
                </a:lnTo>
                <a:lnTo>
                  <a:pt x="84480" y="7442"/>
                </a:lnTo>
                <a:lnTo>
                  <a:pt x="84537" y="7118"/>
                </a:lnTo>
                <a:lnTo>
                  <a:pt x="84576" y="6775"/>
                </a:lnTo>
                <a:lnTo>
                  <a:pt x="84595" y="6450"/>
                </a:lnTo>
                <a:lnTo>
                  <a:pt x="84595" y="6107"/>
                </a:lnTo>
                <a:lnTo>
                  <a:pt x="84576" y="5763"/>
                </a:lnTo>
                <a:lnTo>
                  <a:pt x="84518" y="5420"/>
                </a:lnTo>
                <a:lnTo>
                  <a:pt x="84461" y="5095"/>
                </a:lnTo>
                <a:lnTo>
                  <a:pt x="84385" y="4752"/>
                </a:lnTo>
                <a:lnTo>
                  <a:pt x="84289" y="4427"/>
                </a:lnTo>
                <a:lnTo>
                  <a:pt x="84175" y="4103"/>
                </a:lnTo>
                <a:lnTo>
                  <a:pt x="84041" y="3798"/>
                </a:lnTo>
                <a:lnTo>
                  <a:pt x="83889" y="3492"/>
                </a:lnTo>
                <a:lnTo>
                  <a:pt x="83717" y="3206"/>
                </a:lnTo>
                <a:lnTo>
                  <a:pt x="83526" y="2920"/>
                </a:lnTo>
                <a:lnTo>
                  <a:pt x="83335" y="2653"/>
                </a:lnTo>
                <a:lnTo>
                  <a:pt x="83106" y="2385"/>
                </a:lnTo>
                <a:lnTo>
                  <a:pt x="82877" y="2137"/>
                </a:lnTo>
                <a:lnTo>
                  <a:pt x="82629" y="1908"/>
                </a:lnTo>
                <a:lnTo>
                  <a:pt x="82362" y="1698"/>
                </a:lnTo>
                <a:lnTo>
                  <a:pt x="82095" y="1489"/>
                </a:lnTo>
                <a:lnTo>
                  <a:pt x="81808" y="1298"/>
                </a:lnTo>
                <a:lnTo>
                  <a:pt x="81522" y="1145"/>
                </a:lnTo>
                <a:lnTo>
                  <a:pt x="81217" y="992"/>
                </a:lnTo>
                <a:lnTo>
                  <a:pt x="80912" y="859"/>
                </a:lnTo>
                <a:lnTo>
                  <a:pt x="80587" y="744"/>
                </a:lnTo>
                <a:lnTo>
                  <a:pt x="80263" y="649"/>
                </a:lnTo>
                <a:lnTo>
                  <a:pt x="79919" y="573"/>
                </a:lnTo>
                <a:lnTo>
                  <a:pt x="79595" y="515"/>
                </a:lnTo>
                <a:lnTo>
                  <a:pt x="79251" y="477"/>
                </a:lnTo>
                <a:lnTo>
                  <a:pt x="78908" y="458"/>
                </a:lnTo>
                <a:lnTo>
                  <a:pt x="78583" y="477"/>
                </a:lnTo>
                <a:lnTo>
                  <a:pt x="78240" y="496"/>
                </a:lnTo>
                <a:lnTo>
                  <a:pt x="77896" y="534"/>
                </a:lnTo>
                <a:lnTo>
                  <a:pt x="77572" y="611"/>
                </a:lnTo>
                <a:lnTo>
                  <a:pt x="77248" y="687"/>
                </a:lnTo>
                <a:lnTo>
                  <a:pt x="76923" y="802"/>
                </a:lnTo>
                <a:lnTo>
                  <a:pt x="76599" y="916"/>
                </a:lnTo>
                <a:lnTo>
                  <a:pt x="76294" y="1050"/>
                </a:lnTo>
                <a:lnTo>
                  <a:pt x="75988" y="1221"/>
                </a:lnTo>
                <a:lnTo>
                  <a:pt x="75702" y="1393"/>
                </a:lnTo>
                <a:lnTo>
                  <a:pt x="75416" y="1584"/>
                </a:lnTo>
                <a:lnTo>
                  <a:pt x="75149" y="1794"/>
                </a:lnTo>
                <a:lnTo>
                  <a:pt x="74900" y="2004"/>
                </a:lnTo>
                <a:lnTo>
                  <a:pt x="74710" y="1832"/>
                </a:lnTo>
                <a:lnTo>
                  <a:pt x="74481" y="1698"/>
                </a:lnTo>
                <a:lnTo>
                  <a:pt x="74252" y="1584"/>
                </a:lnTo>
                <a:lnTo>
                  <a:pt x="74004" y="1489"/>
                </a:lnTo>
                <a:lnTo>
                  <a:pt x="73736" y="1412"/>
                </a:lnTo>
                <a:lnTo>
                  <a:pt x="73488" y="1393"/>
                </a:lnTo>
                <a:lnTo>
                  <a:pt x="73221" y="1374"/>
                </a:lnTo>
                <a:lnTo>
                  <a:pt x="72954" y="1412"/>
                </a:lnTo>
                <a:lnTo>
                  <a:pt x="72706" y="1469"/>
                </a:lnTo>
                <a:lnTo>
                  <a:pt x="72477" y="1565"/>
                </a:lnTo>
                <a:lnTo>
                  <a:pt x="72248" y="1679"/>
                </a:lnTo>
                <a:lnTo>
                  <a:pt x="72038" y="1813"/>
                </a:lnTo>
                <a:lnTo>
                  <a:pt x="71847" y="1985"/>
                </a:lnTo>
                <a:lnTo>
                  <a:pt x="71675" y="2176"/>
                </a:lnTo>
                <a:lnTo>
                  <a:pt x="71523" y="2385"/>
                </a:lnTo>
                <a:lnTo>
                  <a:pt x="71408" y="2614"/>
                </a:lnTo>
                <a:lnTo>
                  <a:pt x="71237" y="2347"/>
                </a:lnTo>
                <a:lnTo>
                  <a:pt x="71046" y="2080"/>
                </a:lnTo>
                <a:lnTo>
                  <a:pt x="70836" y="1813"/>
                </a:lnTo>
                <a:lnTo>
                  <a:pt x="70607" y="1584"/>
                </a:lnTo>
                <a:lnTo>
                  <a:pt x="70378" y="1355"/>
                </a:lnTo>
                <a:lnTo>
                  <a:pt x="70111" y="1145"/>
                </a:lnTo>
                <a:lnTo>
                  <a:pt x="69844" y="954"/>
                </a:lnTo>
                <a:lnTo>
                  <a:pt x="69557" y="782"/>
                </a:lnTo>
                <a:lnTo>
                  <a:pt x="69252" y="630"/>
                </a:lnTo>
                <a:lnTo>
                  <a:pt x="68947" y="477"/>
                </a:lnTo>
                <a:lnTo>
                  <a:pt x="68641" y="363"/>
                </a:lnTo>
                <a:lnTo>
                  <a:pt x="68317" y="267"/>
                </a:lnTo>
                <a:lnTo>
                  <a:pt x="68012" y="191"/>
                </a:lnTo>
                <a:lnTo>
                  <a:pt x="67687" y="134"/>
                </a:lnTo>
                <a:lnTo>
                  <a:pt x="67363" y="95"/>
                </a:lnTo>
                <a:lnTo>
                  <a:pt x="67038" y="95"/>
                </a:lnTo>
                <a:lnTo>
                  <a:pt x="66714" y="115"/>
                </a:lnTo>
                <a:lnTo>
                  <a:pt x="66389" y="153"/>
                </a:lnTo>
                <a:lnTo>
                  <a:pt x="66084" y="210"/>
                </a:lnTo>
                <a:lnTo>
                  <a:pt x="65779" y="286"/>
                </a:lnTo>
                <a:lnTo>
                  <a:pt x="65474" y="401"/>
                </a:lnTo>
                <a:lnTo>
                  <a:pt x="65168" y="515"/>
                </a:lnTo>
                <a:lnTo>
                  <a:pt x="64882" y="649"/>
                </a:lnTo>
                <a:lnTo>
                  <a:pt x="64615" y="821"/>
                </a:lnTo>
                <a:lnTo>
                  <a:pt x="64348" y="992"/>
                </a:lnTo>
                <a:lnTo>
                  <a:pt x="64080" y="1183"/>
                </a:lnTo>
                <a:lnTo>
                  <a:pt x="63832" y="1393"/>
                </a:lnTo>
                <a:lnTo>
                  <a:pt x="63622" y="1622"/>
                </a:lnTo>
                <a:lnTo>
                  <a:pt x="63393" y="1870"/>
                </a:lnTo>
                <a:lnTo>
                  <a:pt x="63203" y="2118"/>
                </a:lnTo>
                <a:lnTo>
                  <a:pt x="63031" y="2385"/>
                </a:lnTo>
                <a:lnTo>
                  <a:pt x="62878" y="2672"/>
                </a:lnTo>
                <a:lnTo>
                  <a:pt x="62745" y="2958"/>
                </a:lnTo>
                <a:lnTo>
                  <a:pt x="62630" y="3263"/>
                </a:lnTo>
                <a:lnTo>
                  <a:pt x="62535" y="3569"/>
                </a:lnTo>
                <a:lnTo>
                  <a:pt x="62458" y="3874"/>
                </a:lnTo>
                <a:lnTo>
                  <a:pt x="62401" y="4198"/>
                </a:lnTo>
                <a:lnTo>
                  <a:pt x="62363" y="4504"/>
                </a:lnTo>
                <a:lnTo>
                  <a:pt x="62363" y="4828"/>
                </a:lnTo>
                <a:lnTo>
                  <a:pt x="62363" y="5152"/>
                </a:lnTo>
                <a:lnTo>
                  <a:pt x="62401" y="5477"/>
                </a:lnTo>
                <a:lnTo>
                  <a:pt x="62458" y="5782"/>
                </a:lnTo>
                <a:lnTo>
                  <a:pt x="62516" y="6107"/>
                </a:lnTo>
                <a:lnTo>
                  <a:pt x="62611" y="6412"/>
                </a:lnTo>
                <a:lnTo>
                  <a:pt x="62726" y="6698"/>
                </a:lnTo>
                <a:lnTo>
                  <a:pt x="62859" y="7004"/>
                </a:lnTo>
                <a:lnTo>
                  <a:pt x="63012" y="7271"/>
                </a:lnTo>
                <a:lnTo>
                  <a:pt x="63184" y="7557"/>
                </a:lnTo>
                <a:lnTo>
                  <a:pt x="62974" y="7423"/>
                </a:lnTo>
                <a:lnTo>
                  <a:pt x="62745" y="7347"/>
                </a:lnTo>
                <a:lnTo>
                  <a:pt x="62516" y="7271"/>
                </a:lnTo>
                <a:lnTo>
                  <a:pt x="62287" y="7213"/>
                </a:lnTo>
                <a:lnTo>
                  <a:pt x="62039" y="7194"/>
                </a:lnTo>
                <a:lnTo>
                  <a:pt x="61791" y="7175"/>
                </a:lnTo>
                <a:lnTo>
                  <a:pt x="61562" y="7194"/>
                </a:lnTo>
                <a:lnTo>
                  <a:pt x="61313" y="7233"/>
                </a:lnTo>
                <a:lnTo>
                  <a:pt x="61065" y="7271"/>
                </a:lnTo>
                <a:lnTo>
                  <a:pt x="60836" y="7347"/>
                </a:lnTo>
                <a:lnTo>
                  <a:pt x="60607" y="7423"/>
                </a:lnTo>
                <a:lnTo>
                  <a:pt x="60378" y="7538"/>
                </a:lnTo>
                <a:lnTo>
                  <a:pt x="60168" y="7652"/>
                </a:lnTo>
                <a:lnTo>
                  <a:pt x="59959" y="7786"/>
                </a:lnTo>
                <a:lnTo>
                  <a:pt x="59768" y="7939"/>
                </a:lnTo>
                <a:lnTo>
                  <a:pt x="59577" y="8110"/>
                </a:lnTo>
                <a:lnTo>
                  <a:pt x="59405" y="8282"/>
                </a:lnTo>
                <a:lnTo>
                  <a:pt x="59252" y="8473"/>
                </a:lnTo>
                <a:lnTo>
                  <a:pt x="59100" y="8664"/>
                </a:lnTo>
                <a:lnTo>
                  <a:pt x="58966" y="8874"/>
                </a:lnTo>
                <a:lnTo>
                  <a:pt x="58852" y="9084"/>
                </a:lnTo>
                <a:lnTo>
                  <a:pt x="58737" y="9293"/>
                </a:lnTo>
                <a:lnTo>
                  <a:pt x="58642" y="9522"/>
                </a:lnTo>
                <a:lnTo>
                  <a:pt x="58546" y="9751"/>
                </a:lnTo>
                <a:lnTo>
                  <a:pt x="58413" y="10229"/>
                </a:lnTo>
                <a:lnTo>
                  <a:pt x="58298" y="10706"/>
                </a:lnTo>
                <a:lnTo>
                  <a:pt x="58222" y="11202"/>
                </a:lnTo>
                <a:lnTo>
                  <a:pt x="58203" y="11698"/>
                </a:lnTo>
                <a:lnTo>
                  <a:pt x="58108" y="11488"/>
                </a:lnTo>
                <a:lnTo>
                  <a:pt x="58012" y="11278"/>
                </a:lnTo>
                <a:lnTo>
                  <a:pt x="57898" y="11087"/>
                </a:lnTo>
                <a:lnTo>
                  <a:pt x="57783" y="10896"/>
                </a:lnTo>
                <a:lnTo>
                  <a:pt x="57650" y="10725"/>
                </a:lnTo>
                <a:lnTo>
                  <a:pt x="57497" y="10553"/>
                </a:lnTo>
                <a:lnTo>
                  <a:pt x="57344" y="10381"/>
                </a:lnTo>
                <a:lnTo>
                  <a:pt x="57192" y="10229"/>
                </a:lnTo>
                <a:lnTo>
                  <a:pt x="57020" y="10076"/>
                </a:lnTo>
                <a:lnTo>
                  <a:pt x="56829" y="9942"/>
                </a:lnTo>
                <a:lnTo>
                  <a:pt x="56638" y="9809"/>
                </a:lnTo>
                <a:lnTo>
                  <a:pt x="56447" y="9694"/>
                </a:lnTo>
                <a:lnTo>
                  <a:pt x="56256" y="9599"/>
                </a:lnTo>
                <a:lnTo>
                  <a:pt x="56047" y="9503"/>
                </a:lnTo>
                <a:lnTo>
                  <a:pt x="55837" y="9408"/>
                </a:lnTo>
                <a:lnTo>
                  <a:pt x="55627" y="9351"/>
                </a:lnTo>
                <a:lnTo>
                  <a:pt x="55398" y="9293"/>
                </a:lnTo>
                <a:lnTo>
                  <a:pt x="55169" y="9236"/>
                </a:lnTo>
                <a:lnTo>
                  <a:pt x="54959" y="9217"/>
                </a:lnTo>
                <a:lnTo>
                  <a:pt x="54730" y="9198"/>
                </a:lnTo>
                <a:lnTo>
                  <a:pt x="54272" y="9198"/>
                </a:lnTo>
                <a:lnTo>
                  <a:pt x="54062" y="9217"/>
                </a:lnTo>
                <a:lnTo>
                  <a:pt x="53833" y="9255"/>
                </a:lnTo>
                <a:lnTo>
                  <a:pt x="53604" y="9313"/>
                </a:lnTo>
                <a:lnTo>
                  <a:pt x="53394" y="9370"/>
                </a:lnTo>
                <a:lnTo>
                  <a:pt x="53184" y="9446"/>
                </a:lnTo>
                <a:lnTo>
                  <a:pt x="52974" y="9522"/>
                </a:lnTo>
                <a:lnTo>
                  <a:pt x="52764" y="9618"/>
                </a:lnTo>
                <a:lnTo>
                  <a:pt x="52573" y="9732"/>
                </a:lnTo>
                <a:lnTo>
                  <a:pt x="52383" y="9847"/>
                </a:lnTo>
                <a:lnTo>
                  <a:pt x="52192" y="9980"/>
                </a:lnTo>
                <a:lnTo>
                  <a:pt x="52192" y="9809"/>
                </a:lnTo>
                <a:lnTo>
                  <a:pt x="52173" y="9637"/>
                </a:lnTo>
                <a:lnTo>
                  <a:pt x="52115" y="9313"/>
                </a:lnTo>
                <a:lnTo>
                  <a:pt x="52001" y="8988"/>
                </a:lnTo>
                <a:lnTo>
                  <a:pt x="51848" y="8664"/>
                </a:lnTo>
                <a:lnTo>
                  <a:pt x="51677" y="8358"/>
                </a:lnTo>
                <a:lnTo>
                  <a:pt x="51467" y="8091"/>
                </a:lnTo>
                <a:lnTo>
                  <a:pt x="51219" y="7843"/>
                </a:lnTo>
                <a:lnTo>
                  <a:pt x="50970" y="7633"/>
                </a:lnTo>
                <a:lnTo>
                  <a:pt x="50684" y="7462"/>
                </a:lnTo>
                <a:lnTo>
                  <a:pt x="50379" y="7328"/>
                </a:lnTo>
                <a:lnTo>
                  <a:pt x="50074" y="7213"/>
                </a:lnTo>
                <a:lnTo>
                  <a:pt x="49749" y="7156"/>
                </a:lnTo>
                <a:lnTo>
                  <a:pt x="49406" y="7137"/>
                </a:lnTo>
                <a:lnTo>
                  <a:pt x="49081" y="7156"/>
                </a:lnTo>
                <a:lnTo>
                  <a:pt x="48757" y="7194"/>
                </a:lnTo>
                <a:lnTo>
                  <a:pt x="48432" y="7290"/>
                </a:lnTo>
                <a:lnTo>
                  <a:pt x="48509" y="6984"/>
                </a:lnTo>
                <a:lnTo>
                  <a:pt x="48547" y="6660"/>
                </a:lnTo>
                <a:lnTo>
                  <a:pt x="48585" y="6336"/>
                </a:lnTo>
                <a:lnTo>
                  <a:pt x="48585" y="6011"/>
                </a:lnTo>
                <a:lnTo>
                  <a:pt x="48566" y="5706"/>
                </a:lnTo>
                <a:lnTo>
                  <a:pt x="48547" y="5401"/>
                </a:lnTo>
                <a:lnTo>
                  <a:pt x="48490" y="5076"/>
                </a:lnTo>
                <a:lnTo>
                  <a:pt x="48413" y="4771"/>
                </a:lnTo>
                <a:lnTo>
                  <a:pt x="48337" y="4485"/>
                </a:lnTo>
                <a:lnTo>
                  <a:pt x="48223" y="4179"/>
                </a:lnTo>
                <a:lnTo>
                  <a:pt x="48089" y="3893"/>
                </a:lnTo>
                <a:lnTo>
                  <a:pt x="47955" y="3607"/>
                </a:lnTo>
                <a:lnTo>
                  <a:pt x="47784" y="3340"/>
                </a:lnTo>
                <a:lnTo>
                  <a:pt x="47612" y="3072"/>
                </a:lnTo>
                <a:lnTo>
                  <a:pt x="47402" y="2824"/>
                </a:lnTo>
                <a:lnTo>
                  <a:pt x="47192" y="2576"/>
                </a:lnTo>
                <a:lnTo>
                  <a:pt x="46963" y="2347"/>
                </a:lnTo>
                <a:lnTo>
                  <a:pt x="46715" y="2137"/>
                </a:lnTo>
                <a:lnTo>
                  <a:pt x="46448" y="1947"/>
                </a:lnTo>
                <a:lnTo>
                  <a:pt x="46181" y="1756"/>
                </a:lnTo>
                <a:lnTo>
                  <a:pt x="45894" y="1603"/>
                </a:lnTo>
                <a:lnTo>
                  <a:pt x="45608" y="1450"/>
                </a:lnTo>
                <a:lnTo>
                  <a:pt x="45303" y="1317"/>
                </a:lnTo>
                <a:lnTo>
                  <a:pt x="44998" y="1202"/>
                </a:lnTo>
                <a:lnTo>
                  <a:pt x="44673" y="1126"/>
                </a:lnTo>
                <a:lnTo>
                  <a:pt x="44368" y="1050"/>
                </a:lnTo>
                <a:lnTo>
                  <a:pt x="44043" y="992"/>
                </a:lnTo>
                <a:lnTo>
                  <a:pt x="43719" y="954"/>
                </a:lnTo>
                <a:lnTo>
                  <a:pt x="43395" y="935"/>
                </a:lnTo>
                <a:lnTo>
                  <a:pt x="43051" y="954"/>
                </a:lnTo>
                <a:lnTo>
                  <a:pt x="42727" y="973"/>
                </a:lnTo>
                <a:lnTo>
                  <a:pt x="42402" y="1031"/>
                </a:lnTo>
                <a:lnTo>
                  <a:pt x="42135" y="1088"/>
                </a:lnTo>
                <a:lnTo>
                  <a:pt x="41849" y="1164"/>
                </a:lnTo>
                <a:lnTo>
                  <a:pt x="41582" y="1260"/>
                </a:lnTo>
                <a:lnTo>
                  <a:pt x="41315" y="1374"/>
                </a:lnTo>
                <a:lnTo>
                  <a:pt x="41047" y="1489"/>
                </a:lnTo>
                <a:lnTo>
                  <a:pt x="40799" y="1641"/>
                </a:lnTo>
                <a:lnTo>
                  <a:pt x="40570" y="1813"/>
                </a:lnTo>
                <a:lnTo>
                  <a:pt x="40341" y="2004"/>
                </a:lnTo>
                <a:lnTo>
                  <a:pt x="40131" y="2195"/>
                </a:lnTo>
                <a:lnTo>
                  <a:pt x="39941" y="2424"/>
                </a:lnTo>
                <a:lnTo>
                  <a:pt x="39788" y="2653"/>
                </a:lnTo>
                <a:lnTo>
                  <a:pt x="39635" y="2920"/>
                </a:lnTo>
                <a:lnTo>
                  <a:pt x="39521" y="3168"/>
                </a:lnTo>
                <a:lnTo>
                  <a:pt x="39425" y="3454"/>
                </a:lnTo>
                <a:lnTo>
                  <a:pt x="39387" y="3645"/>
                </a:lnTo>
                <a:lnTo>
                  <a:pt x="39387" y="3511"/>
                </a:lnTo>
                <a:lnTo>
                  <a:pt x="39368" y="3340"/>
                </a:lnTo>
                <a:lnTo>
                  <a:pt x="39349" y="3168"/>
                </a:lnTo>
                <a:lnTo>
                  <a:pt x="39311" y="2996"/>
                </a:lnTo>
                <a:lnTo>
                  <a:pt x="39196" y="2653"/>
                </a:lnTo>
                <a:lnTo>
                  <a:pt x="39063" y="2309"/>
                </a:lnTo>
                <a:lnTo>
                  <a:pt x="38891" y="2004"/>
                </a:lnTo>
                <a:lnTo>
                  <a:pt x="38681" y="1718"/>
                </a:lnTo>
                <a:lnTo>
                  <a:pt x="38452" y="1431"/>
                </a:lnTo>
                <a:lnTo>
                  <a:pt x="38223" y="1183"/>
                </a:lnTo>
                <a:lnTo>
                  <a:pt x="37956" y="973"/>
                </a:lnTo>
                <a:lnTo>
                  <a:pt x="37670" y="782"/>
                </a:lnTo>
                <a:lnTo>
                  <a:pt x="37364" y="592"/>
                </a:lnTo>
                <a:lnTo>
                  <a:pt x="37059" y="458"/>
                </a:lnTo>
                <a:lnTo>
                  <a:pt x="36735" y="324"/>
                </a:lnTo>
                <a:lnTo>
                  <a:pt x="36410" y="210"/>
                </a:lnTo>
                <a:lnTo>
                  <a:pt x="36067" y="134"/>
                </a:lnTo>
                <a:lnTo>
                  <a:pt x="35780" y="76"/>
                </a:lnTo>
                <a:lnTo>
                  <a:pt x="35494" y="38"/>
                </a:lnTo>
                <a:lnTo>
                  <a:pt x="3518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blurRad="57150" dist="57150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9" name="Google Shape;989;p31"/>
          <p:cNvSpPr/>
          <p:nvPr/>
        </p:nvSpPr>
        <p:spPr>
          <a:xfrm flipH="1">
            <a:off x="3333693" y="640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0" name="Google Shape;990;p31"/>
          <p:cNvSpPr/>
          <p:nvPr/>
        </p:nvSpPr>
        <p:spPr>
          <a:xfrm>
            <a:off x="4620905" y="640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1" name="Google Shape;991;p31"/>
          <p:cNvSpPr/>
          <p:nvPr/>
        </p:nvSpPr>
        <p:spPr>
          <a:xfrm>
            <a:off x="4102705" y="1841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2" name="Google Shape;992;p31"/>
          <p:cNvSpPr/>
          <p:nvPr/>
        </p:nvSpPr>
        <p:spPr>
          <a:xfrm rot="2516804" flipH="1">
            <a:off x="5858441" y="1546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3" name="Google Shape;993;p31"/>
          <p:cNvSpPr/>
          <p:nvPr/>
        </p:nvSpPr>
        <p:spPr>
          <a:xfrm>
            <a:off x="5007580" y="3579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4" name="Google Shape;994;p31"/>
          <p:cNvSpPr/>
          <p:nvPr/>
        </p:nvSpPr>
        <p:spPr>
          <a:xfrm rot="2417287">
            <a:off x="3329831" y="6008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5" name="Google Shape;995;p31"/>
          <p:cNvSpPr/>
          <p:nvPr/>
        </p:nvSpPr>
        <p:spPr>
          <a:xfrm rot="-2516804">
            <a:off x="213653" y="59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6" name="Google Shape;996;p31"/>
          <p:cNvSpPr/>
          <p:nvPr/>
        </p:nvSpPr>
        <p:spPr>
          <a:xfrm>
            <a:off x="4623955" y="761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7" name="Google Shape;997;p31"/>
          <p:cNvSpPr/>
          <p:nvPr/>
        </p:nvSpPr>
        <p:spPr>
          <a:xfrm>
            <a:off x="2388205" y="8351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8" name="Google Shape;998;p31"/>
          <p:cNvSpPr/>
          <p:nvPr/>
        </p:nvSpPr>
        <p:spPr>
          <a:xfrm rot="2517313" flipH="1">
            <a:off x="7261302" y="8317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9" name="Google Shape;999;p31"/>
          <p:cNvSpPr/>
          <p:nvPr/>
        </p:nvSpPr>
        <p:spPr>
          <a:xfrm>
            <a:off x="8050205" y="9565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0" name="Google Shape;1000;p31"/>
          <p:cNvSpPr/>
          <p:nvPr/>
        </p:nvSpPr>
        <p:spPr>
          <a:xfrm>
            <a:off x="8475956" y="12526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1" name="Google Shape;1001;p31"/>
          <p:cNvSpPr/>
          <p:nvPr/>
        </p:nvSpPr>
        <p:spPr>
          <a:xfrm>
            <a:off x="8727080" y="12751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2" name="Google Shape;1002;p31"/>
          <p:cNvSpPr/>
          <p:nvPr/>
        </p:nvSpPr>
        <p:spPr>
          <a:xfrm>
            <a:off x="1494055" y="13384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3" name="Google Shape;1003;p31"/>
          <p:cNvSpPr/>
          <p:nvPr/>
        </p:nvSpPr>
        <p:spPr>
          <a:xfrm rot="2516804" flipH="1">
            <a:off x="8825478" y="16181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31"/>
          <p:cNvSpPr/>
          <p:nvPr/>
        </p:nvSpPr>
        <p:spPr>
          <a:xfrm>
            <a:off x="479355" y="18545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5" name="Google Shape;1005;p31"/>
          <p:cNvSpPr/>
          <p:nvPr/>
        </p:nvSpPr>
        <p:spPr>
          <a:xfrm>
            <a:off x="8951980" y="2175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6" name="Google Shape;1006;p31"/>
          <p:cNvSpPr/>
          <p:nvPr/>
        </p:nvSpPr>
        <p:spPr>
          <a:xfrm rot="-2516804">
            <a:off x="349028" y="25079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7" name="Google Shape;1007;p31"/>
          <p:cNvSpPr/>
          <p:nvPr/>
        </p:nvSpPr>
        <p:spPr>
          <a:xfrm>
            <a:off x="8872318" y="27679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8" name="Google Shape;1008;p31"/>
          <p:cNvSpPr/>
          <p:nvPr/>
        </p:nvSpPr>
        <p:spPr>
          <a:xfrm>
            <a:off x="641555" y="29291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9" name="Google Shape;1009;p31"/>
          <p:cNvSpPr/>
          <p:nvPr/>
        </p:nvSpPr>
        <p:spPr>
          <a:xfrm>
            <a:off x="431013" y="1193072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0" name="Google Shape;1010;p31"/>
          <p:cNvSpPr/>
          <p:nvPr/>
        </p:nvSpPr>
        <p:spPr>
          <a:xfrm>
            <a:off x="2032600" y="407989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" name="Google Shape;124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5" name="Google Shape;125;p6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grpSp>
        <p:nvGrpSpPr>
          <p:cNvPr id="126" name="Google Shape;126;p6"/>
          <p:cNvGrpSpPr/>
          <p:nvPr/>
        </p:nvGrpSpPr>
        <p:grpSpPr>
          <a:xfrm>
            <a:off x="-529929" y="1115947"/>
            <a:ext cx="10203857" cy="4027628"/>
            <a:chOff x="-6930" y="1115947"/>
            <a:chExt cx="10203857" cy="4027628"/>
          </a:xfrm>
        </p:grpSpPr>
        <p:sp>
          <p:nvSpPr>
            <p:cNvPr id="127" name="Google Shape;127;p6"/>
            <p:cNvSpPr/>
            <p:nvPr/>
          </p:nvSpPr>
          <p:spPr>
            <a:xfrm>
              <a:off x="522998" y="2470275"/>
              <a:ext cx="8625000" cy="2597100"/>
            </a:xfrm>
            <a:prstGeom prst="rect">
              <a:avLst/>
            </a:pr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6"/>
            <p:cNvSpPr/>
            <p:nvPr/>
          </p:nvSpPr>
          <p:spPr>
            <a:xfrm flipH="1">
              <a:off x="5088069" y="11159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6"/>
            <p:cNvSpPr/>
            <p:nvPr/>
          </p:nvSpPr>
          <p:spPr>
            <a:xfrm>
              <a:off x="-6930" y="11159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6"/>
            <p:cNvSpPr/>
            <p:nvPr/>
          </p:nvSpPr>
          <p:spPr>
            <a:xfrm>
              <a:off x="522999" y="2546475"/>
              <a:ext cx="9158400" cy="25971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6"/>
            <p:cNvSpPr/>
            <p:nvPr/>
          </p:nvSpPr>
          <p:spPr>
            <a:xfrm flipH="1">
              <a:off x="5088069" y="11921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6"/>
            <p:cNvSpPr/>
            <p:nvPr/>
          </p:nvSpPr>
          <p:spPr>
            <a:xfrm>
              <a:off x="-6930" y="11921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" name="Google Shape;133;p6"/>
          <p:cNvSpPr/>
          <p:nvPr/>
        </p:nvSpPr>
        <p:spPr>
          <a:xfrm flipH="1">
            <a:off x="1642644" y="7620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34;p6"/>
          <p:cNvSpPr/>
          <p:nvPr/>
        </p:nvSpPr>
        <p:spPr>
          <a:xfrm>
            <a:off x="2929856" y="7620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35;p6"/>
          <p:cNvSpPr/>
          <p:nvPr/>
        </p:nvSpPr>
        <p:spPr>
          <a:xfrm>
            <a:off x="2411656" y="196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36;p6"/>
          <p:cNvSpPr/>
          <p:nvPr/>
        </p:nvSpPr>
        <p:spPr>
          <a:xfrm rot="2516804" flipH="1">
            <a:off x="4167391" y="1668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37;p6"/>
          <p:cNvSpPr/>
          <p:nvPr/>
        </p:nvSpPr>
        <p:spPr>
          <a:xfrm>
            <a:off x="3316531" y="3701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" name="Google Shape;139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40" name="Google Shape;140;p7"/>
          <p:cNvSpPr txBox="1">
            <a:spLocks noGrp="1"/>
          </p:cNvSpPr>
          <p:nvPr>
            <p:ph type="body" idx="1"/>
          </p:nvPr>
        </p:nvSpPr>
        <p:spPr>
          <a:xfrm>
            <a:off x="949778" y="1493349"/>
            <a:ext cx="3951600" cy="26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41" name="Google Shape;141;p7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142" name="Google Shape;142;p7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143" name="Google Shape;143;p7"/>
          <p:cNvSpPr/>
          <p:nvPr/>
        </p:nvSpPr>
        <p:spPr>
          <a:xfrm rot="-5400000">
            <a:off x="-718027" y="3018403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144" name="Google Shape;144;p7"/>
          <p:cNvSpPr/>
          <p:nvPr/>
        </p:nvSpPr>
        <p:spPr>
          <a:xfrm flipH="1">
            <a:off x="7985822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" name="Google Shape;145;p7"/>
          <p:cNvSpPr/>
          <p:nvPr/>
        </p:nvSpPr>
        <p:spPr>
          <a:xfrm>
            <a:off x="7674314" y="-284737"/>
            <a:ext cx="2131370" cy="1170188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" name="Google Shape;146;p7"/>
          <p:cNvSpPr/>
          <p:nvPr/>
        </p:nvSpPr>
        <p:spPr>
          <a:xfrm flipH="1">
            <a:off x="8846125" y="21758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" name="Google Shape;147;p7"/>
          <p:cNvSpPr/>
          <p:nvPr/>
        </p:nvSpPr>
        <p:spPr>
          <a:xfrm rot="-2516804">
            <a:off x="8654053" y="2518779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" name="Google Shape;148;p7"/>
          <p:cNvSpPr/>
          <p:nvPr/>
        </p:nvSpPr>
        <p:spPr>
          <a:xfrm flipH="1">
            <a:off x="8684525" y="30763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" name="Google Shape;149;p7"/>
          <p:cNvSpPr/>
          <p:nvPr/>
        </p:nvSpPr>
        <p:spPr>
          <a:xfrm flipH="1">
            <a:off x="8700888" y="36685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150;p7"/>
          <p:cNvSpPr/>
          <p:nvPr/>
        </p:nvSpPr>
        <p:spPr>
          <a:xfrm rot="-2517313">
            <a:off x="7250675" y="199765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151;p7"/>
          <p:cNvSpPr/>
          <p:nvPr/>
        </p:nvSpPr>
        <p:spPr>
          <a:xfrm flipH="1">
            <a:off x="193800" y="19024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7"/>
          <p:cNvSpPr/>
          <p:nvPr/>
        </p:nvSpPr>
        <p:spPr>
          <a:xfrm flipH="1">
            <a:off x="3227659" y="19938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" name="Google Shape;212;p10"/>
          <p:cNvPicPr preferRelativeResize="0"/>
          <p:nvPr/>
        </p:nvPicPr>
        <p:blipFill>
          <a:blip r:embed="rId2">
            <a:alphaModFix amt="25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3" name="Google Shape;213;p10"/>
          <p:cNvGrpSpPr/>
          <p:nvPr/>
        </p:nvGrpSpPr>
        <p:grpSpPr>
          <a:xfrm>
            <a:off x="-37425" y="3437575"/>
            <a:ext cx="9181566" cy="1705700"/>
            <a:chOff x="0" y="3555300"/>
            <a:chExt cx="9144075" cy="1588027"/>
          </a:xfrm>
        </p:grpSpPr>
        <p:sp>
          <p:nvSpPr>
            <p:cNvPr id="214" name="Google Shape;214;p10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788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7C0EA"/>
                </a:solidFill>
              </a:endParaRPr>
            </a:p>
          </p:txBody>
        </p:sp>
        <p:grpSp>
          <p:nvGrpSpPr>
            <p:cNvPr id="215" name="Google Shape;215;p10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216" name="Google Shape;216;p10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  <p:sp>
            <p:nvSpPr>
              <p:cNvPr id="217" name="Google Shape;217;p10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218" name="Google Shape;218;p10"/>
          <p:cNvSpPr/>
          <p:nvPr/>
        </p:nvSpPr>
        <p:spPr>
          <a:xfrm flipH="1">
            <a:off x="361088" y="13975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9" name="Google Shape;219;p10"/>
          <p:cNvGrpSpPr/>
          <p:nvPr/>
        </p:nvGrpSpPr>
        <p:grpSpPr>
          <a:xfrm>
            <a:off x="361097" y="1855484"/>
            <a:ext cx="321294" cy="409484"/>
            <a:chOff x="201950" y="103975"/>
            <a:chExt cx="409500" cy="463375"/>
          </a:xfrm>
        </p:grpSpPr>
        <p:sp>
          <p:nvSpPr>
            <p:cNvPr id="220" name="Google Shape;220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" name="Google Shape;222;p10"/>
          <p:cNvGrpSpPr/>
          <p:nvPr/>
        </p:nvGrpSpPr>
        <p:grpSpPr>
          <a:xfrm rot="5400000" flipH="1">
            <a:off x="6994197" y="79034"/>
            <a:ext cx="321294" cy="409484"/>
            <a:chOff x="201950" y="103975"/>
            <a:chExt cx="409500" cy="463375"/>
          </a:xfrm>
        </p:grpSpPr>
        <p:sp>
          <p:nvSpPr>
            <p:cNvPr id="223" name="Google Shape;223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" name="Google Shape;225;p10"/>
          <p:cNvGrpSpPr/>
          <p:nvPr/>
        </p:nvGrpSpPr>
        <p:grpSpPr>
          <a:xfrm flipH="1">
            <a:off x="1450647" y="79034"/>
            <a:ext cx="321294" cy="409484"/>
            <a:chOff x="201950" y="103975"/>
            <a:chExt cx="409500" cy="463375"/>
          </a:xfrm>
        </p:grpSpPr>
        <p:sp>
          <p:nvSpPr>
            <p:cNvPr id="226" name="Google Shape;226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" name="Google Shape;228;p10"/>
          <p:cNvGrpSpPr/>
          <p:nvPr/>
        </p:nvGrpSpPr>
        <p:grpSpPr>
          <a:xfrm rot="10800000" flipH="1">
            <a:off x="8765847" y="236234"/>
            <a:ext cx="321294" cy="409484"/>
            <a:chOff x="201950" y="103975"/>
            <a:chExt cx="409500" cy="463375"/>
          </a:xfrm>
        </p:grpSpPr>
        <p:sp>
          <p:nvSpPr>
            <p:cNvPr id="229" name="Google Shape;229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1" name="Google Shape;231;p10"/>
          <p:cNvSpPr txBox="1">
            <a:spLocks noGrp="1"/>
          </p:cNvSpPr>
          <p:nvPr>
            <p:ph type="body" idx="1"/>
          </p:nvPr>
        </p:nvSpPr>
        <p:spPr>
          <a:xfrm>
            <a:off x="1572600" y="3974703"/>
            <a:ext cx="5998800" cy="457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Bebas Neue"/>
              <a:buNone/>
              <a:defRPr sz="2800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9" name="Google Shape;289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0" name="Google Shape;290;p14"/>
          <p:cNvSpPr txBox="1">
            <a:spLocks noGrp="1"/>
          </p:cNvSpPr>
          <p:nvPr>
            <p:ph type="title"/>
          </p:nvPr>
        </p:nvSpPr>
        <p:spPr>
          <a:xfrm>
            <a:off x="2896950" y="3243075"/>
            <a:ext cx="3350100" cy="404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1" name="Google Shape;291;p14"/>
          <p:cNvSpPr txBox="1">
            <a:spLocks noGrp="1"/>
          </p:cNvSpPr>
          <p:nvPr>
            <p:ph type="subTitle" idx="1"/>
          </p:nvPr>
        </p:nvSpPr>
        <p:spPr>
          <a:xfrm>
            <a:off x="1907250" y="958300"/>
            <a:ext cx="5329500" cy="198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4"/>
          <p:cNvSpPr/>
          <p:nvPr/>
        </p:nvSpPr>
        <p:spPr>
          <a:xfrm>
            <a:off x="0" y="-31944"/>
            <a:ext cx="9144125" cy="5175514"/>
          </a:xfrm>
          <a:custGeom>
            <a:avLst/>
            <a:gdLst/>
            <a:ahLst/>
            <a:cxnLst/>
            <a:rect l="l" t="t" r="r" b="b"/>
            <a:pathLst>
              <a:path w="128528" h="72746" extrusionOk="0">
                <a:moveTo>
                  <a:pt x="4179" y="0"/>
                </a:moveTo>
                <a:lnTo>
                  <a:pt x="3869" y="39"/>
                </a:lnTo>
                <a:lnTo>
                  <a:pt x="3579" y="78"/>
                </a:lnTo>
                <a:lnTo>
                  <a:pt x="3270" y="136"/>
                </a:lnTo>
                <a:lnTo>
                  <a:pt x="2980" y="213"/>
                </a:lnTo>
                <a:lnTo>
                  <a:pt x="2709" y="291"/>
                </a:lnTo>
                <a:lnTo>
                  <a:pt x="2438" y="387"/>
                </a:lnTo>
                <a:lnTo>
                  <a:pt x="1916" y="581"/>
                </a:lnTo>
                <a:lnTo>
                  <a:pt x="1452" y="813"/>
                </a:lnTo>
                <a:lnTo>
                  <a:pt x="1026" y="1026"/>
                </a:lnTo>
                <a:lnTo>
                  <a:pt x="678" y="1238"/>
                </a:lnTo>
                <a:lnTo>
                  <a:pt x="388" y="1432"/>
                </a:lnTo>
                <a:lnTo>
                  <a:pt x="175" y="1567"/>
                </a:lnTo>
                <a:lnTo>
                  <a:pt x="1" y="1703"/>
                </a:lnTo>
                <a:lnTo>
                  <a:pt x="1" y="72745"/>
                </a:lnTo>
                <a:lnTo>
                  <a:pt x="127696" y="72745"/>
                </a:lnTo>
                <a:lnTo>
                  <a:pt x="128528" y="37911"/>
                </a:lnTo>
                <a:lnTo>
                  <a:pt x="128353" y="37833"/>
                </a:lnTo>
                <a:lnTo>
                  <a:pt x="127831" y="37698"/>
                </a:lnTo>
                <a:lnTo>
                  <a:pt x="127483" y="37601"/>
                </a:lnTo>
                <a:lnTo>
                  <a:pt x="127058" y="37504"/>
                </a:lnTo>
                <a:lnTo>
                  <a:pt x="126574" y="37427"/>
                </a:lnTo>
                <a:lnTo>
                  <a:pt x="126052" y="37350"/>
                </a:lnTo>
                <a:lnTo>
                  <a:pt x="125491" y="37292"/>
                </a:lnTo>
                <a:lnTo>
                  <a:pt x="124872" y="37253"/>
                </a:lnTo>
                <a:lnTo>
                  <a:pt x="124253" y="37253"/>
                </a:lnTo>
                <a:lnTo>
                  <a:pt x="123595" y="37292"/>
                </a:lnTo>
                <a:lnTo>
                  <a:pt x="123247" y="37330"/>
                </a:lnTo>
                <a:lnTo>
                  <a:pt x="122918" y="37388"/>
                </a:lnTo>
                <a:lnTo>
                  <a:pt x="122570" y="37446"/>
                </a:lnTo>
                <a:lnTo>
                  <a:pt x="122222" y="37524"/>
                </a:lnTo>
                <a:lnTo>
                  <a:pt x="121874" y="37601"/>
                </a:lnTo>
                <a:lnTo>
                  <a:pt x="121545" y="37717"/>
                </a:lnTo>
                <a:lnTo>
                  <a:pt x="121197" y="37833"/>
                </a:lnTo>
                <a:lnTo>
                  <a:pt x="120849" y="37969"/>
                </a:lnTo>
                <a:lnTo>
                  <a:pt x="120520" y="38143"/>
                </a:lnTo>
                <a:lnTo>
                  <a:pt x="120191" y="38317"/>
                </a:lnTo>
                <a:lnTo>
                  <a:pt x="119862" y="38529"/>
                </a:lnTo>
                <a:lnTo>
                  <a:pt x="119553" y="38762"/>
                </a:lnTo>
                <a:lnTo>
                  <a:pt x="119243" y="39013"/>
                </a:lnTo>
                <a:lnTo>
                  <a:pt x="118953" y="39284"/>
                </a:lnTo>
                <a:lnTo>
                  <a:pt x="118663" y="39574"/>
                </a:lnTo>
                <a:lnTo>
                  <a:pt x="118373" y="39864"/>
                </a:lnTo>
                <a:lnTo>
                  <a:pt x="118102" y="40174"/>
                </a:lnTo>
                <a:lnTo>
                  <a:pt x="117851" y="40483"/>
                </a:lnTo>
                <a:lnTo>
                  <a:pt x="117348" y="41141"/>
                </a:lnTo>
                <a:lnTo>
                  <a:pt x="116903" y="41818"/>
                </a:lnTo>
                <a:lnTo>
                  <a:pt x="116497" y="42475"/>
                </a:lnTo>
                <a:lnTo>
                  <a:pt x="116110" y="43114"/>
                </a:lnTo>
                <a:lnTo>
                  <a:pt x="115781" y="43732"/>
                </a:lnTo>
                <a:lnTo>
                  <a:pt x="115259" y="44758"/>
                </a:lnTo>
                <a:lnTo>
                  <a:pt x="114911" y="45473"/>
                </a:lnTo>
                <a:lnTo>
                  <a:pt x="114814" y="45647"/>
                </a:lnTo>
                <a:lnTo>
                  <a:pt x="114775" y="45686"/>
                </a:lnTo>
                <a:lnTo>
                  <a:pt x="114756" y="45686"/>
                </a:lnTo>
                <a:lnTo>
                  <a:pt x="114679" y="45647"/>
                </a:lnTo>
                <a:lnTo>
                  <a:pt x="114524" y="45609"/>
                </a:lnTo>
                <a:lnTo>
                  <a:pt x="114273" y="45551"/>
                </a:lnTo>
                <a:lnTo>
                  <a:pt x="113944" y="45473"/>
                </a:lnTo>
                <a:lnTo>
                  <a:pt x="113538" y="45415"/>
                </a:lnTo>
                <a:lnTo>
                  <a:pt x="113093" y="45377"/>
                </a:lnTo>
                <a:lnTo>
                  <a:pt x="112571" y="45357"/>
                </a:lnTo>
                <a:lnTo>
                  <a:pt x="112029" y="45357"/>
                </a:lnTo>
                <a:lnTo>
                  <a:pt x="111429" y="45396"/>
                </a:lnTo>
                <a:lnTo>
                  <a:pt x="110810" y="45473"/>
                </a:lnTo>
                <a:lnTo>
                  <a:pt x="110501" y="45531"/>
                </a:lnTo>
                <a:lnTo>
                  <a:pt x="110172" y="45609"/>
                </a:lnTo>
                <a:lnTo>
                  <a:pt x="109863" y="45686"/>
                </a:lnTo>
                <a:lnTo>
                  <a:pt x="109534" y="45802"/>
                </a:lnTo>
                <a:lnTo>
                  <a:pt x="109205" y="45918"/>
                </a:lnTo>
                <a:lnTo>
                  <a:pt x="108876" y="46034"/>
                </a:lnTo>
                <a:lnTo>
                  <a:pt x="108547" y="46189"/>
                </a:lnTo>
                <a:lnTo>
                  <a:pt x="108238" y="46363"/>
                </a:lnTo>
                <a:lnTo>
                  <a:pt x="107909" y="46556"/>
                </a:lnTo>
                <a:lnTo>
                  <a:pt x="107600" y="46769"/>
                </a:lnTo>
                <a:lnTo>
                  <a:pt x="107290" y="47001"/>
                </a:lnTo>
                <a:lnTo>
                  <a:pt x="106981" y="47253"/>
                </a:lnTo>
                <a:lnTo>
                  <a:pt x="106420" y="47775"/>
                </a:lnTo>
                <a:lnTo>
                  <a:pt x="105936" y="48278"/>
                </a:lnTo>
                <a:lnTo>
                  <a:pt x="105511" y="48781"/>
                </a:lnTo>
                <a:lnTo>
                  <a:pt x="105163" y="49245"/>
                </a:lnTo>
                <a:lnTo>
                  <a:pt x="104872" y="49709"/>
                </a:lnTo>
                <a:lnTo>
                  <a:pt x="104640" y="50135"/>
                </a:lnTo>
                <a:lnTo>
                  <a:pt x="104447" y="50521"/>
                </a:lnTo>
                <a:lnTo>
                  <a:pt x="104292" y="50889"/>
                </a:lnTo>
                <a:lnTo>
                  <a:pt x="104176" y="51237"/>
                </a:lnTo>
                <a:lnTo>
                  <a:pt x="104099" y="51527"/>
                </a:lnTo>
                <a:lnTo>
                  <a:pt x="104041" y="51779"/>
                </a:lnTo>
                <a:lnTo>
                  <a:pt x="104002" y="52011"/>
                </a:lnTo>
                <a:lnTo>
                  <a:pt x="103983" y="52301"/>
                </a:lnTo>
                <a:lnTo>
                  <a:pt x="103983" y="52417"/>
                </a:lnTo>
                <a:lnTo>
                  <a:pt x="103828" y="52301"/>
                </a:lnTo>
                <a:lnTo>
                  <a:pt x="103383" y="52011"/>
                </a:lnTo>
                <a:lnTo>
                  <a:pt x="103054" y="51837"/>
                </a:lnTo>
                <a:lnTo>
                  <a:pt x="102687" y="51643"/>
                </a:lnTo>
                <a:lnTo>
                  <a:pt x="102242" y="51450"/>
                </a:lnTo>
                <a:lnTo>
                  <a:pt x="101758" y="51276"/>
                </a:lnTo>
                <a:lnTo>
                  <a:pt x="101236" y="51102"/>
                </a:lnTo>
                <a:lnTo>
                  <a:pt x="100675" y="50986"/>
                </a:lnTo>
                <a:lnTo>
                  <a:pt x="100366" y="50928"/>
                </a:lnTo>
                <a:lnTo>
                  <a:pt x="100076" y="50889"/>
                </a:lnTo>
                <a:lnTo>
                  <a:pt x="99766" y="50850"/>
                </a:lnTo>
                <a:lnTo>
                  <a:pt x="99109" y="50850"/>
                </a:lnTo>
                <a:lnTo>
                  <a:pt x="98780" y="50870"/>
                </a:lnTo>
                <a:lnTo>
                  <a:pt x="98451" y="50889"/>
                </a:lnTo>
                <a:lnTo>
                  <a:pt x="98122" y="50947"/>
                </a:lnTo>
                <a:lnTo>
                  <a:pt x="97774" y="51024"/>
                </a:lnTo>
                <a:lnTo>
                  <a:pt x="97426" y="51121"/>
                </a:lnTo>
                <a:lnTo>
                  <a:pt x="97078" y="51237"/>
                </a:lnTo>
                <a:lnTo>
                  <a:pt x="96730" y="51392"/>
                </a:lnTo>
                <a:lnTo>
                  <a:pt x="96401" y="51547"/>
                </a:lnTo>
                <a:lnTo>
                  <a:pt x="96072" y="51721"/>
                </a:lnTo>
                <a:lnTo>
                  <a:pt x="95762" y="51914"/>
                </a:lnTo>
                <a:lnTo>
                  <a:pt x="95472" y="52107"/>
                </a:lnTo>
                <a:lnTo>
                  <a:pt x="95221" y="52301"/>
                </a:lnTo>
                <a:lnTo>
                  <a:pt x="94969" y="52494"/>
                </a:lnTo>
                <a:lnTo>
                  <a:pt x="94718" y="52707"/>
                </a:lnTo>
                <a:lnTo>
                  <a:pt x="94505" y="52920"/>
                </a:lnTo>
                <a:lnTo>
                  <a:pt x="94292" y="53152"/>
                </a:lnTo>
                <a:lnTo>
                  <a:pt x="94118" y="53365"/>
                </a:lnTo>
                <a:lnTo>
                  <a:pt x="93770" y="53810"/>
                </a:lnTo>
                <a:lnTo>
                  <a:pt x="93480" y="54235"/>
                </a:lnTo>
                <a:lnTo>
                  <a:pt x="93248" y="54661"/>
                </a:lnTo>
                <a:lnTo>
                  <a:pt x="93055" y="55067"/>
                </a:lnTo>
                <a:lnTo>
                  <a:pt x="92880" y="55454"/>
                </a:lnTo>
                <a:lnTo>
                  <a:pt x="92764" y="55782"/>
                </a:lnTo>
                <a:lnTo>
                  <a:pt x="92687" y="56092"/>
                </a:lnTo>
                <a:lnTo>
                  <a:pt x="92571" y="56517"/>
                </a:lnTo>
                <a:lnTo>
                  <a:pt x="92552" y="56672"/>
                </a:lnTo>
                <a:lnTo>
                  <a:pt x="92242" y="56633"/>
                </a:lnTo>
                <a:lnTo>
                  <a:pt x="91894" y="56614"/>
                </a:lnTo>
                <a:lnTo>
                  <a:pt x="91488" y="56595"/>
                </a:lnTo>
                <a:lnTo>
                  <a:pt x="91024" y="56595"/>
                </a:lnTo>
                <a:lnTo>
                  <a:pt x="90792" y="56614"/>
                </a:lnTo>
                <a:lnTo>
                  <a:pt x="90540" y="56653"/>
                </a:lnTo>
                <a:lnTo>
                  <a:pt x="90308" y="56692"/>
                </a:lnTo>
                <a:lnTo>
                  <a:pt x="90095" y="56750"/>
                </a:lnTo>
                <a:lnTo>
                  <a:pt x="89883" y="56827"/>
                </a:lnTo>
                <a:lnTo>
                  <a:pt x="89689" y="56924"/>
                </a:lnTo>
                <a:lnTo>
                  <a:pt x="89496" y="57040"/>
                </a:lnTo>
                <a:lnTo>
                  <a:pt x="89341" y="57156"/>
                </a:lnTo>
                <a:lnTo>
                  <a:pt x="89206" y="57291"/>
                </a:lnTo>
                <a:lnTo>
                  <a:pt x="89070" y="57446"/>
                </a:lnTo>
                <a:lnTo>
                  <a:pt x="88954" y="57581"/>
                </a:lnTo>
                <a:lnTo>
                  <a:pt x="88838" y="57717"/>
                </a:lnTo>
                <a:lnTo>
                  <a:pt x="88683" y="58007"/>
                </a:lnTo>
                <a:lnTo>
                  <a:pt x="88548" y="58258"/>
                </a:lnTo>
                <a:lnTo>
                  <a:pt x="88471" y="58452"/>
                </a:lnTo>
                <a:lnTo>
                  <a:pt x="88413" y="58645"/>
                </a:lnTo>
                <a:lnTo>
                  <a:pt x="88316" y="58606"/>
                </a:lnTo>
                <a:lnTo>
                  <a:pt x="88045" y="58510"/>
                </a:lnTo>
                <a:lnTo>
                  <a:pt x="87600" y="58374"/>
                </a:lnTo>
                <a:lnTo>
                  <a:pt x="87329" y="58297"/>
                </a:lnTo>
                <a:lnTo>
                  <a:pt x="87039" y="58220"/>
                </a:lnTo>
                <a:lnTo>
                  <a:pt x="86691" y="58161"/>
                </a:lnTo>
                <a:lnTo>
                  <a:pt x="86324" y="58123"/>
                </a:lnTo>
                <a:lnTo>
                  <a:pt x="85937" y="58084"/>
                </a:lnTo>
                <a:lnTo>
                  <a:pt x="85511" y="58065"/>
                </a:lnTo>
                <a:lnTo>
                  <a:pt x="85086" y="58065"/>
                </a:lnTo>
                <a:lnTo>
                  <a:pt x="84622" y="58084"/>
                </a:lnTo>
                <a:lnTo>
                  <a:pt x="84138" y="58142"/>
                </a:lnTo>
                <a:lnTo>
                  <a:pt x="83654" y="58239"/>
                </a:lnTo>
                <a:lnTo>
                  <a:pt x="83403" y="58297"/>
                </a:lnTo>
                <a:lnTo>
                  <a:pt x="83171" y="58374"/>
                </a:lnTo>
                <a:lnTo>
                  <a:pt x="82958" y="58452"/>
                </a:lnTo>
                <a:lnTo>
                  <a:pt x="82726" y="58529"/>
                </a:lnTo>
                <a:lnTo>
                  <a:pt x="82339" y="58722"/>
                </a:lnTo>
                <a:lnTo>
                  <a:pt x="81972" y="58955"/>
                </a:lnTo>
                <a:lnTo>
                  <a:pt x="81643" y="59187"/>
                </a:lnTo>
                <a:lnTo>
                  <a:pt x="81353" y="59438"/>
                </a:lnTo>
                <a:lnTo>
                  <a:pt x="81101" y="59689"/>
                </a:lnTo>
                <a:lnTo>
                  <a:pt x="80869" y="59941"/>
                </a:lnTo>
                <a:lnTo>
                  <a:pt x="80676" y="60192"/>
                </a:lnTo>
                <a:lnTo>
                  <a:pt x="80502" y="60444"/>
                </a:lnTo>
                <a:lnTo>
                  <a:pt x="80366" y="60657"/>
                </a:lnTo>
                <a:lnTo>
                  <a:pt x="80270" y="60850"/>
                </a:lnTo>
                <a:lnTo>
                  <a:pt x="80134" y="61121"/>
                </a:lnTo>
                <a:lnTo>
                  <a:pt x="80076" y="61237"/>
                </a:lnTo>
                <a:lnTo>
                  <a:pt x="79902" y="61140"/>
                </a:lnTo>
                <a:lnTo>
                  <a:pt x="79670" y="61063"/>
                </a:lnTo>
                <a:lnTo>
                  <a:pt x="79361" y="60947"/>
                </a:lnTo>
                <a:lnTo>
                  <a:pt x="78974" y="60831"/>
                </a:lnTo>
                <a:lnTo>
                  <a:pt x="78529" y="60734"/>
                </a:lnTo>
                <a:lnTo>
                  <a:pt x="78007" y="60637"/>
                </a:lnTo>
                <a:lnTo>
                  <a:pt x="77426" y="60579"/>
                </a:lnTo>
                <a:lnTo>
                  <a:pt x="76479" y="60579"/>
                </a:lnTo>
                <a:lnTo>
                  <a:pt x="76130" y="60599"/>
                </a:lnTo>
                <a:lnTo>
                  <a:pt x="75782" y="60657"/>
                </a:lnTo>
                <a:lnTo>
                  <a:pt x="75415" y="60715"/>
                </a:lnTo>
                <a:lnTo>
                  <a:pt x="75047" y="60792"/>
                </a:lnTo>
                <a:lnTo>
                  <a:pt x="74680" y="60889"/>
                </a:lnTo>
                <a:lnTo>
                  <a:pt x="74293" y="61005"/>
                </a:lnTo>
                <a:lnTo>
                  <a:pt x="73887" y="61159"/>
                </a:lnTo>
                <a:lnTo>
                  <a:pt x="73500" y="61314"/>
                </a:lnTo>
                <a:lnTo>
                  <a:pt x="73094" y="61508"/>
                </a:lnTo>
                <a:lnTo>
                  <a:pt x="72688" y="61740"/>
                </a:lnTo>
                <a:lnTo>
                  <a:pt x="72262" y="61991"/>
                </a:lnTo>
                <a:lnTo>
                  <a:pt x="71856" y="62262"/>
                </a:lnTo>
                <a:lnTo>
                  <a:pt x="71430" y="62591"/>
                </a:lnTo>
                <a:lnTo>
                  <a:pt x="71334" y="62455"/>
                </a:lnTo>
                <a:lnTo>
                  <a:pt x="71218" y="62281"/>
                </a:lnTo>
                <a:lnTo>
                  <a:pt x="71044" y="62088"/>
                </a:lnTo>
                <a:lnTo>
                  <a:pt x="70811" y="61836"/>
                </a:lnTo>
                <a:lnTo>
                  <a:pt x="70541" y="61566"/>
                </a:lnTo>
                <a:lnTo>
                  <a:pt x="70212" y="61276"/>
                </a:lnTo>
                <a:lnTo>
                  <a:pt x="69825" y="60966"/>
                </a:lnTo>
                <a:lnTo>
                  <a:pt x="69380" y="60657"/>
                </a:lnTo>
                <a:lnTo>
                  <a:pt x="68897" y="60366"/>
                </a:lnTo>
                <a:lnTo>
                  <a:pt x="68626" y="60231"/>
                </a:lnTo>
                <a:lnTo>
                  <a:pt x="68355" y="60096"/>
                </a:lnTo>
                <a:lnTo>
                  <a:pt x="68046" y="59980"/>
                </a:lnTo>
                <a:lnTo>
                  <a:pt x="67755" y="59844"/>
                </a:lnTo>
                <a:lnTo>
                  <a:pt x="67427" y="59748"/>
                </a:lnTo>
                <a:lnTo>
                  <a:pt x="67078" y="59651"/>
                </a:lnTo>
                <a:lnTo>
                  <a:pt x="66730" y="59554"/>
                </a:lnTo>
                <a:lnTo>
                  <a:pt x="66363" y="59477"/>
                </a:lnTo>
                <a:lnTo>
                  <a:pt x="65976" y="59419"/>
                </a:lnTo>
                <a:lnTo>
                  <a:pt x="65589" y="59380"/>
                </a:lnTo>
                <a:lnTo>
                  <a:pt x="65183" y="59361"/>
                </a:lnTo>
                <a:lnTo>
                  <a:pt x="64757" y="59341"/>
                </a:lnTo>
                <a:lnTo>
                  <a:pt x="64255" y="59361"/>
                </a:lnTo>
                <a:lnTo>
                  <a:pt x="63790" y="59419"/>
                </a:lnTo>
                <a:lnTo>
                  <a:pt x="63345" y="59496"/>
                </a:lnTo>
                <a:lnTo>
                  <a:pt x="62939" y="59593"/>
                </a:lnTo>
                <a:lnTo>
                  <a:pt x="62552" y="59709"/>
                </a:lnTo>
                <a:lnTo>
                  <a:pt x="62204" y="59844"/>
                </a:lnTo>
                <a:lnTo>
                  <a:pt x="61895" y="59980"/>
                </a:lnTo>
                <a:lnTo>
                  <a:pt x="61605" y="60115"/>
                </a:lnTo>
                <a:lnTo>
                  <a:pt x="61353" y="60270"/>
                </a:lnTo>
                <a:lnTo>
                  <a:pt x="61140" y="60405"/>
                </a:lnTo>
                <a:lnTo>
                  <a:pt x="60792" y="60657"/>
                </a:lnTo>
                <a:lnTo>
                  <a:pt x="60599" y="60831"/>
                </a:lnTo>
                <a:lnTo>
                  <a:pt x="60522" y="60908"/>
                </a:lnTo>
                <a:lnTo>
                  <a:pt x="60483" y="60695"/>
                </a:lnTo>
                <a:lnTo>
                  <a:pt x="60425" y="60444"/>
                </a:lnTo>
                <a:lnTo>
                  <a:pt x="60328" y="60115"/>
                </a:lnTo>
                <a:lnTo>
                  <a:pt x="60193" y="59728"/>
                </a:lnTo>
                <a:lnTo>
                  <a:pt x="60019" y="59283"/>
                </a:lnTo>
                <a:lnTo>
                  <a:pt x="59787" y="58780"/>
                </a:lnTo>
                <a:lnTo>
                  <a:pt x="59496" y="58278"/>
                </a:lnTo>
                <a:lnTo>
                  <a:pt x="59322" y="58007"/>
                </a:lnTo>
                <a:lnTo>
                  <a:pt x="59129" y="57736"/>
                </a:lnTo>
                <a:lnTo>
                  <a:pt x="58936" y="57465"/>
                </a:lnTo>
                <a:lnTo>
                  <a:pt x="58703" y="57214"/>
                </a:lnTo>
                <a:lnTo>
                  <a:pt x="58471" y="56943"/>
                </a:lnTo>
                <a:lnTo>
                  <a:pt x="58220" y="56672"/>
                </a:lnTo>
                <a:lnTo>
                  <a:pt x="57930" y="56421"/>
                </a:lnTo>
                <a:lnTo>
                  <a:pt x="57640" y="56169"/>
                </a:lnTo>
                <a:lnTo>
                  <a:pt x="57311" y="55918"/>
                </a:lnTo>
                <a:lnTo>
                  <a:pt x="56963" y="55686"/>
                </a:lnTo>
                <a:lnTo>
                  <a:pt x="56595" y="55473"/>
                </a:lnTo>
                <a:lnTo>
                  <a:pt x="56208" y="55260"/>
                </a:lnTo>
                <a:lnTo>
                  <a:pt x="55783" y="55067"/>
                </a:lnTo>
                <a:lnTo>
                  <a:pt x="55357" y="54893"/>
                </a:lnTo>
                <a:lnTo>
                  <a:pt x="54874" y="54719"/>
                </a:lnTo>
                <a:lnTo>
                  <a:pt x="54390" y="54583"/>
                </a:lnTo>
                <a:lnTo>
                  <a:pt x="53887" y="54467"/>
                </a:lnTo>
                <a:lnTo>
                  <a:pt x="53384" y="54370"/>
                </a:lnTo>
                <a:lnTo>
                  <a:pt x="52882" y="54293"/>
                </a:lnTo>
                <a:lnTo>
                  <a:pt x="52398" y="54254"/>
                </a:lnTo>
                <a:lnTo>
                  <a:pt x="51934" y="54235"/>
                </a:lnTo>
                <a:lnTo>
                  <a:pt x="51450" y="54216"/>
                </a:lnTo>
                <a:lnTo>
                  <a:pt x="51005" y="54235"/>
                </a:lnTo>
                <a:lnTo>
                  <a:pt x="50560" y="54274"/>
                </a:lnTo>
                <a:lnTo>
                  <a:pt x="50116" y="54312"/>
                </a:lnTo>
                <a:lnTo>
                  <a:pt x="49690" y="54370"/>
                </a:lnTo>
                <a:lnTo>
                  <a:pt x="49284" y="54448"/>
                </a:lnTo>
                <a:lnTo>
                  <a:pt x="48878" y="54525"/>
                </a:lnTo>
                <a:lnTo>
                  <a:pt x="48491" y="54622"/>
                </a:lnTo>
                <a:lnTo>
                  <a:pt x="48123" y="54738"/>
                </a:lnTo>
                <a:lnTo>
                  <a:pt x="47427" y="54951"/>
                </a:lnTo>
                <a:lnTo>
                  <a:pt x="46789" y="55202"/>
                </a:lnTo>
                <a:lnTo>
                  <a:pt x="46228" y="55454"/>
                </a:lnTo>
                <a:lnTo>
                  <a:pt x="45725" y="55686"/>
                </a:lnTo>
                <a:lnTo>
                  <a:pt x="45319" y="55918"/>
                </a:lnTo>
                <a:lnTo>
                  <a:pt x="44971" y="56111"/>
                </a:lnTo>
                <a:lnTo>
                  <a:pt x="44739" y="56266"/>
                </a:lnTo>
                <a:lnTo>
                  <a:pt x="44526" y="56401"/>
                </a:lnTo>
                <a:lnTo>
                  <a:pt x="44545" y="56169"/>
                </a:lnTo>
                <a:lnTo>
                  <a:pt x="44565" y="55898"/>
                </a:lnTo>
                <a:lnTo>
                  <a:pt x="44565" y="55550"/>
                </a:lnTo>
                <a:lnTo>
                  <a:pt x="44526" y="55125"/>
                </a:lnTo>
                <a:lnTo>
                  <a:pt x="44487" y="54641"/>
                </a:lnTo>
                <a:lnTo>
                  <a:pt x="44410" y="54100"/>
                </a:lnTo>
                <a:lnTo>
                  <a:pt x="44274" y="53519"/>
                </a:lnTo>
                <a:lnTo>
                  <a:pt x="44197" y="53229"/>
                </a:lnTo>
                <a:lnTo>
                  <a:pt x="44100" y="52920"/>
                </a:lnTo>
                <a:lnTo>
                  <a:pt x="44004" y="52610"/>
                </a:lnTo>
                <a:lnTo>
                  <a:pt x="43888" y="52282"/>
                </a:lnTo>
                <a:lnTo>
                  <a:pt x="43733" y="51972"/>
                </a:lnTo>
                <a:lnTo>
                  <a:pt x="43578" y="51663"/>
                </a:lnTo>
                <a:lnTo>
                  <a:pt x="43404" y="51353"/>
                </a:lnTo>
                <a:lnTo>
                  <a:pt x="43211" y="51024"/>
                </a:lnTo>
                <a:lnTo>
                  <a:pt x="42998" y="50734"/>
                </a:lnTo>
                <a:lnTo>
                  <a:pt x="42766" y="50425"/>
                </a:lnTo>
                <a:lnTo>
                  <a:pt x="42495" y="50135"/>
                </a:lnTo>
                <a:lnTo>
                  <a:pt x="42224" y="49844"/>
                </a:lnTo>
                <a:lnTo>
                  <a:pt x="41915" y="49574"/>
                </a:lnTo>
                <a:lnTo>
                  <a:pt x="41586" y="49303"/>
                </a:lnTo>
                <a:lnTo>
                  <a:pt x="41238" y="49051"/>
                </a:lnTo>
                <a:lnTo>
                  <a:pt x="40851" y="48800"/>
                </a:lnTo>
                <a:lnTo>
                  <a:pt x="40445" y="48587"/>
                </a:lnTo>
                <a:lnTo>
                  <a:pt x="40058" y="48394"/>
                </a:lnTo>
                <a:lnTo>
                  <a:pt x="39690" y="48220"/>
                </a:lnTo>
                <a:lnTo>
                  <a:pt x="39304" y="48084"/>
                </a:lnTo>
                <a:lnTo>
                  <a:pt x="38936" y="47949"/>
                </a:lnTo>
                <a:lnTo>
                  <a:pt x="38569" y="47833"/>
                </a:lnTo>
                <a:lnTo>
                  <a:pt x="38201" y="47736"/>
                </a:lnTo>
                <a:lnTo>
                  <a:pt x="37853" y="47659"/>
                </a:lnTo>
                <a:lnTo>
                  <a:pt x="37505" y="47601"/>
                </a:lnTo>
                <a:lnTo>
                  <a:pt x="37157" y="47543"/>
                </a:lnTo>
                <a:lnTo>
                  <a:pt x="36828" y="47523"/>
                </a:lnTo>
                <a:lnTo>
                  <a:pt x="36499" y="47485"/>
                </a:lnTo>
                <a:lnTo>
                  <a:pt x="35880" y="47485"/>
                </a:lnTo>
                <a:lnTo>
                  <a:pt x="35319" y="47504"/>
                </a:lnTo>
                <a:lnTo>
                  <a:pt x="34797" y="47562"/>
                </a:lnTo>
                <a:lnTo>
                  <a:pt x="34333" y="47620"/>
                </a:lnTo>
                <a:lnTo>
                  <a:pt x="33907" y="47717"/>
                </a:lnTo>
                <a:lnTo>
                  <a:pt x="33559" y="47794"/>
                </a:lnTo>
                <a:lnTo>
                  <a:pt x="33095" y="47949"/>
                </a:lnTo>
                <a:lnTo>
                  <a:pt x="32921" y="48007"/>
                </a:lnTo>
                <a:lnTo>
                  <a:pt x="32959" y="47930"/>
                </a:lnTo>
                <a:lnTo>
                  <a:pt x="33075" y="47698"/>
                </a:lnTo>
                <a:lnTo>
                  <a:pt x="33192" y="47349"/>
                </a:lnTo>
                <a:lnTo>
                  <a:pt x="33250" y="47117"/>
                </a:lnTo>
                <a:lnTo>
                  <a:pt x="33308" y="46885"/>
                </a:lnTo>
                <a:lnTo>
                  <a:pt x="33327" y="46614"/>
                </a:lnTo>
                <a:lnTo>
                  <a:pt x="33346" y="46324"/>
                </a:lnTo>
                <a:lnTo>
                  <a:pt x="33346" y="46015"/>
                </a:lnTo>
                <a:lnTo>
                  <a:pt x="33288" y="45705"/>
                </a:lnTo>
                <a:lnTo>
                  <a:pt x="33211" y="45357"/>
                </a:lnTo>
                <a:lnTo>
                  <a:pt x="33095" y="45028"/>
                </a:lnTo>
                <a:lnTo>
                  <a:pt x="32940" y="44680"/>
                </a:lnTo>
                <a:lnTo>
                  <a:pt x="32727" y="44332"/>
                </a:lnTo>
                <a:lnTo>
                  <a:pt x="32592" y="44158"/>
                </a:lnTo>
                <a:lnTo>
                  <a:pt x="32457" y="44003"/>
                </a:lnTo>
                <a:lnTo>
                  <a:pt x="32321" y="43868"/>
                </a:lnTo>
                <a:lnTo>
                  <a:pt x="32166" y="43732"/>
                </a:lnTo>
                <a:lnTo>
                  <a:pt x="32012" y="43616"/>
                </a:lnTo>
                <a:lnTo>
                  <a:pt x="31857" y="43520"/>
                </a:lnTo>
                <a:lnTo>
                  <a:pt x="31702" y="43442"/>
                </a:lnTo>
                <a:lnTo>
                  <a:pt x="31528" y="43365"/>
                </a:lnTo>
                <a:lnTo>
                  <a:pt x="31180" y="43249"/>
                </a:lnTo>
                <a:lnTo>
                  <a:pt x="30832" y="43152"/>
                </a:lnTo>
                <a:lnTo>
                  <a:pt x="30484" y="43114"/>
                </a:lnTo>
                <a:lnTo>
                  <a:pt x="30135" y="43075"/>
                </a:lnTo>
                <a:lnTo>
                  <a:pt x="29807" y="43075"/>
                </a:lnTo>
                <a:lnTo>
                  <a:pt x="29517" y="43094"/>
                </a:lnTo>
                <a:lnTo>
                  <a:pt x="29226" y="43133"/>
                </a:lnTo>
                <a:lnTo>
                  <a:pt x="28994" y="43152"/>
                </a:lnTo>
                <a:lnTo>
                  <a:pt x="28646" y="43230"/>
                </a:lnTo>
                <a:lnTo>
                  <a:pt x="28511" y="43249"/>
                </a:lnTo>
                <a:lnTo>
                  <a:pt x="28646" y="43094"/>
                </a:lnTo>
                <a:lnTo>
                  <a:pt x="28762" y="42881"/>
                </a:lnTo>
                <a:lnTo>
                  <a:pt x="28936" y="42591"/>
                </a:lnTo>
                <a:lnTo>
                  <a:pt x="29110" y="42243"/>
                </a:lnTo>
                <a:lnTo>
                  <a:pt x="29284" y="41818"/>
                </a:lnTo>
                <a:lnTo>
                  <a:pt x="29439" y="41334"/>
                </a:lnTo>
                <a:lnTo>
                  <a:pt x="29517" y="41063"/>
                </a:lnTo>
                <a:lnTo>
                  <a:pt x="29594" y="40773"/>
                </a:lnTo>
                <a:lnTo>
                  <a:pt x="29633" y="40464"/>
                </a:lnTo>
                <a:lnTo>
                  <a:pt x="29691" y="40154"/>
                </a:lnTo>
                <a:lnTo>
                  <a:pt x="29710" y="39825"/>
                </a:lnTo>
                <a:lnTo>
                  <a:pt x="29729" y="39477"/>
                </a:lnTo>
                <a:lnTo>
                  <a:pt x="29729" y="39129"/>
                </a:lnTo>
                <a:lnTo>
                  <a:pt x="29710" y="38762"/>
                </a:lnTo>
                <a:lnTo>
                  <a:pt x="29671" y="38394"/>
                </a:lnTo>
                <a:lnTo>
                  <a:pt x="29613" y="37988"/>
                </a:lnTo>
                <a:lnTo>
                  <a:pt x="29517" y="37582"/>
                </a:lnTo>
                <a:lnTo>
                  <a:pt x="29420" y="37176"/>
                </a:lnTo>
                <a:lnTo>
                  <a:pt x="29265" y="36750"/>
                </a:lnTo>
                <a:lnTo>
                  <a:pt x="29110" y="36325"/>
                </a:lnTo>
                <a:lnTo>
                  <a:pt x="28917" y="35880"/>
                </a:lnTo>
                <a:lnTo>
                  <a:pt x="28685" y="35415"/>
                </a:lnTo>
                <a:lnTo>
                  <a:pt x="28414" y="34951"/>
                </a:lnTo>
                <a:lnTo>
                  <a:pt x="28124" y="34487"/>
                </a:lnTo>
                <a:lnTo>
                  <a:pt x="27853" y="34139"/>
                </a:lnTo>
                <a:lnTo>
                  <a:pt x="27582" y="33810"/>
                </a:lnTo>
                <a:lnTo>
                  <a:pt x="27292" y="33520"/>
                </a:lnTo>
                <a:lnTo>
                  <a:pt x="27002" y="33249"/>
                </a:lnTo>
                <a:lnTo>
                  <a:pt x="26693" y="32998"/>
                </a:lnTo>
                <a:lnTo>
                  <a:pt x="26364" y="32785"/>
                </a:lnTo>
                <a:lnTo>
                  <a:pt x="26035" y="32572"/>
                </a:lnTo>
                <a:lnTo>
                  <a:pt x="25706" y="32398"/>
                </a:lnTo>
                <a:lnTo>
                  <a:pt x="25358" y="32243"/>
                </a:lnTo>
                <a:lnTo>
                  <a:pt x="25010" y="32108"/>
                </a:lnTo>
                <a:lnTo>
                  <a:pt x="24662" y="31992"/>
                </a:lnTo>
                <a:lnTo>
                  <a:pt x="24314" y="31895"/>
                </a:lnTo>
                <a:lnTo>
                  <a:pt x="23965" y="31818"/>
                </a:lnTo>
                <a:lnTo>
                  <a:pt x="23617" y="31740"/>
                </a:lnTo>
                <a:lnTo>
                  <a:pt x="23288" y="31682"/>
                </a:lnTo>
                <a:lnTo>
                  <a:pt x="22960" y="31644"/>
                </a:lnTo>
                <a:lnTo>
                  <a:pt x="22321" y="31586"/>
                </a:lnTo>
                <a:lnTo>
                  <a:pt x="21180" y="31586"/>
                </a:lnTo>
                <a:lnTo>
                  <a:pt x="20697" y="31624"/>
                </a:lnTo>
                <a:lnTo>
                  <a:pt x="20310" y="31663"/>
                </a:lnTo>
                <a:lnTo>
                  <a:pt x="20020" y="31702"/>
                </a:lnTo>
                <a:lnTo>
                  <a:pt x="19768" y="31740"/>
                </a:lnTo>
                <a:lnTo>
                  <a:pt x="19826" y="31682"/>
                </a:lnTo>
                <a:lnTo>
                  <a:pt x="20000" y="31489"/>
                </a:lnTo>
                <a:lnTo>
                  <a:pt x="20194" y="31199"/>
                </a:lnTo>
                <a:lnTo>
                  <a:pt x="20310" y="31025"/>
                </a:lnTo>
                <a:lnTo>
                  <a:pt x="20426" y="30812"/>
                </a:lnTo>
                <a:lnTo>
                  <a:pt x="20503" y="30599"/>
                </a:lnTo>
                <a:lnTo>
                  <a:pt x="20581" y="30387"/>
                </a:lnTo>
                <a:lnTo>
                  <a:pt x="20639" y="30154"/>
                </a:lnTo>
                <a:lnTo>
                  <a:pt x="20658" y="29903"/>
                </a:lnTo>
                <a:lnTo>
                  <a:pt x="20658" y="29652"/>
                </a:lnTo>
                <a:lnTo>
                  <a:pt x="20619" y="29400"/>
                </a:lnTo>
                <a:lnTo>
                  <a:pt x="20561" y="29284"/>
                </a:lnTo>
                <a:lnTo>
                  <a:pt x="20523" y="29149"/>
                </a:lnTo>
                <a:lnTo>
                  <a:pt x="20445" y="29033"/>
                </a:lnTo>
                <a:lnTo>
                  <a:pt x="20368" y="28897"/>
                </a:lnTo>
                <a:lnTo>
                  <a:pt x="20194" y="28684"/>
                </a:lnTo>
                <a:lnTo>
                  <a:pt x="20000" y="28491"/>
                </a:lnTo>
                <a:lnTo>
                  <a:pt x="19807" y="28336"/>
                </a:lnTo>
                <a:lnTo>
                  <a:pt x="19614" y="28201"/>
                </a:lnTo>
                <a:lnTo>
                  <a:pt x="19439" y="28104"/>
                </a:lnTo>
                <a:lnTo>
                  <a:pt x="19246" y="28027"/>
                </a:lnTo>
                <a:lnTo>
                  <a:pt x="19053" y="27969"/>
                </a:lnTo>
                <a:lnTo>
                  <a:pt x="18879" y="27930"/>
                </a:lnTo>
                <a:lnTo>
                  <a:pt x="18724" y="27911"/>
                </a:lnTo>
                <a:lnTo>
                  <a:pt x="18318" y="27911"/>
                </a:lnTo>
                <a:lnTo>
                  <a:pt x="18163" y="27930"/>
                </a:lnTo>
                <a:lnTo>
                  <a:pt x="18105" y="27949"/>
                </a:lnTo>
                <a:lnTo>
                  <a:pt x="18221" y="27698"/>
                </a:lnTo>
                <a:lnTo>
                  <a:pt x="18337" y="27389"/>
                </a:lnTo>
                <a:lnTo>
                  <a:pt x="18492" y="27002"/>
                </a:lnTo>
                <a:lnTo>
                  <a:pt x="18646" y="26518"/>
                </a:lnTo>
                <a:lnTo>
                  <a:pt x="18801" y="25957"/>
                </a:lnTo>
                <a:lnTo>
                  <a:pt x="18956" y="25358"/>
                </a:lnTo>
                <a:lnTo>
                  <a:pt x="19053" y="24719"/>
                </a:lnTo>
                <a:lnTo>
                  <a:pt x="19091" y="24391"/>
                </a:lnTo>
                <a:lnTo>
                  <a:pt x="19111" y="24042"/>
                </a:lnTo>
                <a:lnTo>
                  <a:pt x="19130" y="23694"/>
                </a:lnTo>
                <a:lnTo>
                  <a:pt x="19111" y="23365"/>
                </a:lnTo>
                <a:lnTo>
                  <a:pt x="19091" y="23017"/>
                </a:lnTo>
                <a:lnTo>
                  <a:pt x="19053" y="22669"/>
                </a:lnTo>
                <a:lnTo>
                  <a:pt x="18975" y="22340"/>
                </a:lnTo>
                <a:lnTo>
                  <a:pt x="18879" y="21992"/>
                </a:lnTo>
                <a:lnTo>
                  <a:pt x="18762" y="21663"/>
                </a:lnTo>
                <a:lnTo>
                  <a:pt x="18627" y="21354"/>
                </a:lnTo>
                <a:lnTo>
                  <a:pt x="18434" y="21044"/>
                </a:lnTo>
                <a:lnTo>
                  <a:pt x="18240" y="20754"/>
                </a:lnTo>
                <a:lnTo>
                  <a:pt x="17989" y="20464"/>
                </a:lnTo>
                <a:lnTo>
                  <a:pt x="17718" y="20193"/>
                </a:lnTo>
                <a:lnTo>
                  <a:pt x="17409" y="19961"/>
                </a:lnTo>
                <a:lnTo>
                  <a:pt x="17060" y="19729"/>
                </a:lnTo>
                <a:lnTo>
                  <a:pt x="16693" y="19516"/>
                </a:lnTo>
                <a:lnTo>
                  <a:pt x="16345" y="19323"/>
                </a:lnTo>
                <a:lnTo>
                  <a:pt x="15977" y="19168"/>
                </a:lnTo>
                <a:lnTo>
                  <a:pt x="15629" y="19033"/>
                </a:lnTo>
                <a:lnTo>
                  <a:pt x="15300" y="18897"/>
                </a:lnTo>
                <a:lnTo>
                  <a:pt x="14971" y="18801"/>
                </a:lnTo>
                <a:lnTo>
                  <a:pt x="14643" y="18723"/>
                </a:lnTo>
                <a:lnTo>
                  <a:pt x="14333" y="18665"/>
                </a:lnTo>
                <a:lnTo>
                  <a:pt x="14024" y="18607"/>
                </a:lnTo>
                <a:lnTo>
                  <a:pt x="13714" y="18569"/>
                </a:lnTo>
                <a:lnTo>
                  <a:pt x="13424" y="18549"/>
                </a:lnTo>
                <a:lnTo>
                  <a:pt x="12631" y="18549"/>
                </a:lnTo>
                <a:lnTo>
                  <a:pt x="12148" y="18607"/>
                </a:lnTo>
                <a:lnTo>
                  <a:pt x="11703" y="18685"/>
                </a:lnTo>
                <a:lnTo>
                  <a:pt x="11316" y="18781"/>
                </a:lnTo>
                <a:lnTo>
                  <a:pt x="10987" y="18897"/>
                </a:lnTo>
                <a:lnTo>
                  <a:pt x="10697" y="18994"/>
                </a:lnTo>
                <a:lnTo>
                  <a:pt x="10465" y="19091"/>
                </a:lnTo>
                <a:lnTo>
                  <a:pt x="10310" y="19188"/>
                </a:lnTo>
                <a:lnTo>
                  <a:pt x="10175" y="19265"/>
                </a:lnTo>
                <a:lnTo>
                  <a:pt x="10368" y="19110"/>
                </a:lnTo>
                <a:lnTo>
                  <a:pt x="10581" y="18936"/>
                </a:lnTo>
                <a:lnTo>
                  <a:pt x="10852" y="18685"/>
                </a:lnTo>
                <a:lnTo>
                  <a:pt x="11180" y="18375"/>
                </a:lnTo>
                <a:lnTo>
                  <a:pt x="11548" y="18027"/>
                </a:lnTo>
                <a:lnTo>
                  <a:pt x="11915" y="17602"/>
                </a:lnTo>
                <a:lnTo>
                  <a:pt x="12283" y="17137"/>
                </a:lnTo>
                <a:lnTo>
                  <a:pt x="12631" y="16634"/>
                </a:lnTo>
                <a:lnTo>
                  <a:pt x="12805" y="16364"/>
                </a:lnTo>
                <a:lnTo>
                  <a:pt x="12960" y="16074"/>
                </a:lnTo>
                <a:lnTo>
                  <a:pt x="13095" y="15783"/>
                </a:lnTo>
                <a:lnTo>
                  <a:pt x="13231" y="15474"/>
                </a:lnTo>
                <a:lnTo>
                  <a:pt x="13347" y="15164"/>
                </a:lnTo>
                <a:lnTo>
                  <a:pt x="13443" y="14855"/>
                </a:lnTo>
                <a:lnTo>
                  <a:pt x="13521" y="14526"/>
                </a:lnTo>
                <a:lnTo>
                  <a:pt x="13579" y="14197"/>
                </a:lnTo>
                <a:lnTo>
                  <a:pt x="13618" y="13849"/>
                </a:lnTo>
                <a:lnTo>
                  <a:pt x="13637" y="13501"/>
                </a:lnTo>
                <a:lnTo>
                  <a:pt x="13618" y="13153"/>
                </a:lnTo>
                <a:lnTo>
                  <a:pt x="13579" y="12805"/>
                </a:lnTo>
                <a:lnTo>
                  <a:pt x="13501" y="12437"/>
                </a:lnTo>
                <a:lnTo>
                  <a:pt x="13405" y="12070"/>
                </a:lnTo>
                <a:lnTo>
                  <a:pt x="13269" y="11702"/>
                </a:lnTo>
                <a:lnTo>
                  <a:pt x="13115" y="11373"/>
                </a:lnTo>
                <a:lnTo>
                  <a:pt x="12960" y="11045"/>
                </a:lnTo>
                <a:lnTo>
                  <a:pt x="12786" y="10755"/>
                </a:lnTo>
                <a:lnTo>
                  <a:pt x="12592" y="10464"/>
                </a:lnTo>
                <a:lnTo>
                  <a:pt x="12380" y="10194"/>
                </a:lnTo>
                <a:lnTo>
                  <a:pt x="12186" y="9942"/>
                </a:lnTo>
                <a:lnTo>
                  <a:pt x="11954" y="9710"/>
                </a:lnTo>
                <a:lnTo>
                  <a:pt x="11741" y="9497"/>
                </a:lnTo>
                <a:lnTo>
                  <a:pt x="11509" y="9304"/>
                </a:lnTo>
                <a:lnTo>
                  <a:pt x="11277" y="9110"/>
                </a:lnTo>
                <a:lnTo>
                  <a:pt x="11026" y="8936"/>
                </a:lnTo>
                <a:lnTo>
                  <a:pt x="10562" y="8627"/>
                </a:lnTo>
                <a:lnTo>
                  <a:pt x="10078" y="8375"/>
                </a:lnTo>
                <a:lnTo>
                  <a:pt x="9633" y="8163"/>
                </a:lnTo>
                <a:lnTo>
                  <a:pt x="9208" y="8008"/>
                </a:lnTo>
                <a:lnTo>
                  <a:pt x="8821" y="7873"/>
                </a:lnTo>
                <a:lnTo>
                  <a:pt x="8492" y="7776"/>
                </a:lnTo>
                <a:lnTo>
                  <a:pt x="8028" y="7660"/>
                </a:lnTo>
                <a:lnTo>
                  <a:pt x="7912" y="7640"/>
                </a:lnTo>
                <a:lnTo>
                  <a:pt x="7970" y="7582"/>
                </a:lnTo>
                <a:lnTo>
                  <a:pt x="8086" y="7447"/>
                </a:lnTo>
                <a:lnTo>
                  <a:pt x="8221" y="7234"/>
                </a:lnTo>
                <a:lnTo>
                  <a:pt x="8395" y="6925"/>
                </a:lnTo>
                <a:lnTo>
                  <a:pt x="8569" y="6577"/>
                </a:lnTo>
                <a:lnTo>
                  <a:pt x="8743" y="6151"/>
                </a:lnTo>
                <a:lnTo>
                  <a:pt x="8898" y="5706"/>
                </a:lnTo>
                <a:lnTo>
                  <a:pt x="9034" y="5203"/>
                </a:lnTo>
                <a:lnTo>
                  <a:pt x="9092" y="4933"/>
                </a:lnTo>
                <a:lnTo>
                  <a:pt x="9111" y="4662"/>
                </a:lnTo>
                <a:lnTo>
                  <a:pt x="9150" y="4391"/>
                </a:lnTo>
                <a:lnTo>
                  <a:pt x="9150" y="4120"/>
                </a:lnTo>
                <a:lnTo>
                  <a:pt x="9150" y="3849"/>
                </a:lnTo>
                <a:lnTo>
                  <a:pt x="9111" y="3559"/>
                </a:lnTo>
                <a:lnTo>
                  <a:pt x="9053" y="3289"/>
                </a:lnTo>
                <a:lnTo>
                  <a:pt x="8995" y="2998"/>
                </a:lnTo>
                <a:lnTo>
                  <a:pt x="8898" y="2728"/>
                </a:lnTo>
                <a:lnTo>
                  <a:pt x="8782" y="2457"/>
                </a:lnTo>
                <a:lnTo>
                  <a:pt x="8627" y="2167"/>
                </a:lnTo>
                <a:lnTo>
                  <a:pt x="8453" y="1915"/>
                </a:lnTo>
                <a:lnTo>
                  <a:pt x="8260" y="1644"/>
                </a:lnTo>
                <a:lnTo>
                  <a:pt x="8008" y="1393"/>
                </a:lnTo>
                <a:lnTo>
                  <a:pt x="7738" y="1142"/>
                </a:lnTo>
                <a:lnTo>
                  <a:pt x="7447" y="910"/>
                </a:lnTo>
                <a:lnTo>
                  <a:pt x="7119" y="697"/>
                </a:lnTo>
                <a:lnTo>
                  <a:pt x="6790" y="523"/>
                </a:lnTo>
                <a:lnTo>
                  <a:pt x="6461" y="368"/>
                </a:lnTo>
                <a:lnTo>
                  <a:pt x="6132" y="233"/>
                </a:lnTo>
                <a:lnTo>
                  <a:pt x="5803" y="136"/>
                </a:lnTo>
                <a:lnTo>
                  <a:pt x="5475" y="78"/>
                </a:lnTo>
                <a:lnTo>
                  <a:pt x="5146" y="20"/>
                </a:lnTo>
                <a:lnTo>
                  <a:pt x="481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66675" dir="136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" name="Google Shape;293;p14"/>
          <p:cNvSpPr/>
          <p:nvPr/>
        </p:nvSpPr>
        <p:spPr>
          <a:xfrm>
            <a:off x="-59350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" name="Google Shape;294;p14"/>
          <p:cNvSpPr/>
          <p:nvPr/>
        </p:nvSpPr>
        <p:spPr>
          <a:xfrm flipH="1">
            <a:off x="7778025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" name="Google Shape;295;p14"/>
          <p:cNvSpPr/>
          <p:nvPr/>
        </p:nvSpPr>
        <p:spPr>
          <a:xfrm>
            <a:off x="5787180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96;p14"/>
          <p:cNvSpPr/>
          <p:nvPr/>
        </p:nvSpPr>
        <p:spPr>
          <a:xfrm flipH="1">
            <a:off x="4512011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" name="Google Shape;297;p14"/>
          <p:cNvSpPr/>
          <p:nvPr/>
        </p:nvSpPr>
        <p:spPr>
          <a:xfrm flipH="1">
            <a:off x="50934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" name="Google Shape;298;p14"/>
          <p:cNvSpPr/>
          <p:nvPr/>
        </p:nvSpPr>
        <p:spPr>
          <a:xfrm rot="-2516804">
            <a:off x="3180691" y="230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" name="Google Shape;299;p14"/>
          <p:cNvSpPr/>
          <p:nvPr/>
        </p:nvSpPr>
        <p:spPr>
          <a:xfrm flipH="1">
            <a:off x="418852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300;p14"/>
          <p:cNvSpPr/>
          <p:nvPr/>
        </p:nvSpPr>
        <p:spPr>
          <a:xfrm rot="-2417287" flipH="1">
            <a:off x="5783307" y="677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" name="Google Shape;301;p14"/>
          <p:cNvSpPr/>
          <p:nvPr/>
        </p:nvSpPr>
        <p:spPr>
          <a:xfrm rot="2516804" flipH="1">
            <a:off x="882547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" name="Google Shape;302;p14"/>
          <p:cNvSpPr/>
          <p:nvPr/>
        </p:nvSpPr>
        <p:spPr>
          <a:xfrm flipH="1"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" name="Google Shape;303;p14"/>
          <p:cNvSpPr/>
          <p:nvPr/>
        </p:nvSpPr>
        <p:spPr>
          <a:xfrm flipH="1">
            <a:off x="67446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" name="Google Shape;304;p14"/>
          <p:cNvSpPr/>
          <p:nvPr/>
        </p:nvSpPr>
        <p:spPr>
          <a:xfrm rot="-2517313">
            <a:off x="1894725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" name="Google Shape;305;p14"/>
          <p:cNvSpPr/>
          <p:nvPr/>
        </p:nvSpPr>
        <p:spPr>
          <a:xfrm flipH="1">
            <a:off x="11459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" name="Google Shape;306;p14"/>
          <p:cNvSpPr/>
          <p:nvPr/>
        </p:nvSpPr>
        <p:spPr>
          <a:xfrm flipH="1">
            <a:off x="656959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" name="Google Shape;307;p14"/>
          <p:cNvSpPr/>
          <p:nvPr/>
        </p:nvSpPr>
        <p:spPr>
          <a:xfrm flipH="1">
            <a:off x="40572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" name="Google Shape;308;p14"/>
          <p:cNvSpPr/>
          <p:nvPr/>
        </p:nvSpPr>
        <p:spPr>
          <a:xfrm flipH="1">
            <a:off x="77020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" name="Google Shape;309;p14"/>
          <p:cNvSpPr/>
          <p:nvPr/>
        </p:nvSpPr>
        <p:spPr>
          <a:xfrm rot="-2516804">
            <a:off x="213653" y="16943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" name="Google Shape;310;p14"/>
          <p:cNvSpPr/>
          <p:nvPr/>
        </p:nvSpPr>
        <p:spPr>
          <a:xfrm flipH="1">
            <a:off x="8641517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" name="Google Shape;311;p14"/>
          <p:cNvSpPr/>
          <p:nvPr/>
        </p:nvSpPr>
        <p:spPr>
          <a:xfrm flipH="1">
            <a:off x="24412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" name="Google Shape;312;p14"/>
          <p:cNvSpPr/>
          <p:nvPr/>
        </p:nvSpPr>
        <p:spPr>
          <a:xfrm rot="2516804" flipH="1">
            <a:off x="869010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" name="Google Shape;313;p14"/>
          <p:cNvSpPr/>
          <p:nvPr/>
        </p:nvSpPr>
        <p:spPr>
          <a:xfrm flipH="1">
            <a:off x="260488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" name="Google Shape;314;p14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8_1_1"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8" name="Google Shape;388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89" name="Google Shape;389;p18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390" name="Google Shape;390;p18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391" name="Google Shape;391;p18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2" name="Google Shape;392;p18"/>
          <p:cNvSpPr/>
          <p:nvPr/>
        </p:nvSpPr>
        <p:spPr>
          <a:xfrm flipH="1">
            <a:off x="7994627" y="4052248"/>
            <a:ext cx="1177523" cy="1118823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18"/>
          <p:cNvSpPr/>
          <p:nvPr/>
        </p:nvSpPr>
        <p:spPr>
          <a:xfrm>
            <a:off x="-41614" y="3951723"/>
            <a:ext cx="1776236" cy="1274598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" name="Google Shape;394;p18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" name="Google Shape;395;p18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" name="Google Shape;396;p18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" name="Google Shape;397;p18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" name="Google Shape;398;p18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" name="Google Shape;399;p18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" name="Google Shape;400;p18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" name="Google Shape;401;p18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" name="Google Shape;402;p18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8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" name="Google Shape;404;p18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18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18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18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" name="Google Shape;408;p18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" name="Google Shape;409;p18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" name="Google Shape;410;p18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" name="Google Shape;411;p18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" name="Google Shape;412;p18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18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CUSTOM_6_2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2" name="Google Shape;502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03" name="Google Shape;503;p22"/>
          <p:cNvSpPr txBox="1">
            <a:spLocks noGrp="1"/>
          </p:cNvSpPr>
          <p:nvPr>
            <p:ph type="title"/>
          </p:nvPr>
        </p:nvSpPr>
        <p:spPr>
          <a:xfrm>
            <a:off x="1048738" y="3204915"/>
            <a:ext cx="2132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4" name="Google Shape;504;p22"/>
          <p:cNvSpPr txBox="1">
            <a:spLocks noGrp="1"/>
          </p:cNvSpPr>
          <p:nvPr>
            <p:ph type="title" idx="2"/>
          </p:nvPr>
        </p:nvSpPr>
        <p:spPr>
          <a:xfrm>
            <a:off x="5964665" y="3204920"/>
            <a:ext cx="2130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5" name="Google Shape;505;p22"/>
          <p:cNvSpPr txBox="1">
            <a:spLocks noGrp="1"/>
          </p:cNvSpPr>
          <p:nvPr>
            <p:ph type="subTitle" idx="1"/>
          </p:nvPr>
        </p:nvSpPr>
        <p:spPr>
          <a:xfrm>
            <a:off x="1048738" y="3563551"/>
            <a:ext cx="2132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22"/>
          <p:cNvSpPr txBox="1">
            <a:spLocks noGrp="1"/>
          </p:cNvSpPr>
          <p:nvPr>
            <p:ph type="subTitle" idx="3"/>
          </p:nvPr>
        </p:nvSpPr>
        <p:spPr>
          <a:xfrm>
            <a:off x="5964665" y="3555152"/>
            <a:ext cx="2130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7" name="Google Shape;507;p22"/>
          <p:cNvSpPr txBox="1">
            <a:spLocks noGrp="1"/>
          </p:cNvSpPr>
          <p:nvPr>
            <p:ph type="title" idx="4"/>
          </p:nvPr>
        </p:nvSpPr>
        <p:spPr>
          <a:xfrm>
            <a:off x="5964665" y="1713720"/>
            <a:ext cx="2130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8" name="Google Shape;508;p22"/>
          <p:cNvSpPr txBox="1">
            <a:spLocks noGrp="1"/>
          </p:cNvSpPr>
          <p:nvPr>
            <p:ph type="subTitle" idx="5"/>
          </p:nvPr>
        </p:nvSpPr>
        <p:spPr>
          <a:xfrm>
            <a:off x="5964665" y="2069153"/>
            <a:ext cx="2130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9" name="Google Shape;509;p22"/>
          <p:cNvSpPr txBox="1">
            <a:spLocks noGrp="1"/>
          </p:cNvSpPr>
          <p:nvPr>
            <p:ph type="title" idx="6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510" name="Google Shape;510;p22"/>
          <p:cNvSpPr txBox="1">
            <a:spLocks noGrp="1"/>
          </p:cNvSpPr>
          <p:nvPr>
            <p:ph type="title" idx="7"/>
          </p:nvPr>
        </p:nvSpPr>
        <p:spPr>
          <a:xfrm>
            <a:off x="1048735" y="1713720"/>
            <a:ext cx="2132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1" name="Google Shape;511;p22"/>
          <p:cNvSpPr txBox="1">
            <a:spLocks noGrp="1"/>
          </p:cNvSpPr>
          <p:nvPr>
            <p:ph type="subTitle" idx="8"/>
          </p:nvPr>
        </p:nvSpPr>
        <p:spPr>
          <a:xfrm>
            <a:off x="1048735" y="2069153"/>
            <a:ext cx="2132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2" name="Google Shape;512;p22"/>
          <p:cNvSpPr/>
          <p:nvPr/>
        </p:nvSpPr>
        <p:spPr>
          <a:xfrm rot="5400000" flipH="1">
            <a:off x="-539901" y="3056292"/>
            <a:ext cx="2647313" cy="1588018"/>
          </a:xfrm>
          <a:custGeom>
            <a:avLst/>
            <a:gdLst/>
            <a:ahLst/>
            <a:cxnLst/>
            <a:rect l="l" t="t" r="r" b="b"/>
            <a:pathLst>
              <a:path w="71385" h="39641" extrusionOk="0">
                <a:moveTo>
                  <a:pt x="0" y="0"/>
                </a:moveTo>
                <a:lnTo>
                  <a:pt x="0" y="39641"/>
                </a:lnTo>
                <a:lnTo>
                  <a:pt x="71385" y="39641"/>
                </a:lnTo>
                <a:lnTo>
                  <a:pt x="70971" y="39119"/>
                </a:lnTo>
                <a:lnTo>
                  <a:pt x="70558" y="38615"/>
                </a:lnTo>
                <a:lnTo>
                  <a:pt x="70126" y="38130"/>
                </a:lnTo>
                <a:lnTo>
                  <a:pt x="69676" y="37644"/>
                </a:lnTo>
                <a:lnTo>
                  <a:pt x="69209" y="37195"/>
                </a:lnTo>
                <a:lnTo>
                  <a:pt x="68723" y="36763"/>
                </a:lnTo>
                <a:lnTo>
                  <a:pt x="68220" y="36331"/>
                </a:lnTo>
                <a:lnTo>
                  <a:pt x="67698" y="35918"/>
                </a:lnTo>
                <a:lnTo>
                  <a:pt x="67176" y="35540"/>
                </a:lnTo>
                <a:lnTo>
                  <a:pt x="66637" y="35162"/>
                </a:lnTo>
                <a:lnTo>
                  <a:pt x="66079" y="34820"/>
                </a:lnTo>
                <a:lnTo>
                  <a:pt x="65522" y="34497"/>
                </a:lnTo>
                <a:lnTo>
                  <a:pt x="64928" y="34191"/>
                </a:lnTo>
                <a:lnTo>
                  <a:pt x="64353" y="33903"/>
                </a:lnTo>
                <a:lnTo>
                  <a:pt x="63741" y="33633"/>
                </a:lnTo>
                <a:lnTo>
                  <a:pt x="63148" y="33400"/>
                </a:lnTo>
                <a:lnTo>
                  <a:pt x="62446" y="33148"/>
                </a:lnTo>
                <a:lnTo>
                  <a:pt x="61763" y="32932"/>
                </a:lnTo>
                <a:lnTo>
                  <a:pt x="61043" y="32752"/>
                </a:lnTo>
                <a:lnTo>
                  <a:pt x="60342" y="32590"/>
                </a:lnTo>
                <a:lnTo>
                  <a:pt x="59622" y="32464"/>
                </a:lnTo>
                <a:lnTo>
                  <a:pt x="58903" y="32374"/>
                </a:lnTo>
                <a:lnTo>
                  <a:pt x="58166" y="32302"/>
                </a:lnTo>
                <a:lnTo>
                  <a:pt x="57446" y="32267"/>
                </a:lnTo>
                <a:lnTo>
                  <a:pt x="56781" y="32249"/>
                </a:lnTo>
                <a:lnTo>
                  <a:pt x="56115" y="32249"/>
                </a:lnTo>
                <a:lnTo>
                  <a:pt x="55432" y="32284"/>
                </a:lnTo>
                <a:lnTo>
                  <a:pt x="54766" y="32356"/>
                </a:lnTo>
                <a:lnTo>
                  <a:pt x="54119" y="32428"/>
                </a:lnTo>
                <a:lnTo>
                  <a:pt x="53453" y="32536"/>
                </a:lnTo>
                <a:lnTo>
                  <a:pt x="52806" y="32680"/>
                </a:lnTo>
                <a:lnTo>
                  <a:pt x="52140" y="32842"/>
                </a:lnTo>
                <a:lnTo>
                  <a:pt x="51655" y="32968"/>
                </a:lnTo>
                <a:lnTo>
                  <a:pt x="51169" y="33112"/>
                </a:lnTo>
                <a:lnTo>
                  <a:pt x="51079" y="32662"/>
                </a:lnTo>
                <a:lnTo>
                  <a:pt x="50989" y="32213"/>
                </a:lnTo>
                <a:lnTo>
                  <a:pt x="50863" y="31781"/>
                </a:lnTo>
                <a:lnTo>
                  <a:pt x="50702" y="31331"/>
                </a:lnTo>
                <a:lnTo>
                  <a:pt x="50540" y="30900"/>
                </a:lnTo>
                <a:lnTo>
                  <a:pt x="50360" y="30468"/>
                </a:lnTo>
                <a:lnTo>
                  <a:pt x="50162" y="30036"/>
                </a:lnTo>
                <a:lnTo>
                  <a:pt x="49964" y="29605"/>
                </a:lnTo>
                <a:lnTo>
                  <a:pt x="49515" y="28759"/>
                </a:lnTo>
                <a:lnTo>
                  <a:pt x="49029" y="27932"/>
                </a:lnTo>
                <a:lnTo>
                  <a:pt x="48058" y="26331"/>
                </a:lnTo>
                <a:lnTo>
                  <a:pt x="47590" y="25576"/>
                </a:lnTo>
                <a:lnTo>
                  <a:pt x="47086" y="24838"/>
                </a:lnTo>
                <a:lnTo>
                  <a:pt x="46565" y="24119"/>
                </a:lnTo>
                <a:lnTo>
                  <a:pt x="46295" y="23759"/>
                </a:lnTo>
                <a:lnTo>
                  <a:pt x="46007" y="23418"/>
                </a:lnTo>
                <a:lnTo>
                  <a:pt x="45702" y="23076"/>
                </a:lnTo>
                <a:lnTo>
                  <a:pt x="45414" y="22752"/>
                </a:lnTo>
                <a:lnTo>
                  <a:pt x="45090" y="22428"/>
                </a:lnTo>
                <a:lnTo>
                  <a:pt x="44766" y="22123"/>
                </a:lnTo>
                <a:lnTo>
                  <a:pt x="44443" y="21835"/>
                </a:lnTo>
                <a:lnTo>
                  <a:pt x="44101" y="21547"/>
                </a:lnTo>
                <a:lnTo>
                  <a:pt x="43741" y="21277"/>
                </a:lnTo>
                <a:lnTo>
                  <a:pt x="43381" y="21026"/>
                </a:lnTo>
                <a:lnTo>
                  <a:pt x="42950" y="20738"/>
                </a:lnTo>
                <a:lnTo>
                  <a:pt x="42500" y="20486"/>
                </a:lnTo>
                <a:lnTo>
                  <a:pt x="42033" y="20234"/>
                </a:lnTo>
                <a:lnTo>
                  <a:pt x="41565" y="20018"/>
                </a:lnTo>
                <a:lnTo>
                  <a:pt x="41079" y="19838"/>
                </a:lnTo>
                <a:lnTo>
                  <a:pt x="40594" y="19659"/>
                </a:lnTo>
                <a:lnTo>
                  <a:pt x="40090" y="19497"/>
                </a:lnTo>
                <a:lnTo>
                  <a:pt x="39586" y="19371"/>
                </a:lnTo>
                <a:lnTo>
                  <a:pt x="39083" y="19263"/>
                </a:lnTo>
                <a:lnTo>
                  <a:pt x="38579" y="19173"/>
                </a:lnTo>
                <a:lnTo>
                  <a:pt x="38058" y="19101"/>
                </a:lnTo>
                <a:lnTo>
                  <a:pt x="37536" y="19047"/>
                </a:lnTo>
                <a:lnTo>
                  <a:pt x="37015" y="19011"/>
                </a:lnTo>
                <a:lnTo>
                  <a:pt x="36493" y="18993"/>
                </a:lnTo>
                <a:lnTo>
                  <a:pt x="35971" y="19011"/>
                </a:lnTo>
                <a:lnTo>
                  <a:pt x="35450" y="19029"/>
                </a:lnTo>
                <a:lnTo>
                  <a:pt x="34928" y="19065"/>
                </a:lnTo>
                <a:lnTo>
                  <a:pt x="34407" y="19119"/>
                </a:lnTo>
                <a:lnTo>
                  <a:pt x="33903" y="19209"/>
                </a:lnTo>
                <a:lnTo>
                  <a:pt x="33381" y="19299"/>
                </a:lnTo>
                <a:lnTo>
                  <a:pt x="32878" y="19389"/>
                </a:lnTo>
                <a:lnTo>
                  <a:pt x="32374" y="19515"/>
                </a:lnTo>
                <a:lnTo>
                  <a:pt x="31871" y="19659"/>
                </a:lnTo>
                <a:lnTo>
                  <a:pt x="31367" y="19803"/>
                </a:lnTo>
                <a:lnTo>
                  <a:pt x="30881" y="19964"/>
                </a:lnTo>
                <a:lnTo>
                  <a:pt x="30378" y="20126"/>
                </a:lnTo>
                <a:lnTo>
                  <a:pt x="29892" y="20324"/>
                </a:lnTo>
                <a:lnTo>
                  <a:pt x="29407" y="20522"/>
                </a:lnTo>
                <a:lnTo>
                  <a:pt x="28939" y="20720"/>
                </a:lnTo>
                <a:lnTo>
                  <a:pt x="28453" y="20936"/>
                </a:lnTo>
                <a:lnTo>
                  <a:pt x="27518" y="21403"/>
                </a:lnTo>
                <a:lnTo>
                  <a:pt x="27446" y="21026"/>
                </a:lnTo>
                <a:lnTo>
                  <a:pt x="27356" y="20648"/>
                </a:lnTo>
                <a:lnTo>
                  <a:pt x="27248" y="20288"/>
                </a:lnTo>
                <a:lnTo>
                  <a:pt x="27122" y="19946"/>
                </a:lnTo>
                <a:lnTo>
                  <a:pt x="26979" y="19605"/>
                </a:lnTo>
                <a:lnTo>
                  <a:pt x="26817" y="19263"/>
                </a:lnTo>
                <a:lnTo>
                  <a:pt x="26655" y="18939"/>
                </a:lnTo>
                <a:lnTo>
                  <a:pt x="26457" y="18633"/>
                </a:lnTo>
                <a:lnTo>
                  <a:pt x="26259" y="18328"/>
                </a:lnTo>
                <a:lnTo>
                  <a:pt x="26043" y="18040"/>
                </a:lnTo>
                <a:lnTo>
                  <a:pt x="25810" y="17752"/>
                </a:lnTo>
                <a:lnTo>
                  <a:pt x="25558" y="17482"/>
                </a:lnTo>
                <a:lnTo>
                  <a:pt x="25288" y="17231"/>
                </a:lnTo>
                <a:lnTo>
                  <a:pt x="25000" y="16997"/>
                </a:lnTo>
                <a:lnTo>
                  <a:pt x="24694" y="16763"/>
                </a:lnTo>
                <a:lnTo>
                  <a:pt x="24389" y="16547"/>
                </a:lnTo>
                <a:lnTo>
                  <a:pt x="24047" y="16349"/>
                </a:lnTo>
                <a:lnTo>
                  <a:pt x="23705" y="16169"/>
                </a:lnTo>
                <a:lnTo>
                  <a:pt x="23364" y="16008"/>
                </a:lnTo>
                <a:lnTo>
                  <a:pt x="23004" y="15864"/>
                </a:lnTo>
                <a:lnTo>
                  <a:pt x="22644" y="15738"/>
                </a:lnTo>
                <a:lnTo>
                  <a:pt x="22284" y="15630"/>
                </a:lnTo>
                <a:lnTo>
                  <a:pt x="21907" y="15540"/>
                </a:lnTo>
                <a:lnTo>
                  <a:pt x="21529" y="15468"/>
                </a:lnTo>
                <a:lnTo>
                  <a:pt x="21151" y="15414"/>
                </a:lnTo>
                <a:lnTo>
                  <a:pt x="20756" y="15378"/>
                </a:lnTo>
                <a:lnTo>
                  <a:pt x="20378" y="15360"/>
                </a:lnTo>
                <a:lnTo>
                  <a:pt x="19982" y="15378"/>
                </a:lnTo>
                <a:lnTo>
                  <a:pt x="19605" y="15396"/>
                </a:lnTo>
                <a:lnTo>
                  <a:pt x="19227" y="15432"/>
                </a:lnTo>
                <a:lnTo>
                  <a:pt x="18849" y="15504"/>
                </a:lnTo>
                <a:lnTo>
                  <a:pt x="18471" y="15594"/>
                </a:lnTo>
                <a:lnTo>
                  <a:pt x="17914" y="14515"/>
                </a:lnTo>
                <a:lnTo>
                  <a:pt x="17338" y="13454"/>
                </a:lnTo>
                <a:lnTo>
                  <a:pt x="17033" y="12950"/>
                </a:lnTo>
                <a:lnTo>
                  <a:pt x="16709" y="12428"/>
                </a:lnTo>
                <a:lnTo>
                  <a:pt x="16385" y="11925"/>
                </a:lnTo>
                <a:lnTo>
                  <a:pt x="16043" y="11421"/>
                </a:lnTo>
                <a:lnTo>
                  <a:pt x="15702" y="10918"/>
                </a:lnTo>
                <a:lnTo>
                  <a:pt x="15342" y="10432"/>
                </a:lnTo>
                <a:lnTo>
                  <a:pt x="14982" y="9946"/>
                </a:lnTo>
                <a:lnTo>
                  <a:pt x="14605" y="9461"/>
                </a:lnTo>
                <a:lnTo>
                  <a:pt x="14227" y="8993"/>
                </a:lnTo>
                <a:lnTo>
                  <a:pt x="13831" y="8526"/>
                </a:lnTo>
                <a:lnTo>
                  <a:pt x="13435" y="8076"/>
                </a:lnTo>
                <a:lnTo>
                  <a:pt x="13022" y="7626"/>
                </a:lnTo>
                <a:lnTo>
                  <a:pt x="12590" y="7195"/>
                </a:lnTo>
                <a:lnTo>
                  <a:pt x="12176" y="6763"/>
                </a:lnTo>
                <a:lnTo>
                  <a:pt x="11745" y="6331"/>
                </a:lnTo>
                <a:lnTo>
                  <a:pt x="11295" y="5936"/>
                </a:lnTo>
                <a:lnTo>
                  <a:pt x="10846" y="5540"/>
                </a:lnTo>
                <a:lnTo>
                  <a:pt x="10378" y="5144"/>
                </a:lnTo>
                <a:lnTo>
                  <a:pt x="9910" y="4767"/>
                </a:lnTo>
                <a:lnTo>
                  <a:pt x="9443" y="4407"/>
                </a:lnTo>
                <a:lnTo>
                  <a:pt x="8957" y="4047"/>
                </a:lnTo>
                <a:lnTo>
                  <a:pt x="8453" y="3705"/>
                </a:lnTo>
                <a:lnTo>
                  <a:pt x="7950" y="3364"/>
                </a:lnTo>
                <a:lnTo>
                  <a:pt x="7446" y="3058"/>
                </a:lnTo>
                <a:lnTo>
                  <a:pt x="6943" y="2752"/>
                </a:lnTo>
                <a:lnTo>
                  <a:pt x="6403" y="2446"/>
                </a:lnTo>
                <a:lnTo>
                  <a:pt x="5882" y="2177"/>
                </a:lnTo>
                <a:lnTo>
                  <a:pt x="5342" y="1907"/>
                </a:lnTo>
                <a:lnTo>
                  <a:pt x="4694" y="1601"/>
                </a:lnTo>
                <a:lnTo>
                  <a:pt x="4047" y="1331"/>
                </a:lnTo>
                <a:lnTo>
                  <a:pt x="3382" y="1062"/>
                </a:lnTo>
                <a:lnTo>
                  <a:pt x="2716" y="810"/>
                </a:lnTo>
                <a:lnTo>
                  <a:pt x="2051" y="576"/>
                </a:lnTo>
                <a:lnTo>
                  <a:pt x="1367" y="378"/>
                </a:lnTo>
                <a:lnTo>
                  <a:pt x="684" y="180"/>
                </a:lnTo>
                <a:lnTo>
                  <a:pt x="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6_1">
    <p:spTree>
      <p:nvGrpSpPr>
        <p:cNvPr id="1" name="Shape 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4" name="Google Shape;514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15" name="Google Shape;515;p23"/>
          <p:cNvSpPr txBox="1">
            <a:spLocks noGrp="1"/>
          </p:cNvSpPr>
          <p:nvPr>
            <p:ph type="title"/>
          </p:nvPr>
        </p:nvSpPr>
        <p:spPr>
          <a:xfrm>
            <a:off x="992175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6" name="Google Shape;516;p23"/>
          <p:cNvSpPr txBox="1">
            <a:spLocks noGrp="1"/>
          </p:cNvSpPr>
          <p:nvPr>
            <p:ph type="title" idx="2"/>
          </p:nvPr>
        </p:nvSpPr>
        <p:spPr>
          <a:xfrm>
            <a:off x="6148125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7" name="Google Shape;517;p23"/>
          <p:cNvSpPr txBox="1">
            <a:spLocks noGrp="1"/>
          </p:cNvSpPr>
          <p:nvPr>
            <p:ph type="subTitle" idx="1"/>
          </p:nvPr>
        </p:nvSpPr>
        <p:spPr>
          <a:xfrm>
            <a:off x="992175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3"/>
          <p:cNvSpPr txBox="1">
            <a:spLocks noGrp="1"/>
          </p:cNvSpPr>
          <p:nvPr>
            <p:ph type="subTitle" idx="3"/>
          </p:nvPr>
        </p:nvSpPr>
        <p:spPr>
          <a:xfrm>
            <a:off x="6148125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9" name="Google Shape;519;p23"/>
          <p:cNvSpPr txBox="1">
            <a:spLocks noGrp="1"/>
          </p:cNvSpPr>
          <p:nvPr>
            <p:ph type="title" idx="4"/>
          </p:nvPr>
        </p:nvSpPr>
        <p:spPr>
          <a:xfrm>
            <a:off x="3570150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3"/>
          <p:cNvSpPr txBox="1">
            <a:spLocks noGrp="1"/>
          </p:cNvSpPr>
          <p:nvPr>
            <p:ph type="subTitle" idx="5"/>
          </p:nvPr>
        </p:nvSpPr>
        <p:spPr>
          <a:xfrm>
            <a:off x="3570150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1" name="Google Shape;521;p23"/>
          <p:cNvSpPr txBox="1">
            <a:spLocks noGrp="1"/>
          </p:cNvSpPr>
          <p:nvPr>
            <p:ph type="title" idx="6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522" name="Google Shape;522;p23"/>
          <p:cNvSpPr txBox="1">
            <a:spLocks noGrp="1"/>
          </p:cNvSpPr>
          <p:nvPr>
            <p:ph type="title" idx="7"/>
          </p:nvPr>
        </p:nvSpPr>
        <p:spPr>
          <a:xfrm>
            <a:off x="992175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3" name="Google Shape;523;p23"/>
          <p:cNvSpPr txBox="1">
            <a:spLocks noGrp="1"/>
          </p:cNvSpPr>
          <p:nvPr>
            <p:ph type="title" idx="8"/>
          </p:nvPr>
        </p:nvSpPr>
        <p:spPr>
          <a:xfrm>
            <a:off x="6148125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4" name="Google Shape;524;p23"/>
          <p:cNvSpPr txBox="1">
            <a:spLocks noGrp="1"/>
          </p:cNvSpPr>
          <p:nvPr>
            <p:ph type="subTitle" idx="9"/>
          </p:nvPr>
        </p:nvSpPr>
        <p:spPr>
          <a:xfrm>
            <a:off x="992175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3"/>
          <p:cNvSpPr txBox="1">
            <a:spLocks noGrp="1"/>
          </p:cNvSpPr>
          <p:nvPr>
            <p:ph type="subTitle" idx="13"/>
          </p:nvPr>
        </p:nvSpPr>
        <p:spPr>
          <a:xfrm>
            <a:off x="6148125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6" name="Google Shape;526;p23"/>
          <p:cNvSpPr txBox="1">
            <a:spLocks noGrp="1"/>
          </p:cNvSpPr>
          <p:nvPr>
            <p:ph type="title" idx="14"/>
          </p:nvPr>
        </p:nvSpPr>
        <p:spPr>
          <a:xfrm>
            <a:off x="3570150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3"/>
          <p:cNvSpPr txBox="1">
            <a:spLocks noGrp="1"/>
          </p:cNvSpPr>
          <p:nvPr>
            <p:ph type="subTitle" idx="15"/>
          </p:nvPr>
        </p:nvSpPr>
        <p:spPr>
          <a:xfrm>
            <a:off x="3570150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8" name="Google Shape;528;p23"/>
          <p:cNvSpPr/>
          <p:nvPr/>
        </p:nvSpPr>
        <p:spPr>
          <a:xfrm>
            <a:off x="-59352" y="3843340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23"/>
          <p:cNvSpPr/>
          <p:nvPr/>
        </p:nvSpPr>
        <p:spPr>
          <a:xfrm rot="10800000">
            <a:off x="3289295" y="-20808"/>
            <a:ext cx="2565409" cy="497656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dir="7800000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23"/>
          <p:cNvSpPr/>
          <p:nvPr/>
        </p:nvSpPr>
        <p:spPr>
          <a:xfrm rot="-5400000">
            <a:off x="7950582" y="3955990"/>
            <a:ext cx="1425098" cy="1022627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30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23"/>
          <p:cNvSpPr/>
          <p:nvPr/>
        </p:nvSpPr>
        <p:spPr>
          <a:xfrm>
            <a:off x="8021306" y="1088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23"/>
          <p:cNvSpPr/>
          <p:nvPr/>
        </p:nvSpPr>
        <p:spPr>
          <a:xfrm>
            <a:off x="8447057" y="138468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" name="Google Shape;533;p23"/>
          <p:cNvSpPr/>
          <p:nvPr/>
        </p:nvSpPr>
        <p:spPr>
          <a:xfrm>
            <a:off x="8698181" y="14072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" name="Google Shape;534;p23"/>
          <p:cNvSpPr/>
          <p:nvPr/>
        </p:nvSpPr>
        <p:spPr>
          <a:xfrm rot="2516804" flipH="1">
            <a:off x="8796579" y="17502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" name="Google Shape;535;p23"/>
          <p:cNvSpPr/>
          <p:nvPr/>
        </p:nvSpPr>
        <p:spPr>
          <a:xfrm rot="-2417287" flipH="1">
            <a:off x="1426607" y="49641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" name="Google Shape;536;p23"/>
          <p:cNvSpPr/>
          <p:nvPr/>
        </p:nvSpPr>
        <p:spPr>
          <a:xfrm flipH="1">
            <a:off x="152150" y="2099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" name="Google Shape;537;p23"/>
          <p:cNvSpPr/>
          <p:nvPr/>
        </p:nvSpPr>
        <p:spPr>
          <a:xfrm flipH="1">
            <a:off x="2387900" y="2838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2_1_1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" name="Google Shape;563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64" name="Google Shape;564;p25"/>
          <p:cNvSpPr txBox="1">
            <a:spLocks noGrp="1"/>
          </p:cNvSpPr>
          <p:nvPr>
            <p:ph type="subTitle" idx="1"/>
          </p:nvPr>
        </p:nvSpPr>
        <p:spPr>
          <a:xfrm>
            <a:off x="706584" y="2146178"/>
            <a:ext cx="3847800" cy="130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65" name="Google Shape;565;p25"/>
          <p:cNvSpPr txBox="1">
            <a:spLocks noGrp="1"/>
          </p:cNvSpPr>
          <p:nvPr>
            <p:ph type="title"/>
          </p:nvPr>
        </p:nvSpPr>
        <p:spPr>
          <a:xfrm>
            <a:off x="899034" y="1578375"/>
            <a:ext cx="34629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566" name="Google Shape;566;p25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567" name="Google Shape;567;p25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8" name="Google Shape;568;p25"/>
          <p:cNvGrpSpPr/>
          <p:nvPr/>
        </p:nvGrpSpPr>
        <p:grpSpPr>
          <a:xfrm>
            <a:off x="3057525" y="3145063"/>
            <a:ext cx="7143750" cy="2102200"/>
            <a:chOff x="1698275" y="1828750"/>
            <a:chExt cx="7143750" cy="2102200"/>
          </a:xfrm>
        </p:grpSpPr>
        <p:sp>
          <p:nvSpPr>
            <p:cNvPr id="569" name="Google Shape;569;p25"/>
            <p:cNvSpPr/>
            <p:nvPr/>
          </p:nvSpPr>
          <p:spPr>
            <a:xfrm>
              <a:off x="1698275" y="1881600"/>
              <a:ext cx="7143750" cy="2049350"/>
            </a:xfrm>
            <a:custGeom>
              <a:avLst/>
              <a:gdLst/>
              <a:ahLst/>
              <a:cxnLst/>
              <a:rect l="l" t="t" r="r" b="b"/>
              <a:pathLst>
                <a:path w="285750" h="81974" extrusionOk="0">
                  <a:moveTo>
                    <a:pt x="142861" y="1"/>
                  </a:moveTo>
                  <a:lnTo>
                    <a:pt x="139877" y="29"/>
                  </a:lnTo>
                  <a:lnTo>
                    <a:pt x="136894" y="87"/>
                  </a:lnTo>
                  <a:lnTo>
                    <a:pt x="133939" y="203"/>
                  </a:lnTo>
                  <a:lnTo>
                    <a:pt x="130984" y="377"/>
                  </a:lnTo>
                  <a:lnTo>
                    <a:pt x="128059" y="609"/>
                  </a:lnTo>
                  <a:lnTo>
                    <a:pt x="125133" y="869"/>
                  </a:lnTo>
                  <a:lnTo>
                    <a:pt x="122237" y="1188"/>
                  </a:lnTo>
                  <a:lnTo>
                    <a:pt x="119340" y="1536"/>
                  </a:lnTo>
                  <a:lnTo>
                    <a:pt x="116472" y="1941"/>
                  </a:lnTo>
                  <a:lnTo>
                    <a:pt x="113634" y="2376"/>
                  </a:lnTo>
                  <a:lnTo>
                    <a:pt x="110795" y="2897"/>
                  </a:lnTo>
                  <a:lnTo>
                    <a:pt x="107985" y="3418"/>
                  </a:lnTo>
                  <a:lnTo>
                    <a:pt x="105205" y="3998"/>
                  </a:lnTo>
                  <a:lnTo>
                    <a:pt x="102424" y="4635"/>
                  </a:lnTo>
                  <a:lnTo>
                    <a:pt x="99672" y="5301"/>
                  </a:lnTo>
                  <a:lnTo>
                    <a:pt x="96920" y="6025"/>
                  </a:lnTo>
                  <a:lnTo>
                    <a:pt x="94227" y="6779"/>
                  </a:lnTo>
                  <a:lnTo>
                    <a:pt x="91533" y="7561"/>
                  </a:lnTo>
                  <a:lnTo>
                    <a:pt x="88868" y="8401"/>
                  </a:lnTo>
                  <a:lnTo>
                    <a:pt x="86203" y="9299"/>
                  </a:lnTo>
                  <a:lnTo>
                    <a:pt x="83596" y="10197"/>
                  </a:lnTo>
                  <a:lnTo>
                    <a:pt x="80989" y="11181"/>
                  </a:lnTo>
                  <a:lnTo>
                    <a:pt x="78411" y="12166"/>
                  </a:lnTo>
                  <a:lnTo>
                    <a:pt x="75862" y="13209"/>
                  </a:lnTo>
                  <a:lnTo>
                    <a:pt x="73342" y="14281"/>
                  </a:lnTo>
                  <a:lnTo>
                    <a:pt x="70851" y="15410"/>
                  </a:lnTo>
                  <a:lnTo>
                    <a:pt x="68389" y="16569"/>
                  </a:lnTo>
                  <a:lnTo>
                    <a:pt x="65927" y="17757"/>
                  </a:lnTo>
                  <a:lnTo>
                    <a:pt x="63523" y="18973"/>
                  </a:lnTo>
                  <a:lnTo>
                    <a:pt x="61118" y="20248"/>
                  </a:lnTo>
                  <a:lnTo>
                    <a:pt x="58772" y="21551"/>
                  </a:lnTo>
                  <a:lnTo>
                    <a:pt x="56426" y="22884"/>
                  </a:lnTo>
                  <a:lnTo>
                    <a:pt x="54138" y="24274"/>
                  </a:lnTo>
                  <a:lnTo>
                    <a:pt x="51849" y="25664"/>
                  </a:lnTo>
                  <a:lnTo>
                    <a:pt x="49619" y="27113"/>
                  </a:lnTo>
                  <a:lnTo>
                    <a:pt x="47388" y="28590"/>
                  </a:lnTo>
                  <a:lnTo>
                    <a:pt x="45216" y="30096"/>
                  </a:lnTo>
                  <a:lnTo>
                    <a:pt x="43073" y="31660"/>
                  </a:lnTo>
                  <a:lnTo>
                    <a:pt x="40958" y="33224"/>
                  </a:lnTo>
                  <a:lnTo>
                    <a:pt x="38872" y="34846"/>
                  </a:lnTo>
                  <a:lnTo>
                    <a:pt x="36816" y="36469"/>
                  </a:lnTo>
                  <a:lnTo>
                    <a:pt x="34788" y="38149"/>
                  </a:lnTo>
                  <a:lnTo>
                    <a:pt x="32819" y="39858"/>
                  </a:lnTo>
                  <a:lnTo>
                    <a:pt x="30878" y="41596"/>
                  </a:lnTo>
                  <a:lnTo>
                    <a:pt x="28966" y="43362"/>
                  </a:lnTo>
                  <a:lnTo>
                    <a:pt x="27083" y="45129"/>
                  </a:lnTo>
                  <a:lnTo>
                    <a:pt x="25229" y="46954"/>
                  </a:lnTo>
                  <a:lnTo>
                    <a:pt x="23434" y="48808"/>
                  </a:lnTo>
                  <a:lnTo>
                    <a:pt x="21667" y="50691"/>
                  </a:lnTo>
                  <a:lnTo>
                    <a:pt x="19929" y="52603"/>
                  </a:lnTo>
                  <a:lnTo>
                    <a:pt x="18249" y="54543"/>
                  </a:lnTo>
                  <a:lnTo>
                    <a:pt x="16598" y="56513"/>
                  </a:lnTo>
                  <a:lnTo>
                    <a:pt x="14975" y="58483"/>
                  </a:lnTo>
                  <a:lnTo>
                    <a:pt x="13411" y="60510"/>
                  </a:lnTo>
                  <a:lnTo>
                    <a:pt x="11876" y="62538"/>
                  </a:lnTo>
                  <a:lnTo>
                    <a:pt x="10399" y="64594"/>
                  </a:lnTo>
                  <a:lnTo>
                    <a:pt x="8951" y="66709"/>
                  </a:lnTo>
                  <a:lnTo>
                    <a:pt x="7531" y="68823"/>
                  </a:lnTo>
                  <a:lnTo>
                    <a:pt x="6170" y="70938"/>
                  </a:lnTo>
                  <a:lnTo>
                    <a:pt x="4837" y="73110"/>
                  </a:lnTo>
                  <a:lnTo>
                    <a:pt x="3563" y="75283"/>
                  </a:lnTo>
                  <a:lnTo>
                    <a:pt x="2317" y="77513"/>
                  </a:lnTo>
                  <a:lnTo>
                    <a:pt x="1130" y="79744"/>
                  </a:lnTo>
                  <a:lnTo>
                    <a:pt x="0" y="81974"/>
                  </a:lnTo>
                  <a:lnTo>
                    <a:pt x="285750" y="81974"/>
                  </a:lnTo>
                  <a:lnTo>
                    <a:pt x="284591" y="79744"/>
                  </a:lnTo>
                  <a:lnTo>
                    <a:pt x="283404" y="77513"/>
                  </a:lnTo>
                  <a:lnTo>
                    <a:pt x="282158" y="75283"/>
                  </a:lnTo>
                  <a:lnTo>
                    <a:pt x="280884" y="73110"/>
                  </a:lnTo>
                  <a:lnTo>
                    <a:pt x="279580" y="70938"/>
                  </a:lnTo>
                  <a:lnTo>
                    <a:pt x="278190" y="68823"/>
                  </a:lnTo>
                  <a:lnTo>
                    <a:pt x="276800" y="66709"/>
                  </a:lnTo>
                  <a:lnTo>
                    <a:pt x="275351" y="64594"/>
                  </a:lnTo>
                  <a:lnTo>
                    <a:pt x="273845" y="62538"/>
                  </a:lnTo>
                  <a:lnTo>
                    <a:pt x="272310" y="60510"/>
                  </a:lnTo>
                  <a:lnTo>
                    <a:pt x="270746" y="58483"/>
                  </a:lnTo>
                  <a:lnTo>
                    <a:pt x="269124" y="56513"/>
                  </a:lnTo>
                  <a:lnTo>
                    <a:pt x="267472" y="54543"/>
                  </a:lnTo>
                  <a:lnTo>
                    <a:pt x="265792" y="52603"/>
                  </a:lnTo>
                  <a:lnTo>
                    <a:pt x="264054" y="50691"/>
                  </a:lnTo>
                  <a:lnTo>
                    <a:pt x="262288" y="48808"/>
                  </a:lnTo>
                  <a:lnTo>
                    <a:pt x="260492" y="46954"/>
                  </a:lnTo>
                  <a:lnTo>
                    <a:pt x="258638" y="45129"/>
                  </a:lnTo>
                  <a:lnTo>
                    <a:pt x="256784" y="43362"/>
                  </a:lnTo>
                  <a:lnTo>
                    <a:pt x="254872" y="41596"/>
                  </a:lnTo>
                  <a:lnTo>
                    <a:pt x="252903" y="39858"/>
                  </a:lnTo>
                  <a:lnTo>
                    <a:pt x="250933" y="38149"/>
                  </a:lnTo>
                  <a:lnTo>
                    <a:pt x="248905" y="36469"/>
                  </a:lnTo>
                  <a:lnTo>
                    <a:pt x="246849" y="34846"/>
                  </a:lnTo>
                  <a:lnTo>
                    <a:pt x="244763" y="33224"/>
                  </a:lnTo>
                  <a:lnTo>
                    <a:pt x="242649" y="31660"/>
                  </a:lnTo>
                  <a:lnTo>
                    <a:pt x="240505" y="30096"/>
                  </a:lnTo>
                  <a:lnTo>
                    <a:pt x="238333" y="28590"/>
                  </a:lnTo>
                  <a:lnTo>
                    <a:pt x="236102" y="27113"/>
                  </a:lnTo>
                  <a:lnTo>
                    <a:pt x="233872" y="25664"/>
                  </a:lnTo>
                  <a:lnTo>
                    <a:pt x="231612" y="24274"/>
                  </a:lnTo>
                  <a:lnTo>
                    <a:pt x="229295" y="22884"/>
                  </a:lnTo>
                  <a:lnTo>
                    <a:pt x="226949" y="21551"/>
                  </a:lnTo>
                  <a:lnTo>
                    <a:pt x="224603" y="20248"/>
                  </a:lnTo>
                  <a:lnTo>
                    <a:pt x="222199" y="18973"/>
                  </a:lnTo>
                  <a:lnTo>
                    <a:pt x="219794" y="17757"/>
                  </a:lnTo>
                  <a:lnTo>
                    <a:pt x="217361" y="16569"/>
                  </a:lnTo>
                  <a:lnTo>
                    <a:pt x="214870" y="15410"/>
                  </a:lnTo>
                  <a:lnTo>
                    <a:pt x="212379" y="14281"/>
                  </a:lnTo>
                  <a:lnTo>
                    <a:pt x="209859" y="13209"/>
                  </a:lnTo>
                  <a:lnTo>
                    <a:pt x="207310" y="12166"/>
                  </a:lnTo>
                  <a:lnTo>
                    <a:pt x="204732" y="11181"/>
                  </a:lnTo>
                  <a:lnTo>
                    <a:pt x="202125" y="10197"/>
                  </a:lnTo>
                  <a:lnTo>
                    <a:pt x="199518" y="9299"/>
                  </a:lnTo>
                  <a:lnTo>
                    <a:pt x="196882" y="8401"/>
                  </a:lnTo>
                  <a:lnTo>
                    <a:pt x="194188" y="7561"/>
                  </a:lnTo>
                  <a:lnTo>
                    <a:pt x="191523" y="6779"/>
                  </a:lnTo>
                  <a:lnTo>
                    <a:pt x="188801" y="6025"/>
                  </a:lnTo>
                  <a:lnTo>
                    <a:pt x="186078" y="5301"/>
                  </a:lnTo>
                  <a:lnTo>
                    <a:pt x="183326" y="4635"/>
                  </a:lnTo>
                  <a:lnTo>
                    <a:pt x="180545" y="3998"/>
                  </a:lnTo>
                  <a:lnTo>
                    <a:pt x="177736" y="3418"/>
                  </a:lnTo>
                  <a:lnTo>
                    <a:pt x="174926" y="2897"/>
                  </a:lnTo>
                  <a:lnTo>
                    <a:pt x="172087" y="2376"/>
                  </a:lnTo>
                  <a:lnTo>
                    <a:pt x="169249" y="1941"/>
                  </a:lnTo>
                  <a:lnTo>
                    <a:pt x="166381" y="1536"/>
                  </a:lnTo>
                  <a:lnTo>
                    <a:pt x="163513" y="1188"/>
                  </a:lnTo>
                  <a:lnTo>
                    <a:pt x="160588" y="869"/>
                  </a:lnTo>
                  <a:lnTo>
                    <a:pt x="157691" y="609"/>
                  </a:lnTo>
                  <a:lnTo>
                    <a:pt x="154737" y="377"/>
                  </a:lnTo>
                  <a:lnTo>
                    <a:pt x="151811" y="203"/>
                  </a:lnTo>
                  <a:lnTo>
                    <a:pt x="148828" y="87"/>
                  </a:lnTo>
                  <a:lnTo>
                    <a:pt x="145844" y="29"/>
                  </a:lnTo>
                  <a:lnTo>
                    <a:pt x="142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5"/>
            <p:cNvSpPr/>
            <p:nvPr/>
          </p:nvSpPr>
          <p:spPr>
            <a:xfrm>
              <a:off x="2622275" y="3513100"/>
              <a:ext cx="8725" cy="8725"/>
            </a:xfrm>
            <a:custGeom>
              <a:avLst/>
              <a:gdLst/>
              <a:ahLst/>
              <a:cxnLst/>
              <a:rect l="l" t="t" r="r" b="b"/>
              <a:pathLst>
                <a:path w="349" h="349" extrusionOk="0">
                  <a:moveTo>
                    <a:pt x="117" y="1"/>
                  </a:moveTo>
                  <a:lnTo>
                    <a:pt x="59" y="30"/>
                  </a:lnTo>
                  <a:lnTo>
                    <a:pt x="30" y="88"/>
                  </a:lnTo>
                  <a:lnTo>
                    <a:pt x="1" y="174"/>
                  </a:lnTo>
                  <a:lnTo>
                    <a:pt x="30" y="232"/>
                  </a:lnTo>
                  <a:lnTo>
                    <a:pt x="59" y="290"/>
                  </a:lnTo>
                  <a:lnTo>
                    <a:pt x="117" y="319"/>
                  </a:lnTo>
                  <a:lnTo>
                    <a:pt x="174" y="348"/>
                  </a:lnTo>
                  <a:lnTo>
                    <a:pt x="261" y="319"/>
                  </a:lnTo>
                  <a:lnTo>
                    <a:pt x="290" y="290"/>
                  </a:lnTo>
                  <a:lnTo>
                    <a:pt x="319" y="232"/>
                  </a:lnTo>
                  <a:lnTo>
                    <a:pt x="348" y="174"/>
                  </a:lnTo>
                  <a:lnTo>
                    <a:pt x="319" y="88"/>
                  </a:lnTo>
                  <a:lnTo>
                    <a:pt x="290" y="30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5"/>
            <p:cNvSpPr/>
            <p:nvPr/>
          </p:nvSpPr>
          <p:spPr>
            <a:xfrm>
              <a:off x="2549150" y="3352350"/>
              <a:ext cx="101400" cy="185400"/>
            </a:xfrm>
            <a:custGeom>
              <a:avLst/>
              <a:gdLst/>
              <a:ahLst/>
              <a:cxnLst/>
              <a:rect l="l" t="t" r="r" b="b"/>
              <a:pathLst>
                <a:path w="4056" h="7416" extrusionOk="0">
                  <a:moveTo>
                    <a:pt x="811" y="0"/>
                  </a:moveTo>
                  <a:lnTo>
                    <a:pt x="637" y="29"/>
                  </a:lnTo>
                  <a:lnTo>
                    <a:pt x="493" y="87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927"/>
                  </a:lnTo>
                  <a:lnTo>
                    <a:pt x="58" y="1072"/>
                  </a:lnTo>
                  <a:lnTo>
                    <a:pt x="2375" y="6778"/>
                  </a:lnTo>
                  <a:lnTo>
                    <a:pt x="2433" y="6923"/>
                  </a:lnTo>
                  <a:lnTo>
                    <a:pt x="2549" y="7068"/>
                  </a:lnTo>
                  <a:lnTo>
                    <a:pt x="2665" y="7184"/>
                  </a:lnTo>
                  <a:lnTo>
                    <a:pt x="2781" y="7300"/>
                  </a:lnTo>
                  <a:lnTo>
                    <a:pt x="2926" y="7358"/>
                  </a:lnTo>
                  <a:lnTo>
                    <a:pt x="3071" y="7416"/>
                  </a:lnTo>
                  <a:lnTo>
                    <a:pt x="3244" y="7416"/>
                  </a:lnTo>
                  <a:lnTo>
                    <a:pt x="3418" y="7387"/>
                  </a:lnTo>
                  <a:lnTo>
                    <a:pt x="3563" y="7329"/>
                  </a:lnTo>
                  <a:lnTo>
                    <a:pt x="3708" y="7242"/>
                  </a:lnTo>
                  <a:lnTo>
                    <a:pt x="3824" y="7126"/>
                  </a:lnTo>
                  <a:lnTo>
                    <a:pt x="3939" y="6981"/>
                  </a:lnTo>
                  <a:lnTo>
                    <a:pt x="4026" y="6807"/>
                  </a:lnTo>
                  <a:lnTo>
                    <a:pt x="4055" y="6662"/>
                  </a:lnTo>
                  <a:lnTo>
                    <a:pt x="4055" y="6489"/>
                  </a:lnTo>
                  <a:lnTo>
                    <a:pt x="4026" y="6315"/>
                  </a:lnTo>
                  <a:lnTo>
                    <a:pt x="1709" y="638"/>
                  </a:lnTo>
                  <a:lnTo>
                    <a:pt x="1622" y="464"/>
                  </a:lnTo>
                  <a:lnTo>
                    <a:pt x="1535" y="348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8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5"/>
            <p:cNvSpPr/>
            <p:nvPr/>
          </p:nvSpPr>
          <p:spPr>
            <a:xfrm>
              <a:off x="2660650" y="3371900"/>
              <a:ext cx="51450" cy="147750"/>
            </a:xfrm>
            <a:custGeom>
              <a:avLst/>
              <a:gdLst/>
              <a:ahLst/>
              <a:cxnLst/>
              <a:rect l="l" t="t" r="r" b="b"/>
              <a:pathLst>
                <a:path w="2058" h="5910" extrusionOk="0">
                  <a:moveTo>
                    <a:pt x="841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74"/>
                  </a:lnTo>
                  <a:lnTo>
                    <a:pt x="262" y="261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96"/>
                  </a:lnTo>
                  <a:lnTo>
                    <a:pt x="1" y="869"/>
                  </a:lnTo>
                  <a:lnTo>
                    <a:pt x="348" y="5069"/>
                  </a:lnTo>
                  <a:lnTo>
                    <a:pt x="377" y="5214"/>
                  </a:lnTo>
                  <a:lnTo>
                    <a:pt x="435" y="5388"/>
                  </a:lnTo>
                  <a:lnTo>
                    <a:pt x="522" y="5533"/>
                  </a:lnTo>
                  <a:lnTo>
                    <a:pt x="609" y="5649"/>
                  </a:lnTo>
                  <a:lnTo>
                    <a:pt x="725" y="5765"/>
                  </a:lnTo>
                  <a:lnTo>
                    <a:pt x="870" y="5851"/>
                  </a:lnTo>
                  <a:lnTo>
                    <a:pt x="1044" y="5909"/>
                  </a:lnTo>
                  <a:lnTo>
                    <a:pt x="1217" y="5909"/>
                  </a:lnTo>
                  <a:lnTo>
                    <a:pt x="1362" y="5880"/>
                  </a:lnTo>
                  <a:lnTo>
                    <a:pt x="1536" y="5851"/>
                  </a:lnTo>
                  <a:lnTo>
                    <a:pt x="1681" y="5765"/>
                  </a:lnTo>
                  <a:lnTo>
                    <a:pt x="1826" y="5649"/>
                  </a:lnTo>
                  <a:lnTo>
                    <a:pt x="1942" y="5533"/>
                  </a:lnTo>
                  <a:lnTo>
                    <a:pt x="2028" y="5388"/>
                  </a:lnTo>
                  <a:lnTo>
                    <a:pt x="2057" y="5243"/>
                  </a:lnTo>
                  <a:lnTo>
                    <a:pt x="2057" y="5069"/>
                  </a:lnTo>
                  <a:lnTo>
                    <a:pt x="1710" y="869"/>
                  </a:lnTo>
                  <a:lnTo>
                    <a:pt x="1681" y="696"/>
                  </a:lnTo>
                  <a:lnTo>
                    <a:pt x="1623" y="551"/>
                  </a:lnTo>
                  <a:lnTo>
                    <a:pt x="1565" y="406"/>
                  </a:lnTo>
                  <a:lnTo>
                    <a:pt x="1449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4" y="2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5"/>
            <p:cNvSpPr/>
            <p:nvPr/>
          </p:nvSpPr>
          <p:spPr>
            <a:xfrm>
              <a:off x="2748275" y="3410275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67" y="1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67"/>
                  </a:lnTo>
                  <a:lnTo>
                    <a:pt x="1" y="841"/>
                  </a:lnTo>
                  <a:lnTo>
                    <a:pt x="1" y="4287"/>
                  </a:lnTo>
                  <a:lnTo>
                    <a:pt x="1" y="4432"/>
                  </a:lnTo>
                  <a:lnTo>
                    <a:pt x="59" y="4606"/>
                  </a:lnTo>
                  <a:lnTo>
                    <a:pt x="146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67" y="5127"/>
                  </a:lnTo>
                  <a:lnTo>
                    <a:pt x="841" y="5127"/>
                  </a:lnTo>
                  <a:lnTo>
                    <a:pt x="1015" y="5099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681" y="4461"/>
                  </a:lnTo>
                  <a:lnTo>
                    <a:pt x="1710" y="4287"/>
                  </a:lnTo>
                  <a:lnTo>
                    <a:pt x="1710" y="841"/>
                  </a:lnTo>
                  <a:lnTo>
                    <a:pt x="1681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5"/>
            <p:cNvSpPr/>
            <p:nvPr/>
          </p:nvSpPr>
          <p:spPr>
            <a:xfrm>
              <a:off x="3091525" y="2723775"/>
              <a:ext cx="89825" cy="147750"/>
            </a:xfrm>
            <a:custGeom>
              <a:avLst/>
              <a:gdLst/>
              <a:ahLst/>
              <a:cxnLst/>
              <a:rect l="l" t="t" r="r" b="b"/>
              <a:pathLst>
                <a:path w="3593" h="5910" extrusionOk="0">
                  <a:moveTo>
                    <a:pt x="899" y="1"/>
                  </a:moveTo>
                  <a:lnTo>
                    <a:pt x="725" y="30"/>
                  </a:lnTo>
                  <a:lnTo>
                    <a:pt x="580" y="59"/>
                  </a:lnTo>
                  <a:lnTo>
                    <a:pt x="406" y="117"/>
                  </a:lnTo>
                  <a:lnTo>
                    <a:pt x="290" y="233"/>
                  </a:lnTo>
                  <a:lnTo>
                    <a:pt x="174" y="377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2"/>
                  </a:lnTo>
                  <a:lnTo>
                    <a:pt x="30" y="957"/>
                  </a:lnTo>
                  <a:lnTo>
                    <a:pt x="59" y="1131"/>
                  </a:lnTo>
                  <a:lnTo>
                    <a:pt x="117" y="1304"/>
                  </a:lnTo>
                  <a:lnTo>
                    <a:pt x="1999" y="5504"/>
                  </a:lnTo>
                  <a:lnTo>
                    <a:pt x="2086" y="5649"/>
                  </a:lnTo>
                  <a:lnTo>
                    <a:pt x="2202" y="5765"/>
                  </a:lnTo>
                  <a:lnTo>
                    <a:pt x="2347" y="5852"/>
                  </a:lnTo>
                  <a:lnTo>
                    <a:pt x="2521" y="5881"/>
                  </a:lnTo>
                  <a:lnTo>
                    <a:pt x="2695" y="5910"/>
                  </a:lnTo>
                  <a:lnTo>
                    <a:pt x="2868" y="5910"/>
                  </a:lnTo>
                  <a:lnTo>
                    <a:pt x="3013" y="5881"/>
                  </a:lnTo>
                  <a:lnTo>
                    <a:pt x="3187" y="5794"/>
                  </a:lnTo>
                  <a:lnTo>
                    <a:pt x="3303" y="5707"/>
                  </a:lnTo>
                  <a:lnTo>
                    <a:pt x="3419" y="5562"/>
                  </a:lnTo>
                  <a:lnTo>
                    <a:pt x="3506" y="5417"/>
                  </a:lnTo>
                  <a:lnTo>
                    <a:pt x="3563" y="5273"/>
                  </a:lnTo>
                  <a:lnTo>
                    <a:pt x="3592" y="5128"/>
                  </a:lnTo>
                  <a:lnTo>
                    <a:pt x="3563" y="4954"/>
                  </a:lnTo>
                  <a:lnTo>
                    <a:pt x="3535" y="4809"/>
                  </a:lnTo>
                  <a:lnTo>
                    <a:pt x="3477" y="4635"/>
                  </a:lnTo>
                  <a:lnTo>
                    <a:pt x="1594" y="435"/>
                  </a:lnTo>
                  <a:lnTo>
                    <a:pt x="1507" y="291"/>
                  </a:lnTo>
                  <a:lnTo>
                    <a:pt x="1391" y="175"/>
                  </a:lnTo>
                  <a:lnTo>
                    <a:pt x="1246" y="88"/>
                  </a:lnTo>
                  <a:lnTo>
                    <a:pt x="1072" y="30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5"/>
            <p:cNvSpPr/>
            <p:nvPr/>
          </p:nvSpPr>
          <p:spPr>
            <a:xfrm>
              <a:off x="3205225" y="2695550"/>
              <a:ext cx="42750" cy="138325"/>
            </a:xfrm>
            <a:custGeom>
              <a:avLst/>
              <a:gdLst/>
              <a:ahLst/>
              <a:cxnLst/>
              <a:rect l="l" t="t" r="r" b="b"/>
              <a:pathLst>
                <a:path w="1710" h="5533" extrusionOk="0">
                  <a:moveTo>
                    <a:pt x="869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45"/>
                  </a:lnTo>
                  <a:lnTo>
                    <a:pt x="261" y="261"/>
                  </a:lnTo>
                  <a:lnTo>
                    <a:pt x="145" y="377"/>
                  </a:lnTo>
                  <a:lnTo>
                    <a:pt x="87" y="522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4664"/>
                  </a:lnTo>
                  <a:lnTo>
                    <a:pt x="29" y="4837"/>
                  </a:lnTo>
                  <a:lnTo>
                    <a:pt x="87" y="5011"/>
                  </a:lnTo>
                  <a:lnTo>
                    <a:pt x="145" y="5156"/>
                  </a:lnTo>
                  <a:lnTo>
                    <a:pt x="261" y="5272"/>
                  </a:lnTo>
                  <a:lnTo>
                    <a:pt x="377" y="5388"/>
                  </a:lnTo>
                  <a:lnTo>
                    <a:pt x="522" y="5475"/>
                  </a:lnTo>
                  <a:lnTo>
                    <a:pt x="696" y="5504"/>
                  </a:lnTo>
                  <a:lnTo>
                    <a:pt x="869" y="5533"/>
                  </a:lnTo>
                  <a:lnTo>
                    <a:pt x="1043" y="5504"/>
                  </a:lnTo>
                  <a:lnTo>
                    <a:pt x="1188" y="5446"/>
                  </a:lnTo>
                  <a:lnTo>
                    <a:pt x="1333" y="5388"/>
                  </a:lnTo>
                  <a:lnTo>
                    <a:pt x="1478" y="5272"/>
                  </a:lnTo>
                  <a:lnTo>
                    <a:pt x="1565" y="5156"/>
                  </a:lnTo>
                  <a:lnTo>
                    <a:pt x="1651" y="5011"/>
                  </a:lnTo>
                  <a:lnTo>
                    <a:pt x="1709" y="4837"/>
                  </a:lnTo>
                  <a:lnTo>
                    <a:pt x="1709" y="4664"/>
                  </a:lnTo>
                  <a:lnTo>
                    <a:pt x="1709" y="869"/>
                  </a:lnTo>
                  <a:lnTo>
                    <a:pt x="1709" y="695"/>
                  </a:lnTo>
                  <a:lnTo>
                    <a:pt x="1651" y="522"/>
                  </a:lnTo>
                  <a:lnTo>
                    <a:pt x="1565" y="377"/>
                  </a:lnTo>
                  <a:lnTo>
                    <a:pt x="147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5"/>
            <p:cNvSpPr/>
            <p:nvPr/>
          </p:nvSpPr>
          <p:spPr>
            <a:xfrm>
              <a:off x="5375500" y="1962700"/>
              <a:ext cx="71000" cy="138350"/>
            </a:xfrm>
            <a:custGeom>
              <a:avLst/>
              <a:gdLst/>
              <a:ahLst/>
              <a:cxnLst/>
              <a:rect l="l" t="t" r="r" b="b"/>
              <a:pathLst>
                <a:path w="2840" h="5534" extrusionOk="0">
                  <a:moveTo>
                    <a:pt x="812" y="1"/>
                  </a:moveTo>
                  <a:lnTo>
                    <a:pt x="638" y="30"/>
                  </a:lnTo>
                  <a:lnTo>
                    <a:pt x="493" y="88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30" y="754"/>
                  </a:lnTo>
                  <a:lnTo>
                    <a:pt x="1" y="899"/>
                  </a:lnTo>
                  <a:lnTo>
                    <a:pt x="30" y="1072"/>
                  </a:lnTo>
                  <a:lnTo>
                    <a:pt x="1159" y="4896"/>
                  </a:lnTo>
                  <a:lnTo>
                    <a:pt x="1217" y="5041"/>
                  </a:lnTo>
                  <a:lnTo>
                    <a:pt x="1333" y="5186"/>
                  </a:lnTo>
                  <a:lnTo>
                    <a:pt x="1449" y="5301"/>
                  </a:lnTo>
                  <a:lnTo>
                    <a:pt x="1565" y="5417"/>
                  </a:lnTo>
                  <a:lnTo>
                    <a:pt x="1739" y="5475"/>
                  </a:lnTo>
                  <a:lnTo>
                    <a:pt x="1883" y="5533"/>
                  </a:lnTo>
                  <a:lnTo>
                    <a:pt x="2057" y="5533"/>
                  </a:lnTo>
                  <a:lnTo>
                    <a:pt x="2231" y="5504"/>
                  </a:lnTo>
                  <a:lnTo>
                    <a:pt x="2376" y="5417"/>
                  </a:lnTo>
                  <a:lnTo>
                    <a:pt x="2521" y="5330"/>
                  </a:lnTo>
                  <a:lnTo>
                    <a:pt x="2636" y="5215"/>
                  </a:lnTo>
                  <a:lnTo>
                    <a:pt x="2723" y="5099"/>
                  </a:lnTo>
                  <a:lnTo>
                    <a:pt x="2810" y="4925"/>
                  </a:lnTo>
                  <a:lnTo>
                    <a:pt x="2839" y="4780"/>
                  </a:lnTo>
                  <a:lnTo>
                    <a:pt x="2839" y="4606"/>
                  </a:lnTo>
                  <a:lnTo>
                    <a:pt x="2810" y="4432"/>
                  </a:lnTo>
                  <a:lnTo>
                    <a:pt x="1681" y="638"/>
                  </a:lnTo>
                  <a:lnTo>
                    <a:pt x="1623" y="464"/>
                  </a:lnTo>
                  <a:lnTo>
                    <a:pt x="1536" y="319"/>
                  </a:lnTo>
                  <a:lnTo>
                    <a:pt x="1420" y="203"/>
                  </a:lnTo>
                  <a:lnTo>
                    <a:pt x="1275" y="117"/>
                  </a:lnTo>
                  <a:lnTo>
                    <a:pt x="1130" y="30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5"/>
            <p:cNvSpPr/>
            <p:nvPr/>
          </p:nvSpPr>
          <p:spPr>
            <a:xfrm>
              <a:off x="5463125" y="1981525"/>
              <a:ext cx="42750" cy="118800"/>
            </a:xfrm>
            <a:custGeom>
              <a:avLst/>
              <a:gdLst/>
              <a:ahLst/>
              <a:cxnLst/>
              <a:rect l="l" t="t" r="r" b="b"/>
              <a:pathLst>
                <a:path w="1710" h="4752" extrusionOk="0">
                  <a:moveTo>
                    <a:pt x="667" y="1"/>
                  </a:moveTo>
                  <a:lnTo>
                    <a:pt x="522" y="59"/>
                  </a:lnTo>
                  <a:lnTo>
                    <a:pt x="377" y="146"/>
                  </a:lnTo>
                  <a:lnTo>
                    <a:pt x="232" y="233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1"/>
                  </a:lnTo>
                  <a:lnTo>
                    <a:pt x="0" y="3882"/>
                  </a:lnTo>
                  <a:lnTo>
                    <a:pt x="0" y="4056"/>
                  </a:lnTo>
                  <a:lnTo>
                    <a:pt x="58" y="4230"/>
                  </a:lnTo>
                  <a:lnTo>
                    <a:pt x="145" y="4375"/>
                  </a:lnTo>
                  <a:lnTo>
                    <a:pt x="232" y="4491"/>
                  </a:lnTo>
                  <a:lnTo>
                    <a:pt x="377" y="4606"/>
                  </a:lnTo>
                  <a:lnTo>
                    <a:pt x="522" y="4693"/>
                  </a:lnTo>
                  <a:lnTo>
                    <a:pt x="667" y="4751"/>
                  </a:lnTo>
                  <a:lnTo>
                    <a:pt x="840" y="4751"/>
                  </a:lnTo>
                  <a:lnTo>
                    <a:pt x="1014" y="4722"/>
                  </a:lnTo>
                  <a:lnTo>
                    <a:pt x="1188" y="4664"/>
                  </a:lnTo>
                  <a:lnTo>
                    <a:pt x="1333" y="4606"/>
                  </a:lnTo>
                  <a:lnTo>
                    <a:pt x="1449" y="4491"/>
                  </a:lnTo>
                  <a:lnTo>
                    <a:pt x="1565" y="4375"/>
                  </a:lnTo>
                  <a:lnTo>
                    <a:pt x="1623" y="4230"/>
                  </a:lnTo>
                  <a:lnTo>
                    <a:pt x="1680" y="4056"/>
                  </a:lnTo>
                  <a:lnTo>
                    <a:pt x="1709" y="3882"/>
                  </a:lnTo>
                  <a:lnTo>
                    <a:pt x="1709" y="841"/>
                  </a:lnTo>
                  <a:lnTo>
                    <a:pt x="1680" y="667"/>
                  </a:lnTo>
                  <a:lnTo>
                    <a:pt x="1623" y="522"/>
                  </a:lnTo>
                  <a:lnTo>
                    <a:pt x="1565" y="377"/>
                  </a:lnTo>
                  <a:lnTo>
                    <a:pt x="1449" y="233"/>
                  </a:lnTo>
                  <a:lnTo>
                    <a:pt x="1333" y="146"/>
                  </a:lnTo>
                  <a:lnTo>
                    <a:pt x="1159" y="59"/>
                  </a:lnTo>
                  <a:lnTo>
                    <a:pt x="1014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5"/>
            <p:cNvSpPr/>
            <p:nvPr/>
          </p:nvSpPr>
          <p:spPr>
            <a:xfrm>
              <a:off x="7065675" y="2637600"/>
              <a:ext cx="69550" cy="157900"/>
            </a:xfrm>
            <a:custGeom>
              <a:avLst/>
              <a:gdLst/>
              <a:ahLst/>
              <a:cxnLst/>
              <a:rect l="l" t="t" r="r" b="b"/>
              <a:pathLst>
                <a:path w="2782" h="6316" extrusionOk="0">
                  <a:moveTo>
                    <a:pt x="782" y="1"/>
                  </a:moveTo>
                  <a:lnTo>
                    <a:pt x="609" y="30"/>
                  </a:lnTo>
                  <a:lnTo>
                    <a:pt x="464" y="117"/>
                  </a:lnTo>
                  <a:lnTo>
                    <a:pt x="319" y="204"/>
                  </a:lnTo>
                  <a:lnTo>
                    <a:pt x="203" y="320"/>
                  </a:lnTo>
                  <a:lnTo>
                    <a:pt x="116" y="464"/>
                  </a:lnTo>
                  <a:lnTo>
                    <a:pt x="29" y="609"/>
                  </a:lnTo>
                  <a:lnTo>
                    <a:pt x="0" y="754"/>
                  </a:lnTo>
                  <a:lnTo>
                    <a:pt x="0" y="928"/>
                  </a:lnTo>
                  <a:lnTo>
                    <a:pt x="29" y="1102"/>
                  </a:lnTo>
                  <a:lnTo>
                    <a:pt x="1130" y="5678"/>
                  </a:lnTo>
                  <a:lnTo>
                    <a:pt x="1188" y="5852"/>
                  </a:lnTo>
                  <a:lnTo>
                    <a:pt x="1275" y="5968"/>
                  </a:lnTo>
                  <a:lnTo>
                    <a:pt x="1391" y="6113"/>
                  </a:lnTo>
                  <a:lnTo>
                    <a:pt x="1536" y="6200"/>
                  </a:lnTo>
                  <a:lnTo>
                    <a:pt x="1680" y="6258"/>
                  </a:lnTo>
                  <a:lnTo>
                    <a:pt x="1825" y="6315"/>
                  </a:lnTo>
                  <a:lnTo>
                    <a:pt x="1999" y="6315"/>
                  </a:lnTo>
                  <a:lnTo>
                    <a:pt x="2173" y="6287"/>
                  </a:lnTo>
                  <a:lnTo>
                    <a:pt x="2318" y="6200"/>
                  </a:lnTo>
                  <a:lnTo>
                    <a:pt x="2462" y="6113"/>
                  </a:lnTo>
                  <a:lnTo>
                    <a:pt x="2578" y="5997"/>
                  </a:lnTo>
                  <a:lnTo>
                    <a:pt x="2694" y="5881"/>
                  </a:lnTo>
                  <a:lnTo>
                    <a:pt x="2752" y="5736"/>
                  </a:lnTo>
                  <a:lnTo>
                    <a:pt x="2781" y="5562"/>
                  </a:lnTo>
                  <a:lnTo>
                    <a:pt x="2781" y="5389"/>
                  </a:lnTo>
                  <a:lnTo>
                    <a:pt x="2781" y="5215"/>
                  </a:lnTo>
                  <a:lnTo>
                    <a:pt x="1680" y="638"/>
                  </a:lnTo>
                  <a:lnTo>
                    <a:pt x="1622" y="493"/>
                  </a:lnTo>
                  <a:lnTo>
                    <a:pt x="1536" y="349"/>
                  </a:lnTo>
                  <a:lnTo>
                    <a:pt x="1420" y="233"/>
                  </a:lnTo>
                  <a:lnTo>
                    <a:pt x="1275" y="117"/>
                  </a:lnTo>
                  <a:lnTo>
                    <a:pt x="1130" y="59"/>
                  </a:lnTo>
                  <a:lnTo>
                    <a:pt x="956" y="30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5"/>
            <p:cNvSpPr/>
            <p:nvPr/>
          </p:nvSpPr>
          <p:spPr>
            <a:xfrm>
              <a:off x="7148950" y="2638325"/>
              <a:ext cx="42750" cy="138350"/>
            </a:xfrm>
            <a:custGeom>
              <a:avLst/>
              <a:gdLst/>
              <a:ahLst/>
              <a:cxnLst/>
              <a:rect l="l" t="t" r="r" b="b"/>
              <a:pathLst>
                <a:path w="1710" h="5534" extrusionOk="0">
                  <a:moveTo>
                    <a:pt x="840" y="1"/>
                  </a:moveTo>
                  <a:lnTo>
                    <a:pt x="667" y="30"/>
                  </a:lnTo>
                  <a:lnTo>
                    <a:pt x="522" y="88"/>
                  </a:lnTo>
                  <a:lnTo>
                    <a:pt x="377" y="175"/>
                  </a:lnTo>
                  <a:lnTo>
                    <a:pt x="261" y="26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4664"/>
                  </a:lnTo>
                  <a:lnTo>
                    <a:pt x="0" y="4838"/>
                  </a:lnTo>
                  <a:lnTo>
                    <a:pt x="58" y="5012"/>
                  </a:lnTo>
                  <a:lnTo>
                    <a:pt x="145" y="5157"/>
                  </a:lnTo>
                  <a:lnTo>
                    <a:pt x="261" y="5273"/>
                  </a:lnTo>
                  <a:lnTo>
                    <a:pt x="377" y="5389"/>
                  </a:lnTo>
                  <a:lnTo>
                    <a:pt x="522" y="5475"/>
                  </a:lnTo>
                  <a:lnTo>
                    <a:pt x="667" y="5533"/>
                  </a:lnTo>
                  <a:lnTo>
                    <a:pt x="840" y="5533"/>
                  </a:lnTo>
                  <a:lnTo>
                    <a:pt x="1014" y="5504"/>
                  </a:lnTo>
                  <a:lnTo>
                    <a:pt x="1188" y="5446"/>
                  </a:lnTo>
                  <a:lnTo>
                    <a:pt x="1333" y="5389"/>
                  </a:lnTo>
                  <a:lnTo>
                    <a:pt x="1449" y="5273"/>
                  </a:lnTo>
                  <a:lnTo>
                    <a:pt x="1565" y="5157"/>
                  </a:lnTo>
                  <a:lnTo>
                    <a:pt x="1651" y="5012"/>
                  </a:lnTo>
                  <a:lnTo>
                    <a:pt x="1680" y="4838"/>
                  </a:lnTo>
                  <a:lnTo>
                    <a:pt x="1709" y="4664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51" y="551"/>
                  </a:lnTo>
                  <a:lnTo>
                    <a:pt x="1565" y="377"/>
                  </a:lnTo>
                  <a:lnTo>
                    <a:pt x="1449" y="26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5"/>
            <p:cNvSpPr/>
            <p:nvPr/>
          </p:nvSpPr>
          <p:spPr>
            <a:xfrm>
              <a:off x="7234400" y="2696275"/>
              <a:ext cx="52875" cy="108650"/>
            </a:xfrm>
            <a:custGeom>
              <a:avLst/>
              <a:gdLst/>
              <a:ahLst/>
              <a:cxnLst/>
              <a:rect l="l" t="t" r="r" b="b"/>
              <a:pathLst>
                <a:path w="2115" h="4346" extrusionOk="0">
                  <a:moveTo>
                    <a:pt x="1159" y="0"/>
                  </a:moveTo>
                  <a:lnTo>
                    <a:pt x="1014" y="29"/>
                  </a:lnTo>
                  <a:lnTo>
                    <a:pt x="840" y="87"/>
                  </a:lnTo>
                  <a:lnTo>
                    <a:pt x="725" y="203"/>
                  </a:lnTo>
                  <a:lnTo>
                    <a:pt x="609" y="319"/>
                  </a:lnTo>
                  <a:lnTo>
                    <a:pt x="493" y="464"/>
                  </a:lnTo>
                  <a:lnTo>
                    <a:pt x="464" y="608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5"/>
                  </a:lnTo>
                  <a:lnTo>
                    <a:pt x="319" y="4171"/>
                  </a:lnTo>
                  <a:lnTo>
                    <a:pt x="464" y="4258"/>
                  </a:lnTo>
                  <a:lnTo>
                    <a:pt x="609" y="4316"/>
                  </a:lnTo>
                  <a:lnTo>
                    <a:pt x="782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29"/>
                  </a:lnTo>
                  <a:lnTo>
                    <a:pt x="1420" y="4142"/>
                  </a:lnTo>
                  <a:lnTo>
                    <a:pt x="1536" y="4026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115" y="1072"/>
                  </a:lnTo>
                  <a:lnTo>
                    <a:pt x="2115" y="898"/>
                  </a:lnTo>
                  <a:lnTo>
                    <a:pt x="2115" y="724"/>
                  </a:lnTo>
                  <a:lnTo>
                    <a:pt x="2086" y="579"/>
                  </a:lnTo>
                  <a:lnTo>
                    <a:pt x="2028" y="406"/>
                  </a:lnTo>
                  <a:lnTo>
                    <a:pt x="1912" y="290"/>
                  </a:lnTo>
                  <a:lnTo>
                    <a:pt x="1796" y="145"/>
                  </a:lnTo>
                  <a:lnTo>
                    <a:pt x="1651" y="5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5"/>
            <p:cNvSpPr/>
            <p:nvPr/>
          </p:nvSpPr>
          <p:spPr>
            <a:xfrm>
              <a:off x="8006350" y="3438525"/>
              <a:ext cx="61575" cy="119500"/>
            </a:xfrm>
            <a:custGeom>
              <a:avLst/>
              <a:gdLst/>
              <a:ahLst/>
              <a:cxnLst/>
              <a:rect l="l" t="t" r="r" b="b"/>
              <a:pathLst>
                <a:path w="2463" h="4780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203"/>
                  </a:lnTo>
                  <a:lnTo>
                    <a:pt x="203" y="319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782" y="4142"/>
                  </a:lnTo>
                  <a:lnTo>
                    <a:pt x="840" y="4287"/>
                  </a:lnTo>
                  <a:lnTo>
                    <a:pt x="927" y="4432"/>
                  </a:lnTo>
                  <a:lnTo>
                    <a:pt x="1043" y="4548"/>
                  </a:lnTo>
                  <a:lnTo>
                    <a:pt x="1188" y="4664"/>
                  </a:lnTo>
                  <a:lnTo>
                    <a:pt x="1333" y="4722"/>
                  </a:lnTo>
                  <a:lnTo>
                    <a:pt x="1506" y="4751"/>
                  </a:lnTo>
                  <a:lnTo>
                    <a:pt x="1680" y="4780"/>
                  </a:lnTo>
                  <a:lnTo>
                    <a:pt x="1825" y="4722"/>
                  </a:lnTo>
                  <a:lnTo>
                    <a:pt x="1999" y="4664"/>
                  </a:lnTo>
                  <a:lnTo>
                    <a:pt x="2144" y="4577"/>
                  </a:lnTo>
                  <a:lnTo>
                    <a:pt x="2260" y="4461"/>
                  </a:lnTo>
                  <a:lnTo>
                    <a:pt x="2346" y="4316"/>
                  </a:lnTo>
                  <a:lnTo>
                    <a:pt x="2404" y="4171"/>
                  </a:lnTo>
                  <a:lnTo>
                    <a:pt x="2462" y="4026"/>
                  </a:lnTo>
                  <a:lnTo>
                    <a:pt x="2462" y="3853"/>
                  </a:lnTo>
                  <a:lnTo>
                    <a:pt x="2433" y="3679"/>
                  </a:lnTo>
                  <a:lnTo>
                    <a:pt x="1680" y="637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20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5"/>
            <p:cNvSpPr/>
            <p:nvPr/>
          </p:nvSpPr>
          <p:spPr>
            <a:xfrm>
              <a:off x="8092525" y="3476900"/>
              <a:ext cx="52150" cy="90550"/>
            </a:xfrm>
            <a:custGeom>
              <a:avLst/>
              <a:gdLst/>
              <a:ahLst/>
              <a:cxnLst/>
              <a:rect l="l" t="t" r="r" b="b"/>
              <a:pathLst>
                <a:path w="2086" h="3622" extrusionOk="0">
                  <a:moveTo>
                    <a:pt x="782" y="0"/>
                  </a:moveTo>
                  <a:lnTo>
                    <a:pt x="608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90"/>
                  </a:lnTo>
                  <a:lnTo>
                    <a:pt x="87" y="406"/>
                  </a:lnTo>
                  <a:lnTo>
                    <a:pt x="29" y="580"/>
                  </a:lnTo>
                  <a:lnTo>
                    <a:pt x="0" y="725"/>
                  </a:lnTo>
                  <a:lnTo>
                    <a:pt x="0" y="898"/>
                  </a:lnTo>
                  <a:lnTo>
                    <a:pt x="0" y="1072"/>
                  </a:lnTo>
                  <a:lnTo>
                    <a:pt x="406" y="2984"/>
                  </a:lnTo>
                  <a:lnTo>
                    <a:pt x="464" y="3129"/>
                  </a:lnTo>
                  <a:lnTo>
                    <a:pt x="551" y="3274"/>
                  </a:lnTo>
                  <a:lnTo>
                    <a:pt x="666" y="3389"/>
                  </a:lnTo>
                  <a:lnTo>
                    <a:pt x="782" y="3505"/>
                  </a:lnTo>
                  <a:lnTo>
                    <a:pt x="956" y="3563"/>
                  </a:lnTo>
                  <a:lnTo>
                    <a:pt x="1101" y="3592"/>
                  </a:lnTo>
                  <a:lnTo>
                    <a:pt x="1275" y="3621"/>
                  </a:lnTo>
                  <a:lnTo>
                    <a:pt x="1448" y="3592"/>
                  </a:lnTo>
                  <a:lnTo>
                    <a:pt x="1593" y="3505"/>
                  </a:lnTo>
                  <a:lnTo>
                    <a:pt x="1738" y="3418"/>
                  </a:lnTo>
                  <a:lnTo>
                    <a:pt x="1883" y="3331"/>
                  </a:lnTo>
                  <a:lnTo>
                    <a:pt x="1970" y="3187"/>
                  </a:lnTo>
                  <a:lnTo>
                    <a:pt x="2028" y="3013"/>
                  </a:lnTo>
                  <a:lnTo>
                    <a:pt x="2057" y="2868"/>
                  </a:lnTo>
                  <a:lnTo>
                    <a:pt x="2086" y="2694"/>
                  </a:lnTo>
                  <a:lnTo>
                    <a:pt x="2057" y="2520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06" y="319"/>
                  </a:lnTo>
                  <a:lnTo>
                    <a:pt x="1391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5"/>
            <p:cNvSpPr/>
            <p:nvPr/>
          </p:nvSpPr>
          <p:spPr>
            <a:xfrm>
              <a:off x="5310325" y="2476850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96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5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0"/>
                  </a:lnTo>
                  <a:lnTo>
                    <a:pt x="1" y="4287"/>
                  </a:lnTo>
                  <a:lnTo>
                    <a:pt x="30" y="4432"/>
                  </a:lnTo>
                  <a:lnTo>
                    <a:pt x="59" y="4606"/>
                  </a:lnTo>
                  <a:lnTo>
                    <a:pt x="145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96" y="5127"/>
                  </a:lnTo>
                  <a:lnTo>
                    <a:pt x="870" y="5127"/>
                  </a:lnTo>
                  <a:lnTo>
                    <a:pt x="1043" y="5098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710" y="4461"/>
                  </a:lnTo>
                  <a:lnTo>
                    <a:pt x="1710" y="4287"/>
                  </a:lnTo>
                  <a:lnTo>
                    <a:pt x="1710" y="840"/>
                  </a:lnTo>
                  <a:lnTo>
                    <a:pt x="1710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5"/>
            <p:cNvSpPr/>
            <p:nvPr/>
          </p:nvSpPr>
          <p:spPr>
            <a:xfrm>
              <a:off x="5386375" y="2486275"/>
              <a:ext cx="71700" cy="118775"/>
            </a:xfrm>
            <a:custGeom>
              <a:avLst/>
              <a:gdLst/>
              <a:ahLst/>
              <a:cxnLst/>
              <a:rect l="l" t="t" r="r" b="b"/>
              <a:pathLst>
                <a:path w="2868" h="4751" extrusionOk="0">
                  <a:moveTo>
                    <a:pt x="1883" y="0"/>
                  </a:moveTo>
                  <a:lnTo>
                    <a:pt x="1738" y="58"/>
                  </a:lnTo>
                  <a:lnTo>
                    <a:pt x="1593" y="116"/>
                  </a:lnTo>
                  <a:lnTo>
                    <a:pt x="1448" y="203"/>
                  </a:lnTo>
                  <a:lnTo>
                    <a:pt x="1361" y="319"/>
                  </a:lnTo>
                  <a:lnTo>
                    <a:pt x="1246" y="463"/>
                  </a:lnTo>
                  <a:lnTo>
                    <a:pt x="1188" y="608"/>
                  </a:lnTo>
                  <a:lnTo>
                    <a:pt x="29" y="3679"/>
                  </a:lnTo>
                  <a:lnTo>
                    <a:pt x="0" y="3824"/>
                  </a:lnTo>
                  <a:lnTo>
                    <a:pt x="0" y="3997"/>
                  </a:lnTo>
                  <a:lnTo>
                    <a:pt x="58" y="4171"/>
                  </a:lnTo>
                  <a:lnTo>
                    <a:pt x="116" y="4316"/>
                  </a:lnTo>
                  <a:lnTo>
                    <a:pt x="232" y="4461"/>
                  </a:lnTo>
                  <a:lnTo>
                    <a:pt x="348" y="4577"/>
                  </a:lnTo>
                  <a:lnTo>
                    <a:pt x="492" y="4664"/>
                  </a:lnTo>
                  <a:lnTo>
                    <a:pt x="637" y="4721"/>
                  </a:lnTo>
                  <a:lnTo>
                    <a:pt x="811" y="4750"/>
                  </a:lnTo>
                  <a:lnTo>
                    <a:pt x="985" y="4750"/>
                  </a:lnTo>
                  <a:lnTo>
                    <a:pt x="1130" y="4693"/>
                  </a:lnTo>
                  <a:lnTo>
                    <a:pt x="1275" y="4635"/>
                  </a:lnTo>
                  <a:lnTo>
                    <a:pt x="1419" y="4548"/>
                  </a:lnTo>
                  <a:lnTo>
                    <a:pt x="1535" y="4432"/>
                  </a:lnTo>
                  <a:lnTo>
                    <a:pt x="1622" y="4287"/>
                  </a:lnTo>
                  <a:lnTo>
                    <a:pt x="1680" y="4113"/>
                  </a:lnTo>
                  <a:lnTo>
                    <a:pt x="2839" y="1072"/>
                  </a:lnTo>
                  <a:lnTo>
                    <a:pt x="2868" y="927"/>
                  </a:lnTo>
                  <a:lnTo>
                    <a:pt x="2868" y="753"/>
                  </a:lnTo>
                  <a:lnTo>
                    <a:pt x="2839" y="579"/>
                  </a:lnTo>
                  <a:lnTo>
                    <a:pt x="2752" y="435"/>
                  </a:lnTo>
                  <a:lnTo>
                    <a:pt x="2665" y="290"/>
                  </a:lnTo>
                  <a:lnTo>
                    <a:pt x="2520" y="174"/>
                  </a:lnTo>
                  <a:lnTo>
                    <a:pt x="2404" y="87"/>
                  </a:lnTo>
                  <a:lnTo>
                    <a:pt x="2230" y="2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5"/>
            <p:cNvSpPr/>
            <p:nvPr/>
          </p:nvSpPr>
          <p:spPr>
            <a:xfrm>
              <a:off x="4052475" y="2781725"/>
              <a:ext cx="71000" cy="81125"/>
            </a:xfrm>
            <a:custGeom>
              <a:avLst/>
              <a:gdLst/>
              <a:ahLst/>
              <a:cxnLst/>
              <a:rect l="l" t="t" r="r" b="b"/>
              <a:pathLst>
                <a:path w="2840" h="3245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4" y="348"/>
                  </a:lnTo>
                  <a:lnTo>
                    <a:pt x="88" y="464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6" y="1304"/>
                  </a:lnTo>
                  <a:lnTo>
                    <a:pt x="1246" y="2810"/>
                  </a:lnTo>
                  <a:lnTo>
                    <a:pt x="1362" y="2955"/>
                  </a:lnTo>
                  <a:lnTo>
                    <a:pt x="1478" y="3071"/>
                  </a:lnTo>
                  <a:lnTo>
                    <a:pt x="1623" y="3157"/>
                  </a:lnTo>
                  <a:lnTo>
                    <a:pt x="1768" y="3215"/>
                  </a:lnTo>
                  <a:lnTo>
                    <a:pt x="1941" y="3244"/>
                  </a:lnTo>
                  <a:lnTo>
                    <a:pt x="2115" y="3244"/>
                  </a:lnTo>
                  <a:lnTo>
                    <a:pt x="2289" y="3186"/>
                  </a:lnTo>
                  <a:lnTo>
                    <a:pt x="2434" y="3128"/>
                  </a:lnTo>
                  <a:lnTo>
                    <a:pt x="2579" y="3013"/>
                  </a:lnTo>
                  <a:lnTo>
                    <a:pt x="2665" y="2897"/>
                  </a:lnTo>
                  <a:lnTo>
                    <a:pt x="2781" y="2781"/>
                  </a:lnTo>
                  <a:lnTo>
                    <a:pt x="2839" y="2607"/>
                  </a:lnTo>
                  <a:lnTo>
                    <a:pt x="2839" y="2433"/>
                  </a:lnTo>
                  <a:lnTo>
                    <a:pt x="2839" y="2259"/>
                  </a:lnTo>
                  <a:lnTo>
                    <a:pt x="2810" y="2115"/>
                  </a:lnTo>
                  <a:lnTo>
                    <a:pt x="2752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5"/>
            <p:cNvSpPr/>
            <p:nvPr/>
          </p:nvSpPr>
          <p:spPr>
            <a:xfrm>
              <a:off x="4148075" y="2714375"/>
              <a:ext cx="43475" cy="176700"/>
            </a:xfrm>
            <a:custGeom>
              <a:avLst/>
              <a:gdLst/>
              <a:ahLst/>
              <a:cxnLst/>
              <a:rect l="l" t="t" r="r" b="b"/>
              <a:pathLst>
                <a:path w="1739" h="7068" extrusionOk="0">
                  <a:moveTo>
                    <a:pt x="869" y="0"/>
                  </a:moveTo>
                  <a:lnTo>
                    <a:pt x="695" y="29"/>
                  </a:lnTo>
                  <a:lnTo>
                    <a:pt x="550" y="87"/>
                  </a:lnTo>
                  <a:lnTo>
                    <a:pt x="406" y="174"/>
                  </a:lnTo>
                  <a:lnTo>
                    <a:pt x="261" y="261"/>
                  </a:lnTo>
                  <a:lnTo>
                    <a:pt x="145" y="406"/>
                  </a:lnTo>
                  <a:lnTo>
                    <a:pt x="87" y="551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6199"/>
                  </a:lnTo>
                  <a:lnTo>
                    <a:pt x="29" y="6373"/>
                  </a:lnTo>
                  <a:lnTo>
                    <a:pt x="87" y="6518"/>
                  </a:lnTo>
                  <a:lnTo>
                    <a:pt x="145" y="6691"/>
                  </a:lnTo>
                  <a:lnTo>
                    <a:pt x="261" y="6807"/>
                  </a:lnTo>
                  <a:lnTo>
                    <a:pt x="406" y="6923"/>
                  </a:lnTo>
                  <a:lnTo>
                    <a:pt x="550" y="7010"/>
                  </a:lnTo>
                  <a:lnTo>
                    <a:pt x="695" y="7039"/>
                  </a:lnTo>
                  <a:lnTo>
                    <a:pt x="869" y="7068"/>
                  </a:lnTo>
                  <a:lnTo>
                    <a:pt x="1043" y="7039"/>
                  </a:lnTo>
                  <a:lnTo>
                    <a:pt x="1188" y="6981"/>
                  </a:lnTo>
                  <a:lnTo>
                    <a:pt x="1333" y="6894"/>
                  </a:lnTo>
                  <a:lnTo>
                    <a:pt x="1477" y="6807"/>
                  </a:lnTo>
                  <a:lnTo>
                    <a:pt x="1564" y="6691"/>
                  </a:lnTo>
                  <a:lnTo>
                    <a:pt x="1651" y="6547"/>
                  </a:lnTo>
                  <a:lnTo>
                    <a:pt x="1709" y="6373"/>
                  </a:lnTo>
                  <a:lnTo>
                    <a:pt x="1738" y="6199"/>
                  </a:lnTo>
                  <a:lnTo>
                    <a:pt x="1738" y="869"/>
                  </a:lnTo>
                  <a:lnTo>
                    <a:pt x="1709" y="695"/>
                  </a:lnTo>
                  <a:lnTo>
                    <a:pt x="1651" y="551"/>
                  </a:lnTo>
                  <a:lnTo>
                    <a:pt x="1564" y="406"/>
                  </a:lnTo>
                  <a:lnTo>
                    <a:pt x="1477" y="261"/>
                  </a:lnTo>
                  <a:lnTo>
                    <a:pt x="1333" y="145"/>
                  </a:lnTo>
                  <a:lnTo>
                    <a:pt x="1188" y="87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5"/>
            <p:cNvSpPr/>
            <p:nvPr/>
          </p:nvSpPr>
          <p:spPr>
            <a:xfrm>
              <a:off x="5854900" y="2820100"/>
              <a:ext cx="52150" cy="108650"/>
            </a:xfrm>
            <a:custGeom>
              <a:avLst/>
              <a:gdLst/>
              <a:ahLst/>
              <a:cxnLst/>
              <a:rect l="l" t="t" r="r" b="b"/>
              <a:pathLst>
                <a:path w="2086" h="4346" extrusionOk="0">
                  <a:moveTo>
                    <a:pt x="1130" y="0"/>
                  </a:moveTo>
                  <a:lnTo>
                    <a:pt x="956" y="29"/>
                  </a:lnTo>
                  <a:lnTo>
                    <a:pt x="811" y="87"/>
                  </a:lnTo>
                  <a:lnTo>
                    <a:pt x="666" y="203"/>
                  </a:lnTo>
                  <a:lnTo>
                    <a:pt x="550" y="319"/>
                  </a:lnTo>
                  <a:lnTo>
                    <a:pt x="464" y="464"/>
                  </a:lnTo>
                  <a:lnTo>
                    <a:pt x="406" y="609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6"/>
                  </a:lnTo>
                  <a:lnTo>
                    <a:pt x="319" y="4171"/>
                  </a:lnTo>
                  <a:lnTo>
                    <a:pt x="464" y="4287"/>
                  </a:lnTo>
                  <a:lnTo>
                    <a:pt x="608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58"/>
                  </a:lnTo>
                  <a:lnTo>
                    <a:pt x="1419" y="4142"/>
                  </a:lnTo>
                  <a:lnTo>
                    <a:pt x="1535" y="4027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80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7" y="174"/>
                  </a:lnTo>
                  <a:lnTo>
                    <a:pt x="1622" y="58"/>
                  </a:lnTo>
                  <a:lnTo>
                    <a:pt x="144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5"/>
            <p:cNvSpPr/>
            <p:nvPr/>
          </p:nvSpPr>
          <p:spPr>
            <a:xfrm>
              <a:off x="5928750" y="2867175"/>
              <a:ext cx="52175" cy="89800"/>
            </a:xfrm>
            <a:custGeom>
              <a:avLst/>
              <a:gdLst/>
              <a:ahLst/>
              <a:cxnLst/>
              <a:rect l="l" t="t" r="r" b="b"/>
              <a:pathLst>
                <a:path w="2087" h="3592" extrusionOk="0">
                  <a:moveTo>
                    <a:pt x="1130" y="0"/>
                  </a:moveTo>
                  <a:lnTo>
                    <a:pt x="957" y="29"/>
                  </a:lnTo>
                  <a:lnTo>
                    <a:pt x="812" y="116"/>
                  </a:lnTo>
                  <a:lnTo>
                    <a:pt x="667" y="203"/>
                  </a:lnTo>
                  <a:lnTo>
                    <a:pt x="551" y="319"/>
                  </a:lnTo>
                  <a:lnTo>
                    <a:pt x="464" y="464"/>
                  </a:lnTo>
                  <a:lnTo>
                    <a:pt x="406" y="608"/>
                  </a:lnTo>
                  <a:lnTo>
                    <a:pt x="30" y="2520"/>
                  </a:lnTo>
                  <a:lnTo>
                    <a:pt x="1" y="2694"/>
                  </a:lnTo>
                  <a:lnTo>
                    <a:pt x="1" y="2868"/>
                  </a:lnTo>
                  <a:lnTo>
                    <a:pt x="59" y="3042"/>
                  </a:lnTo>
                  <a:lnTo>
                    <a:pt x="116" y="3186"/>
                  </a:lnTo>
                  <a:lnTo>
                    <a:pt x="203" y="3302"/>
                  </a:lnTo>
                  <a:lnTo>
                    <a:pt x="348" y="3418"/>
                  </a:lnTo>
                  <a:lnTo>
                    <a:pt x="464" y="3534"/>
                  </a:lnTo>
                  <a:lnTo>
                    <a:pt x="638" y="3592"/>
                  </a:lnTo>
                  <a:lnTo>
                    <a:pt x="957" y="3592"/>
                  </a:lnTo>
                  <a:lnTo>
                    <a:pt x="1130" y="3563"/>
                  </a:lnTo>
                  <a:lnTo>
                    <a:pt x="1275" y="3505"/>
                  </a:lnTo>
                  <a:lnTo>
                    <a:pt x="1420" y="3389"/>
                  </a:lnTo>
                  <a:lnTo>
                    <a:pt x="1536" y="3273"/>
                  </a:lnTo>
                  <a:lnTo>
                    <a:pt x="1623" y="3128"/>
                  </a:lnTo>
                  <a:lnTo>
                    <a:pt x="1681" y="2984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79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8" y="174"/>
                  </a:lnTo>
                  <a:lnTo>
                    <a:pt x="1623" y="87"/>
                  </a:lnTo>
                  <a:lnTo>
                    <a:pt x="1478" y="29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5"/>
            <p:cNvSpPr/>
            <p:nvPr/>
          </p:nvSpPr>
          <p:spPr>
            <a:xfrm>
              <a:off x="5834625" y="3638375"/>
              <a:ext cx="42750" cy="119525"/>
            </a:xfrm>
            <a:custGeom>
              <a:avLst/>
              <a:gdLst/>
              <a:ahLst/>
              <a:cxnLst/>
              <a:rect l="l" t="t" r="r" b="b"/>
              <a:pathLst>
                <a:path w="1710" h="4781" extrusionOk="0">
                  <a:moveTo>
                    <a:pt x="840" y="1"/>
                  </a:moveTo>
                  <a:lnTo>
                    <a:pt x="666" y="30"/>
                  </a:lnTo>
                  <a:lnTo>
                    <a:pt x="521" y="88"/>
                  </a:lnTo>
                  <a:lnTo>
                    <a:pt x="377" y="17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3911"/>
                  </a:lnTo>
                  <a:lnTo>
                    <a:pt x="0" y="4085"/>
                  </a:lnTo>
                  <a:lnTo>
                    <a:pt x="58" y="4230"/>
                  </a:lnTo>
                  <a:lnTo>
                    <a:pt x="145" y="4404"/>
                  </a:lnTo>
                  <a:lnTo>
                    <a:pt x="232" y="4519"/>
                  </a:lnTo>
                  <a:lnTo>
                    <a:pt x="377" y="4635"/>
                  </a:lnTo>
                  <a:lnTo>
                    <a:pt x="521" y="4722"/>
                  </a:lnTo>
                  <a:lnTo>
                    <a:pt x="666" y="4751"/>
                  </a:lnTo>
                  <a:lnTo>
                    <a:pt x="840" y="4780"/>
                  </a:lnTo>
                  <a:lnTo>
                    <a:pt x="1014" y="4751"/>
                  </a:lnTo>
                  <a:lnTo>
                    <a:pt x="1188" y="4693"/>
                  </a:lnTo>
                  <a:lnTo>
                    <a:pt x="1332" y="4606"/>
                  </a:lnTo>
                  <a:lnTo>
                    <a:pt x="1448" y="4519"/>
                  </a:lnTo>
                  <a:lnTo>
                    <a:pt x="1564" y="4404"/>
                  </a:lnTo>
                  <a:lnTo>
                    <a:pt x="1622" y="4259"/>
                  </a:lnTo>
                  <a:lnTo>
                    <a:pt x="1680" y="4085"/>
                  </a:lnTo>
                  <a:lnTo>
                    <a:pt x="1709" y="3911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22" y="551"/>
                  </a:lnTo>
                  <a:lnTo>
                    <a:pt x="1564" y="406"/>
                  </a:lnTo>
                  <a:lnTo>
                    <a:pt x="1448" y="261"/>
                  </a:lnTo>
                  <a:lnTo>
                    <a:pt x="1332" y="146"/>
                  </a:lnTo>
                  <a:lnTo>
                    <a:pt x="1159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5"/>
            <p:cNvSpPr/>
            <p:nvPr/>
          </p:nvSpPr>
          <p:spPr>
            <a:xfrm>
              <a:off x="5946850" y="3639100"/>
              <a:ext cx="63750" cy="127475"/>
            </a:xfrm>
            <a:custGeom>
              <a:avLst/>
              <a:gdLst/>
              <a:ahLst/>
              <a:cxnLst/>
              <a:rect l="l" t="t" r="r" b="b"/>
              <a:pathLst>
                <a:path w="2550" h="5099" extrusionOk="0">
                  <a:moveTo>
                    <a:pt x="1594" y="1"/>
                  </a:moveTo>
                  <a:lnTo>
                    <a:pt x="1420" y="30"/>
                  </a:lnTo>
                  <a:lnTo>
                    <a:pt x="1275" y="88"/>
                  </a:lnTo>
                  <a:lnTo>
                    <a:pt x="1130" y="204"/>
                  </a:lnTo>
                  <a:lnTo>
                    <a:pt x="1015" y="319"/>
                  </a:lnTo>
                  <a:lnTo>
                    <a:pt x="928" y="435"/>
                  </a:lnTo>
                  <a:lnTo>
                    <a:pt x="870" y="609"/>
                  </a:lnTo>
                  <a:lnTo>
                    <a:pt x="30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30" y="4519"/>
                  </a:lnTo>
                  <a:lnTo>
                    <a:pt x="117" y="4664"/>
                  </a:lnTo>
                  <a:lnTo>
                    <a:pt x="204" y="4809"/>
                  </a:lnTo>
                  <a:lnTo>
                    <a:pt x="319" y="4925"/>
                  </a:lnTo>
                  <a:lnTo>
                    <a:pt x="464" y="5012"/>
                  </a:lnTo>
                  <a:lnTo>
                    <a:pt x="609" y="5070"/>
                  </a:lnTo>
                  <a:lnTo>
                    <a:pt x="783" y="5099"/>
                  </a:lnTo>
                  <a:lnTo>
                    <a:pt x="957" y="5099"/>
                  </a:lnTo>
                  <a:lnTo>
                    <a:pt x="1130" y="5041"/>
                  </a:lnTo>
                  <a:lnTo>
                    <a:pt x="1275" y="4983"/>
                  </a:lnTo>
                  <a:lnTo>
                    <a:pt x="1420" y="4896"/>
                  </a:lnTo>
                  <a:lnTo>
                    <a:pt x="1536" y="4780"/>
                  </a:lnTo>
                  <a:lnTo>
                    <a:pt x="1623" y="4635"/>
                  </a:lnTo>
                  <a:lnTo>
                    <a:pt x="1681" y="4490"/>
                  </a:lnTo>
                  <a:lnTo>
                    <a:pt x="2521" y="1072"/>
                  </a:lnTo>
                  <a:lnTo>
                    <a:pt x="2550" y="899"/>
                  </a:lnTo>
                  <a:lnTo>
                    <a:pt x="2521" y="725"/>
                  </a:lnTo>
                  <a:lnTo>
                    <a:pt x="2492" y="580"/>
                  </a:lnTo>
                  <a:lnTo>
                    <a:pt x="2434" y="406"/>
                  </a:lnTo>
                  <a:lnTo>
                    <a:pt x="2347" y="290"/>
                  </a:lnTo>
                  <a:lnTo>
                    <a:pt x="2231" y="175"/>
                  </a:lnTo>
                  <a:lnTo>
                    <a:pt x="2086" y="59"/>
                  </a:lnTo>
                  <a:lnTo>
                    <a:pt x="191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5"/>
            <p:cNvSpPr/>
            <p:nvPr/>
          </p:nvSpPr>
          <p:spPr>
            <a:xfrm>
              <a:off x="6026525" y="3628975"/>
              <a:ext cx="77500" cy="166575"/>
            </a:xfrm>
            <a:custGeom>
              <a:avLst/>
              <a:gdLst/>
              <a:ahLst/>
              <a:cxnLst/>
              <a:rect l="l" t="t" r="r" b="b"/>
              <a:pathLst>
                <a:path w="3100" h="6663" extrusionOk="0">
                  <a:moveTo>
                    <a:pt x="2028" y="0"/>
                  </a:moveTo>
                  <a:lnTo>
                    <a:pt x="1883" y="58"/>
                  </a:lnTo>
                  <a:lnTo>
                    <a:pt x="1738" y="145"/>
                  </a:lnTo>
                  <a:lnTo>
                    <a:pt x="1593" y="261"/>
                  </a:lnTo>
                  <a:lnTo>
                    <a:pt x="1506" y="406"/>
                  </a:lnTo>
                  <a:lnTo>
                    <a:pt x="1246" y="1043"/>
                  </a:lnTo>
                  <a:lnTo>
                    <a:pt x="1014" y="1651"/>
                  </a:lnTo>
                  <a:lnTo>
                    <a:pt x="782" y="2289"/>
                  </a:lnTo>
                  <a:lnTo>
                    <a:pt x="579" y="2955"/>
                  </a:lnTo>
                  <a:lnTo>
                    <a:pt x="406" y="3592"/>
                  </a:lnTo>
                  <a:lnTo>
                    <a:pt x="232" y="4258"/>
                  </a:lnTo>
                  <a:lnTo>
                    <a:pt x="116" y="4924"/>
                  </a:lnTo>
                  <a:lnTo>
                    <a:pt x="0" y="5591"/>
                  </a:lnTo>
                  <a:lnTo>
                    <a:pt x="0" y="5764"/>
                  </a:lnTo>
                  <a:lnTo>
                    <a:pt x="0" y="5938"/>
                  </a:lnTo>
                  <a:lnTo>
                    <a:pt x="29" y="6083"/>
                  </a:lnTo>
                  <a:lnTo>
                    <a:pt x="87" y="6257"/>
                  </a:lnTo>
                  <a:lnTo>
                    <a:pt x="174" y="6373"/>
                  </a:lnTo>
                  <a:lnTo>
                    <a:pt x="290" y="6489"/>
                  </a:lnTo>
                  <a:lnTo>
                    <a:pt x="435" y="6575"/>
                  </a:lnTo>
                  <a:lnTo>
                    <a:pt x="608" y="6662"/>
                  </a:lnTo>
                  <a:lnTo>
                    <a:pt x="927" y="6662"/>
                  </a:lnTo>
                  <a:lnTo>
                    <a:pt x="1101" y="6633"/>
                  </a:lnTo>
                  <a:lnTo>
                    <a:pt x="1246" y="6575"/>
                  </a:lnTo>
                  <a:lnTo>
                    <a:pt x="1390" y="6460"/>
                  </a:lnTo>
                  <a:lnTo>
                    <a:pt x="1535" y="6344"/>
                  </a:lnTo>
                  <a:lnTo>
                    <a:pt x="1622" y="6228"/>
                  </a:lnTo>
                  <a:lnTo>
                    <a:pt x="1651" y="6054"/>
                  </a:lnTo>
                  <a:lnTo>
                    <a:pt x="1767" y="5417"/>
                  </a:lnTo>
                  <a:lnTo>
                    <a:pt x="1883" y="4780"/>
                  </a:lnTo>
                  <a:lnTo>
                    <a:pt x="2028" y="4171"/>
                  </a:lnTo>
                  <a:lnTo>
                    <a:pt x="2172" y="3563"/>
                  </a:lnTo>
                  <a:lnTo>
                    <a:pt x="2346" y="2955"/>
                  </a:lnTo>
                  <a:lnTo>
                    <a:pt x="2549" y="2346"/>
                  </a:lnTo>
                  <a:lnTo>
                    <a:pt x="2781" y="1738"/>
                  </a:lnTo>
                  <a:lnTo>
                    <a:pt x="2984" y="1275"/>
                  </a:lnTo>
                  <a:lnTo>
                    <a:pt x="3041" y="1101"/>
                  </a:lnTo>
                  <a:lnTo>
                    <a:pt x="3070" y="956"/>
                  </a:lnTo>
                  <a:lnTo>
                    <a:pt x="3099" y="782"/>
                  </a:lnTo>
                  <a:lnTo>
                    <a:pt x="3070" y="609"/>
                  </a:lnTo>
                  <a:lnTo>
                    <a:pt x="3013" y="464"/>
                  </a:lnTo>
                  <a:lnTo>
                    <a:pt x="2955" y="319"/>
                  </a:lnTo>
                  <a:lnTo>
                    <a:pt x="2839" y="203"/>
                  </a:lnTo>
                  <a:lnTo>
                    <a:pt x="2694" y="87"/>
                  </a:lnTo>
                  <a:lnTo>
                    <a:pt x="2520" y="29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5"/>
            <p:cNvSpPr/>
            <p:nvPr/>
          </p:nvSpPr>
          <p:spPr>
            <a:xfrm>
              <a:off x="4481900" y="3591325"/>
              <a:ext cx="42750" cy="128175"/>
            </a:xfrm>
            <a:custGeom>
              <a:avLst/>
              <a:gdLst/>
              <a:ahLst/>
              <a:cxnLst/>
              <a:rect l="l" t="t" r="r" b="b"/>
              <a:pathLst>
                <a:path w="1710" h="5127" extrusionOk="0">
                  <a:moveTo>
                    <a:pt x="667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1"/>
                  </a:lnTo>
                  <a:lnTo>
                    <a:pt x="0" y="666"/>
                  </a:lnTo>
                  <a:lnTo>
                    <a:pt x="0" y="840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0"/>
                  </a:lnTo>
                  <a:lnTo>
                    <a:pt x="261" y="4866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67" y="5127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88" y="5069"/>
                  </a:lnTo>
                  <a:lnTo>
                    <a:pt x="1333" y="4982"/>
                  </a:lnTo>
                  <a:lnTo>
                    <a:pt x="1449" y="4866"/>
                  </a:lnTo>
                  <a:lnTo>
                    <a:pt x="1565" y="4750"/>
                  </a:lnTo>
                  <a:lnTo>
                    <a:pt x="1652" y="4606"/>
                  </a:lnTo>
                  <a:lnTo>
                    <a:pt x="1680" y="4461"/>
                  </a:lnTo>
                  <a:lnTo>
                    <a:pt x="1709" y="4287"/>
                  </a:lnTo>
                  <a:lnTo>
                    <a:pt x="1709" y="840"/>
                  </a:lnTo>
                  <a:lnTo>
                    <a:pt x="1680" y="666"/>
                  </a:lnTo>
                  <a:lnTo>
                    <a:pt x="1652" y="521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5"/>
            <p:cNvSpPr/>
            <p:nvPr/>
          </p:nvSpPr>
          <p:spPr>
            <a:xfrm>
              <a:off x="4586175" y="3647800"/>
              <a:ext cx="52900" cy="62300"/>
            </a:xfrm>
            <a:custGeom>
              <a:avLst/>
              <a:gdLst/>
              <a:ahLst/>
              <a:cxnLst/>
              <a:rect l="l" t="t" r="r" b="b"/>
              <a:pathLst>
                <a:path w="2116" h="2492" extrusionOk="0">
                  <a:moveTo>
                    <a:pt x="1246" y="0"/>
                  </a:moveTo>
                  <a:lnTo>
                    <a:pt x="1014" y="58"/>
                  </a:lnTo>
                  <a:lnTo>
                    <a:pt x="812" y="145"/>
                  </a:lnTo>
                  <a:lnTo>
                    <a:pt x="638" y="261"/>
                  </a:lnTo>
                  <a:lnTo>
                    <a:pt x="522" y="435"/>
                  </a:lnTo>
                  <a:lnTo>
                    <a:pt x="116" y="1188"/>
                  </a:lnTo>
                  <a:lnTo>
                    <a:pt x="59" y="1362"/>
                  </a:lnTo>
                  <a:lnTo>
                    <a:pt x="30" y="1507"/>
                  </a:lnTo>
                  <a:lnTo>
                    <a:pt x="1" y="1680"/>
                  </a:lnTo>
                  <a:lnTo>
                    <a:pt x="30" y="1854"/>
                  </a:lnTo>
                  <a:lnTo>
                    <a:pt x="87" y="2028"/>
                  </a:lnTo>
                  <a:lnTo>
                    <a:pt x="203" y="2144"/>
                  </a:lnTo>
                  <a:lnTo>
                    <a:pt x="290" y="2289"/>
                  </a:lnTo>
                  <a:lnTo>
                    <a:pt x="435" y="2376"/>
                  </a:lnTo>
                  <a:lnTo>
                    <a:pt x="638" y="2462"/>
                  </a:lnTo>
                  <a:lnTo>
                    <a:pt x="870" y="2491"/>
                  </a:lnTo>
                  <a:lnTo>
                    <a:pt x="1101" y="2462"/>
                  </a:lnTo>
                  <a:lnTo>
                    <a:pt x="1304" y="2376"/>
                  </a:lnTo>
                  <a:lnTo>
                    <a:pt x="1478" y="2231"/>
                  </a:lnTo>
                  <a:lnTo>
                    <a:pt x="1623" y="2057"/>
                  </a:lnTo>
                  <a:lnTo>
                    <a:pt x="1999" y="1304"/>
                  </a:lnTo>
                  <a:lnTo>
                    <a:pt x="2057" y="1159"/>
                  </a:lnTo>
                  <a:lnTo>
                    <a:pt x="2086" y="985"/>
                  </a:lnTo>
                  <a:lnTo>
                    <a:pt x="2115" y="811"/>
                  </a:lnTo>
                  <a:lnTo>
                    <a:pt x="2086" y="638"/>
                  </a:lnTo>
                  <a:lnTo>
                    <a:pt x="2028" y="493"/>
                  </a:lnTo>
                  <a:lnTo>
                    <a:pt x="1912" y="348"/>
                  </a:lnTo>
                  <a:lnTo>
                    <a:pt x="1825" y="232"/>
                  </a:lnTo>
                  <a:lnTo>
                    <a:pt x="1681" y="145"/>
                  </a:lnTo>
                  <a:lnTo>
                    <a:pt x="1478" y="58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5"/>
            <p:cNvSpPr/>
            <p:nvPr/>
          </p:nvSpPr>
          <p:spPr>
            <a:xfrm>
              <a:off x="7091750" y="3648525"/>
              <a:ext cx="52150" cy="99950"/>
            </a:xfrm>
            <a:custGeom>
              <a:avLst/>
              <a:gdLst/>
              <a:ahLst/>
              <a:cxnLst/>
              <a:rect l="l" t="t" r="r" b="b"/>
              <a:pathLst>
                <a:path w="2086" h="3998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61"/>
                  </a:lnTo>
                  <a:lnTo>
                    <a:pt x="116" y="406"/>
                  </a:lnTo>
                  <a:lnTo>
                    <a:pt x="58" y="580"/>
                  </a:lnTo>
                  <a:lnTo>
                    <a:pt x="0" y="724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406" y="3360"/>
                  </a:lnTo>
                  <a:lnTo>
                    <a:pt x="464" y="3505"/>
                  </a:lnTo>
                  <a:lnTo>
                    <a:pt x="550" y="3650"/>
                  </a:lnTo>
                  <a:lnTo>
                    <a:pt x="666" y="3766"/>
                  </a:lnTo>
                  <a:lnTo>
                    <a:pt x="811" y="3882"/>
                  </a:lnTo>
                  <a:lnTo>
                    <a:pt x="956" y="3940"/>
                  </a:lnTo>
                  <a:lnTo>
                    <a:pt x="1130" y="3969"/>
                  </a:lnTo>
                  <a:lnTo>
                    <a:pt x="1304" y="3998"/>
                  </a:lnTo>
                  <a:lnTo>
                    <a:pt x="1448" y="3969"/>
                  </a:lnTo>
                  <a:lnTo>
                    <a:pt x="1622" y="3882"/>
                  </a:lnTo>
                  <a:lnTo>
                    <a:pt x="1767" y="3795"/>
                  </a:lnTo>
                  <a:lnTo>
                    <a:pt x="1883" y="3708"/>
                  </a:lnTo>
                  <a:lnTo>
                    <a:pt x="1970" y="3563"/>
                  </a:lnTo>
                  <a:lnTo>
                    <a:pt x="2028" y="3389"/>
                  </a:lnTo>
                  <a:lnTo>
                    <a:pt x="2086" y="3244"/>
                  </a:lnTo>
                  <a:lnTo>
                    <a:pt x="2086" y="3071"/>
                  </a:lnTo>
                  <a:lnTo>
                    <a:pt x="2057" y="2897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5"/>
            <p:cNvSpPr/>
            <p:nvPr/>
          </p:nvSpPr>
          <p:spPr>
            <a:xfrm>
              <a:off x="7206150" y="3639100"/>
              <a:ext cx="52175" cy="71000"/>
            </a:xfrm>
            <a:custGeom>
              <a:avLst/>
              <a:gdLst/>
              <a:ahLst/>
              <a:cxnLst/>
              <a:rect l="l" t="t" r="r" b="b"/>
              <a:pathLst>
                <a:path w="2087" h="2840" extrusionOk="0">
                  <a:moveTo>
                    <a:pt x="1130" y="1"/>
                  </a:moveTo>
                  <a:lnTo>
                    <a:pt x="957" y="30"/>
                  </a:lnTo>
                  <a:lnTo>
                    <a:pt x="783" y="88"/>
                  </a:lnTo>
                  <a:lnTo>
                    <a:pt x="609" y="232"/>
                  </a:lnTo>
                  <a:lnTo>
                    <a:pt x="493" y="406"/>
                  </a:lnTo>
                  <a:lnTo>
                    <a:pt x="406" y="609"/>
                  </a:lnTo>
                  <a:lnTo>
                    <a:pt x="30" y="1768"/>
                  </a:lnTo>
                  <a:lnTo>
                    <a:pt x="1" y="1913"/>
                  </a:lnTo>
                  <a:lnTo>
                    <a:pt x="1" y="2086"/>
                  </a:lnTo>
                  <a:lnTo>
                    <a:pt x="30" y="2260"/>
                  </a:lnTo>
                  <a:lnTo>
                    <a:pt x="117" y="2405"/>
                  </a:lnTo>
                  <a:lnTo>
                    <a:pt x="203" y="2550"/>
                  </a:lnTo>
                  <a:lnTo>
                    <a:pt x="319" y="2666"/>
                  </a:lnTo>
                  <a:lnTo>
                    <a:pt x="464" y="2753"/>
                  </a:lnTo>
                  <a:lnTo>
                    <a:pt x="609" y="2810"/>
                  </a:lnTo>
                  <a:lnTo>
                    <a:pt x="783" y="2839"/>
                  </a:lnTo>
                  <a:lnTo>
                    <a:pt x="957" y="2839"/>
                  </a:lnTo>
                  <a:lnTo>
                    <a:pt x="1130" y="2781"/>
                  </a:lnTo>
                  <a:lnTo>
                    <a:pt x="1275" y="2724"/>
                  </a:lnTo>
                  <a:lnTo>
                    <a:pt x="1449" y="2579"/>
                  </a:lnTo>
                  <a:lnTo>
                    <a:pt x="1594" y="2405"/>
                  </a:lnTo>
                  <a:lnTo>
                    <a:pt x="1681" y="2202"/>
                  </a:lnTo>
                  <a:lnTo>
                    <a:pt x="2057" y="1072"/>
                  </a:lnTo>
                  <a:lnTo>
                    <a:pt x="2086" y="899"/>
                  </a:lnTo>
                  <a:lnTo>
                    <a:pt x="2057" y="725"/>
                  </a:lnTo>
                  <a:lnTo>
                    <a:pt x="2028" y="551"/>
                  </a:lnTo>
                  <a:lnTo>
                    <a:pt x="1970" y="406"/>
                  </a:lnTo>
                  <a:lnTo>
                    <a:pt x="1884" y="261"/>
                  </a:lnTo>
                  <a:lnTo>
                    <a:pt x="1739" y="175"/>
                  </a:lnTo>
                  <a:lnTo>
                    <a:pt x="1623" y="59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5"/>
            <p:cNvSpPr/>
            <p:nvPr/>
          </p:nvSpPr>
          <p:spPr>
            <a:xfrm>
              <a:off x="7710900" y="2905550"/>
              <a:ext cx="42750" cy="89825"/>
            </a:xfrm>
            <a:custGeom>
              <a:avLst/>
              <a:gdLst/>
              <a:ahLst/>
              <a:cxnLst/>
              <a:rect l="l" t="t" r="r" b="b"/>
              <a:pathLst>
                <a:path w="1710" h="3593" extrusionOk="0">
                  <a:moveTo>
                    <a:pt x="695" y="0"/>
                  </a:moveTo>
                  <a:lnTo>
                    <a:pt x="521" y="58"/>
                  </a:lnTo>
                  <a:lnTo>
                    <a:pt x="377" y="116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0"/>
                  </a:lnTo>
                  <a:lnTo>
                    <a:pt x="0" y="2752"/>
                  </a:lnTo>
                  <a:lnTo>
                    <a:pt x="0" y="2926"/>
                  </a:lnTo>
                  <a:lnTo>
                    <a:pt x="58" y="3071"/>
                  </a:lnTo>
                  <a:lnTo>
                    <a:pt x="145" y="3216"/>
                  </a:lnTo>
                  <a:lnTo>
                    <a:pt x="232" y="3360"/>
                  </a:lnTo>
                  <a:lnTo>
                    <a:pt x="377" y="3447"/>
                  </a:lnTo>
                  <a:lnTo>
                    <a:pt x="521" y="3534"/>
                  </a:lnTo>
                  <a:lnTo>
                    <a:pt x="695" y="3592"/>
                  </a:lnTo>
                  <a:lnTo>
                    <a:pt x="1014" y="3592"/>
                  </a:lnTo>
                  <a:lnTo>
                    <a:pt x="1188" y="3534"/>
                  </a:lnTo>
                  <a:lnTo>
                    <a:pt x="1332" y="3476"/>
                  </a:lnTo>
                  <a:lnTo>
                    <a:pt x="1448" y="3360"/>
                  </a:lnTo>
                  <a:lnTo>
                    <a:pt x="1564" y="3216"/>
                  </a:lnTo>
                  <a:lnTo>
                    <a:pt x="1651" y="3071"/>
                  </a:lnTo>
                  <a:lnTo>
                    <a:pt x="1680" y="2926"/>
                  </a:lnTo>
                  <a:lnTo>
                    <a:pt x="1709" y="2752"/>
                  </a:lnTo>
                  <a:lnTo>
                    <a:pt x="1709" y="840"/>
                  </a:lnTo>
                  <a:lnTo>
                    <a:pt x="1680" y="667"/>
                  </a:lnTo>
                  <a:lnTo>
                    <a:pt x="1651" y="522"/>
                  </a:lnTo>
                  <a:lnTo>
                    <a:pt x="1564" y="377"/>
                  </a:lnTo>
                  <a:lnTo>
                    <a:pt x="1448" y="232"/>
                  </a:lnTo>
                  <a:lnTo>
                    <a:pt x="1332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5"/>
            <p:cNvSpPr/>
            <p:nvPr/>
          </p:nvSpPr>
          <p:spPr>
            <a:xfrm>
              <a:off x="7777500" y="2905550"/>
              <a:ext cx="61600" cy="109375"/>
            </a:xfrm>
            <a:custGeom>
              <a:avLst/>
              <a:gdLst/>
              <a:ahLst/>
              <a:cxnLst/>
              <a:rect l="l" t="t" r="r" b="b"/>
              <a:pathLst>
                <a:path w="2464" h="4375" extrusionOk="0">
                  <a:moveTo>
                    <a:pt x="1507" y="0"/>
                  </a:moveTo>
                  <a:lnTo>
                    <a:pt x="1333" y="29"/>
                  </a:lnTo>
                  <a:lnTo>
                    <a:pt x="1189" y="116"/>
                  </a:lnTo>
                  <a:lnTo>
                    <a:pt x="1073" y="203"/>
                  </a:lnTo>
                  <a:lnTo>
                    <a:pt x="957" y="319"/>
                  </a:lnTo>
                  <a:lnTo>
                    <a:pt x="841" y="464"/>
                  </a:lnTo>
                  <a:lnTo>
                    <a:pt x="783" y="609"/>
                  </a:lnTo>
                  <a:lnTo>
                    <a:pt x="30" y="3273"/>
                  </a:lnTo>
                  <a:lnTo>
                    <a:pt x="1" y="3447"/>
                  </a:lnTo>
                  <a:lnTo>
                    <a:pt x="1" y="3621"/>
                  </a:lnTo>
                  <a:lnTo>
                    <a:pt x="59" y="3766"/>
                  </a:lnTo>
                  <a:lnTo>
                    <a:pt x="117" y="3940"/>
                  </a:lnTo>
                  <a:lnTo>
                    <a:pt x="204" y="4084"/>
                  </a:lnTo>
                  <a:lnTo>
                    <a:pt x="320" y="4200"/>
                  </a:lnTo>
                  <a:lnTo>
                    <a:pt x="464" y="4287"/>
                  </a:lnTo>
                  <a:lnTo>
                    <a:pt x="638" y="4345"/>
                  </a:lnTo>
                  <a:lnTo>
                    <a:pt x="783" y="4374"/>
                  </a:lnTo>
                  <a:lnTo>
                    <a:pt x="957" y="4345"/>
                  </a:lnTo>
                  <a:lnTo>
                    <a:pt x="1131" y="4316"/>
                  </a:lnTo>
                  <a:lnTo>
                    <a:pt x="1275" y="4258"/>
                  </a:lnTo>
                  <a:lnTo>
                    <a:pt x="1420" y="4171"/>
                  </a:lnTo>
                  <a:lnTo>
                    <a:pt x="1536" y="4056"/>
                  </a:lnTo>
                  <a:lnTo>
                    <a:pt x="1623" y="3911"/>
                  </a:lnTo>
                  <a:lnTo>
                    <a:pt x="1681" y="3737"/>
                  </a:lnTo>
                  <a:lnTo>
                    <a:pt x="2434" y="1072"/>
                  </a:lnTo>
                  <a:lnTo>
                    <a:pt x="2463" y="898"/>
                  </a:lnTo>
                  <a:lnTo>
                    <a:pt x="2463" y="753"/>
                  </a:lnTo>
                  <a:lnTo>
                    <a:pt x="2434" y="580"/>
                  </a:lnTo>
                  <a:lnTo>
                    <a:pt x="2347" y="435"/>
                  </a:lnTo>
                  <a:lnTo>
                    <a:pt x="2260" y="290"/>
                  </a:lnTo>
                  <a:lnTo>
                    <a:pt x="2144" y="174"/>
                  </a:lnTo>
                  <a:lnTo>
                    <a:pt x="2000" y="87"/>
                  </a:lnTo>
                  <a:lnTo>
                    <a:pt x="1855" y="29"/>
                  </a:lnTo>
                  <a:lnTo>
                    <a:pt x="168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5"/>
            <p:cNvSpPr/>
            <p:nvPr/>
          </p:nvSpPr>
          <p:spPr>
            <a:xfrm>
              <a:off x="7009175" y="2153150"/>
              <a:ext cx="86925" cy="176725"/>
            </a:xfrm>
            <a:custGeom>
              <a:avLst/>
              <a:gdLst/>
              <a:ahLst/>
              <a:cxnLst/>
              <a:rect l="l" t="t" r="r" b="b"/>
              <a:pathLst>
                <a:path w="3477" h="7069" extrusionOk="0">
                  <a:moveTo>
                    <a:pt x="2550" y="1"/>
                  </a:moveTo>
                  <a:lnTo>
                    <a:pt x="2376" y="30"/>
                  </a:lnTo>
                  <a:lnTo>
                    <a:pt x="2231" y="88"/>
                  </a:lnTo>
                  <a:lnTo>
                    <a:pt x="2087" y="203"/>
                  </a:lnTo>
                  <a:lnTo>
                    <a:pt x="1971" y="319"/>
                  </a:lnTo>
                  <a:lnTo>
                    <a:pt x="1855" y="435"/>
                  </a:lnTo>
                  <a:lnTo>
                    <a:pt x="1826" y="609"/>
                  </a:lnTo>
                  <a:lnTo>
                    <a:pt x="1681" y="1304"/>
                  </a:lnTo>
                  <a:lnTo>
                    <a:pt x="1507" y="1970"/>
                  </a:lnTo>
                  <a:lnTo>
                    <a:pt x="1333" y="2637"/>
                  </a:lnTo>
                  <a:lnTo>
                    <a:pt x="1131" y="3274"/>
                  </a:lnTo>
                  <a:lnTo>
                    <a:pt x="899" y="3940"/>
                  </a:lnTo>
                  <a:lnTo>
                    <a:pt x="638" y="4577"/>
                  </a:lnTo>
                  <a:lnTo>
                    <a:pt x="378" y="5186"/>
                  </a:lnTo>
                  <a:lnTo>
                    <a:pt x="88" y="5794"/>
                  </a:lnTo>
                  <a:lnTo>
                    <a:pt x="30" y="5968"/>
                  </a:lnTo>
                  <a:lnTo>
                    <a:pt x="1" y="6113"/>
                  </a:lnTo>
                  <a:lnTo>
                    <a:pt x="1" y="6286"/>
                  </a:lnTo>
                  <a:lnTo>
                    <a:pt x="30" y="6460"/>
                  </a:lnTo>
                  <a:lnTo>
                    <a:pt x="59" y="6605"/>
                  </a:lnTo>
                  <a:lnTo>
                    <a:pt x="146" y="6750"/>
                  </a:lnTo>
                  <a:lnTo>
                    <a:pt x="262" y="6866"/>
                  </a:lnTo>
                  <a:lnTo>
                    <a:pt x="406" y="6982"/>
                  </a:lnTo>
                  <a:lnTo>
                    <a:pt x="551" y="7039"/>
                  </a:lnTo>
                  <a:lnTo>
                    <a:pt x="725" y="7068"/>
                  </a:lnTo>
                  <a:lnTo>
                    <a:pt x="1073" y="7068"/>
                  </a:lnTo>
                  <a:lnTo>
                    <a:pt x="1218" y="7010"/>
                  </a:lnTo>
                  <a:lnTo>
                    <a:pt x="1362" y="6924"/>
                  </a:lnTo>
                  <a:lnTo>
                    <a:pt x="1478" y="6808"/>
                  </a:lnTo>
                  <a:lnTo>
                    <a:pt x="1594" y="6663"/>
                  </a:lnTo>
                  <a:lnTo>
                    <a:pt x="1884" y="5997"/>
                  </a:lnTo>
                  <a:lnTo>
                    <a:pt x="2202" y="5301"/>
                  </a:lnTo>
                  <a:lnTo>
                    <a:pt x="2463" y="4635"/>
                  </a:lnTo>
                  <a:lnTo>
                    <a:pt x="2724" y="3940"/>
                  </a:lnTo>
                  <a:lnTo>
                    <a:pt x="2927" y="3216"/>
                  </a:lnTo>
                  <a:lnTo>
                    <a:pt x="3129" y="2521"/>
                  </a:lnTo>
                  <a:lnTo>
                    <a:pt x="3303" y="1797"/>
                  </a:lnTo>
                  <a:lnTo>
                    <a:pt x="3477" y="1072"/>
                  </a:lnTo>
                  <a:lnTo>
                    <a:pt x="3477" y="899"/>
                  </a:lnTo>
                  <a:lnTo>
                    <a:pt x="3477" y="725"/>
                  </a:lnTo>
                  <a:lnTo>
                    <a:pt x="3448" y="580"/>
                  </a:lnTo>
                  <a:lnTo>
                    <a:pt x="3390" y="406"/>
                  </a:lnTo>
                  <a:lnTo>
                    <a:pt x="3303" y="290"/>
                  </a:lnTo>
                  <a:lnTo>
                    <a:pt x="3187" y="175"/>
                  </a:lnTo>
                  <a:lnTo>
                    <a:pt x="3042" y="88"/>
                  </a:lnTo>
                  <a:lnTo>
                    <a:pt x="2869" y="30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5"/>
            <p:cNvSpPr/>
            <p:nvPr/>
          </p:nvSpPr>
          <p:spPr>
            <a:xfrm>
              <a:off x="7082325" y="2219050"/>
              <a:ext cx="62300" cy="128925"/>
            </a:xfrm>
            <a:custGeom>
              <a:avLst/>
              <a:gdLst/>
              <a:ahLst/>
              <a:cxnLst/>
              <a:rect l="l" t="t" r="r" b="b"/>
              <a:pathLst>
                <a:path w="2492" h="5157" extrusionOk="0">
                  <a:moveTo>
                    <a:pt x="1623" y="1"/>
                  </a:moveTo>
                  <a:lnTo>
                    <a:pt x="1449" y="30"/>
                  </a:lnTo>
                  <a:lnTo>
                    <a:pt x="1275" y="88"/>
                  </a:lnTo>
                  <a:lnTo>
                    <a:pt x="1130" y="174"/>
                  </a:lnTo>
                  <a:lnTo>
                    <a:pt x="1014" y="261"/>
                  </a:lnTo>
                  <a:lnTo>
                    <a:pt x="898" y="406"/>
                  </a:lnTo>
                  <a:lnTo>
                    <a:pt x="812" y="551"/>
                  </a:lnTo>
                  <a:lnTo>
                    <a:pt x="754" y="696"/>
                  </a:lnTo>
                  <a:lnTo>
                    <a:pt x="754" y="870"/>
                  </a:lnTo>
                  <a:lnTo>
                    <a:pt x="783" y="1304"/>
                  </a:lnTo>
                  <a:lnTo>
                    <a:pt x="754" y="1768"/>
                  </a:lnTo>
                  <a:lnTo>
                    <a:pt x="754" y="1941"/>
                  </a:lnTo>
                  <a:lnTo>
                    <a:pt x="725" y="2057"/>
                  </a:lnTo>
                  <a:lnTo>
                    <a:pt x="754" y="1999"/>
                  </a:lnTo>
                  <a:lnTo>
                    <a:pt x="725" y="2086"/>
                  </a:lnTo>
                  <a:lnTo>
                    <a:pt x="725" y="2173"/>
                  </a:lnTo>
                  <a:lnTo>
                    <a:pt x="667" y="2405"/>
                  </a:lnTo>
                  <a:lnTo>
                    <a:pt x="551" y="2810"/>
                  </a:lnTo>
                  <a:lnTo>
                    <a:pt x="435" y="3216"/>
                  </a:lnTo>
                  <a:lnTo>
                    <a:pt x="377" y="3332"/>
                  </a:lnTo>
                  <a:lnTo>
                    <a:pt x="319" y="3448"/>
                  </a:lnTo>
                  <a:lnTo>
                    <a:pt x="87" y="3853"/>
                  </a:lnTo>
                  <a:lnTo>
                    <a:pt x="29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29" y="4519"/>
                  </a:lnTo>
                  <a:lnTo>
                    <a:pt x="58" y="4664"/>
                  </a:lnTo>
                  <a:lnTo>
                    <a:pt x="145" y="4809"/>
                  </a:lnTo>
                  <a:lnTo>
                    <a:pt x="261" y="4954"/>
                  </a:lnTo>
                  <a:lnTo>
                    <a:pt x="406" y="5041"/>
                  </a:lnTo>
                  <a:lnTo>
                    <a:pt x="580" y="5099"/>
                  </a:lnTo>
                  <a:lnTo>
                    <a:pt x="725" y="5128"/>
                  </a:lnTo>
                  <a:lnTo>
                    <a:pt x="898" y="5157"/>
                  </a:lnTo>
                  <a:lnTo>
                    <a:pt x="1072" y="5128"/>
                  </a:lnTo>
                  <a:lnTo>
                    <a:pt x="1217" y="5070"/>
                  </a:lnTo>
                  <a:lnTo>
                    <a:pt x="1362" y="4983"/>
                  </a:lnTo>
                  <a:lnTo>
                    <a:pt x="1478" y="4867"/>
                  </a:lnTo>
                  <a:lnTo>
                    <a:pt x="1594" y="4722"/>
                  </a:lnTo>
                  <a:lnTo>
                    <a:pt x="1825" y="4288"/>
                  </a:lnTo>
                  <a:lnTo>
                    <a:pt x="2028" y="3824"/>
                  </a:lnTo>
                  <a:lnTo>
                    <a:pt x="2202" y="3361"/>
                  </a:lnTo>
                  <a:lnTo>
                    <a:pt x="2318" y="2868"/>
                  </a:lnTo>
                  <a:lnTo>
                    <a:pt x="2405" y="2376"/>
                  </a:lnTo>
                  <a:lnTo>
                    <a:pt x="2463" y="1883"/>
                  </a:lnTo>
                  <a:lnTo>
                    <a:pt x="2492" y="1362"/>
                  </a:lnTo>
                  <a:lnTo>
                    <a:pt x="2463" y="870"/>
                  </a:lnTo>
                  <a:lnTo>
                    <a:pt x="2434" y="696"/>
                  </a:lnTo>
                  <a:lnTo>
                    <a:pt x="2405" y="551"/>
                  </a:lnTo>
                  <a:lnTo>
                    <a:pt x="2318" y="406"/>
                  </a:lnTo>
                  <a:lnTo>
                    <a:pt x="2202" y="261"/>
                  </a:lnTo>
                  <a:lnTo>
                    <a:pt x="2086" y="174"/>
                  </a:lnTo>
                  <a:lnTo>
                    <a:pt x="1941" y="88"/>
                  </a:lnTo>
                  <a:lnTo>
                    <a:pt x="1767" y="30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5"/>
            <p:cNvSpPr/>
            <p:nvPr/>
          </p:nvSpPr>
          <p:spPr>
            <a:xfrm>
              <a:off x="7148950" y="2229200"/>
              <a:ext cx="99950" cy="128200"/>
            </a:xfrm>
            <a:custGeom>
              <a:avLst/>
              <a:gdLst/>
              <a:ahLst/>
              <a:cxnLst/>
              <a:rect l="l" t="t" r="r" b="b"/>
              <a:pathLst>
                <a:path w="3998" h="5128" extrusionOk="0">
                  <a:moveTo>
                    <a:pt x="3013" y="0"/>
                  </a:moveTo>
                  <a:lnTo>
                    <a:pt x="2868" y="29"/>
                  </a:lnTo>
                  <a:lnTo>
                    <a:pt x="2723" y="116"/>
                  </a:lnTo>
                  <a:lnTo>
                    <a:pt x="2578" y="203"/>
                  </a:lnTo>
                  <a:lnTo>
                    <a:pt x="2463" y="319"/>
                  </a:lnTo>
                  <a:lnTo>
                    <a:pt x="2376" y="464"/>
                  </a:lnTo>
                  <a:lnTo>
                    <a:pt x="2318" y="608"/>
                  </a:lnTo>
                  <a:lnTo>
                    <a:pt x="2144" y="1101"/>
                  </a:lnTo>
                  <a:lnTo>
                    <a:pt x="2144" y="1043"/>
                  </a:lnTo>
                  <a:lnTo>
                    <a:pt x="2086" y="1159"/>
                  </a:lnTo>
                  <a:lnTo>
                    <a:pt x="1999" y="1391"/>
                  </a:lnTo>
                  <a:lnTo>
                    <a:pt x="1738" y="1854"/>
                  </a:lnTo>
                  <a:lnTo>
                    <a:pt x="1478" y="2288"/>
                  </a:lnTo>
                  <a:lnTo>
                    <a:pt x="1217" y="2665"/>
                  </a:lnTo>
                  <a:lnTo>
                    <a:pt x="1159" y="2752"/>
                  </a:lnTo>
                  <a:lnTo>
                    <a:pt x="985" y="2926"/>
                  </a:lnTo>
                  <a:lnTo>
                    <a:pt x="638" y="3302"/>
                  </a:lnTo>
                  <a:lnTo>
                    <a:pt x="232" y="3679"/>
                  </a:lnTo>
                  <a:lnTo>
                    <a:pt x="145" y="3795"/>
                  </a:lnTo>
                  <a:lnTo>
                    <a:pt x="58" y="3940"/>
                  </a:lnTo>
                  <a:lnTo>
                    <a:pt x="0" y="4113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1"/>
                  </a:lnTo>
                  <a:lnTo>
                    <a:pt x="232" y="4895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96" y="5098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59" y="5069"/>
                  </a:lnTo>
                  <a:lnTo>
                    <a:pt x="1304" y="4982"/>
                  </a:lnTo>
                  <a:lnTo>
                    <a:pt x="1449" y="4895"/>
                  </a:lnTo>
                  <a:lnTo>
                    <a:pt x="1883" y="4490"/>
                  </a:lnTo>
                  <a:lnTo>
                    <a:pt x="2260" y="4055"/>
                  </a:lnTo>
                  <a:lnTo>
                    <a:pt x="2636" y="3621"/>
                  </a:lnTo>
                  <a:lnTo>
                    <a:pt x="2955" y="3128"/>
                  </a:lnTo>
                  <a:lnTo>
                    <a:pt x="3245" y="2665"/>
                  </a:lnTo>
                  <a:lnTo>
                    <a:pt x="3534" y="2144"/>
                  </a:lnTo>
                  <a:lnTo>
                    <a:pt x="3766" y="1622"/>
                  </a:lnTo>
                  <a:lnTo>
                    <a:pt x="3969" y="1072"/>
                  </a:lnTo>
                  <a:lnTo>
                    <a:pt x="3998" y="898"/>
                  </a:lnTo>
                  <a:lnTo>
                    <a:pt x="3998" y="753"/>
                  </a:lnTo>
                  <a:lnTo>
                    <a:pt x="3940" y="579"/>
                  </a:lnTo>
                  <a:lnTo>
                    <a:pt x="3882" y="435"/>
                  </a:lnTo>
                  <a:lnTo>
                    <a:pt x="3766" y="290"/>
                  </a:lnTo>
                  <a:lnTo>
                    <a:pt x="3650" y="174"/>
                  </a:lnTo>
                  <a:lnTo>
                    <a:pt x="3505" y="87"/>
                  </a:lnTo>
                  <a:lnTo>
                    <a:pt x="3360" y="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5"/>
            <p:cNvSpPr/>
            <p:nvPr/>
          </p:nvSpPr>
          <p:spPr>
            <a:xfrm>
              <a:off x="8149000" y="2972175"/>
              <a:ext cx="99950" cy="118775"/>
            </a:xfrm>
            <a:custGeom>
              <a:avLst/>
              <a:gdLst/>
              <a:ahLst/>
              <a:cxnLst/>
              <a:rect l="l" t="t" r="r" b="b"/>
              <a:pathLst>
                <a:path w="3998" h="4751" extrusionOk="0">
                  <a:moveTo>
                    <a:pt x="3100" y="0"/>
                  </a:moveTo>
                  <a:lnTo>
                    <a:pt x="2926" y="29"/>
                  </a:lnTo>
                  <a:lnTo>
                    <a:pt x="2752" y="87"/>
                  </a:lnTo>
                  <a:lnTo>
                    <a:pt x="2607" y="145"/>
                  </a:lnTo>
                  <a:lnTo>
                    <a:pt x="2492" y="261"/>
                  </a:lnTo>
                  <a:lnTo>
                    <a:pt x="2405" y="406"/>
                  </a:lnTo>
                  <a:lnTo>
                    <a:pt x="2173" y="840"/>
                  </a:lnTo>
                  <a:lnTo>
                    <a:pt x="1941" y="1246"/>
                  </a:lnTo>
                  <a:lnTo>
                    <a:pt x="1681" y="1651"/>
                  </a:lnTo>
                  <a:lnTo>
                    <a:pt x="1420" y="2028"/>
                  </a:lnTo>
                  <a:lnTo>
                    <a:pt x="1362" y="2115"/>
                  </a:lnTo>
                  <a:lnTo>
                    <a:pt x="1362" y="2115"/>
                  </a:lnTo>
                  <a:lnTo>
                    <a:pt x="1217" y="2259"/>
                  </a:lnTo>
                  <a:lnTo>
                    <a:pt x="927" y="2607"/>
                  </a:lnTo>
                  <a:lnTo>
                    <a:pt x="580" y="2955"/>
                  </a:lnTo>
                  <a:lnTo>
                    <a:pt x="261" y="3273"/>
                  </a:lnTo>
                  <a:lnTo>
                    <a:pt x="145" y="3418"/>
                  </a:lnTo>
                  <a:lnTo>
                    <a:pt x="58" y="3563"/>
                  </a:lnTo>
                  <a:lnTo>
                    <a:pt x="1" y="3737"/>
                  </a:lnTo>
                  <a:lnTo>
                    <a:pt x="1" y="3882"/>
                  </a:lnTo>
                  <a:lnTo>
                    <a:pt x="1" y="4055"/>
                  </a:lnTo>
                  <a:lnTo>
                    <a:pt x="58" y="4229"/>
                  </a:lnTo>
                  <a:lnTo>
                    <a:pt x="145" y="4374"/>
                  </a:lnTo>
                  <a:lnTo>
                    <a:pt x="261" y="4490"/>
                  </a:lnTo>
                  <a:lnTo>
                    <a:pt x="377" y="4606"/>
                  </a:lnTo>
                  <a:lnTo>
                    <a:pt x="551" y="4693"/>
                  </a:lnTo>
                  <a:lnTo>
                    <a:pt x="696" y="4722"/>
                  </a:lnTo>
                  <a:lnTo>
                    <a:pt x="841" y="4751"/>
                  </a:lnTo>
                  <a:lnTo>
                    <a:pt x="1014" y="4722"/>
                  </a:lnTo>
                  <a:lnTo>
                    <a:pt x="1159" y="4693"/>
                  </a:lnTo>
                  <a:lnTo>
                    <a:pt x="1333" y="4606"/>
                  </a:lnTo>
                  <a:lnTo>
                    <a:pt x="1449" y="4490"/>
                  </a:lnTo>
                  <a:lnTo>
                    <a:pt x="1825" y="4142"/>
                  </a:lnTo>
                  <a:lnTo>
                    <a:pt x="2173" y="3795"/>
                  </a:lnTo>
                  <a:lnTo>
                    <a:pt x="2521" y="3389"/>
                  </a:lnTo>
                  <a:lnTo>
                    <a:pt x="2810" y="3013"/>
                  </a:lnTo>
                  <a:lnTo>
                    <a:pt x="3129" y="2578"/>
                  </a:lnTo>
                  <a:lnTo>
                    <a:pt x="3390" y="2173"/>
                  </a:lnTo>
                  <a:lnTo>
                    <a:pt x="3650" y="1738"/>
                  </a:lnTo>
                  <a:lnTo>
                    <a:pt x="3882" y="1275"/>
                  </a:lnTo>
                  <a:lnTo>
                    <a:pt x="3940" y="1130"/>
                  </a:lnTo>
                  <a:lnTo>
                    <a:pt x="3998" y="956"/>
                  </a:lnTo>
                  <a:lnTo>
                    <a:pt x="3998" y="782"/>
                  </a:lnTo>
                  <a:lnTo>
                    <a:pt x="3969" y="608"/>
                  </a:lnTo>
                  <a:lnTo>
                    <a:pt x="3911" y="464"/>
                  </a:lnTo>
                  <a:lnTo>
                    <a:pt x="3824" y="319"/>
                  </a:lnTo>
                  <a:lnTo>
                    <a:pt x="3708" y="203"/>
                  </a:lnTo>
                  <a:lnTo>
                    <a:pt x="3563" y="116"/>
                  </a:lnTo>
                  <a:lnTo>
                    <a:pt x="3419" y="29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5"/>
            <p:cNvSpPr/>
            <p:nvPr/>
          </p:nvSpPr>
          <p:spPr>
            <a:xfrm>
              <a:off x="8222875" y="3010550"/>
              <a:ext cx="121675" cy="135425"/>
            </a:xfrm>
            <a:custGeom>
              <a:avLst/>
              <a:gdLst/>
              <a:ahLst/>
              <a:cxnLst/>
              <a:rect l="l" t="t" r="r" b="b"/>
              <a:pathLst>
                <a:path w="4867" h="5417" extrusionOk="0">
                  <a:moveTo>
                    <a:pt x="3853" y="0"/>
                  </a:moveTo>
                  <a:lnTo>
                    <a:pt x="3679" y="58"/>
                  </a:lnTo>
                  <a:lnTo>
                    <a:pt x="3534" y="116"/>
                  </a:lnTo>
                  <a:lnTo>
                    <a:pt x="3418" y="232"/>
                  </a:lnTo>
                  <a:lnTo>
                    <a:pt x="232" y="3940"/>
                  </a:lnTo>
                  <a:lnTo>
                    <a:pt x="145" y="4085"/>
                  </a:lnTo>
                  <a:lnTo>
                    <a:pt x="58" y="4229"/>
                  </a:lnTo>
                  <a:lnTo>
                    <a:pt x="0" y="4403"/>
                  </a:lnTo>
                  <a:lnTo>
                    <a:pt x="0" y="4548"/>
                  </a:lnTo>
                  <a:lnTo>
                    <a:pt x="0" y="4722"/>
                  </a:lnTo>
                  <a:lnTo>
                    <a:pt x="58" y="4896"/>
                  </a:lnTo>
                  <a:lnTo>
                    <a:pt x="116" y="5040"/>
                  </a:lnTo>
                  <a:lnTo>
                    <a:pt x="232" y="5156"/>
                  </a:lnTo>
                  <a:lnTo>
                    <a:pt x="377" y="5272"/>
                  </a:lnTo>
                  <a:lnTo>
                    <a:pt x="521" y="5330"/>
                  </a:lnTo>
                  <a:lnTo>
                    <a:pt x="666" y="5388"/>
                  </a:lnTo>
                  <a:lnTo>
                    <a:pt x="840" y="5417"/>
                  </a:lnTo>
                  <a:lnTo>
                    <a:pt x="1014" y="5388"/>
                  </a:lnTo>
                  <a:lnTo>
                    <a:pt x="1188" y="5359"/>
                  </a:lnTo>
                  <a:lnTo>
                    <a:pt x="1332" y="5272"/>
                  </a:lnTo>
                  <a:lnTo>
                    <a:pt x="1448" y="5156"/>
                  </a:lnTo>
                  <a:lnTo>
                    <a:pt x="4635" y="1449"/>
                  </a:lnTo>
                  <a:lnTo>
                    <a:pt x="4722" y="1333"/>
                  </a:lnTo>
                  <a:lnTo>
                    <a:pt x="4808" y="1159"/>
                  </a:lnTo>
                  <a:lnTo>
                    <a:pt x="4837" y="1014"/>
                  </a:lnTo>
                  <a:lnTo>
                    <a:pt x="4866" y="840"/>
                  </a:lnTo>
                  <a:lnTo>
                    <a:pt x="4866" y="696"/>
                  </a:lnTo>
                  <a:lnTo>
                    <a:pt x="4808" y="522"/>
                  </a:lnTo>
                  <a:lnTo>
                    <a:pt x="4750" y="377"/>
                  </a:lnTo>
                  <a:lnTo>
                    <a:pt x="4635" y="232"/>
                  </a:lnTo>
                  <a:lnTo>
                    <a:pt x="4490" y="145"/>
                  </a:lnTo>
                  <a:lnTo>
                    <a:pt x="4345" y="58"/>
                  </a:lnTo>
                  <a:lnTo>
                    <a:pt x="4171" y="29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5"/>
            <p:cNvSpPr/>
            <p:nvPr/>
          </p:nvSpPr>
          <p:spPr>
            <a:xfrm>
              <a:off x="5137975" y="1828750"/>
              <a:ext cx="52900" cy="119500"/>
            </a:xfrm>
            <a:custGeom>
              <a:avLst/>
              <a:gdLst/>
              <a:ahLst/>
              <a:cxnLst/>
              <a:rect l="l" t="t" r="r" b="b"/>
              <a:pathLst>
                <a:path w="2116" h="4780" extrusionOk="0">
                  <a:moveTo>
                    <a:pt x="783" y="0"/>
                  </a:moveTo>
                  <a:lnTo>
                    <a:pt x="609" y="29"/>
                  </a:lnTo>
                  <a:lnTo>
                    <a:pt x="464" y="116"/>
                  </a:lnTo>
                  <a:lnTo>
                    <a:pt x="319" y="203"/>
                  </a:lnTo>
                  <a:lnTo>
                    <a:pt x="203" y="290"/>
                  </a:lnTo>
                  <a:lnTo>
                    <a:pt x="88" y="434"/>
                  </a:lnTo>
                  <a:lnTo>
                    <a:pt x="30" y="608"/>
                  </a:lnTo>
                  <a:lnTo>
                    <a:pt x="1" y="753"/>
                  </a:lnTo>
                  <a:lnTo>
                    <a:pt x="1" y="927"/>
                  </a:lnTo>
                  <a:lnTo>
                    <a:pt x="30" y="1101"/>
                  </a:lnTo>
                  <a:lnTo>
                    <a:pt x="464" y="4142"/>
                  </a:lnTo>
                  <a:lnTo>
                    <a:pt x="493" y="4287"/>
                  </a:lnTo>
                  <a:lnTo>
                    <a:pt x="609" y="4432"/>
                  </a:lnTo>
                  <a:lnTo>
                    <a:pt x="725" y="4548"/>
                  </a:lnTo>
                  <a:lnTo>
                    <a:pt x="841" y="4664"/>
                  </a:lnTo>
                  <a:lnTo>
                    <a:pt x="986" y="4721"/>
                  </a:lnTo>
                  <a:lnTo>
                    <a:pt x="1159" y="4750"/>
                  </a:lnTo>
                  <a:lnTo>
                    <a:pt x="1333" y="4779"/>
                  </a:lnTo>
                  <a:lnTo>
                    <a:pt x="1507" y="4750"/>
                  </a:lnTo>
                  <a:lnTo>
                    <a:pt x="1652" y="4664"/>
                  </a:lnTo>
                  <a:lnTo>
                    <a:pt x="1797" y="4577"/>
                  </a:lnTo>
                  <a:lnTo>
                    <a:pt x="1912" y="4490"/>
                  </a:lnTo>
                  <a:lnTo>
                    <a:pt x="2028" y="4345"/>
                  </a:lnTo>
                  <a:lnTo>
                    <a:pt x="2086" y="4171"/>
                  </a:lnTo>
                  <a:lnTo>
                    <a:pt x="2115" y="4026"/>
                  </a:lnTo>
                  <a:lnTo>
                    <a:pt x="2115" y="3852"/>
                  </a:lnTo>
                  <a:lnTo>
                    <a:pt x="2115" y="3679"/>
                  </a:lnTo>
                  <a:lnTo>
                    <a:pt x="1681" y="637"/>
                  </a:lnTo>
                  <a:lnTo>
                    <a:pt x="1623" y="492"/>
                  </a:lnTo>
                  <a:lnTo>
                    <a:pt x="1536" y="348"/>
                  </a:lnTo>
                  <a:lnTo>
                    <a:pt x="1391" y="232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7" y="2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5"/>
            <p:cNvSpPr/>
            <p:nvPr/>
          </p:nvSpPr>
          <p:spPr>
            <a:xfrm>
              <a:off x="3729500" y="2048150"/>
              <a:ext cx="99975" cy="128200"/>
            </a:xfrm>
            <a:custGeom>
              <a:avLst/>
              <a:gdLst/>
              <a:ahLst/>
              <a:cxnLst/>
              <a:rect l="l" t="t" r="r" b="b"/>
              <a:pathLst>
                <a:path w="3999" h="5128" extrusionOk="0">
                  <a:moveTo>
                    <a:pt x="696" y="1"/>
                  </a:moveTo>
                  <a:lnTo>
                    <a:pt x="522" y="30"/>
                  </a:lnTo>
                  <a:lnTo>
                    <a:pt x="377" y="117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1"/>
                  </a:lnTo>
                  <a:lnTo>
                    <a:pt x="1" y="1014"/>
                  </a:lnTo>
                  <a:lnTo>
                    <a:pt x="59" y="1159"/>
                  </a:lnTo>
                  <a:lnTo>
                    <a:pt x="146" y="1304"/>
                  </a:lnTo>
                  <a:lnTo>
                    <a:pt x="261" y="1449"/>
                  </a:lnTo>
                  <a:lnTo>
                    <a:pt x="609" y="1797"/>
                  </a:lnTo>
                  <a:lnTo>
                    <a:pt x="957" y="2173"/>
                  </a:lnTo>
                  <a:lnTo>
                    <a:pt x="1101" y="2347"/>
                  </a:lnTo>
                  <a:lnTo>
                    <a:pt x="1188" y="2434"/>
                  </a:lnTo>
                  <a:lnTo>
                    <a:pt x="1159" y="2434"/>
                  </a:lnTo>
                  <a:lnTo>
                    <a:pt x="1449" y="2839"/>
                  </a:lnTo>
                  <a:lnTo>
                    <a:pt x="1739" y="3274"/>
                  </a:lnTo>
                  <a:lnTo>
                    <a:pt x="1970" y="3708"/>
                  </a:lnTo>
                  <a:lnTo>
                    <a:pt x="2086" y="3940"/>
                  </a:lnTo>
                  <a:lnTo>
                    <a:pt x="2115" y="4056"/>
                  </a:lnTo>
                  <a:lnTo>
                    <a:pt x="2144" y="4085"/>
                  </a:lnTo>
                  <a:lnTo>
                    <a:pt x="2144" y="4143"/>
                  </a:lnTo>
                  <a:lnTo>
                    <a:pt x="2202" y="4230"/>
                  </a:lnTo>
                  <a:lnTo>
                    <a:pt x="2289" y="4519"/>
                  </a:lnTo>
                  <a:lnTo>
                    <a:pt x="2376" y="4664"/>
                  </a:lnTo>
                  <a:lnTo>
                    <a:pt x="2463" y="4809"/>
                  </a:lnTo>
                  <a:lnTo>
                    <a:pt x="2579" y="4925"/>
                  </a:lnTo>
                  <a:lnTo>
                    <a:pt x="2695" y="5012"/>
                  </a:lnTo>
                  <a:lnTo>
                    <a:pt x="2868" y="5099"/>
                  </a:lnTo>
                  <a:lnTo>
                    <a:pt x="3013" y="5128"/>
                  </a:lnTo>
                  <a:lnTo>
                    <a:pt x="3187" y="5128"/>
                  </a:lnTo>
                  <a:lnTo>
                    <a:pt x="3361" y="5099"/>
                  </a:lnTo>
                  <a:lnTo>
                    <a:pt x="3506" y="5041"/>
                  </a:lnTo>
                  <a:lnTo>
                    <a:pt x="3650" y="4954"/>
                  </a:lnTo>
                  <a:lnTo>
                    <a:pt x="3766" y="4838"/>
                  </a:lnTo>
                  <a:lnTo>
                    <a:pt x="3853" y="4693"/>
                  </a:lnTo>
                  <a:lnTo>
                    <a:pt x="3940" y="4548"/>
                  </a:lnTo>
                  <a:lnTo>
                    <a:pt x="3969" y="4403"/>
                  </a:lnTo>
                  <a:lnTo>
                    <a:pt x="3998" y="4230"/>
                  </a:lnTo>
                  <a:lnTo>
                    <a:pt x="3940" y="4056"/>
                  </a:lnTo>
                  <a:lnTo>
                    <a:pt x="3737" y="3506"/>
                  </a:lnTo>
                  <a:lnTo>
                    <a:pt x="3506" y="2984"/>
                  </a:lnTo>
                  <a:lnTo>
                    <a:pt x="3245" y="2492"/>
                  </a:lnTo>
                  <a:lnTo>
                    <a:pt x="2955" y="1999"/>
                  </a:lnTo>
                  <a:lnTo>
                    <a:pt x="2608" y="1507"/>
                  </a:lnTo>
                  <a:lnTo>
                    <a:pt x="2260" y="1072"/>
                  </a:lnTo>
                  <a:lnTo>
                    <a:pt x="1884" y="638"/>
                  </a:lnTo>
                  <a:lnTo>
                    <a:pt x="1449" y="23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5"/>
            <p:cNvSpPr/>
            <p:nvPr/>
          </p:nvSpPr>
          <p:spPr>
            <a:xfrm>
              <a:off x="3826550" y="2019200"/>
              <a:ext cx="79675" cy="136150"/>
            </a:xfrm>
            <a:custGeom>
              <a:avLst/>
              <a:gdLst/>
              <a:ahLst/>
              <a:cxnLst/>
              <a:rect l="l" t="t" r="r" b="b"/>
              <a:pathLst>
                <a:path w="3187" h="5446" extrusionOk="0">
                  <a:moveTo>
                    <a:pt x="1072" y="0"/>
                  </a:moveTo>
                  <a:lnTo>
                    <a:pt x="927" y="29"/>
                  </a:lnTo>
                  <a:lnTo>
                    <a:pt x="753" y="87"/>
                  </a:lnTo>
                  <a:lnTo>
                    <a:pt x="608" y="174"/>
                  </a:lnTo>
                  <a:lnTo>
                    <a:pt x="493" y="290"/>
                  </a:lnTo>
                  <a:lnTo>
                    <a:pt x="406" y="435"/>
                  </a:lnTo>
                  <a:lnTo>
                    <a:pt x="261" y="753"/>
                  </a:lnTo>
                  <a:lnTo>
                    <a:pt x="145" y="1101"/>
                  </a:lnTo>
                  <a:lnTo>
                    <a:pt x="58" y="1448"/>
                  </a:lnTo>
                  <a:lnTo>
                    <a:pt x="29" y="1796"/>
                  </a:lnTo>
                  <a:lnTo>
                    <a:pt x="0" y="2144"/>
                  </a:lnTo>
                  <a:lnTo>
                    <a:pt x="29" y="2491"/>
                  </a:lnTo>
                  <a:lnTo>
                    <a:pt x="87" y="2839"/>
                  </a:lnTo>
                  <a:lnTo>
                    <a:pt x="174" y="3186"/>
                  </a:lnTo>
                  <a:lnTo>
                    <a:pt x="319" y="3534"/>
                  </a:lnTo>
                  <a:lnTo>
                    <a:pt x="464" y="3852"/>
                  </a:lnTo>
                  <a:lnTo>
                    <a:pt x="637" y="4142"/>
                  </a:lnTo>
                  <a:lnTo>
                    <a:pt x="840" y="4432"/>
                  </a:lnTo>
                  <a:lnTo>
                    <a:pt x="1072" y="4693"/>
                  </a:lnTo>
                  <a:lnTo>
                    <a:pt x="1333" y="4953"/>
                  </a:lnTo>
                  <a:lnTo>
                    <a:pt x="1593" y="5156"/>
                  </a:lnTo>
                  <a:lnTo>
                    <a:pt x="1912" y="5359"/>
                  </a:lnTo>
                  <a:lnTo>
                    <a:pt x="2057" y="5417"/>
                  </a:lnTo>
                  <a:lnTo>
                    <a:pt x="2231" y="5446"/>
                  </a:lnTo>
                  <a:lnTo>
                    <a:pt x="2549" y="5446"/>
                  </a:lnTo>
                  <a:lnTo>
                    <a:pt x="2723" y="5388"/>
                  </a:lnTo>
                  <a:lnTo>
                    <a:pt x="2839" y="5301"/>
                  </a:lnTo>
                  <a:lnTo>
                    <a:pt x="2984" y="5185"/>
                  </a:lnTo>
                  <a:lnTo>
                    <a:pt x="3071" y="5040"/>
                  </a:lnTo>
                  <a:lnTo>
                    <a:pt x="3129" y="4895"/>
                  </a:lnTo>
                  <a:lnTo>
                    <a:pt x="3186" y="4721"/>
                  </a:lnTo>
                  <a:lnTo>
                    <a:pt x="3186" y="4548"/>
                  </a:lnTo>
                  <a:lnTo>
                    <a:pt x="3157" y="4403"/>
                  </a:lnTo>
                  <a:lnTo>
                    <a:pt x="3100" y="4229"/>
                  </a:lnTo>
                  <a:lnTo>
                    <a:pt x="3013" y="4084"/>
                  </a:lnTo>
                  <a:lnTo>
                    <a:pt x="2897" y="3968"/>
                  </a:lnTo>
                  <a:lnTo>
                    <a:pt x="2752" y="3881"/>
                  </a:lnTo>
                  <a:lnTo>
                    <a:pt x="2549" y="3737"/>
                  </a:lnTo>
                  <a:lnTo>
                    <a:pt x="2448" y="3661"/>
                  </a:lnTo>
                  <a:lnTo>
                    <a:pt x="2173" y="3362"/>
                  </a:lnTo>
                  <a:lnTo>
                    <a:pt x="2173" y="3360"/>
                  </a:lnTo>
                  <a:lnTo>
                    <a:pt x="2086" y="3273"/>
                  </a:lnTo>
                  <a:lnTo>
                    <a:pt x="1970" y="3041"/>
                  </a:lnTo>
                  <a:lnTo>
                    <a:pt x="1912" y="2955"/>
                  </a:lnTo>
                  <a:lnTo>
                    <a:pt x="1825" y="2723"/>
                  </a:lnTo>
                  <a:lnTo>
                    <a:pt x="1767" y="2491"/>
                  </a:lnTo>
                  <a:lnTo>
                    <a:pt x="1738" y="2259"/>
                  </a:lnTo>
                  <a:lnTo>
                    <a:pt x="1738" y="2201"/>
                  </a:lnTo>
                  <a:lnTo>
                    <a:pt x="1738" y="1941"/>
                  </a:lnTo>
                  <a:lnTo>
                    <a:pt x="1738" y="1738"/>
                  </a:lnTo>
                  <a:lnTo>
                    <a:pt x="1767" y="1622"/>
                  </a:lnTo>
                  <a:lnTo>
                    <a:pt x="1825" y="1390"/>
                  </a:lnTo>
                  <a:lnTo>
                    <a:pt x="1883" y="1275"/>
                  </a:lnTo>
                  <a:lnTo>
                    <a:pt x="1941" y="1130"/>
                  </a:lnTo>
                  <a:lnTo>
                    <a:pt x="1970" y="956"/>
                  </a:lnTo>
                  <a:lnTo>
                    <a:pt x="1970" y="811"/>
                  </a:lnTo>
                  <a:lnTo>
                    <a:pt x="1970" y="637"/>
                  </a:lnTo>
                  <a:lnTo>
                    <a:pt x="1912" y="492"/>
                  </a:lnTo>
                  <a:lnTo>
                    <a:pt x="1825" y="348"/>
                  </a:lnTo>
                  <a:lnTo>
                    <a:pt x="1709" y="203"/>
                  </a:lnTo>
                  <a:lnTo>
                    <a:pt x="1564" y="116"/>
                  </a:lnTo>
                  <a:lnTo>
                    <a:pt x="1420" y="58"/>
                  </a:lnTo>
                  <a:lnTo>
                    <a:pt x="1246" y="2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5"/>
            <p:cNvSpPr/>
            <p:nvPr/>
          </p:nvSpPr>
          <p:spPr>
            <a:xfrm>
              <a:off x="2814900" y="2523925"/>
              <a:ext cx="109375" cy="110100"/>
            </a:xfrm>
            <a:custGeom>
              <a:avLst/>
              <a:gdLst/>
              <a:ahLst/>
              <a:cxnLst/>
              <a:rect l="l" t="t" r="r" b="b"/>
              <a:pathLst>
                <a:path w="4375" h="4404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203" y="348"/>
                  </a:lnTo>
                  <a:lnTo>
                    <a:pt x="117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7" y="1304"/>
                  </a:lnTo>
                  <a:lnTo>
                    <a:pt x="435" y="1709"/>
                  </a:lnTo>
                  <a:lnTo>
                    <a:pt x="754" y="2144"/>
                  </a:lnTo>
                  <a:lnTo>
                    <a:pt x="1101" y="2520"/>
                  </a:lnTo>
                  <a:lnTo>
                    <a:pt x="1478" y="2926"/>
                  </a:lnTo>
                  <a:lnTo>
                    <a:pt x="1854" y="3273"/>
                  </a:lnTo>
                  <a:lnTo>
                    <a:pt x="2260" y="3621"/>
                  </a:lnTo>
                  <a:lnTo>
                    <a:pt x="2666" y="3969"/>
                  </a:lnTo>
                  <a:lnTo>
                    <a:pt x="3071" y="4287"/>
                  </a:lnTo>
                  <a:lnTo>
                    <a:pt x="3245" y="4345"/>
                  </a:lnTo>
                  <a:lnTo>
                    <a:pt x="3390" y="4403"/>
                  </a:lnTo>
                  <a:lnTo>
                    <a:pt x="3592" y="4403"/>
                  </a:lnTo>
                  <a:lnTo>
                    <a:pt x="3737" y="4374"/>
                  </a:lnTo>
                  <a:lnTo>
                    <a:pt x="3882" y="4316"/>
                  </a:lnTo>
                  <a:lnTo>
                    <a:pt x="4027" y="4229"/>
                  </a:lnTo>
                  <a:lnTo>
                    <a:pt x="4172" y="4113"/>
                  </a:lnTo>
                  <a:lnTo>
                    <a:pt x="4259" y="3969"/>
                  </a:lnTo>
                  <a:lnTo>
                    <a:pt x="4317" y="3824"/>
                  </a:lnTo>
                  <a:lnTo>
                    <a:pt x="4375" y="3650"/>
                  </a:lnTo>
                  <a:lnTo>
                    <a:pt x="4375" y="3476"/>
                  </a:lnTo>
                  <a:lnTo>
                    <a:pt x="4346" y="3302"/>
                  </a:lnTo>
                  <a:lnTo>
                    <a:pt x="4288" y="3158"/>
                  </a:lnTo>
                  <a:lnTo>
                    <a:pt x="4201" y="3013"/>
                  </a:lnTo>
                  <a:lnTo>
                    <a:pt x="4085" y="2897"/>
                  </a:lnTo>
                  <a:lnTo>
                    <a:pt x="3940" y="2810"/>
                  </a:lnTo>
                  <a:lnTo>
                    <a:pt x="3685" y="2601"/>
                  </a:lnTo>
                  <a:lnTo>
                    <a:pt x="3685" y="2601"/>
                  </a:lnTo>
                  <a:lnTo>
                    <a:pt x="3245" y="2231"/>
                  </a:lnTo>
                  <a:lnTo>
                    <a:pt x="2723" y="1767"/>
                  </a:lnTo>
                  <a:lnTo>
                    <a:pt x="2260" y="1246"/>
                  </a:lnTo>
                  <a:lnTo>
                    <a:pt x="1912" y="833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5"/>
            <p:cNvSpPr/>
            <p:nvPr/>
          </p:nvSpPr>
          <p:spPr>
            <a:xfrm>
              <a:off x="2890950" y="2476850"/>
              <a:ext cx="109350" cy="166575"/>
            </a:xfrm>
            <a:custGeom>
              <a:avLst/>
              <a:gdLst/>
              <a:ahLst/>
              <a:cxnLst/>
              <a:rect l="l" t="t" r="r" b="b"/>
              <a:pathLst>
                <a:path w="4374" h="6663" extrusionOk="0">
                  <a:moveTo>
                    <a:pt x="840" y="0"/>
                  </a:moveTo>
                  <a:lnTo>
                    <a:pt x="666" y="29"/>
                  </a:lnTo>
                  <a:lnTo>
                    <a:pt x="521" y="58"/>
                  </a:lnTo>
                  <a:lnTo>
                    <a:pt x="377" y="14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51"/>
                  </a:lnTo>
                  <a:lnTo>
                    <a:pt x="0" y="696"/>
                  </a:lnTo>
                  <a:lnTo>
                    <a:pt x="0" y="869"/>
                  </a:lnTo>
                  <a:lnTo>
                    <a:pt x="0" y="1014"/>
                  </a:lnTo>
                  <a:lnTo>
                    <a:pt x="58" y="1159"/>
                  </a:lnTo>
                  <a:lnTo>
                    <a:pt x="145" y="1333"/>
                  </a:lnTo>
                  <a:lnTo>
                    <a:pt x="232" y="1449"/>
                  </a:lnTo>
                  <a:lnTo>
                    <a:pt x="666" y="1970"/>
                  </a:lnTo>
                  <a:lnTo>
                    <a:pt x="782" y="2115"/>
                  </a:lnTo>
                  <a:lnTo>
                    <a:pt x="811" y="2173"/>
                  </a:lnTo>
                  <a:lnTo>
                    <a:pt x="1014" y="2434"/>
                  </a:lnTo>
                  <a:lnTo>
                    <a:pt x="1390" y="3013"/>
                  </a:lnTo>
                  <a:lnTo>
                    <a:pt x="1738" y="3592"/>
                  </a:lnTo>
                  <a:lnTo>
                    <a:pt x="2057" y="4201"/>
                  </a:lnTo>
                  <a:lnTo>
                    <a:pt x="2173" y="4490"/>
                  </a:lnTo>
                  <a:lnTo>
                    <a:pt x="2201" y="4519"/>
                  </a:lnTo>
                  <a:lnTo>
                    <a:pt x="2259" y="4693"/>
                  </a:lnTo>
                  <a:lnTo>
                    <a:pt x="2491" y="5359"/>
                  </a:lnTo>
                  <a:lnTo>
                    <a:pt x="2694" y="6025"/>
                  </a:lnTo>
                  <a:lnTo>
                    <a:pt x="2781" y="6170"/>
                  </a:lnTo>
                  <a:lnTo>
                    <a:pt x="2868" y="6315"/>
                  </a:lnTo>
                  <a:lnTo>
                    <a:pt x="2984" y="6431"/>
                  </a:lnTo>
                  <a:lnTo>
                    <a:pt x="3099" y="6547"/>
                  </a:lnTo>
                  <a:lnTo>
                    <a:pt x="3273" y="6605"/>
                  </a:lnTo>
                  <a:lnTo>
                    <a:pt x="3418" y="6663"/>
                  </a:lnTo>
                  <a:lnTo>
                    <a:pt x="3592" y="6663"/>
                  </a:lnTo>
                  <a:lnTo>
                    <a:pt x="3766" y="6634"/>
                  </a:lnTo>
                  <a:lnTo>
                    <a:pt x="3910" y="6547"/>
                  </a:lnTo>
                  <a:lnTo>
                    <a:pt x="4055" y="6460"/>
                  </a:lnTo>
                  <a:lnTo>
                    <a:pt x="4171" y="6344"/>
                  </a:lnTo>
                  <a:lnTo>
                    <a:pt x="4287" y="6228"/>
                  </a:lnTo>
                  <a:lnTo>
                    <a:pt x="4345" y="6083"/>
                  </a:lnTo>
                  <a:lnTo>
                    <a:pt x="4374" y="5910"/>
                  </a:lnTo>
                  <a:lnTo>
                    <a:pt x="4374" y="5736"/>
                  </a:lnTo>
                  <a:lnTo>
                    <a:pt x="4374" y="5562"/>
                  </a:lnTo>
                  <a:lnTo>
                    <a:pt x="4142" y="4838"/>
                  </a:lnTo>
                  <a:lnTo>
                    <a:pt x="3882" y="4114"/>
                  </a:lnTo>
                  <a:lnTo>
                    <a:pt x="3563" y="3418"/>
                  </a:lnTo>
                  <a:lnTo>
                    <a:pt x="3215" y="2752"/>
                  </a:lnTo>
                  <a:lnTo>
                    <a:pt x="2839" y="2086"/>
                  </a:lnTo>
                  <a:lnTo>
                    <a:pt x="2404" y="1449"/>
                  </a:lnTo>
                  <a:lnTo>
                    <a:pt x="1941" y="840"/>
                  </a:lnTo>
                  <a:lnTo>
                    <a:pt x="144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2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5"/>
            <p:cNvSpPr/>
            <p:nvPr/>
          </p:nvSpPr>
          <p:spPr>
            <a:xfrm>
              <a:off x="2959000" y="2456575"/>
              <a:ext cx="62300" cy="80400"/>
            </a:xfrm>
            <a:custGeom>
              <a:avLst/>
              <a:gdLst/>
              <a:ahLst/>
              <a:cxnLst/>
              <a:rect l="l" t="t" r="r" b="b"/>
              <a:pathLst>
                <a:path w="2492" h="3216" extrusionOk="0"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1" y="232"/>
                  </a:lnTo>
                  <a:lnTo>
                    <a:pt x="175" y="348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928" y="2810"/>
                  </a:lnTo>
                  <a:lnTo>
                    <a:pt x="1015" y="2926"/>
                  </a:lnTo>
                  <a:lnTo>
                    <a:pt x="1131" y="3042"/>
                  </a:lnTo>
                  <a:lnTo>
                    <a:pt x="1275" y="3129"/>
                  </a:lnTo>
                  <a:lnTo>
                    <a:pt x="1420" y="3187"/>
                  </a:lnTo>
                  <a:lnTo>
                    <a:pt x="1594" y="3216"/>
                  </a:lnTo>
                  <a:lnTo>
                    <a:pt x="1768" y="3216"/>
                  </a:lnTo>
                  <a:lnTo>
                    <a:pt x="1942" y="3187"/>
                  </a:lnTo>
                  <a:lnTo>
                    <a:pt x="2086" y="3100"/>
                  </a:lnTo>
                  <a:lnTo>
                    <a:pt x="2231" y="3013"/>
                  </a:lnTo>
                  <a:lnTo>
                    <a:pt x="2347" y="2897"/>
                  </a:lnTo>
                  <a:lnTo>
                    <a:pt x="2434" y="2752"/>
                  </a:lnTo>
                  <a:lnTo>
                    <a:pt x="2492" y="2607"/>
                  </a:lnTo>
                  <a:lnTo>
                    <a:pt x="2492" y="2434"/>
                  </a:lnTo>
                  <a:lnTo>
                    <a:pt x="2492" y="2260"/>
                  </a:lnTo>
                  <a:lnTo>
                    <a:pt x="2463" y="2086"/>
                  </a:lnTo>
                  <a:lnTo>
                    <a:pt x="2405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203"/>
                  </a:lnTo>
                  <a:lnTo>
                    <a:pt x="1246" y="87"/>
                  </a:lnTo>
                  <a:lnTo>
                    <a:pt x="1073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5"/>
            <p:cNvSpPr/>
            <p:nvPr/>
          </p:nvSpPr>
          <p:spPr>
            <a:xfrm>
              <a:off x="2109575" y="3143800"/>
              <a:ext cx="110825" cy="108625"/>
            </a:xfrm>
            <a:custGeom>
              <a:avLst/>
              <a:gdLst/>
              <a:ahLst/>
              <a:cxnLst/>
              <a:rect l="l" t="t" r="r" b="b"/>
              <a:pathLst>
                <a:path w="4433" h="4345" extrusionOk="0">
                  <a:moveTo>
                    <a:pt x="580" y="1680"/>
                  </a:moveTo>
                  <a:lnTo>
                    <a:pt x="783" y="1767"/>
                  </a:lnTo>
                  <a:lnTo>
                    <a:pt x="754" y="1750"/>
                  </a:lnTo>
                  <a:lnTo>
                    <a:pt x="580" y="1680"/>
                  </a:lnTo>
                  <a:close/>
                  <a:moveTo>
                    <a:pt x="2231" y="2897"/>
                  </a:moveTo>
                  <a:lnTo>
                    <a:pt x="2376" y="3070"/>
                  </a:lnTo>
                  <a:lnTo>
                    <a:pt x="2376" y="307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231" y="2897"/>
                  </a:lnTo>
                  <a:close/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5" y="348"/>
                  </a:lnTo>
                  <a:lnTo>
                    <a:pt x="88" y="492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232" y="1419"/>
                  </a:lnTo>
                  <a:lnTo>
                    <a:pt x="348" y="1535"/>
                  </a:lnTo>
                  <a:lnTo>
                    <a:pt x="493" y="1622"/>
                  </a:lnTo>
                  <a:lnTo>
                    <a:pt x="638" y="1680"/>
                  </a:lnTo>
                  <a:lnTo>
                    <a:pt x="754" y="1750"/>
                  </a:lnTo>
                  <a:lnTo>
                    <a:pt x="870" y="1796"/>
                  </a:lnTo>
                  <a:lnTo>
                    <a:pt x="1130" y="1941"/>
                  </a:lnTo>
                  <a:lnTo>
                    <a:pt x="1391" y="2115"/>
                  </a:lnTo>
                  <a:lnTo>
                    <a:pt x="1617" y="2265"/>
                  </a:lnTo>
                  <a:lnTo>
                    <a:pt x="1617" y="2265"/>
                  </a:lnTo>
                  <a:lnTo>
                    <a:pt x="1710" y="2346"/>
                  </a:lnTo>
                  <a:lnTo>
                    <a:pt x="1970" y="2578"/>
                  </a:lnTo>
                  <a:lnTo>
                    <a:pt x="2173" y="281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434" y="3128"/>
                  </a:lnTo>
                  <a:lnTo>
                    <a:pt x="2579" y="3389"/>
                  </a:lnTo>
                  <a:lnTo>
                    <a:pt x="2724" y="3650"/>
                  </a:lnTo>
                  <a:lnTo>
                    <a:pt x="2839" y="3910"/>
                  </a:lnTo>
                  <a:lnTo>
                    <a:pt x="2926" y="4055"/>
                  </a:lnTo>
                  <a:lnTo>
                    <a:pt x="3071" y="4171"/>
                  </a:lnTo>
                  <a:lnTo>
                    <a:pt x="3216" y="4258"/>
                  </a:lnTo>
                  <a:lnTo>
                    <a:pt x="3361" y="4316"/>
                  </a:lnTo>
                  <a:lnTo>
                    <a:pt x="3535" y="4345"/>
                  </a:lnTo>
                  <a:lnTo>
                    <a:pt x="3708" y="4345"/>
                  </a:lnTo>
                  <a:lnTo>
                    <a:pt x="3882" y="4287"/>
                  </a:lnTo>
                  <a:lnTo>
                    <a:pt x="4027" y="4229"/>
                  </a:lnTo>
                  <a:lnTo>
                    <a:pt x="4143" y="4113"/>
                  </a:lnTo>
                  <a:lnTo>
                    <a:pt x="4259" y="3997"/>
                  </a:lnTo>
                  <a:lnTo>
                    <a:pt x="4375" y="3853"/>
                  </a:lnTo>
                  <a:lnTo>
                    <a:pt x="4404" y="3708"/>
                  </a:lnTo>
                  <a:lnTo>
                    <a:pt x="4433" y="3534"/>
                  </a:lnTo>
                  <a:lnTo>
                    <a:pt x="4433" y="3389"/>
                  </a:lnTo>
                  <a:lnTo>
                    <a:pt x="4404" y="3215"/>
                  </a:lnTo>
                  <a:lnTo>
                    <a:pt x="4346" y="3041"/>
                  </a:lnTo>
                  <a:lnTo>
                    <a:pt x="4085" y="2549"/>
                  </a:lnTo>
                  <a:lnTo>
                    <a:pt x="3766" y="2057"/>
                  </a:lnTo>
                  <a:lnTo>
                    <a:pt x="3419" y="1622"/>
                  </a:lnTo>
                  <a:lnTo>
                    <a:pt x="3013" y="1217"/>
                  </a:lnTo>
                  <a:lnTo>
                    <a:pt x="2579" y="869"/>
                  </a:lnTo>
                  <a:lnTo>
                    <a:pt x="2115" y="550"/>
                  </a:lnTo>
                  <a:lnTo>
                    <a:pt x="1623" y="261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5"/>
            <p:cNvSpPr/>
            <p:nvPr/>
          </p:nvSpPr>
          <p:spPr>
            <a:xfrm>
              <a:off x="2077725" y="3222000"/>
              <a:ext cx="123125" cy="105750"/>
            </a:xfrm>
            <a:custGeom>
              <a:avLst/>
              <a:gdLst/>
              <a:ahLst/>
              <a:cxnLst/>
              <a:rect l="l" t="t" r="r" b="b"/>
              <a:pathLst>
                <a:path w="4925" h="4230" extrusionOk="0">
                  <a:moveTo>
                    <a:pt x="753" y="0"/>
                  </a:moveTo>
                  <a:lnTo>
                    <a:pt x="580" y="29"/>
                  </a:lnTo>
                  <a:lnTo>
                    <a:pt x="435" y="116"/>
                  </a:lnTo>
                  <a:lnTo>
                    <a:pt x="319" y="203"/>
                  </a:lnTo>
                  <a:lnTo>
                    <a:pt x="203" y="348"/>
                  </a:lnTo>
                  <a:lnTo>
                    <a:pt x="116" y="493"/>
                  </a:lnTo>
                  <a:lnTo>
                    <a:pt x="58" y="638"/>
                  </a:lnTo>
                  <a:lnTo>
                    <a:pt x="0" y="811"/>
                  </a:lnTo>
                  <a:lnTo>
                    <a:pt x="0" y="956"/>
                  </a:lnTo>
                  <a:lnTo>
                    <a:pt x="58" y="1130"/>
                  </a:lnTo>
                  <a:lnTo>
                    <a:pt x="145" y="1275"/>
                  </a:lnTo>
                  <a:lnTo>
                    <a:pt x="493" y="1767"/>
                  </a:lnTo>
                  <a:lnTo>
                    <a:pt x="898" y="2202"/>
                  </a:lnTo>
                  <a:lnTo>
                    <a:pt x="1333" y="2636"/>
                  </a:lnTo>
                  <a:lnTo>
                    <a:pt x="1767" y="3013"/>
                  </a:lnTo>
                  <a:lnTo>
                    <a:pt x="2260" y="3360"/>
                  </a:lnTo>
                  <a:lnTo>
                    <a:pt x="2752" y="3679"/>
                  </a:lnTo>
                  <a:lnTo>
                    <a:pt x="3273" y="3969"/>
                  </a:lnTo>
                  <a:lnTo>
                    <a:pt x="3853" y="4200"/>
                  </a:lnTo>
                  <a:lnTo>
                    <a:pt x="3998" y="4229"/>
                  </a:lnTo>
                  <a:lnTo>
                    <a:pt x="4171" y="4229"/>
                  </a:lnTo>
                  <a:lnTo>
                    <a:pt x="4345" y="4171"/>
                  </a:lnTo>
                  <a:lnTo>
                    <a:pt x="4490" y="4114"/>
                  </a:lnTo>
                  <a:lnTo>
                    <a:pt x="4635" y="4027"/>
                  </a:lnTo>
                  <a:lnTo>
                    <a:pt x="4751" y="3911"/>
                  </a:lnTo>
                  <a:lnTo>
                    <a:pt x="4838" y="3766"/>
                  </a:lnTo>
                  <a:lnTo>
                    <a:pt x="4895" y="3592"/>
                  </a:lnTo>
                  <a:lnTo>
                    <a:pt x="4924" y="3447"/>
                  </a:lnTo>
                  <a:lnTo>
                    <a:pt x="4924" y="3274"/>
                  </a:lnTo>
                  <a:lnTo>
                    <a:pt x="4895" y="3100"/>
                  </a:lnTo>
                  <a:lnTo>
                    <a:pt x="4809" y="2955"/>
                  </a:lnTo>
                  <a:lnTo>
                    <a:pt x="4693" y="2810"/>
                  </a:lnTo>
                  <a:lnTo>
                    <a:pt x="4577" y="2694"/>
                  </a:lnTo>
                  <a:lnTo>
                    <a:pt x="4461" y="2607"/>
                  </a:lnTo>
                  <a:lnTo>
                    <a:pt x="4287" y="2549"/>
                  </a:lnTo>
                  <a:lnTo>
                    <a:pt x="4258" y="2549"/>
                  </a:lnTo>
                  <a:lnTo>
                    <a:pt x="4229" y="2520"/>
                  </a:lnTo>
                  <a:lnTo>
                    <a:pt x="3998" y="2405"/>
                  </a:lnTo>
                  <a:lnTo>
                    <a:pt x="3563" y="2173"/>
                  </a:lnTo>
                  <a:lnTo>
                    <a:pt x="3158" y="1912"/>
                  </a:lnTo>
                  <a:lnTo>
                    <a:pt x="2955" y="1767"/>
                  </a:lnTo>
                  <a:lnTo>
                    <a:pt x="2839" y="1709"/>
                  </a:lnTo>
                  <a:lnTo>
                    <a:pt x="2868" y="1738"/>
                  </a:lnTo>
                  <a:lnTo>
                    <a:pt x="2491" y="1420"/>
                  </a:lnTo>
                  <a:lnTo>
                    <a:pt x="2144" y="1072"/>
                  </a:lnTo>
                  <a:lnTo>
                    <a:pt x="1825" y="696"/>
                  </a:lnTo>
                  <a:lnTo>
                    <a:pt x="1767" y="609"/>
                  </a:lnTo>
                  <a:lnTo>
                    <a:pt x="1767" y="638"/>
                  </a:lnTo>
                  <a:lnTo>
                    <a:pt x="1622" y="406"/>
                  </a:lnTo>
                  <a:lnTo>
                    <a:pt x="1506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1" name="Google Shape;611;p25"/>
          <p:cNvSpPr/>
          <p:nvPr/>
        </p:nvSpPr>
        <p:spPr>
          <a:xfrm rot="-5400000" flipH="1">
            <a:off x="132875" y="18662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2" name="Google Shape;612;p25"/>
          <p:cNvSpPr/>
          <p:nvPr/>
        </p:nvSpPr>
        <p:spPr>
          <a:xfrm rot="-5400000" flipH="1">
            <a:off x="418106" y="230290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3" name="Google Shape;613;p25"/>
          <p:cNvSpPr/>
          <p:nvPr/>
        </p:nvSpPr>
        <p:spPr>
          <a:xfrm rot="-5400000" flipH="1">
            <a:off x="451550" y="25431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4" name="Google Shape;614;p25"/>
          <p:cNvSpPr/>
          <p:nvPr/>
        </p:nvSpPr>
        <p:spPr>
          <a:xfrm>
            <a:off x="5275280" y="19860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5" name="Google Shape;615;p25"/>
          <p:cNvSpPr/>
          <p:nvPr/>
        </p:nvSpPr>
        <p:spPr>
          <a:xfrm flipH="1">
            <a:off x="4000111" y="19860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6" name="Google Shape;616;p25"/>
          <p:cNvSpPr/>
          <p:nvPr/>
        </p:nvSpPr>
        <p:spPr>
          <a:xfrm flipH="1">
            <a:off x="4581500" y="318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7" name="Google Shape;617;p25"/>
          <p:cNvSpPr/>
          <p:nvPr/>
        </p:nvSpPr>
        <p:spPr>
          <a:xfrm rot="-2516804">
            <a:off x="2668791" y="2892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8" name="Google Shape;618;p25"/>
          <p:cNvSpPr/>
          <p:nvPr/>
        </p:nvSpPr>
        <p:spPr>
          <a:xfrm flipH="1">
            <a:off x="3676625" y="4925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9" name="Google Shape;619;p25"/>
          <p:cNvSpPr/>
          <p:nvPr/>
        </p:nvSpPr>
        <p:spPr>
          <a:xfrm rot="-2417287" flipH="1">
            <a:off x="5271407" y="73541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0" name="Google Shape;620;p25"/>
          <p:cNvSpPr/>
          <p:nvPr/>
        </p:nvSpPr>
        <p:spPr>
          <a:xfrm flipH="1">
            <a:off x="3996950" y="895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1" name="Google Shape;621;p25"/>
          <p:cNvSpPr/>
          <p:nvPr/>
        </p:nvSpPr>
        <p:spPr>
          <a:xfrm flipH="1">
            <a:off x="6232700" y="9696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Pacifico"/>
              <a:buNone/>
              <a:defRPr sz="2800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2" r:id="rId2"/>
    <p:sldLayoutId id="2147483653" r:id="rId3"/>
    <p:sldLayoutId id="2147483656" r:id="rId4"/>
    <p:sldLayoutId id="2147483660" r:id="rId5"/>
    <p:sldLayoutId id="2147483664" r:id="rId6"/>
    <p:sldLayoutId id="2147483668" r:id="rId7"/>
    <p:sldLayoutId id="2147483669" r:id="rId8"/>
    <p:sldLayoutId id="2147483671" r:id="rId9"/>
    <p:sldLayoutId id="2147483674" r:id="rId10"/>
    <p:sldLayoutId id="2147483676" r:id="rId11"/>
    <p:sldLayoutId id="2147483677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" Target="slide6.xml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.png"/><Relationship Id="rId4" Type="http://schemas.openxmlformats.org/officeDocument/2006/relationships/slide" Target="slide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4" Type="http://schemas.openxmlformats.org/officeDocument/2006/relationships/image" Target="../media/image2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microsoft.com/office/2007/relationships/media" Target="../media/media1.MP4"/><Relationship Id="rId1" Type="http://schemas.openxmlformats.org/officeDocument/2006/relationships/video" Target="NULL" TargetMode="External"/><Relationship Id="rId5" Type="http://schemas.openxmlformats.org/officeDocument/2006/relationships/image" Target="../media/image3.png"/><Relationship Id="rId4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jp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5" Type="http://schemas.openxmlformats.org/officeDocument/2006/relationships/image" Target="../media/image30.png"/><Relationship Id="rId4" Type="http://schemas.openxmlformats.org/officeDocument/2006/relationships/image" Target="../media/image37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slide" Target="slide37.xml"/><Relationship Id="rId3" Type="http://schemas.openxmlformats.org/officeDocument/2006/relationships/image" Target="../media/image10.png"/><Relationship Id="rId7" Type="http://schemas.openxmlformats.org/officeDocument/2006/relationships/image" Target="../media/image12.png"/><Relationship Id="rId2" Type="http://schemas.openxmlformats.org/officeDocument/2006/relationships/slide" Target="slide34.xml"/><Relationship Id="rId1" Type="http://schemas.openxmlformats.org/officeDocument/2006/relationships/slideLayout" Target="../slideLayouts/slideLayout1.xml"/><Relationship Id="rId6" Type="http://schemas.openxmlformats.org/officeDocument/2006/relationships/slide" Target="slide36.xml"/><Relationship Id="rId11" Type="http://schemas.openxmlformats.org/officeDocument/2006/relationships/image" Target="../media/image14.png"/><Relationship Id="rId5" Type="http://schemas.openxmlformats.org/officeDocument/2006/relationships/image" Target="../media/image11.png"/><Relationship Id="rId10" Type="http://schemas.openxmlformats.org/officeDocument/2006/relationships/slide" Target="slide38.xml"/><Relationship Id="rId4" Type="http://schemas.openxmlformats.org/officeDocument/2006/relationships/slide" Target="slide35.xml"/><Relationship Id="rId9" Type="http://schemas.openxmlformats.org/officeDocument/2006/relationships/image" Target="../media/image13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7" Type="http://schemas.openxmlformats.org/officeDocument/2006/relationships/image" Target="../media/image44.png"/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2.xml"/><Relationship Id="rId6" Type="http://schemas.openxmlformats.org/officeDocument/2006/relationships/slide" Target="slide33.xml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7" Type="http://schemas.openxmlformats.org/officeDocument/2006/relationships/image" Target="../media/image44.png"/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2.xml"/><Relationship Id="rId6" Type="http://schemas.openxmlformats.org/officeDocument/2006/relationships/slide" Target="slide33.xml"/><Relationship Id="rId5" Type="http://schemas.openxmlformats.org/officeDocument/2006/relationships/image" Target="../media/image21.png"/><Relationship Id="rId4" Type="http://schemas.openxmlformats.org/officeDocument/2006/relationships/image" Target="../media/image43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7" Type="http://schemas.openxmlformats.org/officeDocument/2006/relationships/image" Target="../media/image44.png"/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2.xml"/><Relationship Id="rId6" Type="http://schemas.openxmlformats.org/officeDocument/2006/relationships/slide" Target="slide33.xml"/><Relationship Id="rId5" Type="http://schemas.openxmlformats.org/officeDocument/2006/relationships/image" Target="../media/image34.png"/><Relationship Id="rId4" Type="http://schemas.openxmlformats.org/officeDocument/2006/relationships/image" Target="../media/image46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7" Type="http://schemas.openxmlformats.org/officeDocument/2006/relationships/image" Target="../media/image44.png"/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2.xml"/><Relationship Id="rId6" Type="http://schemas.openxmlformats.org/officeDocument/2006/relationships/slide" Target="slide33.xml"/><Relationship Id="rId5" Type="http://schemas.openxmlformats.org/officeDocument/2006/relationships/image" Target="../media/image34.png"/><Relationship Id="rId4" Type="http://schemas.openxmlformats.org/officeDocument/2006/relationships/image" Target="../media/image47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7" Type="http://schemas.openxmlformats.org/officeDocument/2006/relationships/image" Target="../media/image44.png"/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2.xml"/><Relationship Id="rId6" Type="http://schemas.openxmlformats.org/officeDocument/2006/relationships/slide" Target="slide33.xml"/><Relationship Id="rId5" Type="http://schemas.openxmlformats.org/officeDocument/2006/relationships/image" Target="../media/image34.png"/><Relationship Id="rId4" Type="http://schemas.openxmlformats.org/officeDocument/2006/relationships/image" Target="../media/image46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image" Target="../media/image49.png"/><Relationship Id="rId7" Type="http://schemas.openxmlformats.org/officeDocument/2006/relationships/image" Target="../media/image21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6.png"/><Relationship Id="rId5" Type="http://schemas.openxmlformats.org/officeDocument/2006/relationships/image" Target="../media/image51.png"/><Relationship Id="rId4" Type="http://schemas.openxmlformats.org/officeDocument/2006/relationships/image" Target="../media/image50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hyperlink" Target="https://wordwall.net/resource/9907882" TargetMode="External"/><Relationship Id="rId2" Type="http://schemas.openxmlformats.org/officeDocument/2006/relationships/image" Target="../media/image52.jp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3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5" Type="http://schemas.openxmlformats.org/officeDocument/2006/relationships/image" Target="../media/image30.png"/><Relationship Id="rId4" Type="http://schemas.openxmlformats.org/officeDocument/2006/relationships/image" Target="../media/image57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6.mp3"/><Relationship Id="rId1" Type="http://schemas.microsoft.com/office/2007/relationships/media" Target="../media/media6.mp3"/><Relationship Id="rId5" Type="http://schemas.openxmlformats.org/officeDocument/2006/relationships/image" Target="../media/image30.png"/><Relationship Id="rId4" Type="http://schemas.openxmlformats.org/officeDocument/2006/relationships/image" Target="../media/image58.png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slide" Target="slide10.xml"/><Relationship Id="rId3" Type="http://schemas.openxmlformats.org/officeDocument/2006/relationships/image" Target="../media/image10.png"/><Relationship Id="rId7" Type="http://schemas.openxmlformats.org/officeDocument/2006/relationships/image" Target="../media/image12.png"/><Relationship Id="rId2" Type="http://schemas.openxmlformats.org/officeDocument/2006/relationships/slide" Target="slide7.xml"/><Relationship Id="rId1" Type="http://schemas.openxmlformats.org/officeDocument/2006/relationships/slideLayout" Target="../slideLayouts/slideLayout1.xml"/><Relationship Id="rId6" Type="http://schemas.openxmlformats.org/officeDocument/2006/relationships/slide" Target="slide9.xml"/><Relationship Id="rId11" Type="http://schemas.openxmlformats.org/officeDocument/2006/relationships/image" Target="../media/image14.png"/><Relationship Id="rId5" Type="http://schemas.openxmlformats.org/officeDocument/2006/relationships/image" Target="../media/image11.png"/><Relationship Id="rId10" Type="http://schemas.openxmlformats.org/officeDocument/2006/relationships/slide" Target="slide11.xml"/><Relationship Id="rId4" Type="http://schemas.openxmlformats.org/officeDocument/2006/relationships/slide" Target="slide8.xml"/><Relationship Id="rId9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slide" Target="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.png"/><Relationship Id="rId4" Type="http://schemas.openxmlformats.org/officeDocument/2006/relationships/audio" Target="../media/audio1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" Target="slide6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.png"/><Relationship Id="rId4" Type="http://schemas.openxmlformats.org/officeDocument/2006/relationships/slide" Target="slide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" name="Oval 974">
            <a:extLst>
              <a:ext uri="{FF2B5EF4-FFF2-40B4-BE49-F238E27FC236}">
                <a16:creationId xmlns:a16="http://schemas.microsoft.com/office/drawing/2014/main" id="{0A44F598-4C32-B8D5-6716-F3B89491E62F}"/>
              </a:ext>
            </a:extLst>
          </p:cNvPr>
          <p:cNvSpPr/>
          <p:nvPr/>
        </p:nvSpPr>
        <p:spPr>
          <a:xfrm>
            <a:off x="889982" y="1067066"/>
            <a:ext cx="7053351" cy="2498429"/>
          </a:xfrm>
          <a:custGeom>
            <a:avLst/>
            <a:gdLst>
              <a:gd name="connsiteX0" fmla="*/ 0 w 7053351"/>
              <a:gd name="connsiteY0" fmla="*/ 1249215 h 2498429"/>
              <a:gd name="connsiteX1" fmla="*/ 3526676 w 7053351"/>
              <a:gd name="connsiteY1" fmla="*/ 0 h 2498429"/>
              <a:gd name="connsiteX2" fmla="*/ 7053352 w 7053351"/>
              <a:gd name="connsiteY2" fmla="*/ 1249215 h 2498429"/>
              <a:gd name="connsiteX3" fmla="*/ 3526676 w 7053351"/>
              <a:gd name="connsiteY3" fmla="*/ 2498430 h 2498429"/>
              <a:gd name="connsiteX4" fmla="*/ 0 w 7053351"/>
              <a:gd name="connsiteY4" fmla="*/ 1249215 h 2498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53351" h="2498429" fill="none" extrusionOk="0">
                <a:moveTo>
                  <a:pt x="0" y="1249215"/>
                </a:moveTo>
                <a:cubicBezTo>
                  <a:pt x="222622" y="585703"/>
                  <a:pt x="1646608" y="-139246"/>
                  <a:pt x="3526676" y="0"/>
                </a:cubicBezTo>
                <a:cubicBezTo>
                  <a:pt x="5434409" y="-6125"/>
                  <a:pt x="6962665" y="644674"/>
                  <a:pt x="7053352" y="1249215"/>
                </a:cubicBezTo>
                <a:cubicBezTo>
                  <a:pt x="7036951" y="1782732"/>
                  <a:pt x="5323529" y="2708104"/>
                  <a:pt x="3526676" y="2498430"/>
                </a:cubicBezTo>
                <a:cubicBezTo>
                  <a:pt x="1649414" y="2537880"/>
                  <a:pt x="99947" y="1963168"/>
                  <a:pt x="0" y="1249215"/>
                </a:cubicBezTo>
                <a:close/>
              </a:path>
              <a:path w="7053351" h="2498429" stroke="0" extrusionOk="0">
                <a:moveTo>
                  <a:pt x="0" y="1249215"/>
                </a:moveTo>
                <a:cubicBezTo>
                  <a:pt x="-258926" y="399581"/>
                  <a:pt x="1535253" y="16399"/>
                  <a:pt x="3526676" y="0"/>
                </a:cubicBezTo>
                <a:cubicBezTo>
                  <a:pt x="5592566" y="24876"/>
                  <a:pt x="6943358" y="562790"/>
                  <a:pt x="7053352" y="1249215"/>
                </a:cubicBezTo>
                <a:cubicBezTo>
                  <a:pt x="6977092" y="2013609"/>
                  <a:pt x="5440091" y="2688092"/>
                  <a:pt x="3526676" y="2498430"/>
                </a:cubicBezTo>
                <a:cubicBezTo>
                  <a:pt x="1489274" y="2449368"/>
                  <a:pt x="85201" y="1979847"/>
                  <a:pt x="0" y="1249215"/>
                </a:cubicBezTo>
                <a:close/>
              </a:path>
            </a:pathLst>
          </a:custGeom>
          <a:solidFill>
            <a:srgbClr val="BDECBE"/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022" name="Google Shape;1022;p35"/>
          <p:cNvSpPr txBox="1">
            <a:spLocks noGrp="1"/>
          </p:cNvSpPr>
          <p:nvPr>
            <p:ph type="ctrTitle"/>
          </p:nvPr>
        </p:nvSpPr>
        <p:spPr>
          <a:xfrm>
            <a:off x="1193955" y="457176"/>
            <a:ext cx="7003800" cy="211457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br>
              <a:rPr lang="en-GB" sz="9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bg2">
                    <a:lumMod val="75000"/>
                  </a:schemeClr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mic Sans MS" panose="030F0702030302020204" pitchFamily="66" charset="0"/>
              </a:rPr>
            </a:br>
            <a:r>
              <a:rPr lang="en-GB" sz="96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We can 2</a:t>
            </a:r>
            <a:endParaRPr sz="9600" b="1" dirty="0">
              <a:ln w="9525">
                <a:solidFill>
                  <a:schemeClr val="tx1"/>
                </a:solidFill>
                <a:prstDash val="solid"/>
              </a:ln>
              <a:solidFill>
                <a:srgbClr val="FF8175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grpSp>
        <p:nvGrpSpPr>
          <p:cNvPr id="1024" name="Google Shape;1024;p35"/>
          <p:cNvGrpSpPr/>
          <p:nvPr/>
        </p:nvGrpSpPr>
        <p:grpSpPr>
          <a:xfrm rot="-571589">
            <a:off x="562235" y="329154"/>
            <a:ext cx="1031302" cy="842573"/>
            <a:chOff x="1146775" y="238125"/>
            <a:chExt cx="1232375" cy="1006850"/>
          </a:xfrm>
        </p:grpSpPr>
        <p:sp>
          <p:nvSpPr>
            <p:cNvPr id="1025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" name="Google Shape;1127;p35"/>
          <p:cNvGrpSpPr/>
          <p:nvPr/>
        </p:nvGrpSpPr>
        <p:grpSpPr>
          <a:xfrm rot="464161">
            <a:off x="6783800" y="339148"/>
            <a:ext cx="839614" cy="822576"/>
            <a:chOff x="4961725" y="379850"/>
            <a:chExt cx="1031200" cy="1010275"/>
          </a:xfrm>
        </p:grpSpPr>
        <p:sp>
          <p:nvSpPr>
            <p:cNvPr id="1128" name="Google Shape;1128;p35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5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5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5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5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5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5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5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5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5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5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5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5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5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5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5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5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" name="Google Shape;1202;p35"/>
          <p:cNvGrpSpPr/>
          <p:nvPr/>
        </p:nvGrpSpPr>
        <p:grpSpPr>
          <a:xfrm>
            <a:off x="1047590" y="3526783"/>
            <a:ext cx="790695" cy="781395"/>
            <a:chOff x="5149750" y="3034050"/>
            <a:chExt cx="952300" cy="941100"/>
          </a:xfrm>
        </p:grpSpPr>
        <p:sp>
          <p:nvSpPr>
            <p:cNvPr id="1203" name="Google Shape;1203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5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5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5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5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5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5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5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5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5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5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5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022;p35">
            <a:extLst>
              <a:ext uri="{FF2B5EF4-FFF2-40B4-BE49-F238E27FC236}">
                <a16:creationId xmlns:a16="http://schemas.microsoft.com/office/drawing/2014/main" id="{AF3BC777-31FF-2AA1-B58D-33F3ADEE2AAA}"/>
              </a:ext>
            </a:extLst>
          </p:cNvPr>
          <p:cNvSpPr txBox="1">
            <a:spLocks/>
          </p:cNvSpPr>
          <p:nvPr/>
        </p:nvSpPr>
        <p:spPr>
          <a:xfrm>
            <a:off x="1239345" y="503206"/>
            <a:ext cx="7003800" cy="2114573"/>
          </a:xfrm>
          <a:prstGeom prst="rect">
            <a:avLst/>
          </a:prstGeom>
          <a:noFill/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8500"/>
              <a:buFont typeface="Pacifico"/>
              <a:buNone/>
              <a:defRPr sz="85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br>
              <a:rPr lang="en-GB" sz="9600" b="1" dirty="0">
                <a:ln w="9525">
                  <a:noFill/>
                  <a:prstDash val="solid"/>
                </a:ln>
                <a:solidFill>
                  <a:schemeClr val="bg2">
                    <a:lumMod val="75000"/>
                  </a:schemeClr>
                </a:solidFill>
                <a:latin typeface="Comic Sans MS" panose="030F0702030302020204" pitchFamily="66" charset="0"/>
              </a:rPr>
            </a:br>
            <a:r>
              <a:rPr lang="en-GB" sz="9600" b="1" dirty="0">
                <a:ln w="9525">
                  <a:solidFill>
                    <a:schemeClr val="tx1"/>
                  </a:solidFill>
                  <a:prstDash val="solid"/>
                </a:ln>
                <a:solidFill>
                  <a:srgbClr val="77C0EA"/>
                </a:solidFill>
                <a:latin typeface="Cooper Black" panose="0208090404030B020404" pitchFamily="18" charset="77"/>
              </a:rPr>
              <a:t>We</a:t>
            </a:r>
            <a:r>
              <a:rPr lang="en-GB" sz="9600" b="1" dirty="0">
                <a:ln w="9525">
                  <a:solidFill>
                    <a:schemeClr val="tx1"/>
                  </a:solidFill>
                  <a:prstDash val="solid"/>
                </a:ln>
                <a:solidFill>
                  <a:schemeClr val="bg2">
                    <a:lumMod val="75000"/>
                  </a:schemeClr>
                </a:solidFill>
                <a:latin typeface="Cooper Black" panose="0208090404030B020404" pitchFamily="18" charset="77"/>
              </a:rPr>
              <a:t> can 2</a:t>
            </a:r>
          </a:p>
        </p:txBody>
      </p:sp>
      <p:grpSp>
        <p:nvGrpSpPr>
          <p:cNvPr id="3" name="Google Shape;7469;p71">
            <a:extLst>
              <a:ext uri="{FF2B5EF4-FFF2-40B4-BE49-F238E27FC236}">
                <a16:creationId xmlns:a16="http://schemas.microsoft.com/office/drawing/2014/main" id="{F8A94E93-8B09-1EC0-C082-2731C8451A37}"/>
              </a:ext>
            </a:extLst>
          </p:cNvPr>
          <p:cNvGrpSpPr/>
          <p:nvPr/>
        </p:nvGrpSpPr>
        <p:grpSpPr>
          <a:xfrm rot="359027">
            <a:off x="4115680" y="3645452"/>
            <a:ext cx="825814" cy="959390"/>
            <a:chOff x="9501450" y="282563"/>
            <a:chExt cx="827125" cy="935750"/>
          </a:xfrm>
        </p:grpSpPr>
        <p:sp>
          <p:nvSpPr>
            <p:cNvPr id="4" name="Google Shape;7470;p71">
              <a:extLst>
                <a:ext uri="{FF2B5EF4-FFF2-40B4-BE49-F238E27FC236}">
                  <a16:creationId xmlns:a16="http://schemas.microsoft.com/office/drawing/2014/main" id="{25FCAE96-0CD4-55EC-F8D8-20911C43916D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7471;p71">
              <a:extLst>
                <a:ext uri="{FF2B5EF4-FFF2-40B4-BE49-F238E27FC236}">
                  <a16:creationId xmlns:a16="http://schemas.microsoft.com/office/drawing/2014/main" id="{DD22431F-2A6C-4313-5B84-21BB09C71C22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7472;p71">
              <a:extLst>
                <a:ext uri="{FF2B5EF4-FFF2-40B4-BE49-F238E27FC236}">
                  <a16:creationId xmlns:a16="http://schemas.microsoft.com/office/drawing/2014/main" id="{67F15B8B-F58C-F20E-78D1-7F96679CDCED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7473;p71">
              <a:extLst>
                <a:ext uri="{FF2B5EF4-FFF2-40B4-BE49-F238E27FC236}">
                  <a16:creationId xmlns:a16="http://schemas.microsoft.com/office/drawing/2014/main" id="{7528A954-207D-D43E-007B-E80366890E9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7474;p71">
              <a:extLst>
                <a:ext uri="{FF2B5EF4-FFF2-40B4-BE49-F238E27FC236}">
                  <a16:creationId xmlns:a16="http://schemas.microsoft.com/office/drawing/2014/main" id="{9A971451-ADB3-DF7D-6EC3-CFF691B1ED1B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475;p71">
              <a:extLst>
                <a:ext uri="{FF2B5EF4-FFF2-40B4-BE49-F238E27FC236}">
                  <a16:creationId xmlns:a16="http://schemas.microsoft.com/office/drawing/2014/main" id="{B6F2870B-5B34-CD45-72C7-C0BF90515E15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476;p71">
              <a:extLst>
                <a:ext uri="{FF2B5EF4-FFF2-40B4-BE49-F238E27FC236}">
                  <a16:creationId xmlns:a16="http://schemas.microsoft.com/office/drawing/2014/main" id="{C8362CE3-2825-958E-CE32-3B13DBCF8962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477;p71">
              <a:extLst>
                <a:ext uri="{FF2B5EF4-FFF2-40B4-BE49-F238E27FC236}">
                  <a16:creationId xmlns:a16="http://schemas.microsoft.com/office/drawing/2014/main" id="{5EC0DBE7-2B1A-C486-4DAD-84DE012D60B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478;p71">
              <a:extLst>
                <a:ext uri="{FF2B5EF4-FFF2-40B4-BE49-F238E27FC236}">
                  <a16:creationId xmlns:a16="http://schemas.microsoft.com/office/drawing/2014/main" id="{EE44E7A8-68FA-C447-8181-55638B4A5A4A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479;p71">
              <a:extLst>
                <a:ext uri="{FF2B5EF4-FFF2-40B4-BE49-F238E27FC236}">
                  <a16:creationId xmlns:a16="http://schemas.microsoft.com/office/drawing/2014/main" id="{CB2088E8-24C3-6634-FBD8-DB1C9879D17F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480;p71">
              <a:extLst>
                <a:ext uri="{FF2B5EF4-FFF2-40B4-BE49-F238E27FC236}">
                  <a16:creationId xmlns:a16="http://schemas.microsoft.com/office/drawing/2014/main" id="{AC95FD96-120E-A4C8-F71A-A37A7AC48277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481;p71">
              <a:extLst>
                <a:ext uri="{FF2B5EF4-FFF2-40B4-BE49-F238E27FC236}">
                  <a16:creationId xmlns:a16="http://schemas.microsoft.com/office/drawing/2014/main" id="{561F5674-4D28-7D08-BA36-F5BBBD43C847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482;p71">
              <a:extLst>
                <a:ext uri="{FF2B5EF4-FFF2-40B4-BE49-F238E27FC236}">
                  <a16:creationId xmlns:a16="http://schemas.microsoft.com/office/drawing/2014/main" id="{1291DAF5-44F2-C2D6-11E3-7BC757B74B69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483;p71">
              <a:extLst>
                <a:ext uri="{FF2B5EF4-FFF2-40B4-BE49-F238E27FC236}">
                  <a16:creationId xmlns:a16="http://schemas.microsoft.com/office/drawing/2014/main" id="{EC6526EB-68E3-B6FE-07AD-E5BE228A3326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484;p71">
              <a:extLst>
                <a:ext uri="{FF2B5EF4-FFF2-40B4-BE49-F238E27FC236}">
                  <a16:creationId xmlns:a16="http://schemas.microsoft.com/office/drawing/2014/main" id="{5FB9CE61-4CE8-5781-3358-8D7C8D7561EF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485;p71">
              <a:extLst>
                <a:ext uri="{FF2B5EF4-FFF2-40B4-BE49-F238E27FC236}">
                  <a16:creationId xmlns:a16="http://schemas.microsoft.com/office/drawing/2014/main" id="{0786B366-4699-C5D3-3D97-78EAA8214E05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486;p71">
              <a:extLst>
                <a:ext uri="{FF2B5EF4-FFF2-40B4-BE49-F238E27FC236}">
                  <a16:creationId xmlns:a16="http://schemas.microsoft.com/office/drawing/2014/main" id="{70B7131C-3A97-BEFC-51B6-DBC563E1310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487;p71">
              <a:extLst>
                <a:ext uri="{FF2B5EF4-FFF2-40B4-BE49-F238E27FC236}">
                  <a16:creationId xmlns:a16="http://schemas.microsoft.com/office/drawing/2014/main" id="{F978E0CB-C821-8BFC-3FAB-237EFC917DE6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7488;p71">
              <a:extLst>
                <a:ext uri="{FF2B5EF4-FFF2-40B4-BE49-F238E27FC236}">
                  <a16:creationId xmlns:a16="http://schemas.microsoft.com/office/drawing/2014/main" id="{1C5D434F-80D6-5059-74F4-B5E18EB98B7A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7489;p71">
              <a:extLst>
                <a:ext uri="{FF2B5EF4-FFF2-40B4-BE49-F238E27FC236}">
                  <a16:creationId xmlns:a16="http://schemas.microsoft.com/office/drawing/2014/main" id="{60A6A1D2-6326-AF79-6AA0-F7D9377A2CAA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490;p71">
              <a:extLst>
                <a:ext uri="{FF2B5EF4-FFF2-40B4-BE49-F238E27FC236}">
                  <a16:creationId xmlns:a16="http://schemas.microsoft.com/office/drawing/2014/main" id="{87754986-2ACD-A887-AD00-8819F2232ED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491;p71">
              <a:extLst>
                <a:ext uri="{FF2B5EF4-FFF2-40B4-BE49-F238E27FC236}">
                  <a16:creationId xmlns:a16="http://schemas.microsoft.com/office/drawing/2014/main" id="{3CBD65C9-C242-7E5A-0741-CD002EC9D96A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492;p71">
              <a:extLst>
                <a:ext uri="{FF2B5EF4-FFF2-40B4-BE49-F238E27FC236}">
                  <a16:creationId xmlns:a16="http://schemas.microsoft.com/office/drawing/2014/main" id="{6FEFE4BC-644A-E1F3-6158-415D9CE7D736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493;p71">
              <a:extLst>
                <a:ext uri="{FF2B5EF4-FFF2-40B4-BE49-F238E27FC236}">
                  <a16:creationId xmlns:a16="http://schemas.microsoft.com/office/drawing/2014/main" id="{77758951-33DA-9F8A-FE54-99ADD8BEC50B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494;p71">
              <a:extLst>
                <a:ext uri="{FF2B5EF4-FFF2-40B4-BE49-F238E27FC236}">
                  <a16:creationId xmlns:a16="http://schemas.microsoft.com/office/drawing/2014/main" id="{2AFD5490-1ECC-E5B3-874E-607F368194C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495;p71">
              <a:extLst>
                <a:ext uri="{FF2B5EF4-FFF2-40B4-BE49-F238E27FC236}">
                  <a16:creationId xmlns:a16="http://schemas.microsoft.com/office/drawing/2014/main" id="{7F8EDAFC-9151-C53D-D7F3-83CA418D069C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496;p71">
              <a:extLst>
                <a:ext uri="{FF2B5EF4-FFF2-40B4-BE49-F238E27FC236}">
                  <a16:creationId xmlns:a16="http://schemas.microsoft.com/office/drawing/2014/main" id="{07CCE158-1DE3-C6D2-7029-5CFCE238CD81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497;p71">
              <a:extLst>
                <a:ext uri="{FF2B5EF4-FFF2-40B4-BE49-F238E27FC236}">
                  <a16:creationId xmlns:a16="http://schemas.microsoft.com/office/drawing/2014/main" id="{0C173A08-D754-44E2-C9BC-1336A385C214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498;p71">
              <a:extLst>
                <a:ext uri="{FF2B5EF4-FFF2-40B4-BE49-F238E27FC236}">
                  <a16:creationId xmlns:a16="http://schemas.microsoft.com/office/drawing/2014/main" id="{5E0A1D79-8260-9054-9559-1E8BCBF297F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499;p71">
              <a:extLst>
                <a:ext uri="{FF2B5EF4-FFF2-40B4-BE49-F238E27FC236}">
                  <a16:creationId xmlns:a16="http://schemas.microsoft.com/office/drawing/2014/main" id="{9DBF5E0B-F223-2006-DA28-D18FCBFFD0F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500;p71">
              <a:extLst>
                <a:ext uri="{FF2B5EF4-FFF2-40B4-BE49-F238E27FC236}">
                  <a16:creationId xmlns:a16="http://schemas.microsoft.com/office/drawing/2014/main" id="{0F5FBD1D-5921-2915-0614-833ECC2F6661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501;p71">
              <a:extLst>
                <a:ext uri="{FF2B5EF4-FFF2-40B4-BE49-F238E27FC236}">
                  <a16:creationId xmlns:a16="http://schemas.microsoft.com/office/drawing/2014/main" id="{66135DBE-3337-E030-5AFD-5E1A2BABF8B5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502;p71">
              <a:extLst>
                <a:ext uri="{FF2B5EF4-FFF2-40B4-BE49-F238E27FC236}">
                  <a16:creationId xmlns:a16="http://schemas.microsoft.com/office/drawing/2014/main" id="{32A3EA7E-2E35-B93B-0D4E-9A05459A2FC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503;p71">
              <a:extLst>
                <a:ext uri="{FF2B5EF4-FFF2-40B4-BE49-F238E27FC236}">
                  <a16:creationId xmlns:a16="http://schemas.microsoft.com/office/drawing/2014/main" id="{16D986CB-7B0B-AC53-9FC6-51AEB7E5906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504;p71">
              <a:extLst>
                <a:ext uri="{FF2B5EF4-FFF2-40B4-BE49-F238E27FC236}">
                  <a16:creationId xmlns:a16="http://schemas.microsoft.com/office/drawing/2014/main" id="{16FFB755-6E32-1097-F9E5-65136A7D5C04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7505;p71">
              <a:extLst>
                <a:ext uri="{FF2B5EF4-FFF2-40B4-BE49-F238E27FC236}">
                  <a16:creationId xmlns:a16="http://schemas.microsoft.com/office/drawing/2014/main" id="{6DD59C67-36A4-7C6E-B451-652699BF98FF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7506;p71">
              <a:extLst>
                <a:ext uri="{FF2B5EF4-FFF2-40B4-BE49-F238E27FC236}">
                  <a16:creationId xmlns:a16="http://schemas.microsoft.com/office/drawing/2014/main" id="{31D1DCF4-12E9-933F-420E-4142061FE809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" name="Google Shape;7469;p71">
            <a:extLst>
              <a:ext uri="{FF2B5EF4-FFF2-40B4-BE49-F238E27FC236}">
                <a16:creationId xmlns:a16="http://schemas.microsoft.com/office/drawing/2014/main" id="{8BAB4344-7BA4-53CA-0963-A903531B82B1}"/>
              </a:ext>
            </a:extLst>
          </p:cNvPr>
          <p:cNvGrpSpPr/>
          <p:nvPr/>
        </p:nvGrpSpPr>
        <p:grpSpPr>
          <a:xfrm rot="359027">
            <a:off x="2092592" y="1159585"/>
            <a:ext cx="590039" cy="563317"/>
            <a:chOff x="9501450" y="282563"/>
            <a:chExt cx="827125" cy="935750"/>
          </a:xfrm>
        </p:grpSpPr>
        <p:sp>
          <p:nvSpPr>
            <p:cNvPr id="42" name="Google Shape;7470;p71">
              <a:extLst>
                <a:ext uri="{FF2B5EF4-FFF2-40B4-BE49-F238E27FC236}">
                  <a16:creationId xmlns:a16="http://schemas.microsoft.com/office/drawing/2014/main" id="{3F38AF2D-EDA7-1CF4-893C-5A1B4D6548DB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7471;p71">
              <a:extLst>
                <a:ext uri="{FF2B5EF4-FFF2-40B4-BE49-F238E27FC236}">
                  <a16:creationId xmlns:a16="http://schemas.microsoft.com/office/drawing/2014/main" id="{0EBB300B-A430-0E4E-0754-EF06AEBC7709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7472;p71">
              <a:extLst>
                <a:ext uri="{FF2B5EF4-FFF2-40B4-BE49-F238E27FC236}">
                  <a16:creationId xmlns:a16="http://schemas.microsoft.com/office/drawing/2014/main" id="{7A65ACF5-4192-F30A-9692-DA1DE694080D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7473;p71">
              <a:extLst>
                <a:ext uri="{FF2B5EF4-FFF2-40B4-BE49-F238E27FC236}">
                  <a16:creationId xmlns:a16="http://schemas.microsoft.com/office/drawing/2014/main" id="{7077649D-77FB-B61A-1CAC-59E70680BE1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7474;p71">
              <a:extLst>
                <a:ext uri="{FF2B5EF4-FFF2-40B4-BE49-F238E27FC236}">
                  <a16:creationId xmlns:a16="http://schemas.microsoft.com/office/drawing/2014/main" id="{DB1A70E4-5789-A1B8-3E0D-DB8E7C39F01F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7475;p71">
              <a:extLst>
                <a:ext uri="{FF2B5EF4-FFF2-40B4-BE49-F238E27FC236}">
                  <a16:creationId xmlns:a16="http://schemas.microsoft.com/office/drawing/2014/main" id="{7C18C0E9-1693-9441-5702-5DB04A95B654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7476;p71">
              <a:extLst>
                <a:ext uri="{FF2B5EF4-FFF2-40B4-BE49-F238E27FC236}">
                  <a16:creationId xmlns:a16="http://schemas.microsoft.com/office/drawing/2014/main" id="{0FC8D026-44FC-DAE3-9CAD-3BCF672C897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7477;p71">
              <a:extLst>
                <a:ext uri="{FF2B5EF4-FFF2-40B4-BE49-F238E27FC236}">
                  <a16:creationId xmlns:a16="http://schemas.microsoft.com/office/drawing/2014/main" id="{ECD4A259-6B70-F376-5FCA-9B3D3A354546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7478;p71">
              <a:extLst>
                <a:ext uri="{FF2B5EF4-FFF2-40B4-BE49-F238E27FC236}">
                  <a16:creationId xmlns:a16="http://schemas.microsoft.com/office/drawing/2014/main" id="{E1CA0BD7-C7B3-3A48-D827-5772D9CB9239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7479;p71">
              <a:extLst>
                <a:ext uri="{FF2B5EF4-FFF2-40B4-BE49-F238E27FC236}">
                  <a16:creationId xmlns:a16="http://schemas.microsoft.com/office/drawing/2014/main" id="{1C5539B7-FA6F-29CA-62D7-23CEBF0AFE5F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7480;p71">
              <a:extLst>
                <a:ext uri="{FF2B5EF4-FFF2-40B4-BE49-F238E27FC236}">
                  <a16:creationId xmlns:a16="http://schemas.microsoft.com/office/drawing/2014/main" id="{1E41EFD7-BE37-AD36-F3E2-445C0718C49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7481;p71">
              <a:extLst>
                <a:ext uri="{FF2B5EF4-FFF2-40B4-BE49-F238E27FC236}">
                  <a16:creationId xmlns:a16="http://schemas.microsoft.com/office/drawing/2014/main" id="{104BFDC3-8295-1793-F86C-9FE1D979AAF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7482;p71">
              <a:extLst>
                <a:ext uri="{FF2B5EF4-FFF2-40B4-BE49-F238E27FC236}">
                  <a16:creationId xmlns:a16="http://schemas.microsoft.com/office/drawing/2014/main" id="{3C8F0D89-A7C7-998A-49F3-3449A480897F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7483;p71">
              <a:extLst>
                <a:ext uri="{FF2B5EF4-FFF2-40B4-BE49-F238E27FC236}">
                  <a16:creationId xmlns:a16="http://schemas.microsoft.com/office/drawing/2014/main" id="{24D0C1D7-BF27-A524-F174-32C83DD1B8D1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7484;p71">
              <a:extLst>
                <a:ext uri="{FF2B5EF4-FFF2-40B4-BE49-F238E27FC236}">
                  <a16:creationId xmlns:a16="http://schemas.microsoft.com/office/drawing/2014/main" id="{7883DACA-C6E0-52CD-04B5-75DE29C695C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7485;p71">
              <a:extLst>
                <a:ext uri="{FF2B5EF4-FFF2-40B4-BE49-F238E27FC236}">
                  <a16:creationId xmlns:a16="http://schemas.microsoft.com/office/drawing/2014/main" id="{6B416C3F-2364-0596-FE30-3B8F4BDFE7A4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7486;p71">
              <a:extLst>
                <a:ext uri="{FF2B5EF4-FFF2-40B4-BE49-F238E27FC236}">
                  <a16:creationId xmlns:a16="http://schemas.microsoft.com/office/drawing/2014/main" id="{D4D2924F-F5D5-3F39-2AE8-E9840D3F9D2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7487;p71">
              <a:extLst>
                <a:ext uri="{FF2B5EF4-FFF2-40B4-BE49-F238E27FC236}">
                  <a16:creationId xmlns:a16="http://schemas.microsoft.com/office/drawing/2014/main" id="{2DFAA513-9C8B-C194-20E6-1DB031D241E5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7488;p71">
              <a:extLst>
                <a:ext uri="{FF2B5EF4-FFF2-40B4-BE49-F238E27FC236}">
                  <a16:creationId xmlns:a16="http://schemas.microsoft.com/office/drawing/2014/main" id="{E843BD65-B08F-8F92-BB52-880DC295998C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7489;p71">
              <a:extLst>
                <a:ext uri="{FF2B5EF4-FFF2-40B4-BE49-F238E27FC236}">
                  <a16:creationId xmlns:a16="http://schemas.microsoft.com/office/drawing/2014/main" id="{F2F07D52-E915-BE9A-4318-7601B98CFCA8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7490;p71">
              <a:extLst>
                <a:ext uri="{FF2B5EF4-FFF2-40B4-BE49-F238E27FC236}">
                  <a16:creationId xmlns:a16="http://schemas.microsoft.com/office/drawing/2014/main" id="{6EFED6BC-102D-714D-7E52-70589B7F9B78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491;p71">
              <a:extLst>
                <a:ext uri="{FF2B5EF4-FFF2-40B4-BE49-F238E27FC236}">
                  <a16:creationId xmlns:a16="http://schemas.microsoft.com/office/drawing/2014/main" id="{7C0A3F6F-30D9-C91E-5B4C-4BC8B2956227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7492;p71">
              <a:extLst>
                <a:ext uri="{FF2B5EF4-FFF2-40B4-BE49-F238E27FC236}">
                  <a16:creationId xmlns:a16="http://schemas.microsoft.com/office/drawing/2014/main" id="{66925BA1-D716-EB86-BCBE-7EBA809BF0C6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7493;p71">
              <a:extLst>
                <a:ext uri="{FF2B5EF4-FFF2-40B4-BE49-F238E27FC236}">
                  <a16:creationId xmlns:a16="http://schemas.microsoft.com/office/drawing/2014/main" id="{51C73A5B-0EF8-FEF0-5E4E-8CB20B60232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7494;p71">
              <a:extLst>
                <a:ext uri="{FF2B5EF4-FFF2-40B4-BE49-F238E27FC236}">
                  <a16:creationId xmlns:a16="http://schemas.microsoft.com/office/drawing/2014/main" id="{B16D5646-D8CB-29E1-1C4C-FC834EFD8044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7495;p71">
              <a:extLst>
                <a:ext uri="{FF2B5EF4-FFF2-40B4-BE49-F238E27FC236}">
                  <a16:creationId xmlns:a16="http://schemas.microsoft.com/office/drawing/2014/main" id="{364FB8B1-8CC5-5DAB-1239-FD98DB7BDBE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7496;p71">
              <a:extLst>
                <a:ext uri="{FF2B5EF4-FFF2-40B4-BE49-F238E27FC236}">
                  <a16:creationId xmlns:a16="http://schemas.microsoft.com/office/drawing/2014/main" id="{0826915B-26DC-C787-B1DB-60A7875DDB22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7497;p71">
              <a:extLst>
                <a:ext uri="{FF2B5EF4-FFF2-40B4-BE49-F238E27FC236}">
                  <a16:creationId xmlns:a16="http://schemas.microsoft.com/office/drawing/2014/main" id="{342C86C3-0578-499E-FF89-FFE69143C9A8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7498;p71">
              <a:extLst>
                <a:ext uri="{FF2B5EF4-FFF2-40B4-BE49-F238E27FC236}">
                  <a16:creationId xmlns:a16="http://schemas.microsoft.com/office/drawing/2014/main" id="{AEE1F767-1DE4-37C8-D2F9-F44E2A3C4020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7499;p71">
              <a:extLst>
                <a:ext uri="{FF2B5EF4-FFF2-40B4-BE49-F238E27FC236}">
                  <a16:creationId xmlns:a16="http://schemas.microsoft.com/office/drawing/2014/main" id="{EF54E8CC-FC15-DBCA-8862-A3276B37CF03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7500;p71">
              <a:extLst>
                <a:ext uri="{FF2B5EF4-FFF2-40B4-BE49-F238E27FC236}">
                  <a16:creationId xmlns:a16="http://schemas.microsoft.com/office/drawing/2014/main" id="{02B848F4-BC6D-3BA6-4E8A-BE96970C3F2C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7501;p71">
              <a:extLst>
                <a:ext uri="{FF2B5EF4-FFF2-40B4-BE49-F238E27FC236}">
                  <a16:creationId xmlns:a16="http://schemas.microsoft.com/office/drawing/2014/main" id="{82A1C903-7383-644A-4301-3390C089AFD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7502;p71">
              <a:extLst>
                <a:ext uri="{FF2B5EF4-FFF2-40B4-BE49-F238E27FC236}">
                  <a16:creationId xmlns:a16="http://schemas.microsoft.com/office/drawing/2014/main" id="{F1600CAE-495B-2C04-861D-5A743EAB8E3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7503;p71">
              <a:extLst>
                <a:ext uri="{FF2B5EF4-FFF2-40B4-BE49-F238E27FC236}">
                  <a16:creationId xmlns:a16="http://schemas.microsoft.com/office/drawing/2014/main" id="{8B41A015-BE3A-F69C-F4DD-E9D7503B0A90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7504;p71">
              <a:extLst>
                <a:ext uri="{FF2B5EF4-FFF2-40B4-BE49-F238E27FC236}">
                  <a16:creationId xmlns:a16="http://schemas.microsoft.com/office/drawing/2014/main" id="{ADBEA189-CA24-53B7-8365-F69ADDD49909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7505;p71">
              <a:extLst>
                <a:ext uri="{FF2B5EF4-FFF2-40B4-BE49-F238E27FC236}">
                  <a16:creationId xmlns:a16="http://schemas.microsoft.com/office/drawing/2014/main" id="{7F3C07B5-DB82-6867-233A-44AE957D05B8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7506;p71">
              <a:extLst>
                <a:ext uri="{FF2B5EF4-FFF2-40B4-BE49-F238E27FC236}">
                  <a16:creationId xmlns:a16="http://schemas.microsoft.com/office/drawing/2014/main" id="{69B8E28B-1CDB-FBE2-C4C4-CF3B58E3268D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76" name="Picture 975" descr="A birthday cake&#10;&#10;Description generated with high confidence">
            <a:extLst>
              <a:ext uri="{FF2B5EF4-FFF2-40B4-BE49-F238E27FC236}">
                <a16:creationId xmlns:a16="http://schemas.microsoft.com/office/drawing/2014/main" id="{B99DF800-9A68-8650-F15D-A6DA5A522AB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23628" y="3125269"/>
            <a:ext cx="2434478" cy="2087262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9" name="AutoShape 3">
            <a:extLst>
              <a:ext uri="{FF2B5EF4-FFF2-40B4-BE49-F238E27FC236}">
                <a16:creationId xmlns:a16="http://schemas.microsoft.com/office/drawing/2014/main" id="{9996670B-CB32-35C0-5936-E1567A2C0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0244" y="4192191"/>
            <a:ext cx="2062163" cy="701278"/>
          </a:xfrm>
          <a:custGeom>
            <a:avLst/>
            <a:gdLst>
              <a:gd name="connsiteX0" fmla="*/ 0 w 2062163"/>
              <a:gd name="connsiteY0" fmla="*/ 116882 h 701278"/>
              <a:gd name="connsiteX1" fmla="*/ 116882 w 2062163"/>
              <a:gd name="connsiteY1" fmla="*/ 0 h 701278"/>
              <a:gd name="connsiteX2" fmla="*/ 573982 w 2062163"/>
              <a:gd name="connsiteY2" fmla="*/ 0 h 701278"/>
              <a:gd name="connsiteX3" fmla="*/ 1049365 w 2062163"/>
              <a:gd name="connsiteY3" fmla="*/ 0 h 701278"/>
              <a:gd name="connsiteX4" fmla="*/ 1488181 w 2062163"/>
              <a:gd name="connsiteY4" fmla="*/ 0 h 701278"/>
              <a:gd name="connsiteX5" fmla="*/ 1945281 w 2062163"/>
              <a:gd name="connsiteY5" fmla="*/ 0 h 701278"/>
              <a:gd name="connsiteX6" fmla="*/ 2062163 w 2062163"/>
              <a:gd name="connsiteY6" fmla="*/ 116882 h 701278"/>
              <a:gd name="connsiteX7" fmla="*/ 2062163 w 2062163"/>
              <a:gd name="connsiteY7" fmla="*/ 584396 h 701278"/>
              <a:gd name="connsiteX8" fmla="*/ 1945281 w 2062163"/>
              <a:gd name="connsiteY8" fmla="*/ 701278 h 701278"/>
              <a:gd name="connsiteX9" fmla="*/ 1488181 w 2062163"/>
              <a:gd name="connsiteY9" fmla="*/ 701278 h 701278"/>
              <a:gd name="connsiteX10" fmla="*/ 1031082 w 2062163"/>
              <a:gd name="connsiteY10" fmla="*/ 701278 h 701278"/>
              <a:gd name="connsiteX11" fmla="*/ 555698 w 2062163"/>
              <a:gd name="connsiteY11" fmla="*/ 701278 h 701278"/>
              <a:gd name="connsiteX12" fmla="*/ 116882 w 2062163"/>
              <a:gd name="connsiteY12" fmla="*/ 701278 h 701278"/>
              <a:gd name="connsiteX13" fmla="*/ 0 w 2062163"/>
              <a:gd name="connsiteY13" fmla="*/ 584396 h 701278"/>
              <a:gd name="connsiteX14" fmla="*/ 0 w 2062163"/>
              <a:gd name="connsiteY14" fmla="*/ 116882 h 701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062163" h="701278" fill="none" extrusionOk="0">
                <a:moveTo>
                  <a:pt x="0" y="116882"/>
                </a:moveTo>
                <a:cubicBezTo>
                  <a:pt x="-13637" y="59135"/>
                  <a:pt x="36625" y="-10731"/>
                  <a:pt x="116882" y="0"/>
                </a:cubicBezTo>
                <a:cubicBezTo>
                  <a:pt x="330065" y="-54115"/>
                  <a:pt x="408915" y="39678"/>
                  <a:pt x="573982" y="0"/>
                </a:cubicBezTo>
                <a:cubicBezTo>
                  <a:pt x="739049" y="-39678"/>
                  <a:pt x="908034" y="29916"/>
                  <a:pt x="1049365" y="0"/>
                </a:cubicBezTo>
                <a:cubicBezTo>
                  <a:pt x="1190696" y="-29916"/>
                  <a:pt x="1385570" y="3054"/>
                  <a:pt x="1488181" y="0"/>
                </a:cubicBezTo>
                <a:cubicBezTo>
                  <a:pt x="1590792" y="-3054"/>
                  <a:pt x="1820017" y="49235"/>
                  <a:pt x="1945281" y="0"/>
                </a:cubicBezTo>
                <a:cubicBezTo>
                  <a:pt x="2026627" y="-7608"/>
                  <a:pt x="2053338" y="53637"/>
                  <a:pt x="2062163" y="116882"/>
                </a:cubicBezTo>
                <a:cubicBezTo>
                  <a:pt x="2099225" y="311153"/>
                  <a:pt x="2052868" y="455706"/>
                  <a:pt x="2062163" y="584396"/>
                </a:cubicBezTo>
                <a:cubicBezTo>
                  <a:pt x="2076652" y="644648"/>
                  <a:pt x="2005682" y="694269"/>
                  <a:pt x="1945281" y="701278"/>
                </a:cubicBezTo>
                <a:cubicBezTo>
                  <a:pt x="1826638" y="745712"/>
                  <a:pt x="1666116" y="664938"/>
                  <a:pt x="1488181" y="701278"/>
                </a:cubicBezTo>
                <a:cubicBezTo>
                  <a:pt x="1310246" y="737618"/>
                  <a:pt x="1130180" y="668157"/>
                  <a:pt x="1031082" y="701278"/>
                </a:cubicBezTo>
                <a:cubicBezTo>
                  <a:pt x="931984" y="734399"/>
                  <a:pt x="682175" y="695415"/>
                  <a:pt x="555698" y="701278"/>
                </a:cubicBezTo>
                <a:cubicBezTo>
                  <a:pt x="429221" y="707141"/>
                  <a:pt x="292074" y="653803"/>
                  <a:pt x="116882" y="701278"/>
                </a:cubicBezTo>
                <a:cubicBezTo>
                  <a:pt x="41053" y="716414"/>
                  <a:pt x="-18335" y="654155"/>
                  <a:pt x="0" y="584396"/>
                </a:cubicBezTo>
                <a:cubicBezTo>
                  <a:pt x="-8529" y="351947"/>
                  <a:pt x="35356" y="212960"/>
                  <a:pt x="0" y="116882"/>
                </a:cubicBezTo>
                <a:close/>
              </a:path>
              <a:path w="2062163" h="701278" stroke="0" extrusionOk="0">
                <a:moveTo>
                  <a:pt x="0" y="116882"/>
                </a:moveTo>
                <a:cubicBezTo>
                  <a:pt x="-52" y="48773"/>
                  <a:pt x="59568" y="-14020"/>
                  <a:pt x="116882" y="0"/>
                </a:cubicBezTo>
                <a:cubicBezTo>
                  <a:pt x="229867" y="-26974"/>
                  <a:pt x="338346" y="13223"/>
                  <a:pt x="537414" y="0"/>
                </a:cubicBezTo>
                <a:cubicBezTo>
                  <a:pt x="736482" y="-13223"/>
                  <a:pt x="768028" y="49756"/>
                  <a:pt x="976230" y="0"/>
                </a:cubicBezTo>
                <a:cubicBezTo>
                  <a:pt x="1184432" y="-49756"/>
                  <a:pt x="1273060" y="41028"/>
                  <a:pt x="1378477" y="0"/>
                </a:cubicBezTo>
                <a:cubicBezTo>
                  <a:pt x="1483894" y="-41028"/>
                  <a:pt x="1677803" y="45936"/>
                  <a:pt x="1945281" y="0"/>
                </a:cubicBezTo>
                <a:cubicBezTo>
                  <a:pt x="2008410" y="4878"/>
                  <a:pt x="2062977" y="55137"/>
                  <a:pt x="2062163" y="116882"/>
                </a:cubicBezTo>
                <a:cubicBezTo>
                  <a:pt x="2099000" y="254131"/>
                  <a:pt x="2027851" y="356154"/>
                  <a:pt x="2062163" y="584396"/>
                </a:cubicBezTo>
                <a:cubicBezTo>
                  <a:pt x="2060556" y="662517"/>
                  <a:pt x="2004340" y="707673"/>
                  <a:pt x="1945281" y="701278"/>
                </a:cubicBezTo>
                <a:cubicBezTo>
                  <a:pt x="1758622" y="746240"/>
                  <a:pt x="1671811" y="660885"/>
                  <a:pt x="1543033" y="701278"/>
                </a:cubicBezTo>
                <a:cubicBezTo>
                  <a:pt x="1414255" y="741671"/>
                  <a:pt x="1270895" y="679152"/>
                  <a:pt x="1122501" y="701278"/>
                </a:cubicBezTo>
                <a:cubicBezTo>
                  <a:pt x="974107" y="723404"/>
                  <a:pt x="852298" y="687298"/>
                  <a:pt x="683686" y="701278"/>
                </a:cubicBezTo>
                <a:cubicBezTo>
                  <a:pt x="515074" y="715258"/>
                  <a:pt x="344480" y="690440"/>
                  <a:pt x="116882" y="701278"/>
                </a:cubicBezTo>
                <a:cubicBezTo>
                  <a:pt x="68699" y="707510"/>
                  <a:pt x="-12016" y="664011"/>
                  <a:pt x="0" y="584396"/>
                </a:cubicBezTo>
                <a:cubicBezTo>
                  <a:pt x="-25170" y="415450"/>
                  <a:pt x="27328" y="284397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12700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3307085474">
                  <a:prstGeom prst="roundRect">
                    <a:avLst>
                      <a:gd name="adj" fmla="val 16667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/>
            <a:endParaRPr lang="en-US" sz="2000" b="1" dirty="0">
              <a:latin typeface="Comic Sans MS" panose="030F0902030302020204" pitchFamily="66" charset="0"/>
            </a:endParaRPr>
          </a:p>
          <a:p>
            <a:pPr algn="ctr"/>
            <a:r>
              <a:rPr lang="en-US" sz="2000" b="1" dirty="0">
                <a:latin typeface="Comic Sans MS" panose="030F0902030302020204" pitchFamily="66" charset="0"/>
              </a:rPr>
              <a:t>Kangaroo</a:t>
            </a:r>
            <a:endParaRPr lang="en-GB" sz="2000" b="1" dirty="0">
              <a:latin typeface="Comic Sans MS" panose="030F0902030302020204" pitchFamily="66" charset="0"/>
            </a:endParaRPr>
          </a:p>
          <a:p>
            <a:pPr algn="ctr" eaLnBrk="1" hangingPunct="1"/>
            <a:endParaRPr lang="ru-RU" altLang="en-SA" sz="2000" b="1" dirty="0"/>
          </a:p>
        </p:txBody>
      </p:sp>
      <p:sp>
        <p:nvSpPr>
          <p:cNvPr id="55300" name="AutoShape 4">
            <a:extLst>
              <a:ext uri="{FF2B5EF4-FFF2-40B4-BE49-F238E27FC236}">
                <a16:creationId xmlns:a16="http://schemas.microsoft.com/office/drawing/2014/main" id="{2A8EE893-ED23-A8CD-A7ED-C10616810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4179094"/>
            <a:ext cx="2143125" cy="701279"/>
          </a:xfrm>
          <a:custGeom>
            <a:avLst/>
            <a:gdLst>
              <a:gd name="connsiteX0" fmla="*/ 0 w 2143125"/>
              <a:gd name="connsiteY0" fmla="*/ 116882 h 701279"/>
              <a:gd name="connsiteX1" fmla="*/ 116882 w 2143125"/>
              <a:gd name="connsiteY1" fmla="*/ 0 h 701279"/>
              <a:gd name="connsiteX2" fmla="*/ 696055 w 2143125"/>
              <a:gd name="connsiteY2" fmla="*/ 0 h 701279"/>
              <a:gd name="connsiteX3" fmla="*/ 1351602 w 2143125"/>
              <a:gd name="connsiteY3" fmla="*/ 0 h 701279"/>
              <a:gd name="connsiteX4" fmla="*/ 2026243 w 2143125"/>
              <a:gd name="connsiteY4" fmla="*/ 0 h 701279"/>
              <a:gd name="connsiteX5" fmla="*/ 2143125 w 2143125"/>
              <a:gd name="connsiteY5" fmla="*/ 116882 h 701279"/>
              <a:gd name="connsiteX6" fmla="*/ 2143125 w 2143125"/>
              <a:gd name="connsiteY6" fmla="*/ 584397 h 701279"/>
              <a:gd name="connsiteX7" fmla="*/ 2026243 w 2143125"/>
              <a:gd name="connsiteY7" fmla="*/ 701279 h 701279"/>
              <a:gd name="connsiteX8" fmla="*/ 1370696 w 2143125"/>
              <a:gd name="connsiteY8" fmla="*/ 701279 h 701279"/>
              <a:gd name="connsiteX9" fmla="*/ 696055 w 2143125"/>
              <a:gd name="connsiteY9" fmla="*/ 701279 h 701279"/>
              <a:gd name="connsiteX10" fmla="*/ 116882 w 2143125"/>
              <a:gd name="connsiteY10" fmla="*/ 701279 h 701279"/>
              <a:gd name="connsiteX11" fmla="*/ 0 w 2143125"/>
              <a:gd name="connsiteY11" fmla="*/ 584397 h 701279"/>
              <a:gd name="connsiteX12" fmla="*/ 0 w 2143125"/>
              <a:gd name="connsiteY12" fmla="*/ 116882 h 701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3125" h="701279" fill="none" extrusionOk="0">
                <a:moveTo>
                  <a:pt x="0" y="116882"/>
                </a:moveTo>
                <a:cubicBezTo>
                  <a:pt x="-12436" y="53583"/>
                  <a:pt x="40150" y="-3906"/>
                  <a:pt x="116882" y="0"/>
                </a:cubicBezTo>
                <a:cubicBezTo>
                  <a:pt x="385410" y="-1734"/>
                  <a:pt x="492218" y="-9173"/>
                  <a:pt x="696055" y="0"/>
                </a:cubicBezTo>
                <a:cubicBezTo>
                  <a:pt x="899892" y="9173"/>
                  <a:pt x="1182485" y="-13396"/>
                  <a:pt x="1351602" y="0"/>
                </a:cubicBezTo>
                <a:cubicBezTo>
                  <a:pt x="1520719" y="13396"/>
                  <a:pt x="1831116" y="-29660"/>
                  <a:pt x="2026243" y="0"/>
                </a:cubicBezTo>
                <a:cubicBezTo>
                  <a:pt x="2099018" y="-9112"/>
                  <a:pt x="2135278" y="60134"/>
                  <a:pt x="2143125" y="116882"/>
                </a:cubicBezTo>
                <a:cubicBezTo>
                  <a:pt x="2128847" y="273840"/>
                  <a:pt x="2130950" y="486017"/>
                  <a:pt x="2143125" y="584397"/>
                </a:cubicBezTo>
                <a:cubicBezTo>
                  <a:pt x="2147041" y="644646"/>
                  <a:pt x="2098650" y="709151"/>
                  <a:pt x="2026243" y="701279"/>
                </a:cubicBezTo>
                <a:cubicBezTo>
                  <a:pt x="1798414" y="685131"/>
                  <a:pt x="1601162" y="691764"/>
                  <a:pt x="1370696" y="701279"/>
                </a:cubicBezTo>
                <a:cubicBezTo>
                  <a:pt x="1140230" y="710794"/>
                  <a:pt x="994516" y="677251"/>
                  <a:pt x="696055" y="701279"/>
                </a:cubicBezTo>
                <a:cubicBezTo>
                  <a:pt x="397594" y="725307"/>
                  <a:pt x="277883" y="721717"/>
                  <a:pt x="116882" y="701279"/>
                </a:cubicBezTo>
                <a:cubicBezTo>
                  <a:pt x="50354" y="701979"/>
                  <a:pt x="-4886" y="641210"/>
                  <a:pt x="0" y="584397"/>
                </a:cubicBezTo>
                <a:cubicBezTo>
                  <a:pt x="-838" y="386960"/>
                  <a:pt x="-17413" y="215214"/>
                  <a:pt x="0" y="116882"/>
                </a:cubicBezTo>
                <a:close/>
              </a:path>
              <a:path w="2143125" h="701279" stroke="0" extrusionOk="0">
                <a:moveTo>
                  <a:pt x="0" y="116882"/>
                </a:moveTo>
                <a:cubicBezTo>
                  <a:pt x="-4862" y="50211"/>
                  <a:pt x="42740" y="-1587"/>
                  <a:pt x="116882" y="0"/>
                </a:cubicBezTo>
                <a:cubicBezTo>
                  <a:pt x="423220" y="-20791"/>
                  <a:pt x="602276" y="31765"/>
                  <a:pt x="772429" y="0"/>
                </a:cubicBezTo>
                <a:cubicBezTo>
                  <a:pt x="942582" y="-31765"/>
                  <a:pt x="1205636" y="29233"/>
                  <a:pt x="1427977" y="0"/>
                </a:cubicBezTo>
                <a:cubicBezTo>
                  <a:pt x="1650318" y="-29233"/>
                  <a:pt x="1900574" y="19758"/>
                  <a:pt x="2026243" y="0"/>
                </a:cubicBezTo>
                <a:cubicBezTo>
                  <a:pt x="2084654" y="-10788"/>
                  <a:pt x="2133260" y="49587"/>
                  <a:pt x="2143125" y="116882"/>
                </a:cubicBezTo>
                <a:cubicBezTo>
                  <a:pt x="2123474" y="290362"/>
                  <a:pt x="2166201" y="439882"/>
                  <a:pt x="2143125" y="584397"/>
                </a:cubicBezTo>
                <a:cubicBezTo>
                  <a:pt x="2146453" y="659827"/>
                  <a:pt x="2093350" y="704851"/>
                  <a:pt x="2026243" y="701279"/>
                </a:cubicBezTo>
                <a:cubicBezTo>
                  <a:pt x="1795194" y="714219"/>
                  <a:pt x="1521278" y="697795"/>
                  <a:pt x="1370696" y="701279"/>
                </a:cubicBezTo>
                <a:cubicBezTo>
                  <a:pt x="1220114" y="704763"/>
                  <a:pt x="964038" y="673450"/>
                  <a:pt x="791523" y="701279"/>
                </a:cubicBezTo>
                <a:cubicBezTo>
                  <a:pt x="619008" y="729108"/>
                  <a:pt x="278458" y="691507"/>
                  <a:pt x="116882" y="701279"/>
                </a:cubicBezTo>
                <a:cubicBezTo>
                  <a:pt x="45619" y="707665"/>
                  <a:pt x="4173" y="648694"/>
                  <a:pt x="0" y="584397"/>
                </a:cubicBezTo>
                <a:cubicBezTo>
                  <a:pt x="-7937" y="480218"/>
                  <a:pt x="5470" y="311331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2993646547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altLang="en-SA" sz="2400" b="1" dirty="0">
                <a:latin typeface="Chalkboard" panose="03050602040202020205" pitchFamily="66" charset="77"/>
              </a:rPr>
              <a:t>Hippo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  <p:sp>
        <p:nvSpPr>
          <p:cNvPr id="55301" name="AutoShape 5">
            <a:extLst>
              <a:ext uri="{FF2B5EF4-FFF2-40B4-BE49-F238E27FC236}">
                <a16:creationId xmlns:a16="http://schemas.microsoft.com/office/drawing/2014/main" id="{31131DB5-50B3-8B5B-6B11-BAA2D2238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7313" y="4179094"/>
            <a:ext cx="1999060" cy="701279"/>
          </a:xfrm>
          <a:custGeom>
            <a:avLst/>
            <a:gdLst>
              <a:gd name="connsiteX0" fmla="*/ 0 w 1999060"/>
              <a:gd name="connsiteY0" fmla="*/ 116882 h 701279"/>
              <a:gd name="connsiteX1" fmla="*/ 116882 w 1999060"/>
              <a:gd name="connsiteY1" fmla="*/ 0 h 701279"/>
              <a:gd name="connsiteX2" fmla="*/ 670008 w 1999060"/>
              <a:gd name="connsiteY2" fmla="*/ 0 h 701279"/>
              <a:gd name="connsiteX3" fmla="*/ 1293746 w 1999060"/>
              <a:gd name="connsiteY3" fmla="*/ 0 h 701279"/>
              <a:gd name="connsiteX4" fmla="*/ 1882178 w 1999060"/>
              <a:gd name="connsiteY4" fmla="*/ 0 h 701279"/>
              <a:gd name="connsiteX5" fmla="*/ 1999060 w 1999060"/>
              <a:gd name="connsiteY5" fmla="*/ 116882 h 701279"/>
              <a:gd name="connsiteX6" fmla="*/ 1999060 w 1999060"/>
              <a:gd name="connsiteY6" fmla="*/ 584397 h 701279"/>
              <a:gd name="connsiteX7" fmla="*/ 1882178 w 1999060"/>
              <a:gd name="connsiteY7" fmla="*/ 701279 h 701279"/>
              <a:gd name="connsiteX8" fmla="*/ 1311399 w 1999060"/>
              <a:gd name="connsiteY8" fmla="*/ 701279 h 701279"/>
              <a:gd name="connsiteX9" fmla="*/ 758273 w 1999060"/>
              <a:gd name="connsiteY9" fmla="*/ 701279 h 701279"/>
              <a:gd name="connsiteX10" fmla="*/ 116882 w 1999060"/>
              <a:gd name="connsiteY10" fmla="*/ 701279 h 701279"/>
              <a:gd name="connsiteX11" fmla="*/ 0 w 1999060"/>
              <a:gd name="connsiteY11" fmla="*/ 584397 h 701279"/>
              <a:gd name="connsiteX12" fmla="*/ 0 w 1999060"/>
              <a:gd name="connsiteY12" fmla="*/ 116882 h 701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99060" h="701279" fill="none" extrusionOk="0">
                <a:moveTo>
                  <a:pt x="0" y="116882"/>
                </a:moveTo>
                <a:cubicBezTo>
                  <a:pt x="15157" y="56395"/>
                  <a:pt x="53398" y="-2388"/>
                  <a:pt x="116882" y="0"/>
                </a:cubicBezTo>
                <a:cubicBezTo>
                  <a:pt x="346429" y="5167"/>
                  <a:pt x="399735" y="-26536"/>
                  <a:pt x="670008" y="0"/>
                </a:cubicBezTo>
                <a:cubicBezTo>
                  <a:pt x="940281" y="26536"/>
                  <a:pt x="1009390" y="-21824"/>
                  <a:pt x="1293746" y="0"/>
                </a:cubicBezTo>
                <a:cubicBezTo>
                  <a:pt x="1578102" y="21824"/>
                  <a:pt x="1674306" y="6995"/>
                  <a:pt x="1882178" y="0"/>
                </a:cubicBezTo>
                <a:cubicBezTo>
                  <a:pt x="1956936" y="-6122"/>
                  <a:pt x="2000771" y="57659"/>
                  <a:pt x="1999060" y="116882"/>
                </a:cubicBezTo>
                <a:cubicBezTo>
                  <a:pt x="2011284" y="345309"/>
                  <a:pt x="2001464" y="402207"/>
                  <a:pt x="1999060" y="584397"/>
                </a:cubicBezTo>
                <a:cubicBezTo>
                  <a:pt x="2012125" y="645592"/>
                  <a:pt x="1943943" y="709071"/>
                  <a:pt x="1882178" y="701279"/>
                </a:cubicBezTo>
                <a:cubicBezTo>
                  <a:pt x="1603047" y="695305"/>
                  <a:pt x="1511127" y="701885"/>
                  <a:pt x="1311399" y="701279"/>
                </a:cubicBezTo>
                <a:cubicBezTo>
                  <a:pt x="1111671" y="700673"/>
                  <a:pt x="984237" y="684534"/>
                  <a:pt x="758273" y="701279"/>
                </a:cubicBezTo>
                <a:cubicBezTo>
                  <a:pt x="532309" y="718024"/>
                  <a:pt x="268134" y="674757"/>
                  <a:pt x="116882" y="701279"/>
                </a:cubicBezTo>
                <a:cubicBezTo>
                  <a:pt x="54616" y="707868"/>
                  <a:pt x="-4185" y="641254"/>
                  <a:pt x="0" y="584397"/>
                </a:cubicBezTo>
                <a:cubicBezTo>
                  <a:pt x="19233" y="365413"/>
                  <a:pt x="-270" y="336273"/>
                  <a:pt x="0" y="116882"/>
                </a:cubicBezTo>
                <a:close/>
              </a:path>
              <a:path w="1999060" h="701279" stroke="0" extrusionOk="0">
                <a:moveTo>
                  <a:pt x="0" y="116882"/>
                </a:moveTo>
                <a:cubicBezTo>
                  <a:pt x="5858" y="52450"/>
                  <a:pt x="50657" y="591"/>
                  <a:pt x="116882" y="0"/>
                </a:cubicBezTo>
                <a:cubicBezTo>
                  <a:pt x="319014" y="-6395"/>
                  <a:pt x="592101" y="24382"/>
                  <a:pt x="722967" y="0"/>
                </a:cubicBezTo>
                <a:cubicBezTo>
                  <a:pt x="853834" y="-24382"/>
                  <a:pt x="1073410" y="-14199"/>
                  <a:pt x="1293746" y="0"/>
                </a:cubicBezTo>
                <a:cubicBezTo>
                  <a:pt x="1514082" y="14199"/>
                  <a:pt x="1629229" y="-4125"/>
                  <a:pt x="1882178" y="0"/>
                </a:cubicBezTo>
                <a:cubicBezTo>
                  <a:pt x="1943377" y="15253"/>
                  <a:pt x="1986285" y="48943"/>
                  <a:pt x="1999060" y="116882"/>
                </a:cubicBezTo>
                <a:cubicBezTo>
                  <a:pt x="2012523" y="235641"/>
                  <a:pt x="2003806" y="363323"/>
                  <a:pt x="1999060" y="584397"/>
                </a:cubicBezTo>
                <a:cubicBezTo>
                  <a:pt x="2007097" y="656847"/>
                  <a:pt x="1945653" y="702990"/>
                  <a:pt x="1882178" y="701279"/>
                </a:cubicBezTo>
                <a:cubicBezTo>
                  <a:pt x="1740023" y="699763"/>
                  <a:pt x="1457131" y="696708"/>
                  <a:pt x="1311399" y="701279"/>
                </a:cubicBezTo>
                <a:cubicBezTo>
                  <a:pt x="1165667" y="705850"/>
                  <a:pt x="843779" y="680874"/>
                  <a:pt x="687661" y="701279"/>
                </a:cubicBezTo>
                <a:cubicBezTo>
                  <a:pt x="531543" y="721684"/>
                  <a:pt x="284808" y="698989"/>
                  <a:pt x="116882" y="701279"/>
                </a:cubicBezTo>
                <a:cubicBezTo>
                  <a:pt x="50542" y="701035"/>
                  <a:pt x="4753" y="636870"/>
                  <a:pt x="0" y="584397"/>
                </a:cubicBezTo>
                <a:cubicBezTo>
                  <a:pt x="15545" y="388699"/>
                  <a:pt x="19559" y="287496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12700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4131287940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mic Sans MS" panose="030F0902030302020204" pitchFamily="66" charset="0"/>
              </a:rPr>
              <a:t>lion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  <p:sp>
        <p:nvSpPr>
          <p:cNvPr id="55302" name="WordArt 6">
            <a:extLst>
              <a:ext uri="{FF2B5EF4-FFF2-40B4-BE49-F238E27FC236}">
                <a16:creationId xmlns:a16="http://schemas.microsoft.com/office/drawing/2014/main" id="{5A0F10A1-B6CF-4920-6586-D67899B0F84E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6155531" y="1032272"/>
            <a:ext cx="1754981" cy="809625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2700" b="1" kern="10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Forte" panose="020F0502020204030204" pitchFamily="34" charset="0"/>
                <a:cs typeface="Forte" panose="020F0502020204030204" pitchFamily="34" charset="0"/>
              </a:rPr>
              <a:t>GREAT</a:t>
            </a:r>
            <a:endParaRPr lang="en-SA" sz="2700" b="1" kern="1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Forte" panose="020F0502020204030204" pitchFamily="34" charset="0"/>
              <a:cs typeface="Forte" panose="020F0502020204030204" pitchFamily="34" charset="0"/>
            </a:endParaRP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316B116D-1C09-D8F0-2A72-146135BB3538}"/>
              </a:ext>
            </a:extLst>
          </p:cNvPr>
          <p:cNvSpPr txBox="1">
            <a:spLocks noChangeArrowheads="1"/>
          </p:cNvSpPr>
          <p:nvPr/>
        </p:nvSpPr>
        <p:spPr>
          <a:xfrm>
            <a:off x="1273978" y="175022"/>
            <a:ext cx="6172200" cy="857250"/>
          </a:xfrm>
          <a:custGeom>
            <a:avLst/>
            <a:gdLst>
              <a:gd name="connsiteX0" fmla="*/ 0 w 6172200"/>
              <a:gd name="connsiteY0" fmla="*/ 0 h 857250"/>
              <a:gd name="connsiteX1" fmla="*/ 499387 w 6172200"/>
              <a:gd name="connsiteY1" fmla="*/ 0 h 857250"/>
              <a:gd name="connsiteX2" fmla="*/ 875330 w 6172200"/>
              <a:gd name="connsiteY2" fmla="*/ 0 h 857250"/>
              <a:gd name="connsiteX3" fmla="*/ 1251273 w 6172200"/>
              <a:gd name="connsiteY3" fmla="*/ 0 h 857250"/>
              <a:gd name="connsiteX4" fmla="*/ 1812382 w 6172200"/>
              <a:gd name="connsiteY4" fmla="*/ 0 h 857250"/>
              <a:gd name="connsiteX5" fmla="*/ 2373491 w 6172200"/>
              <a:gd name="connsiteY5" fmla="*/ 0 h 857250"/>
              <a:gd name="connsiteX6" fmla="*/ 3058045 w 6172200"/>
              <a:gd name="connsiteY6" fmla="*/ 0 h 857250"/>
              <a:gd name="connsiteX7" fmla="*/ 3680876 w 6172200"/>
              <a:gd name="connsiteY7" fmla="*/ 0 h 857250"/>
              <a:gd name="connsiteX8" fmla="*/ 4118541 w 6172200"/>
              <a:gd name="connsiteY8" fmla="*/ 0 h 857250"/>
              <a:gd name="connsiteX9" fmla="*/ 4741372 w 6172200"/>
              <a:gd name="connsiteY9" fmla="*/ 0 h 857250"/>
              <a:gd name="connsiteX10" fmla="*/ 5364203 w 6172200"/>
              <a:gd name="connsiteY10" fmla="*/ 0 h 857250"/>
              <a:gd name="connsiteX11" fmla="*/ 6172200 w 6172200"/>
              <a:gd name="connsiteY11" fmla="*/ 0 h 857250"/>
              <a:gd name="connsiteX12" fmla="*/ 6172200 w 6172200"/>
              <a:gd name="connsiteY12" fmla="*/ 411480 h 857250"/>
              <a:gd name="connsiteX13" fmla="*/ 6172200 w 6172200"/>
              <a:gd name="connsiteY13" fmla="*/ 857250 h 857250"/>
              <a:gd name="connsiteX14" fmla="*/ 5672813 w 6172200"/>
              <a:gd name="connsiteY14" fmla="*/ 857250 h 857250"/>
              <a:gd name="connsiteX15" fmla="*/ 5049982 w 6172200"/>
              <a:gd name="connsiteY15" fmla="*/ 857250 h 857250"/>
              <a:gd name="connsiteX16" fmla="*/ 4550595 w 6172200"/>
              <a:gd name="connsiteY16" fmla="*/ 857250 h 857250"/>
              <a:gd name="connsiteX17" fmla="*/ 4051208 w 6172200"/>
              <a:gd name="connsiteY17" fmla="*/ 857250 h 857250"/>
              <a:gd name="connsiteX18" fmla="*/ 3428377 w 6172200"/>
              <a:gd name="connsiteY18" fmla="*/ 857250 h 857250"/>
              <a:gd name="connsiteX19" fmla="*/ 2805545 w 6172200"/>
              <a:gd name="connsiteY19" fmla="*/ 857250 h 857250"/>
              <a:gd name="connsiteX20" fmla="*/ 2120992 w 6172200"/>
              <a:gd name="connsiteY20" fmla="*/ 857250 h 857250"/>
              <a:gd name="connsiteX21" fmla="*/ 1559883 w 6172200"/>
              <a:gd name="connsiteY21" fmla="*/ 857250 h 857250"/>
              <a:gd name="connsiteX22" fmla="*/ 1060496 w 6172200"/>
              <a:gd name="connsiteY22" fmla="*/ 857250 h 857250"/>
              <a:gd name="connsiteX23" fmla="*/ 561109 w 6172200"/>
              <a:gd name="connsiteY23" fmla="*/ 857250 h 857250"/>
              <a:gd name="connsiteX24" fmla="*/ 0 w 6172200"/>
              <a:gd name="connsiteY24" fmla="*/ 857250 h 857250"/>
              <a:gd name="connsiteX25" fmla="*/ 0 w 6172200"/>
              <a:gd name="connsiteY25" fmla="*/ 445770 h 857250"/>
              <a:gd name="connsiteX26" fmla="*/ 0 w 6172200"/>
              <a:gd name="connsiteY26" fmla="*/ 0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172200" h="857250" fill="none" extrusionOk="0">
                <a:moveTo>
                  <a:pt x="0" y="0"/>
                </a:moveTo>
                <a:cubicBezTo>
                  <a:pt x="128292" y="-34039"/>
                  <a:pt x="356008" y="3486"/>
                  <a:pt x="499387" y="0"/>
                </a:cubicBezTo>
                <a:cubicBezTo>
                  <a:pt x="642766" y="-3486"/>
                  <a:pt x="690739" y="43974"/>
                  <a:pt x="875330" y="0"/>
                </a:cubicBezTo>
                <a:cubicBezTo>
                  <a:pt x="1059921" y="-43974"/>
                  <a:pt x="1104996" y="13367"/>
                  <a:pt x="1251273" y="0"/>
                </a:cubicBezTo>
                <a:cubicBezTo>
                  <a:pt x="1397550" y="-13367"/>
                  <a:pt x="1570867" y="62966"/>
                  <a:pt x="1812382" y="0"/>
                </a:cubicBezTo>
                <a:cubicBezTo>
                  <a:pt x="2053897" y="-62966"/>
                  <a:pt x="2112730" y="34290"/>
                  <a:pt x="2373491" y="0"/>
                </a:cubicBezTo>
                <a:cubicBezTo>
                  <a:pt x="2634252" y="-34290"/>
                  <a:pt x="2867670" y="73899"/>
                  <a:pt x="3058045" y="0"/>
                </a:cubicBezTo>
                <a:cubicBezTo>
                  <a:pt x="3248420" y="-73899"/>
                  <a:pt x="3451886" y="695"/>
                  <a:pt x="3680876" y="0"/>
                </a:cubicBezTo>
                <a:cubicBezTo>
                  <a:pt x="3909866" y="-695"/>
                  <a:pt x="3925907" y="28954"/>
                  <a:pt x="4118541" y="0"/>
                </a:cubicBezTo>
                <a:cubicBezTo>
                  <a:pt x="4311176" y="-28954"/>
                  <a:pt x="4532738" y="71376"/>
                  <a:pt x="4741372" y="0"/>
                </a:cubicBezTo>
                <a:cubicBezTo>
                  <a:pt x="4950006" y="-71376"/>
                  <a:pt x="5171372" y="50121"/>
                  <a:pt x="5364203" y="0"/>
                </a:cubicBezTo>
                <a:cubicBezTo>
                  <a:pt x="5557034" y="-50121"/>
                  <a:pt x="5777755" y="16433"/>
                  <a:pt x="6172200" y="0"/>
                </a:cubicBezTo>
                <a:cubicBezTo>
                  <a:pt x="6181410" y="137534"/>
                  <a:pt x="6125523" y="327292"/>
                  <a:pt x="6172200" y="411480"/>
                </a:cubicBezTo>
                <a:cubicBezTo>
                  <a:pt x="6218877" y="495668"/>
                  <a:pt x="6170121" y="712968"/>
                  <a:pt x="6172200" y="857250"/>
                </a:cubicBezTo>
                <a:cubicBezTo>
                  <a:pt x="5960640" y="898474"/>
                  <a:pt x="5790868" y="816451"/>
                  <a:pt x="5672813" y="857250"/>
                </a:cubicBezTo>
                <a:cubicBezTo>
                  <a:pt x="5554758" y="898049"/>
                  <a:pt x="5219317" y="793722"/>
                  <a:pt x="5049982" y="857250"/>
                </a:cubicBezTo>
                <a:cubicBezTo>
                  <a:pt x="4880647" y="920778"/>
                  <a:pt x="4700384" y="804064"/>
                  <a:pt x="4550595" y="857250"/>
                </a:cubicBezTo>
                <a:cubicBezTo>
                  <a:pt x="4400806" y="910436"/>
                  <a:pt x="4243528" y="812319"/>
                  <a:pt x="4051208" y="857250"/>
                </a:cubicBezTo>
                <a:cubicBezTo>
                  <a:pt x="3858888" y="902181"/>
                  <a:pt x="3642276" y="830536"/>
                  <a:pt x="3428377" y="857250"/>
                </a:cubicBezTo>
                <a:cubicBezTo>
                  <a:pt x="3214478" y="883964"/>
                  <a:pt x="2962175" y="819757"/>
                  <a:pt x="2805545" y="857250"/>
                </a:cubicBezTo>
                <a:cubicBezTo>
                  <a:pt x="2648915" y="894743"/>
                  <a:pt x="2306130" y="841413"/>
                  <a:pt x="2120992" y="857250"/>
                </a:cubicBezTo>
                <a:cubicBezTo>
                  <a:pt x="1935854" y="873087"/>
                  <a:pt x="1789535" y="848135"/>
                  <a:pt x="1559883" y="857250"/>
                </a:cubicBezTo>
                <a:cubicBezTo>
                  <a:pt x="1330231" y="866365"/>
                  <a:pt x="1217580" y="854583"/>
                  <a:pt x="1060496" y="857250"/>
                </a:cubicBezTo>
                <a:cubicBezTo>
                  <a:pt x="903412" y="859917"/>
                  <a:pt x="776111" y="801002"/>
                  <a:pt x="561109" y="857250"/>
                </a:cubicBezTo>
                <a:cubicBezTo>
                  <a:pt x="346107" y="913498"/>
                  <a:pt x="259396" y="835791"/>
                  <a:pt x="0" y="857250"/>
                </a:cubicBezTo>
                <a:cubicBezTo>
                  <a:pt x="-43406" y="691363"/>
                  <a:pt x="46073" y="540220"/>
                  <a:pt x="0" y="445770"/>
                </a:cubicBezTo>
                <a:cubicBezTo>
                  <a:pt x="-46073" y="351320"/>
                  <a:pt x="47147" y="109613"/>
                  <a:pt x="0" y="0"/>
                </a:cubicBezTo>
                <a:close/>
              </a:path>
              <a:path w="6172200" h="857250" stroke="0" extrusionOk="0">
                <a:moveTo>
                  <a:pt x="0" y="0"/>
                </a:moveTo>
                <a:cubicBezTo>
                  <a:pt x="306235" y="-21601"/>
                  <a:pt x="421685" y="29789"/>
                  <a:pt x="684553" y="0"/>
                </a:cubicBezTo>
                <a:cubicBezTo>
                  <a:pt x="947421" y="-29789"/>
                  <a:pt x="1007031" y="5013"/>
                  <a:pt x="1307384" y="0"/>
                </a:cubicBezTo>
                <a:cubicBezTo>
                  <a:pt x="1607737" y="-5013"/>
                  <a:pt x="1638485" y="27669"/>
                  <a:pt x="1806771" y="0"/>
                </a:cubicBezTo>
                <a:cubicBezTo>
                  <a:pt x="1975057" y="-27669"/>
                  <a:pt x="2163925" y="43194"/>
                  <a:pt x="2306158" y="0"/>
                </a:cubicBezTo>
                <a:cubicBezTo>
                  <a:pt x="2448391" y="-43194"/>
                  <a:pt x="2553071" y="16385"/>
                  <a:pt x="2682101" y="0"/>
                </a:cubicBezTo>
                <a:cubicBezTo>
                  <a:pt x="2811131" y="-16385"/>
                  <a:pt x="2980628" y="40962"/>
                  <a:pt x="3181489" y="0"/>
                </a:cubicBezTo>
                <a:cubicBezTo>
                  <a:pt x="3382350" y="-40962"/>
                  <a:pt x="3440647" y="43868"/>
                  <a:pt x="3619154" y="0"/>
                </a:cubicBezTo>
                <a:cubicBezTo>
                  <a:pt x="3797661" y="-43868"/>
                  <a:pt x="4133497" y="14534"/>
                  <a:pt x="4303707" y="0"/>
                </a:cubicBezTo>
                <a:cubicBezTo>
                  <a:pt x="4473917" y="-14534"/>
                  <a:pt x="4630983" y="24439"/>
                  <a:pt x="4926538" y="0"/>
                </a:cubicBezTo>
                <a:cubicBezTo>
                  <a:pt x="5222093" y="-24439"/>
                  <a:pt x="5245686" y="47600"/>
                  <a:pt x="5364203" y="0"/>
                </a:cubicBezTo>
                <a:cubicBezTo>
                  <a:pt x="5482720" y="-47600"/>
                  <a:pt x="5842961" y="74920"/>
                  <a:pt x="6172200" y="0"/>
                </a:cubicBezTo>
                <a:cubicBezTo>
                  <a:pt x="6172254" y="89457"/>
                  <a:pt x="6128719" y="265380"/>
                  <a:pt x="6172200" y="420053"/>
                </a:cubicBezTo>
                <a:cubicBezTo>
                  <a:pt x="6215681" y="574726"/>
                  <a:pt x="6146720" y="742854"/>
                  <a:pt x="6172200" y="857250"/>
                </a:cubicBezTo>
                <a:cubicBezTo>
                  <a:pt x="6032892" y="878914"/>
                  <a:pt x="5803736" y="849389"/>
                  <a:pt x="5549369" y="857250"/>
                </a:cubicBezTo>
                <a:cubicBezTo>
                  <a:pt x="5295002" y="865111"/>
                  <a:pt x="5234032" y="824298"/>
                  <a:pt x="4988260" y="857250"/>
                </a:cubicBezTo>
                <a:cubicBezTo>
                  <a:pt x="4742488" y="890202"/>
                  <a:pt x="4714560" y="834425"/>
                  <a:pt x="4550595" y="857250"/>
                </a:cubicBezTo>
                <a:cubicBezTo>
                  <a:pt x="4386631" y="880075"/>
                  <a:pt x="4126420" y="835487"/>
                  <a:pt x="3927764" y="857250"/>
                </a:cubicBezTo>
                <a:cubicBezTo>
                  <a:pt x="3729108" y="879013"/>
                  <a:pt x="3604374" y="830209"/>
                  <a:pt x="3428377" y="857250"/>
                </a:cubicBezTo>
                <a:cubicBezTo>
                  <a:pt x="3252380" y="884291"/>
                  <a:pt x="3022088" y="807769"/>
                  <a:pt x="2805545" y="857250"/>
                </a:cubicBezTo>
                <a:cubicBezTo>
                  <a:pt x="2589002" y="906731"/>
                  <a:pt x="2538329" y="852367"/>
                  <a:pt x="2429602" y="857250"/>
                </a:cubicBezTo>
                <a:cubicBezTo>
                  <a:pt x="2320875" y="862133"/>
                  <a:pt x="1949184" y="816311"/>
                  <a:pt x="1806771" y="857250"/>
                </a:cubicBezTo>
                <a:cubicBezTo>
                  <a:pt x="1664358" y="898189"/>
                  <a:pt x="1431842" y="821894"/>
                  <a:pt x="1307384" y="857250"/>
                </a:cubicBezTo>
                <a:cubicBezTo>
                  <a:pt x="1182926" y="892606"/>
                  <a:pt x="1007560" y="834200"/>
                  <a:pt x="807997" y="857250"/>
                </a:cubicBezTo>
                <a:cubicBezTo>
                  <a:pt x="608434" y="880300"/>
                  <a:pt x="194402" y="852554"/>
                  <a:pt x="0" y="857250"/>
                </a:cubicBezTo>
                <a:cubicBezTo>
                  <a:pt x="-52145" y="709141"/>
                  <a:pt x="15438" y="568937"/>
                  <a:pt x="0" y="411480"/>
                </a:cubicBezTo>
                <a:cubicBezTo>
                  <a:pt x="-15438" y="254023"/>
                  <a:pt x="41948" y="173627"/>
                  <a:pt x="0" y="0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3659010720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pt-BR" altLang="en-SA" sz="3600" b="1">
                <a:ln>
                  <a:solidFill>
                    <a:srgbClr val="000000"/>
                  </a:solidFill>
                </a:ln>
                <a:solidFill>
                  <a:srgbClr val="FF8175"/>
                </a:solidFill>
                <a:latin typeface="Cooper Black" panose="0208090404030B020404" pitchFamily="18" charset="77"/>
              </a:rPr>
              <a:t>What animal is this?</a:t>
            </a:r>
            <a:endParaRPr lang="pt-BR" altLang="en-SA" sz="3600" b="1" dirty="0">
              <a:ln>
                <a:solidFill>
                  <a:srgbClr val="000000"/>
                </a:solidFill>
              </a:ln>
              <a:solidFill>
                <a:srgbClr val="FF8175"/>
              </a:solidFill>
              <a:latin typeface="Cooper Black" panose="0208090404030B020404" pitchFamily="18" charset="77"/>
            </a:endParaRPr>
          </a:p>
        </p:txBody>
      </p:sp>
      <p:pic>
        <p:nvPicPr>
          <p:cNvPr id="2" name="Picture 15" descr="D:\Desktop\pgn animals\hippo.png">
            <a:extLst>
              <a:ext uri="{FF2B5EF4-FFF2-40B4-BE49-F238E27FC236}">
                <a16:creationId xmlns:a16="http://schemas.microsoft.com/office/drawing/2014/main" id="{3CB153A0-FF2C-6989-1CEA-20D47AA010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9889" y="1437084"/>
            <a:ext cx="3280378" cy="27738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oogle Shape;7875;p61">
            <a:extLst>
              <a:ext uri="{FF2B5EF4-FFF2-40B4-BE49-F238E27FC236}">
                <a16:creationId xmlns:a16="http://schemas.microsoft.com/office/drawing/2014/main" id="{4CAB31CF-6404-2AAB-2EB1-62B732892A1E}"/>
              </a:ext>
            </a:extLst>
          </p:cNvPr>
          <p:cNvGrpSpPr/>
          <p:nvPr/>
        </p:nvGrpSpPr>
        <p:grpSpPr>
          <a:xfrm rot="358411">
            <a:off x="38703" y="40391"/>
            <a:ext cx="1333603" cy="1609444"/>
            <a:chOff x="4072442" y="2747940"/>
            <a:chExt cx="1640822" cy="2158294"/>
          </a:xfrm>
        </p:grpSpPr>
        <p:sp>
          <p:nvSpPr>
            <p:cNvPr id="5" name="Google Shape;7876;p61">
              <a:extLst>
                <a:ext uri="{FF2B5EF4-FFF2-40B4-BE49-F238E27FC236}">
                  <a16:creationId xmlns:a16="http://schemas.microsoft.com/office/drawing/2014/main" id="{A441F3DD-D009-5F59-6DF1-17E8BFA6D581}"/>
                </a:ext>
              </a:extLst>
            </p:cNvPr>
            <p:cNvSpPr/>
            <p:nvPr/>
          </p:nvSpPr>
          <p:spPr>
            <a:xfrm>
              <a:off x="4072442" y="2747940"/>
              <a:ext cx="1640822" cy="2158294"/>
            </a:xfrm>
            <a:custGeom>
              <a:avLst/>
              <a:gdLst/>
              <a:ahLst/>
              <a:cxnLst/>
              <a:rect l="l" t="t" r="r" b="b"/>
              <a:pathLst>
                <a:path w="52934" h="69628" extrusionOk="0">
                  <a:moveTo>
                    <a:pt x="26383" y="0"/>
                  </a:moveTo>
                  <a:cubicBezTo>
                    <a:pt x="24679" y="0"/>
                    <a:pt x="22988" y="209"/>
                    <a:pt x="21362" y="617"/>
                  </a:cubicBezTo>
                  <a:cubicBezTo>
                    <a:pt x="18940" y="1222"/>
                    <a:pt x="16856" y="2207"/>
                    <a:pt x="15174" y="3546"/>
                  </a:cubicBezTo>
                  <a:cubicBezTo>
                    <a:pt x="14756" y="3869"/>
                    <a:pt x="14329" y="4254"/>
                    <a:pt x="13877" y="4720"/>
                  </a:cubicBezTo>
                  <a:lnTo>
                    <a:pt x="13863" y="4734"/>
                  </a:lnTo>
                  <a:cubicBezTo>
                    <a:pt x="12780" y="5875"/>
                    <a:pt x="11888" y="7175"/>
                    <a:pt x="11215" y="8598"/>
                  </a:cubicBezTo>
                  <a:cubicBezTo>
                    <a:pt x="10602" y="9893"/>
                    <a:pt x="10169" y="11354"/>
                    <a:pt x="9896" y="13059"/>
                  </a:cubicBezTo>
                  <a:cubicBezTo>
                    <a:pt x="9709" y="13466"/>
                    <a:pt x="9500" y="13837"/>
                    <a:pt x="9265" y="14164"/>
                  </a:cubicBezTo>
                  <a:cubicBezTo>
                    <a:pt x="8763" y="14864"/>
                    <a:pt x="8035" y="15447"/>
                    <a:pt x="6819" y="16103"/>
                  </a:cubicBezTo>
                  <a:cubicBezTo>
                    <a:pt x="6612" y="16211"/>
                    <a:pt x="6406" y="16320"/>
                    <a:pt x="6191" y="16435"/>
                  </a:cubicBezTo>
                  <a:cubicBezTo>
                    <a:pt x="5220" y="16942"/>
                    <a:pt x="4121" y="17520"/>
                    <a:pt x="3172" y="18376"/>
                  </a:cubicBezTo>
                  <a:lnTo>
                    <a:pt x="3167" y="18379"/>
                  </a:lnTo>
                  <a:cubicBezTo>
                    <a:pt x="2531" y="18962"/>
                    <a:pt x="2012" y="19657"/>
                    <a:pt x="1674" y="20385"/>
                  </a:cubicBezTo>
                  <a:cubicBezTo>
                    <a:pt x="1261" y="21272"/>
                    <a:pt x="1108" y="22221"/>
                    <a:pt x="1228" y="23127"/>
                  </a:cubicBezTo>
                  <a:cubicBezTo>
                    <a:pt x="1300" y="23677"/>
                    <a:pt x="1482" y="24199"/>
                    <a:pt x="1755" y="24667"/>
                  </a:cubicBezTo>
                  <a:cubicBezTo>
                    <a:pt x="1261" y="25114"/>
                    <a:pt x="821" y="25672"/>
                    <a:pt x="514" y="26372"/>
                  </a:cubicBezTo>
                  <a:cubicBezTo>
                    <a:pt x="39" y="27460"/>
                    <a:pt x="0" y="28612"/>
                    <a:pt x="405" y="29608"/>
                  </a:cubicBezTo>
                  <a:cubicBezTo>
                    <a:pt x="603" y="30107"/>
                    <a:pt x="913" y="30557"/>
                    <a:pt x="1312" y="30942"/>
                  </a:cubicBezTo>
                  <a:cubicBezTo>
                    <a:pt x="843" y="31566"/>
                    <a:pt x="550" y="32269"/>
                    <a:pt x="438" y="33037"/>
                  </a:cubicBezTo>
                  <a:cubicBezTo>
                    <a:pt x="285" y="34097"/>
                    <a:pt x="558" y="35146"/>
                    <a:pt x="1203" y="35991"/>
                  </a:cubicBezTo>
                  <a:cubicBezTo>
                    <a:pt x="1741" y="36688"/>
                    <a:pt x="2508" y="37219"/>
                    <a:pt x="3387" y="37511"/>
                  </a:cubicBezTo>
                  <a:cubicBezTo>
                    <a:pt x="3239" y="38240"/>
                    <a:pt x="3295" y="38984"/>
                    <a:pt x="3560" y="39704"/>
                  </a:cubicBezTo>
                  <a:cubicBezTo>
                    <a:pt x="4216" y="41476"/>
                    <a:pt x="5973" y="42620"/>
                    <a:pt x="8038" y="42620"/>
                  </a:cubicBezTo>
                  <a:cubicBezTo>
                    <a:pt x="8286" y="42620"/>
                    <a:pt x="8526" y="42603"/>
                    <a:pt x="8766" y="42572"/>
                  </a:cubicBezTo>
                  <a:lnTo>
                    <a:pt x="8766" y="42572"/>
                  </a:lnTo>
                  <a:cubicBezTo>
                    <a:pt x="7639" y="44681"/>
                    <a:pt x="6925" y="47094"/>
                    <a:pt x="6651" y="49764"/>
                  </a:cubicBezTo>
                  <a:lnTo>
                    <a:pt x="6651" y="49775"/>
                  </a:lnTo>
                  <a:cubicBezTo>
                    <a:pt x="6601" y="50286"/>
                    <a:pt x="6755" y="50788"/>
                    <a:pt x="7081" y="51187"/>
                  </a:cubicBezTo>
                  <a:cubicBezTo>
                    <a:pt x="7296" y="51452"/>
                    <a:pt x="7569" y="51653"/>
                    <a:pt x="7879" y="51773"/>
                  </a:cubicBezTo>
                  <a:cubicBezTo>
                    <a:pt x="7806" y="52914"/>
                    <a:pt x="7778" y="54457"/>
                    <a:pt x="7951" y="56055"/>
                  </a:cubicBezTo>
                  <a:cubicBezTo>
                    <a:pt x="8088" y="57319"/>
                    <a:pt x="8719" y="60455"/>
                    <a:pt x="11547" y="62276"/>
                  </a:cubicBezTo>
                  <a:cubicBezTo>
                    <a:pt x="12568" y="62940"/>
                    <a:pt x="13746" y="63342"/>
                    <a:pt x="15065" y="63473"/>
                  </a:cubicBezTo>
                  <a:cubicBezTo>
                    <a:pt x="14931" y="64765"/>
                    <a:pt x="14717" y="66020"/>
                    <a:pt x="14426" y="67220"/>
                  </a:cubicBezTo>
                  <a:lnTo>
                    <a:pt x="14424" y="67237"/>
                  </a:lnTo>
                  <a:lnTo>
                    <a:pt x="14421" y="67253"/>
                  </a:lnTo>
                  <a:cubicBezTo>
                    <a:pt x="14295" y="67814"/>
                    <a:pt x="14421" y="68397"/>
                    <a:pt x="14767" y="68855"/>
                  </a:cubicBezTo>
                  <a:cubicBezTo>
                    <a:pt x="15129" y="69340"/>
                    <a:pt x="15707" y="69627"/>
                    <a:pt x="16318" y="69627"/>
                  </a:cubicBezTo>
                  <a:lnTo>
                    <a:pt x="37241" y="69627"/>
                  </a:lnTo>
                  <a:cubicBezTo>
                    <a:pt x="37872" y="69627"/>
                    <a:pt x="38455" y="69326"/>
                    <a:pt x="38812" y="68816"/>
                  </a:cubicBezTo>
                  <a:cubicBezTo>
                    <a:pt x="39133" y="68361"/>
                    <a:pt x="39253" y="67778"/>
                    <a:pt x="39124" y="67231"/>
                  </a:cubicBezTo>
                  <a:lnTo>
                    <a:pt x="39119" y="67223"/>
                  </a:lnTo>
                  <a:cubicBezTo>
                    <a:pt x="38709" y="65521"/>
                    <a:pt x="38449" y="63721"/>
                    <a:pt x="38352" y="61852"/>
                  </a:cubicBezTo>
                  <a:cubicBezTo>
                    <a:pt x="38553" y="61850"/>
                    <a:pt x="38742" y="61833"/>
                    <a:pt x="38932" y="61822"/>
                  </a:cubicBezTo>
                  <a:cubicBezTo>
                    <a:pt x="40143" y="61730"/>
                    <a:pt x="41234" y="61445"/>
                    <a:pt x="42168" y="60971"/>
                  </a:cubicBezTo>
                  <a:cubicBezTo>
                    <a:pt x="43159" y="60469"/>
                    <a:pt x="43979" y="59760"/>
                    <a:pt x="44609" y="58864"/>
                  </a:cubicBezTo>
                  <a:cubicBezTo>
                    <a:pt x="45979" y="56920"/>
                    <a:pt x="46160" y="54471"/>
                    <a:pt x="46074" y="52749"/>
                  </a:cubicBezTo>
                  <a:cubicBezTo>
                    <a:pt x="46052" y="52350"/>
                    <a:pt x="46018" y="51974"/>
                    <a:pt x="45976" y="51628"/>
                  </a:cubicBezTo>
                  <a:cubicBezTo>
                    <a:pt x="46158" y="51516"/>
                    <a:pt x="46322" y="51374"/>
                    <a:pt x="46462" y="51206"/>
                  </a:cubicBezTo>
                  <a:cubicBezTo>
                    <a:pt x="46785" y="50808"/>
                    <a:pt x="46944" y="50289"/>
                    <a:pt x="46897" y="49775"/>
                  </a:cubicBezTo>
                  <a:lnTo>
                    <a:pt x="46897" y="49764"/>
                  </a:lnTo>
                  <a:cubicBezTo>
                    <a:pt x="46621" y="47114"/>
                    <a:pt x="45923" y="44726"/>
                    <a:pt x="44818" y="42636"/>
                  </a:cubicBezTo>
                  <a:lnTo>
                    <a:pt x="44908" y="42636"/>
                  </a:lnTo>
                  <a:cubicBezTo>
                    <a:pt x="45446" y="42636"/>
                    <a:pt x="45976" y="42550"/>
                    <a:pt x="46481" y="42380"/>
                  </a:cubicBezTo>
                  <a:cubicBezTo>
                    <a:pt x="47689" y="41972"/>
                    <a:pt x="48671" y="41135"/>
                    <a:pt x="49176" y="40084"/>
                  </a:cubicBezTo>
                  <a:cubicBezTo>
                    <a:pt x="49561" y="39289"/>
                    <a:pt x="49670" y="38396"/>
                    <a:pt x="49502" y="37523"/>
                  </a:cubicBezTo>
                  <a:cubicBezTo>
                    <a:pt x="50041" y="37350"/>
                    <a:pt x="50540" y="37085"/>
                    <a:pt x="50987" y="36733"/>
                  </a:cubicBezTo>
                  <a:cubicBezTo>
                    <a:pt x="51874" y="36036"/>
                    <a:pt x="52404" y="35031"/>
                    <a:pt x="52476" y="33910"/>
                  </a:cubicBezTo>
                  <a:cubicBezTo>
                    <a:pt x="52546" y="32883"/>
                    <a:pt x="52217" y="31820"/>
                    <a:pt x="51586" y="30947"/>
                  </a:cubicBezTo>
                  <a:cubicBezTo>
                    <a:pt x="51849" y="30696"/>
                    <a:pt x="52089" y="30398"/>
                    <a:pt x="52287" y="30040"/>
                  </a:cubicBezTo>
                  <a:cubicBezTo>
                    <a:pt x="52853" y="29031"/>
                    <a:pt x="52934" y="27836"/>
                    <a:pt x="52507" y="26684"/>
                  </a:cubicBezTo>
                  <a:cubicBezTo>
                    <a:pt x="52231" y="25937"/>
                    <a:pt x="51762" y="25239"/>
                    <a:pt x="51154" y="24676"/>
                  </a:cubicBezTo>
                  <a:cubicBezTo>
                    <a:pt x="51296" y="24427"/>
                    <a:pt x="51416" y="24162"/>
                    <a:pt x="51506" y="23883"/>
                  </a:cubicBezTo>
                  <a:cubicBezTo>
                    <a:pt x="51796" y="22982"/>
                    <a:pt x="51785" y="22000"/>
                    <a:pt x="51475" y="21035"/>
                  </a:cubicBezTo>
                  <a:cubicBezTo>
                    <a:pt x="51221" y="20240"/>
                    <a:pt x="50772" y="19478"/>
                    <a:pt x="50178" y="18831"/>
                  </a:cubicBezTo>
                  <a:cubicBezTo>
                    <a:pt x="49162" y="17721"/>
                    <a:pt x="47887" y="17051"/>
                    <a:pt x="46760" y="16460"/>
                  </a:cubicBezTo>
                  <a:cubicBezTo>
                    <a:pt x="46676" y="16412"/>
                    <a:pt x="46593" y="16370"/>
                    <a:pt x="46509" y="16326"/>
                  </a:cubicBezTo>
                  <a:cubicBezTo>
                    <a:pt x="45485" y="15785"/>
                    <a:pt x="44514" y="15238"/>
                    <a:pt x="43859" y="14451"/>
                  </a:cubicBezTo>
                  <a:cubicBezTo>
                    <a:pt x="43655" y="14203"/>
                    <a:pt x="43463" y="13924"/>
                    <a:pt x="43287" y="13617"/>
                  </a:cubicBezTo>
                  <a:cubicBezTo>
                    <a:pt x="43131" y="12590"/>
                    <a:pt x="42891" y="11594"/>
                    <a:pt x="42561" y="10649"/>
                  </a:cubicBezTo>
                  <a:cubicBezTo>
                    <a:pt x="41817" y="8470"/>
                    <a:pt x="40690" y="6578"/>
                    <a:pt x="39211" y="5036"/>
                  </a:cubicBezTo>
                  <a:cubicBezTo>
                    <a:pt x="37819" y="3579"/>
                    <a:pt x="36128" y="2413"/>
                    <a:pt x="34178" y="1565"/>
                  </a:cubicBezTo>
                  <a:cubicBezTo>
                    <a:pt x="32239" y="720"/>
                    <a:pt x="30119" y="212"/>
                    <a:pt x="27879" y="50"/>
                  </a:cubicBezTo>
                  <a:cubicBezTo>
                    <a:pt x="27382" y="17"/>
                    <a:pt x="26880" y="0"/>
                    <a:pt x="26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" name="Google Shape;7877;p61">
              <a:extLst>
                <a:ext uri="{FF2B5EF4-FFF2-40B4-BE49-F238E27FC236}">
                  <a16:creationId xmlns:a16="http://schemas.microsoft.com/office/drawing/2014/main" id="{93031C36-EFB1-ADEE-1DBF-82076D764C6B}"/>
                </a:ext>
              </a:extLst>
            </p:cNvPr>
            <p:cNvGrpSpPr/>
            <p:nvPr/>
          </p:nvGrpSpPr>
          <p:grpSpPr>
            <a:xfrm>
              <a:off x="4127198" y="2807111"/>
              <a:ext cx="1543651" cy="2055273"/>
              <a:chOff x="4127198" y="2807111"/>
              <a:chExt cx="1543651" cy="2055273"/>
            </a:xfrm>
          </p:grpSpPr>
          <p:sp>
            <p:nvSpPr>
              <p:cNvPr id="7" name="Google Shape;7878;p61">
                <a:extLst>
                  <a:ext uri="{FF2B5EF4-FFF2-40B4-BE49-F238E27FC236}">
                    <a16:creationId xmlns:a16="http://schemas.microsoft.com/office/drawing/2014/main" id="{9920F098-E8B7-0091-DE2C-F53EBE02A194}"/>
                  </a:ext>
                </a:extLst>
              </p:cNvPr>
              <p:cNvSpPr/>
              <p:nvPr/>
            </p:nvSpPr>
            <p:spPr>
              <a:xfrm>
                <a:off x="4128938" y="3115655"/>
                <a:ext cx="1531066" cy="1064699"/>
              </a:xfrm>
              <a:custGeom>
                <a:avLst/>
                <a:gdLst/>
                <a:ahLst/>
                <a:cxnLst/>
                <a:rect l="l" t="t" r="r" b="b"/>
                <a:pathLst>
                  <a:path w="49274" h="34265" extrusionOk="0">
                    <a:moveTo>
                      <a:pt x="10599" y="1"/>
                    </a:moveTo>
                    <a:cubicBezTo>
                      <a:pt x="10175" y="1767"/>
                      <a:pt x="9408" y="3510"/>
                      <a:pt x="8057" y="4729"/>
                    </a:cubicBezTo>
                    <a:cubicBezTo>
                      <a:pt x="6975" y="5711"/>
                      <a:pt x="5600" y="6289"/>
                      <a:pt x="4322" y="7009"/>
                    </a:cubicBezTo>
                    <a:cubicBezTo>
                      <a:pt x="3460" y="7491"/>
                      <a:pt x="2620" y="8060"/>
                      <a:pt x="2031" y="8853"/>
                    </a:cubicBezTo>
                    <a:cubicBezTo>
                      <a:pt x="1443" y="9645"/>
                      <a:pt x="1139" y="10694"/>
                      <a:pt x="1434" y="11631"/>
                    </a:cubicBezTo>
                    <a:cubicBezTo>
                      <a:pt x="1698" y="12468"/>
                      <a:pt x="2525" y="13140"/>
                      <a:pt x="3391" y="13140"/>
                    </a:cubicBezTo>
                    <a:cubicBezTo>
                      <a:pt x="3496" y="13140"/>
                      <a:pt x="3601" y="13130"/>
                      <a:pt x="3705" y="13110"/>
                    </a:cubicBezTo>
                    <a:lnTo>
                      <a:pt x="3705" y="13110"/>
                    </a:lnTo>
                    <a:cubicBezTo>
                      <a:pt x="2760" y="13481"/>
                      <a:pt x="1786" y="13877"/>
                      <a:pt x="1080" y="14602"/>
                    </a:cubicBezTo>
                    <a:cubicBezTo>
                      <a:pt x="372" y="15328"/>
                      <a:pt x="1" y="16472"/>
                      <a:pt x="466" y="17367"/>
                    </a:cubicBezTo>
                    <a:cubicBezTo>
                      <a:pt x="1005" y="18413"/>
                      <a:pt x="2358" y="18692"/>
                      <a:pt x="3535" y="18854"/>
                    </a:cubicBezTo>
                    <a:cubicBezTo>
                      <a:pt x="2676" y="19153"/>
                      <a:pt x="1828" y="19557"/>
                      <a:pt x="1228" y="20232"/>
                    </a:cubicBezTo>
                    <a:cubicBezTo>
                      <a:pt x="628" y="20905"/>
                      <a:pt x="327" y="21895"/>
                      <a:pt x="670" y="22729"/>
                    </a:cubicBezTo>
                    <a:cubicBezTo>
                      <a:pt x="1027" y="23586"/>
                      <a:pt x="1987" y="24077"/>
                      <a:pt x="2921" y="24155"/>
                    </a:cubicBezTo>
                    <a:cubicBezTo>
                      <a:pt x="3031" y="24163"/>
                      <a:pt x="3140" y="24168"/>
                      <a:pt x="3249" y="24168"/>
                    </a:cubicBezTo>
                    <a:cubicBezTo>
                      <a:pt x="4068" y="24168"/>
                      <a:pt x="4885" y="23934"/>
                      <a:pt x="5675" y="23700"/>
                    </a:cubicBezTo>
                    <a:lnTo>
                      <a:pt x="5675" y="23700"/>
                    </a:lnTo>
                    <a:cubicBezTo>
                      <a:pt x="4394" y="24367"/>
                      <a:pt x="3214" y="25664"/>
                      <a:pt x="3493" y="27073"/>
                    </a:cubicBezTo>
                    <a:cubicBezTo>
                      <a:pt x="3726" y="28248"/>
                      <a:pt x="4971" y="29030"/>
                      <a:pt x="6185" y="29030"/>
                    </a:cubicBezTo>
                    <a:cubicBezTo>
                      <a:pt x="6236" y="29030"/>
                      <a:pt x="6288" y="29028"/>
                      <a:pt x="6339" y="29026"/>
                    </a:cubicBezTo>
                    <a:cubicBezTo>
                      <a:pt x="7594" y="28956"/>
                      <a:pt x="8719" y="28191"/>
                      <a:pt x="9547" y="27249"/>
                    </a:cubicBezTo>
                    <a:lnTo>
                      <a:pt x="9547" y="27249"/>
                    </a:lnTo>
                    <a:cubicBezTo>
                      <a:pt x="9235" y="28049"/>
                      <a:pt x="9039" y="28925"/>
                      <a:pt x="9226" y="29762"/>
                    </a:cubicBezTo>
                    <a:cubicBezTo>
                      <a:pt x="9410" y="30599"/>
                      <a:pt x="10044" y="31380"/>
                      <a:pt x="10895" y="31534"/>
                    </a:cubicBezTo>
                    <a:cubicBezTo>
                      <a:pt x="11008" y="31554"/>
                      <a:pt x="11121" y="31564"/>
                      <a:pt x="11233" y="31564"/>
                    </a:cubicBezTo>
                    <a:cubicBezTo>
                      <a:pt x="12100" y="31564"/>
                      <a:pt x="12907" y="30979"/>
                      <a:pt x="13606" y="30423"/>
                    </a:cubicBezTo>
                    <a:cubicBezTo>
                      <a:pt x="13713" y="32112"/>
                      <a:pt x="15370" y="33478"/>
                      <a:pt x="17069" y="33478"/>
                    </a:cubicBezTo>
                    <a:cubicBezTo>
                      <a:pt x="17144" y="33478"/>
                      <a:pt x="17219" y="33475"/>
                      <a:pt x="17294" y="33470"/>
                    </a:cubicBezTo>
                    <a:cubicBezTo>
                      <a:pt x="19069" y="33336"/>
                      <a:pt x="20589" y="31829"/>
                      <a:pt x="20904" y="30094"/>
                    </a:cubicBezTo>
                    <a:cubicBezTo>
                      <a:pt x="20904" y="30094"/>
                      <a:pt x="21036" y="34265"/>
                      <a:pt x="24517" y="34265"/>
                    </a:cubicBezTo>
                    <a:cubicBezTo>
                      <a:pt x="28002" y="34265"/>
                      <a:pt x="28370" y="30094"/>
                      <a:pt x="28370" y="30094"/>
                    </a:cubicBezTo>
                    <a:cubicBezTo>
                      <a:pt x="28685" y="31829"/>
                      <a:pt x="30206" y="33339"/>
                      <a:pt x="31980" y="33470"/>
                    </a:cubicBezTo>
                    <a:cubicBezTo>
                      <a:pt x="32055" y="33475"/>
                      <a:pt x="32130" y="33478"/>
                      <a:pt x="32205" y="33478"/>
                    </a:cubicBezTo>
                    <a:cubicBezTo>
                      <a:pt x="33904" y="33478"/>
                      <a:pt x="35561" y="32112"/>
                      <a:pt x="35668" y="30423"/>
                    </a:cubicBezTo>
                    <a:cubicBezTo>
                      <a:pt x="36367" y="30979"/>
                      <a:pt x="37174" y="31564"/>
                      <a:pt x="38042" y="31564"/>
                    </a:cubicBezTo>
                    <a:cubicBezTo>
                      <a:pt x="38153" y="31564"/>
                      <a:pt x="38266" y="31554"/>
                      <a:pt x="38380" y="31534"/>
                    </a:cubicBezTo>
                    <a:cubicBezTo>
                      <a:pt x="39231" y="31380"/>
                      <a:pt x="39864" y="30599"/>
                      <a:pt x="40048" y="29762"/>
                    </a:cubicBezTo>
                    <a:cubicBezTo>
                      <a:pt x="40235" y="28925"/>
                      <a:pt x="40040" y="28046"/>
                      <a:pt x="39727" y="27249"/>
                    </a:cubicBezTo>
                    <a:lnTo>
                      <a:pt x="39727" y="27249"/>
                    </a:lnTo>
                    <a:cubicBezTo>
                      <a:pt x="40550" y="28191"/>
                      <a:pt x="41677" y="28956"/>
                      <a:pt x="42935" y="29026"/>
                    </a:cubicBezTo>
                    <a:cubicBezTo>
                      <a:pt x="42986" y="29028"/>
                      <a:pt x="43038" y="29030"/>
                      <a:pt x="43089" y="29030"/>
                    </a:cubicBezTo>
                    <a:cubicBezTo>
                      <a:pt x="44298" y="29030"/>
                      <a:pt x="45548" y="28248"/>
                      <a:pt x="45781" y="27073"/>
                    </a:cubicBezTo>
                    <a:cubicBezTo>
                      <a:pt x="46066" y="25667"/>
                      <a:pt x="44880" y="24367"/>
                      <a:pt x="43599" y="23700"/>
                    </a:cubicBezTo>
                    <a:lnTo>
                      <a:pt x="43599" y="23700"/>
                    </a:lnTo>
                    <a:cubicBezTo>
                      <a:pt x="44390" y="23934"/>
                      <a:pt x="45202" y="24168"/>
                      <a:pt x="46024" y="24168"/>
                    </a:cubicBezTo>
                    <a:cubicBezTo>
                      <a:pt x="46133" y="24168"/>
                      <a:pt x="46243" y="24163"/>
                      <a:pt x="46353" y="24155"/>
                    </a:cubicBezTo>
                    <a:cubicBezTo>
                      <a:pt x="47287" y="24077"/>
                      <a:pt x="48247" y="23586"/>
                      <a:pt x="48604" y="22729"/>
                    </a:cubicBezTo>
                    <a:cubicBezTo>
                      <a:pt x="48947" y="21898"/>
                      <a:pt x="48646" y="20905"/>
                      <a:pt x="48046" y="20232"/>
                    </a:cubicBezTo>
                    <a:cubicBezTo>
                      <a:pt x="47441" y="19557"/>
                      <a:pt x="46596" y="19153"/>
                      <a:pt x="45739" y="18854"/>
                    </a:cubicBezTo>
                    <a:cubicBezTo>
                      <a:pt x="46916" y="18692"/>
                      <a:pt x="48270" y="18413"/>
                      <a:pt x="48808" y="17367"/>
                    </a:cubicBezTo>
                    <a:cubicBezTo>
                      <a:pt x="49274" y="16472"/>
                      <a:pt x="48900" y="15328"/>
                      <a:pt x="48194" y="14602"/>
                    </a:cubicBezTo>
                    <a:cubicBezTo>
                      <a:pt x="47491" y="13877"/>
                      <a:pt x="46518" y="13481"/>
                      <a:pt x="45569" y="13110"/>
                    </a:cubicBezTo>
                    <a:lnTo>
                      <a:pt x="45569" y="13110"/>
                    </a:lnTo>
                    <a:cubicBezTo>
                      <a:pt x="45674" y="13130"/>
                      <a:pt x="45779" y="13140"/>
                      <a:pt x="45883" y="13140"/>
                    </a:cubicBezTo>
                    <a:cubicBezTo>
                      <a:pt x="46750" y="13140"/>
                      <a:pt x="47576" y="12468"/>
                      <a:pt x="47840" y="11631"/>
                    </a:cubicBezTo>
                    <a:cubicBezTo>
                      <a:pt x="48136" y="10694"/>
                      <a:pt x="47832" y="9645"/>
                      <a:pt x="47243" y="8853"/>
                    </a:cubicBezTo>
                    <a:cubicBezTo>
                      <a:pt x="46654" y="8060"/>
                      <a:pt x="45814" y="7491"/>
                      <a:pt x="44952" y="7009"/>
                    </a:cubicBezTo>
                    <a:cubicBezTo>
                      <a:pt x="43680" y="6292"/>
                      <a:pt x="42302" y="5711"/>
                      <a:pt x="41217" y="4729"/>
                    </a:cubicBezTo>
                    <a:cubicBezTo>
                      <a:pt x="39864" y="3507"/>
                      <a:pt x="39099" y="1767"/>
                      <a:pt x="3867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7879;p61">
                <a:extLst>
                  <a:ext uri="{FF2B5EF4-FFF2-40B4-BE49-F238E27FC236}">
                    <a16:creationId xmlns:a16="http://schemas.microsoft.com/office/drawing/2014/main" id="{64CA3C0A-458F-153D-6CB6-2C296BCF67DE}"/>
                  </a:ext>
                </a:extLst>
              </p:cNvPr>
              <p:cNvSpPr/>
              <p:nvPr/>
            </p:nvSpPr>
            <p:spPr>
              <a:xfrm>
                <a:off x="4127198" y="3108881"/>
                <a:ext cx="1543651" cy="1078091"/>
              </a:xfrm>
              <a:custGeom>
                <a:avLst/>
                <a:gdLst/>
                <a:ahLst/>
                <a:cxnLst/>
                <a:rect l="l" t="t" r="r" b="b"/>
                <a:pathLst>
                  <a:path w="49679" h="34696" extrusionOk="0">
                    <a:moveTo>
                      <a:pt x="35269" y="422"/>
                    </a:moveTo>
                    <a:cubicBezTo>
                      <a:pt x="36024" y="422"/>
                      <a:pt x="36781" y="438"/>
                      <a:pt x="37537" y="438"/>
                    </a:cubicBezTo>
                    <a:cubicBezTo>
                      <a:pt x="37883" y="438"/>
                      <a:pt x="38228" y="435"/>
                      <a:pt x="38574" y="425"/>
                    </a:cubicBezTo>
                    <a:lnTo>
                      <a:pt x="38574" y="425"/>
                    </a:lnTo>
                    <a:cubicBezTo>
                      <a:pt x="38854" y="1528"/>
                      <a:pt x="39256" y="2609"/>
                      <a:pt x="39867" y="3575"/>
                    </a:cubicBezTo>
                    <a:cubicBezTo>
                      <a:pt x="40517" y="4604"/>
                      <a:pt x="41390" y="5410"/>
                      <a:pt x="42428" y="6049"/>
                    </a:cubicBezTo>
                    <a:cubicBezTo>
                      <a:pt x="44333" y="7218"/>
                      <a:pt x="47385" y="8122"/>
                      <a:pt x="47776" y="10692"/>
                    </a:cubicBezTo>
                    <a:cubicBezTo>
                      <a:pt x="47874" y="11325"/>
                      <a:pt x="47734" y="11992"/>
                      <a:pt x="47304" y="12485"/>
                    </a:cubicBezTo>
                    <a:cubicBezTo>
                      <a:pt x="46961" y="12879"/>
                      <a:pt x="46458" y="13158"/>
                      <a:pt x="45929" y="13158"/>
                    </a:cubicBezTo>
                    <a:cubicBezTo>
                      <a:pt x="45851" y="13158"/>
                      <a:pt x="45772" y="13152"/>
                      <a:pt x="45693" y="13139"/>
                    </a:cubicBezTo>
                    <a:lnTo>
                      <a:pt x="45693" y="13139"/>
                    </a:lnTo>
                    <a:cubicBezTo>
                      <a:pt x="45681" y="13134"/>
                      <a:pt x="45668" y="13129"/>
                      <a:pt x="45656" y="13124"/>
                    </a:cubicBezTo>
                    <a:cubicBezTo>
                      <a:pt x="45655" y="13127"/>
                      <a:pt x="45654" y="13130"/>
                      <a:pt x="45653" y="13133"/>
                    </a:cubicBezTo>
                    <a:lnTo>
                      <a:pt x="45653" y="13133"/>
                    </a:lnTo>
                    <a:cubicBezTo>
                      <a:pt x="45645" y="13132"/>
                      <a:pt x="45636" y="13131"/>
                      <a:pt x="45627" y="13131"/>
                    </a:cubicBezTo>
                    <a:cubicBezTo>
                      <a:pt x="45405" y="13131"/>
                      <a:pt x="45336" y="13437"/>
                      <a:pt x="45566" y="13526"/>
                    </a:cubicBezTo>
                    <a:cubicBezTo>
                      <a:pt x="46978" y="14078"/>
                      <a:pt x="48853" y="14918"/>
                      <a:pt x="48864" y="16706"/>
                    </a:cubicBezTo>
                    <a:cubicBezTo>
                      <a:pt x="48872" y="18333"/>
                      <a:pt x="46998" y="18704"/>
                      <a:pt x="45737" y="18880"/>
                    </a:cubicBezTo>
                    <a:cubicBezTo>
                      <a:pt x="45519" y="18910"/>
                      <a:pt x="45569" y="19212"/>
                      <a:pt x="45737" y="19270"/>
                    </a:cubicBezTo>
                    <a:cubicBezTo>
                      <a:pt x="46961" y="19705"/>
                      <a:pt x="48309" y="20442"/>
                      <a:pt x="48565" y="21842"/>
                    </a:cubicBezTo>
                    <a:cubicBezTo>
                      <a:pt x="48817" y="23243"/>
                      <a:pt x="47525" y="24124"/>
                      <a:pt x="46269" y="24183"/>
                    </a:cubicBezTo>
                    <a:cubicBezTo>
                      <a:pt x="46204" y="24186"/>
                      <a:pt x="46139" y="24188"/>
                      <a:pt x="46074" y="24188"/>
                    </a:cubicBezTo>
                    <a:cubicBezTo>
                      <a:pt x="45278" y="24188"/>
                      <a:pt x="44502" y="23963"/>
                      <a:pt x="43742" y="23742"/>
                    </a:cubicBezTo>
                    <a:lnTo>
                      <a:pt x="43742" y="23742"/>
                    </a:lnTo>
                    <a:cubicBezTo>
                      <a:pt x="43740" y="23741"/>
                      <a:pt x="43738" y="23740"/>
                      <a:pt x="43736" y="23739"/>
                    </a:cubicBezTo>
                    <a:cubicBezTo>
                      <a:pt x="43736" y="23740"/>
                      <a:pt x="43736" y="23740"/>
                      <a:pt x="43736" y="23741"/>
                    </a:cubicBezTo>
                    <a:lnTo>
                      <a:pt x="43736" y="23741"/>
                    </a:lnTo>
                    <a:cubicBezTo>
                      <a:pt x="43725" y="23737"/>
                      <a:pt x="43714" y="23734"/>
                      <a:pt x="43703" y="23731"/>
                    </a:cubicBezTo>
                    <a:cubicBezTo>
                      <a:pt x="43684" y="23725"/>
                      <a:pt x="43665" y="23723"/>
                      <a:pt x="43647" y="23723"/>
                    </a:cubicBezTo>
                    <a:cubicBezTo>
                      <a:pt x="43465" y="23723"/>
                      <a:pt x="43358" y="24000"/>
                      <a:pt x="43547" y="24099"/>
                    </a:cubicBezTo>
                    <a:cubicBezTo>
                      <a:pt x="44729" y="24724"/>
                      <a:pt x="46088" y="26052"/>
                      <a:pt x="45558" y="27525"/>
                    </a:cubicBezTo>
                    <a:cubicBezTo>
                      <a:pt x="45332" y="28158"/>
                      <a:pt x="44760" y="28630"/>
                      <a:pt x="44144" y="28864"/>
                    </a:cubicBezTo>
                    <a:cubicBezTo>
                      <a:pt x="43815" y="28987"/>
                      <a:pt x="43478" y="29045"/>
                      <a:pt x="43140" y="29045"/>
                    </a:cubicBezTo>
                    <a:cubicBezTo>
                      <a:pt x="42780" y="29045"/>
                      <a:pt x="42419" y="28979"/>
                      <a:pt x="42068" y="28859"/>
                    </a:cubicBezTo>
                    <a:cubicBezTo>
                      <a:pt x="41220" y="28571"/>
                      <a:pt x="40503" y="27991"/>
                      <a:pt x="39917" y="27324"/>
                    </a:cubicBezTo>
                    <a:cubicBezTo>
                      <a:pt x="39881" y="27284"/>
                      <a:pt x="39833" y="27267"/>
                      <a:pt x="39785" y="27267"/>
                    </a:cubicBezTo>
                    <a:cubicBezTo>
                      <a:pt x="39657" y="27267"/>
                      <a:pt x="39524" y="27386"/>
                      <a:pt x="39577" y="27525"/>
                    </a:cubicBezTo>
                    <a:cubicBezTo>
                      <a:pt x="40029" y="28705"/>
                      <a:pt x="40246" y="30209"/>
                      <a:pt x="39197" y="31152"/>
                    </a:cubicBezTo>
                    <a:cubicBezTo>
                      <a:pt x="38857" y="31457"/>
                      <a:pt x="38490" y="31578"/>
                      <a:pt x="38120" y="31578"/>
                    </a:cubicBezTo>
                    <a:cubicBezTo>
                      <a:pt x="37315" y="31578"/>
                      <a:pt x="36488" y="31007"/>
                      <a:pt x="35858" y="30505"/>
                    </a:cubicBezTo>
                    <a:cubicBezTo>
                      <a:pt x="35812" y="30468"/>
                      <a:pt x="35761" y="30451"/>
                      <a:pt x="35712" y="30451"/>
                    </a:cubicBezTo>
                    <a:cubicBezTo>
                      <a:pt x="35612" y="30451"/>
                      <a:pt x="35521" y="30524"/>
                      <a:pt x="35512" y="30650"/>
                    </a:cubicBezTo>
                    <a:cubicBezTo>
                      <a:pt x="35414" y="31964"/>
                      <a:pt x="34337" y="33035"/>
                      <a:pt x="33104" y="33378"/>
                    </a:cubicBezTo>
                    <a:cubicBezTo>
                      <a:pt x="32828" y="33455"/>
                      <a:pt x="32549" y="33492"/>
                      <a:pt x="32274" y="33492"/>
                    </a:cubicBezTo>
                    <a:cubicBezTo>
                      <a:pt x="31264" y="33492"/>
                      <a:pt x="30294" y="33004"/>
                      <a:pt x="29603" y="32245"/>
                    </a:cubicBezTo>
                    <a:cubicBezTo>
                      <a:pt x="29095" y="31690"/>
                      <a:pt x="28755" y="31004"/>
                      <a:pt x="28616" y="30265"/>
                    </a:cubicBezTo>
                    <a:cubicBezTo>
                      <a:pt x="28595" y="30163"/>
                      <a:pt x="28523" y="30120"/>
                      <a:pt x="28446" y="30120"/>
                    </a:cubicBezTo>
                    <a:cubicBezTo>
                      <a:pt x="28342" y="30120"/>
                      <a:pt x="28228" y="30198"/>
                      <a:pt x="28217" y="30318"/>
                    </a:cubicBezTo>
                    <a:cubicBezTo>
                      <a:pt x="28215" y="30335"/>
                      <a:pt x="28214" y="30353"/>
                      <a:pt x="28212" y="30371"/>
                    </a:cubicBezTo>
                    <a:lnTo>
                      <a:pt x="28212" y="30371"/>
                    </a:lnTo>
                    <a:lnTo>
                      <a:pt x="28211" y="30371"/>
                    </a:lnTo>
                    <a:cubicBezTo>
                      <a:pt x="28211" y="30371"/>
                      <a:pt x="28211" y="30372"/>
                      <a:pt x="28211" y="30372"/>
                    </a:cubicBezTo>
                    <a:lnTo>
                      <a:pt x="28211" y="30372"/>
                    </a:lnTo>
                    <a:cubicBezTo>
                      <a:pt x="28209" y="30389"/>
                      <a:pt x="28207" y="30405"/>
                      <a:pt x="28203" y="30421"/>
                    </a:cubicBezTo>
                    <a:cubicBezTo>
                      <a:pt x="28204" y="30409"/>
                      <a:pt x="28205" y="30404"/>
                      <a:pt x="28205" y="30404"/>
                    </a:cubicBezTo>
                    <a:lnTo>
                      <a:pt x="28205" y="30404"/>
                    </a:lnTo>
                    <a:cubicBezTo>
                      <a:pt x="28204" y="30404"/>
                      <a:pt x="28191" y="30481"/>
                      <a:pt x="28189" y="30499"/>
                    </a:cubicBezTo>
                    <a:lnTo>
                      <a:pt x="28158" y="30678"/>
                    </a:lnTo>
                    <a:cubicBezTo>
                      <a:pt x="28094" y="31001"/>
                      <a:pt x="28010" y="31325"/>
                      <a:pt x="27899" y="31640"/>
                    </a:cubicBezTo>
                    <a:cubicBezTo>
                      <a:pt x="27606" y="32471"/>
                      <a:pt x="27118" y="33286"/>
                      <a:pt x="26370" y="33777"/>
                    </a:cubicBezTo>
                    <a:cubicBezTo>
                      <a:pt x="25846" y="34121"/>
                      <a:pt x="25197" y="34298"/>
                      <a:pt x="24551" y="34298"/>
                    </a:cubicBezTo>
                    <a:cubicBezTo>
                      <a:pt x="24049" y="34298"/>
                      <a:pt x="23549" y="34191"/>
                      <a:pt x="23111" y="33969"/>
                    </a:cubicBezTo>
                    <a:cubicBezTo>
                      <a:pt x="22291" y="33551"/>
                      <a:pt x="21767" y="32762"/>
                      <a:pt x="21474" y="31911"/>
                    </a:cubicBezTo>
                    <a:cubicBezTo>
                      <a:pt x="21295" y="31395"/>
                      <a:pt x="21172" y="30853"/>
                      <a:pt x="21156" y="30320"/>
                    </a:cubicBezTo>
                    <a:cubicBezTo>
                      <a:pt x="21151" y="30199"/>
                      <a:pt x="21039" y="30123"/>
                      <a:pt x="20933" y="30123"/>
                    </a:cubicBezTo>
                    <a:cubicBezTo>
                      <a:pt x="20853" y="30123"/>
                      <a:pt x="20777" y="30167"/>
                      <a:pt x="20757" y="30267"/>
                    </a:cubicBezTo>
                    <a:cubicBezTo>
                      <a:pt x="20754" y="30284"/>
                      <a:pt x="20751" y="30300"/>
                      <a:pt x="20747" y="30316"/>
                    </a:cubicBezTo>
                    <a:lnTo>
                      <a:pt x="20747" y="30316"/>
                    </a:lnTo>
                    <a:lnTo>
                      <a:pt x="20740" y="30315"/>
                    </a:lnTo>
                    <a:lnTo>
                      <a:pt x="20740" y="30315"/>
                    </a:lnTo>
                    <a:cubicBezTo>
                      <a:pt x="20740" y="30325"/>
                      <a:pt x="20741" y="30335"/>
                      <a:pt x="20741" y="30345"/>
                    </a:cubicBezTo>
                    <a:lnTo>
                      <a:pt x="20741" y="30345"/>
                    </a:lnTo>
                    <a:cubicBezTo>
                      <a:pt x="20476" y="31602"/>
                      <a:pt x="19603" y="32713"/>
                      <a:pt x="18419" y="33225"/>
                    </a:cubicBezTo>
                    <a:cubicBezTo>
                      <a:pt x="18003" y="33405"/>
                      <a:pt x="17566" y="33491"/>
                      <a:pt x="17131" y="33491"/>
                    </a:cubicBezTo>
                    <a:cubicBezTo>
                      <a:pt x="16287" y="33491"/>
                      <a:pt x="15454" y="33164"/>
                      <a:pt x="14815" y="32563"/>
                    </a:cubicBezTo>
                    <a:cubicBezTo>
                      <a:pt x="14282" y="32061"/>
                      <a:pt x="13913" y="31392"/>
                      <a:pt x="13858" y="30652"/>
                    </a:cubicBezTo>
                    <a:cubicBezTo>
                      <a:pt x="13848" y="30529"/>
                      <a:pt x="13758" y="30457"/>
                      <a:pt x="13658" y="30457"/>
                    </a:cubicBezTo>
                    <a:cubicBezTo>
                      <a:pt x="13609" y="30457"/>
                      <a:pt x="13557" y="30474"/>
                      <a:pt x="13512" y="30510"/>
                    </a:cubicBezTo>
                    <a:cubicBezTo>
                      <a:pt x="12881" y="31009"/>
                      <a:pt x="12054" y="31581"/>
                      <a:pt x="11248" y="31581"/>
                    </a:cubicBezTo>
                    <a:cubicBezTo>
                      <a:pt x="10877" y="31581"/>
                      <a:pt x="10511" y="31460"/>
                      <a:pt x="10170" y="31155"/>
                    </a:cubicBezTo>
                    <a:cubicBezTo>
                      <a:pt x="9123" y="30212"/>
                      <a:pt x="9341" y="28711"/>
                      <a:pt x="9790" y="27528"/>
                    </a:cubicBezTo>
                    <a:cubicBezTo>
                      <a:pt x="9841" y="27391"/>
                      <a:pt x="9709" y="27271"/>
                      <a:pt x="9583" y="27271"/>
                    </a:cubicBezTo>
                    <a:cubicBezTo>
                      <a:pt x="9535" y="27271"/>
                      <a:pt x="9488" y="27289"/>
                      <a:pt x="9453" y="27330"/>
                    </a:cubicBezTo>
                    <a:cubicBezTo>
                      <a:pt x="8644" y="28243"/>
                      <a:pt x="7483" y="29051"/>
                      <a:pt x="6240" y="29051"/>
                    </a:cubicBezTo>
                    <a:cubicBezTo>
                      <a:pt x="5990" y="29051"/>
                      <a:pt x="5737" y="29019"/>
                      <a:pt x="5483" y="28948"/>
                    </a:cubicBezTo>
                    <a:cubicBezTo>
                      <a:pt x="4841" y="28767"/>
                      <a:pt x="4241" y="28362"/>
                      <a:pt x="3920" y="27768"/>
                    </a:cubicBezTo>
                    <a:cubicBezTo>
                      <a:pt x="3583" y="27143"/>
                      <a:pt x="3661" y="26404"/>
                      <a:pt x="3990" y="25795"/>
                    </a:cubicBezTo>
                    <a:cubicBezTo>
                      <a:pt x="4395" y="25048"/>
                      <a:pt x="5087" y="24490"/>
                      <a:pt x="5826" y="24099"/>
                    </a:cubicBezTo>
                    <a:cubicBezTo>
                      <a:pt x="6008" y="24000"/>
                      <a:pt x="5910" y="23722"/>
                      <a:pt x="5727" y="23722"/>
                    </a:cubicBezTo>
                    <a:cubicBezTo>
                      <a:pt x="5709" y="23722"/>
                      <a:pt x="5690" y="23725"/>
                      <a:pt x="5670" y="23731"/>
                    </a:cubicBezTo>
                    <a:cubicBezTo>
                      <a:pt x="5652" y="23736"/>
                      <a:pt x="5634" y="23741"/>
                      <a:pt x="5617" y="23746"/>
                    </a:cubicBezTo>
                    <a:lnTo>
                      <a:pt x="5617" y="23746"/>
                    </a:lnTo>
                    <a:cubicBezTo>
                      <a:pt x="5616" y="23744"/>
                      <a:pt x="5615" y="23742"/>
                      <a:pt x="5614" y="23739"/>
                    </a:cubicBezTo>
                    <a:cubicBezTo>
                      <a:pt x="5603" y="23745"/>
                      <a:pt x="5592" y="23751"/>
                      <a:pt x="5581" y="23757"/>
                    </a:cubicBezTo>
                    <a:lnTo>
                      <a:pt x="5581" y="23757"/>
                    </a:lnTo>
                    <a:cubicBezTo>
                      <a:pt x="4852" y="23969"/>
                      <a:pt x="4060" y="24185"/>
                      <a:pt x="3292" y="24185"/>
                    </a:cubicBezTo>
                    <a:cubicBezTo>
                      <a:pt x="2704" y="24185"/>
                      <a:pt x="2130" y="24059"/>
                      <a:pt x="1610" y="23709"/>
                    </a:cubicBezTo>
                    <a:cubicBezTo>
                      <a:pt x="1075" y="23346"/>
                      <a:pt x="751" y="22771"/>
                      <a:pt x="776" y="22121"/>
                    </a:cubicBezTo>
                    <a:cubicBezTo>
                      <a:pt x="801" y="21460"/>
                      <a:pt x="1142" y="20849"/>
                      <a:pt x="1613" y="20397"/>
                    </a:cubicBezTo>
                    <a:cubicBezTo>
                      <a:pt x="2177" y="19856"/>
                      <a:pt x="2908" y="19527"/>
                      <a:pt x="3633" y="19270"/>
                    </a:cubicBezTo>
                    <a:cubicBezTo>
                      <a:pt x="3800" y="19212"/>
                      <a:pt x="3848" y="18910"/>
                      <a:pt x="3633" y="18880"/>
                    </a:cubicBezTo>
                    <a:cubicBezTo>
                      <a:pt x="2369" y="18704"/>
                      <a:pt x="497" y="18333"/>
                      <a:pt x="503" y="16706"/>
                    </a:cubicBezTo>
                    <a:cubicBezTo>
                      <a:pt x="514" y="14918"/>
                      <a:pt x="2392" y="14078"/>
                      <a:pt x="3803" y="13526"/>
                    </a:cubicBezTo>
                    <a:cubicBezTo>
                      <a:pt x="4029" y="13437"/>
                      <a:pt x="3964" y="13131"/>
                      <a:pt x="3740" y="13131"/>
                    </a:cubicBezTo>
                    <a:cubicBezTo>
                      <a:pt x="3726" y="13131"/>
                      <a:pt x="3711" y="13133"/>
                      <a:pt x="3696" y="13135"/>
                    </a:cubicBezTo>
                    <a:lnTo>
                      <a:pt x="3696" y="13135"/>
                    </a:lnTo>
                    <a:cubicBezTo>
                      <a:pt x="3695" y="13133"/>
                      <a:pt x="3695" y="13132"/>
                      <a:pt x="3694" y="13130"/>
                    </a:cubicBezTo>
                    <a:cubicBezTo>
                      <a:pt x="3686" y="13133"/>
                      <a:pt x="3678" y="13136"/>
                      <a:pt x="3669" y="13140"/>
                    </a:cubicBezTo>
                    <a:lnTo>
                      <a:pt x="3669" y="13140"/>
                    </a:lnTo>
                    <a:cubicBezTo>
                      <a:pt x="3584" y="13153"/>
                      <a:pt x="3499" y="13160"/>
                      <a:pt x="3416" y="13160"/>
                    </a:cubicBezTo>
                    <a:cubicBezTo>
                      <a:pt x="2380" y="13160"/>
                      <a:pt x="1584" y="12138"/>
                      <a:pt x="1563" y="11135"/>
                    </a:cubicBezTo>
                    <a:cubicBezTo>
                      <a:pt x="1543" y="9860"/>
                      <a:pt x="2397" y="8806"/>
                      <a:pt x="3376" y="8089"/>
                    </a:cubicBezTo>
                    <a:cubicBezTo>
                      <a:pt x="4375" y="7363"/>
                      <a:pt x="5519" y="6872"/>
                      <a:pt x="6585" y="6259"/>
                    </a:cubicBezTo>
                    <a:cubicBezTo>
                      <a:pt x="7631" y="5659"/>
                      <a:pt x="8560" y="4922"/>
                      <a:pt x="9260" y="3932"/>
                    </a:cubicBezTo>
                    <a:cubicBezTo>
                      <a:pt x="10006" y="2883"/>
                      <a:pt x="10481" y="1666"/>
                      <a:pt x="10797" y="422"/>
                    </a:cubicBezTo>
                    <a:close/>
                    <a:moveTo>
                      <a:pt x="11821" y="0"/>
                    </a:moveTo>
                    <a:cubicBezTo>
                      <a:pt x="11443" y="0"/>
                      <a:pt x="11064" y="5"/>
                      <a:pt x="10686" y="18"/>
                    </a:cubicBezTo>
                    <a:lnTo>
                      <a:pt x="10638" y="18"/>
                    </a:lnTo>
                    <a:cubicBezTo>
                      <a:pt x="10552" y="18"/>
                      <a:pt x="10462" y="79"/>
                      <a:pt x="10443" y="163"/>
                    </a:cubicBezTo>
                    <a:cubicBezTo>
                      <a:pt x="10136" y="1427"/>
                      <a:pt x="9667" y="2660"/>
                      <a:pt x="8911" y="3723"/>
                    </a:cubicBezTo>
                    <a:cubicBezTo>
                      <a:pt x="8130" y="4822"/>
                      <a:pt x="7042" y="5556"/>
                      <a:pt x="5873" y="6186"/>
                    </a:cubicBezTo>
                    <a:cubicBezTo>
                      <a:pt x="4741" y="6800"/>
                      <a:pt x="3538" y="7344"/>
                      <a:pt x="2573" y="8220"/>
                    </a:cubicBezTo>
                    <a:cubicBezTo>
                      <a:pt x="1683" y="9032"/>
                      <a:pt x="1019" y="10209"/>
                      <a:pt x="1184" y="11448"/>
                    </a:cubicBezTo>
                    <a:cubicBezTo>
                      <a:pt x="1309" y="12387"/>
                      <a:pt x="1991" y="13208"/>
                      <a:pt x="2871" y="13467"/>
                    </a:cubicBezTo>
                    <a:lnTo>
                      <a:pt x="2871" y="13467"/>
                    </a:lnTo>
                    <a:cubicBezTo>
                      <a:pt x="1824" y="13926"/>
                      <a:pt x="816" y="14536"/>
                      <a:pt x="341" y="15621"/>
                    </a:cubicBezTo>
                    <a:cubicBezTo>
                      <a:pt x="82" y="16215"/>
                      <a:pt x="1" y="16899"/>
                      <a:pt x="249" y="17510"/>
                    </a:cubicBezTo>
                    <a:cubicBezTo>
                      <a:pt x="472" y="18062"/>
                      <a:pt x="930" y="18472"/>
                      <a:pt x="1460" y="18726"/>
                    </a:cubicBezTo>
                    <a:cubicBezTo>
                      <a:pt x="1890" y="18934"/>
                      <a:pt x="2352" y="19060"/>
                      <a:pt x="2822" y="19149"/>
                    </a:cubicBezTo>
                    <a:lnTo>
                      <a:pt x="2822" y="19149"/>
                    </a:lnTo>
                    <a:cubicBezTo>
                      <a:pt x="1661" y="19673"/>
                      <a:pt x="584" y="20497"/>
                      <a:pt x="391" y="21837"/>
                    </a:cubicBezTo>
                    <a:cubicBezTo>
                      <a:pt x="176" y="23340"/>
                      <a:pt x="1424" y="24389"/>
                      <a:pt x="2818" y="24557"/>
                    </a:cubicBezTo>
                    <a:cubicBezTo>
                      <a:pt x="2981" y="24577"/>
                      <a:pt x="3143" y="24586"/>
                      <a:pt x="3305" y="24586"/>
                    </a:cubicBezTo>
                    <a:cubicBezTo>
                      <a:pt x="3743" y="24586"/>
                      <a:pt x="4179" y="24520"/>
                      <a:pt x="4610" y="24423"/>
                    </a:cubicBezTo>
                    <a:lnTo>
                      <a:pt x="4610" y="24423"/>
                    </a:lnTo>
                    <a:cubicBezTo>
                      <a:pt x="3663" y="25235"/>
                      <a:pt x="2964" y="26413"/>
                      <a:pt x="3424" y="27653"/>
                    </a:cubicBezTo>
                    <a:cubicBezTo>
                      <a:pt x="3860" y="28833"/>
                      <a:pt x="5069" y="29430"/>
                      <a:pt x="6266" y="29430"/>
                    </a:cubicBezTo>
                    <a:cubicBezTo>
                      <a:pt x="6615" y="29430"/>
                      <a:pt x="6963" y="29379"/>
                      <a:pt x="7290" y="29277"/>
                    </a:cubicBezTo>
                    <a:cubicBezTo>
                      <a:pt x="7985" y="29063"/>
                      <a:pt x="8605" y="28674"/>
                      <a:pt x="9145" y="28192"/>
                    </a:cubicBezTo>
                    <a:lnTo>
                      <a:pt x="9145" y="28192"/>
                    </a:lnTo>
                    <a:cubicBezTo>
                      <a:pt x="8863" y="29381"/>
                      <a:pt x="8951" y="30692"/>
                      <a:pt x="9980" y="31514"/>
                    </a:cubicBezTo>
                    <a:cubicBezTo>
                      <a:pt x="10363" y="31821"/>
                      <a:pt x="10817" y="31976"/>
                      <a:pt x="11288" y="31976"/>
                    </a:cubicBezTo>
                    <a:cubicBezTo>
                      <a:pt x="11469" y="31976"/>
                      <a:pt x="11652" y="31953"/>
                      <a:pt x="11835" y="31908"/>
                    </a:cubicBezTo>
                    <a:cubicBezTo>
                      <a:pt x="12452" y="31757"/>
                      <a:pt x="12991" y="31396"/>
                      <a:pt x="13493" y="31011"/>
                    </a:cubicBezTo>
                    <a:lnTo>
                      <a:pt x="13493" y="31011"/>
                    </a:lnTo>
                    <a:cubicBezTo>
                      <a:pt x="13749" y="32304"/>
                      <a:pt x="14794" y="33340"/>
                      <a:pt x="16050" y="33732"/>
                    </a:cubicBezTo>
                    <a:cubicBezTo>
                      <a:pt x="16391" y="33838"/>
                      <a:pt x="16736" y="33888"/>
                      <a:pt x="17079" y="33888"/>
                    </a:cubicBezTo>
                    <a:cubicBezTo>
                      <a:pt x="18183" y="33888"/>
                      <a:pt x="19257" y="33371"/>
                      <a:pt x="20023" y="32549"/>
                    </a:cubicBezTo>
                    <a:cubicBezTo>
                      <a:pt x="20369" y="32174"/>
                      <a:pt x="20653" y="31744"/>
                      <a:pt x="20857" y="31278"/>
                    </a:cubicBezTo>
                    <a:lnTo>
                      <a:pt x="20857" y="31278"/>
                    </a:lnTo>
                    <a:cubicBezTo>
                      <a:pt x="21092" y="32417"/>
                      <a:pt x="21676" y="33538"/>
                      <a:pt x="22634" y="34159"/>
                    </a:cubicBezTo>
                    <a:cubicBezTo>
                      <a:pt x="23193" y="34522"/>
                      <a:pt x="23868" y="34695"/>
                      <a:pt x="24542" y="34695"/>
                    </a:cubicBezTo>
                    <a:cubicBezTo>
                      <a:pt x="25096" y="34695"/>
                      <a:pt x="25650" y="34578"/>
                      <a:pt x="26141" y="34354"/>
                    </a:cubicBezTo>
                    <a:cubicBezTo>
                      <a:pt x="27076" y="33930"/>
                      <a:pt x="27728" y="33080"/>
                      <a:pt x="28122" y="32156"/>
                    </a:cubicBezTo>
                    <a:cubicBezTo>
                      <a:pt x="28255" y="31845"/>
                      <a:pt x="28369" y="31521"/>
                      <a:pt x="28454" y="31190"/>
                    </a:cubicBezTo>
                    <a:lnTo>
                      <a:pt x="28454" y="31190"/>
                    </a:lnTo>
                    <a:cubicBezTo>
                      <a:pt x="28899" y="32279"/>
                      <a:pt x="29780" y="33184"/>
                      <a:pt x="30878" y="33626"/>
                    </a:cubicBezTo>
                    <a:cubicBezTo>
                      <a:pt x="31314" y="33803"/>
                      <a:pt x="31771" y="33888"/>
                      <a:pt x="32224" y="33888"/>
                    </a:cubicBezTo>
                    <a:cubicBezTo>
                      <a:pt x="33209" y="33888"/>
                      <a:pt x="34181" y="33489"/>
                      <a:pt x="34901" y="32773"/>
                    </a:cubicBezTo>
                    <a:cubicBezTo>
                      <a:pt x="35389" y="32289"/>
                      <a:pt x="35727" y="31681"/>
                      <a:pt x="35856" y="31014"/>
                    </a:cubicBezTo>
                    <a:lnTo>
                      <a:pt x="35856" y="31014"/>
                    </a:lnTo>
                    <a:cubicBezTo>
                      <a:pt x="36358" y="31400"/>
                      <a:pt x="36898" y="31759"/>
                      <a:pt x="37515" y="31911"/>
                    </a:cubicBezTo>
                    <a:cubicBezTo>
                      <a:pt x="37696" y="31955"/>
                      <a:pt x="37877" y="31977"/>
                      <a:pt x="38056" y="31977"/>
                    </a:cubicBezTo>
                    <a:cubicBezTo>
                      <a:pt x="38529" y="31977"/>
                      <a:pt x="38986" y="31823"/>
                      <a:pt x="39370" y="31517"/>
                    </a:cubicBezTo>
                    <a:cubicBezTo>
                      <a:pt x="40397" y="30695"/>
                      <a:pt x="40482" y="29378"/>
                      <a:pt x="40199" y="28186"/>
                    </a:cubicBezTo>
                    <a:lnTo>
                      <a:pt x="40199" y="28186"/>
                    </a:lnTo>
                    <a:cubicBezTo>
                      <a:pt x="41021" y="28912"/>
                      <a:pt x="42055" y="29449"/>
                      <a:pt x="43132" y="29449"/>
                    </a:cubicBezTo>
                    <a:cubicBezTo>
                      <a:pt x="43466" y="29449"/>
                      <a:pt x="43805" y="29397"/>
                      <a:pt x="44144" y="29283"/>
                    </a:cubicBezTo>
                    <a:cubicBezTo>
                      <a:pt x="44844" y="29046"/>
                      <a:pt x="45499" y="28560"/>
                      <a:pt x="45829" y="27879"/>
                    </a:cubicBezTo>
                    <a:cubicBezTo>
                      <a:pt x="46169" y="27171"/>
                      <a:pt x="46108" y="26370"/>
                      <a:pt x="45762" y="25675"/>
                    </a:cubicBezTo>
                    <a:cubicBezTo>
                      <a:pt x="45520" y="25189"/>
                      <a:pt x="45161" y="24768"/>
                      <a:pt x="44743" y="24414"/>
                    </a:cubicBezTo>
                    <a:lnTo>
                      <a:pt x="44743" y="24414"/>
                    </a:lnTo>
                    <a:cubicBezTo>
                      <a:pt x="45187" y="24509"/>
                      <a:pt x="45639" y="24572"/>
                      <a:pt x="46082" y="24572"/>
                    </a:cubicBezTo>
                    <a:cubicBezTo>
                      <a:pt x="46809" y="24572"/>
                      <a:pt x="47513" y="24402"/>
                      <a:pt x="48130" y="23915"/>
                    </a:cubicBezTo>
                    <a:cubicBezTo>
                      <a:pt x="49358" y="22950"/>
                      <a:pt x="49123" y="21220"/>
                      <a:pt x="48111" y="20182"/>
                    </a:cubicBezTo>
                    <a:cubicBezTo>
                      <a:pt x="47667" y="19728"/>
                      <a:pt x="47116" y="19402"/>
                      <a:pt x="46536" y="19146"/>
                    </a:cubicBezTo>
                    <a:lnTo>
                      <a:pt x="46536" y="19146"/>
                    </a:lnTo>
                    <a:cubicBezTo>
                      <a:pt x="47498" y="18964"/>
                      <a:pt x="48494" y="18620"/>
                      <a:pt x="48987" y="17739"/>
                    </a:cubicBezTo>
                    <a:cubicBezTo>
                      <a:pt x="49679" y="16505"/>
                      <a:pt x="48934" y="15046"/>
                      <a:pt x="47915" y="14268"/>
                    </a:cubicBezTo>
                    <a:cubicBezTo>
                      <a:pt x="47477" y="13931"/>
                      <a:pt x="46988" y="13679"/>
                      <a:pt x="46483" y="13460"/>
                    </a:cubicBezTo>
                    <a:lnTo>
                      <a:pt x="46483" y="13460"/>
                    </a:lnTo>
                    <a:cubicBezTo>
                      <a:pt x="47216" y="13245"/>
                      <a:pt x="47829" y="12645"/>
                      <a:pt x="48069" y="11897"/>
                    </a:cubicBezTo>
                    <a:cubicBezTo>
                      <a:pt x="48451" y="10711"/>
                      <a:pt x="47924" y="9433"/>
                      <a:pt x="47118" y="8555"/>
                    </a:cubicBezTo>
                    <a:cubicBezTo>
                      <a:pt x="46242" y="7598"/>
                      <a:pt x="45050" y="7012"/>
                      <a:pt x="43920" y="6415"/>
                    </a:cubicBezTo>
                    <a:cubicBezTo>
                      <a:pt x="42749" y="5798"/>
                      <a:pt x="41602" y="5145"/>
                      <a:pt x="40743" y="4113"/>
                    </a:cubicBezTo>
                    <a:cubicBezTo>
                      <a:pt x="39803" y="2983"/>
                      <a:pt x="39250" y="1575"/>
                      <a:pt x="38910" y="160"/>
                    </a:cubicBezTo>
                    <a:cubicBezTo>
                      <a:pt x="38895" y="81"/>
                      <a:pt x="38843" y="39"/>
                      <a:pt x="38782" y="26"/>
                    </a:cubicBezTo>
                    <a:lnTo>
                      <a:pt x="38782" y="26"/>
                    </a:lnTo>
                    <a:cubicBezTo>
                      <a:pt x="38764" y="21"/>
                      <a:pt x="38743" y="18"/>
                      <a:pt x="38720" y="18"/>
                    </a:cubicBezTo>
                    <a:lnTo>
                      <a:pt x="14089" y="18"/>
                    </a:lnTo>
                    <a:cubicBezTo>
                      <a:pt x="13334" y="18"/>
                      <a:pt x="12578" y="0"/>
                      <a:pt x="1182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7880;p61">
                <a:extLst>
                  <a:ext uri="{FF2B5EF4-FFF2-40B4-BE49-F238E27FC236}">
                    <a16:creationId xmlns:a16="http://schemas.microsoft.com/office/drawing/2014/main" id="{6829EB3F-22EA-8AA1-C28E-C16FA23E9329}"/>
                  </a:ext>
                </a:extLst>
              </p:cNvPr>
              <p:cNvSpPr/>
              <p:nvPr/>
            </p:nvSpPr>
            <p:spPr>
              <a:xfrm>
                <a:off x="4318601" y="3299414"/>
                <a:ext cx="204271" cy="208838"/>
              </a:xfrm>
              <a:custGeom>
                <a:avLst/>
                <a:gdLst/>
                <a:ahLst/>
                <a:cxnLst/>
                <a:rect l="l" t="t" r="r" b="b"/>
                <a:pathLst>
                  <a:path w="6574" h="6721" extrusionOk="0">
                    <a:moveTo>
                      <a:pt x="2779" y="0"/>
                    </a:moveTo>
                    <a:cubicBezTo>
                      <a:pt x="1701" y="0"/>
                      <a:pt x="691" y="536"/>
                      <a:pt x="333" y="1703"/>
                    </a:cubicBezTo>
                    <a:cubicBezTo>
                      <a:pt x="1" y="2774"/>
                      <a:pt x="252" y="3988"/>
                      <a:pt x="882" y="4897"/>
                    </a:cubicBezTo>
                    <a:cubicBezTo>
                      <a:pt x="1814" y="6244"/>
                      <a:pt x="3362" y="6720"/>
                      <a:pt x="4920" y="6720"/>
                    </a:cubicBezTo>
                    <a:cubicBezTo>
                      <a:pt x="5479" y="6720"/>
                      <a:pt x="6040" y="6659"/>
                      <a:pt x="6573" y="6554"/>
                    </a:cubicBezTo>
                    <a:cubicBezTo>
                      <a:pt x="6573" y="6551"/>
                      <a:pt x="5912" y="1683"/>
                      <a:pt x="5912" y="1675"/>
                    </a:cubicBezTo>
                    <a:cubicBezTo>
                      <a:pt x="5848" y="1206"/>
                      <a:pt x="4729" y="570"/>
                      <a:pt x="4378" y="392"/>
                    </a:cubicBezTo>
                    <a:cubicBezTo>
                      <a:pt x="3877" y="135"/>
                      <a:pt x="3319" y="0"/>
                      <a:pt x="2779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7881;p61">
                <a:extLst>
                  <a:ext uri="{FF2B5EF4-FFF2-40B4-BE49-F238E27FC236}">
                    <a16:creationId xmlns:a16="http://schemas.microsoft.com/office/drawing/2014/main" id="{CD494B7B-34CA-1AF9-68F4-A52392AFD17E}"/>
                  </a:ext>
                </a:extLst>
              </p:cNvPr>
              <p:cNvSpPr/>
              <p:nvPr/>
            </p:nvSpPr>
            <p:spPr>
              <a:xfrm>
                <a:off x="4312449" y="3293107"/>
                <a:ext cx="217445" cy="221609"/>
              </a:xfrm>
              <a:custGeom>
                <a:avLst/>
                <a:gdLst/>
                <a:ahLst/>
                <a:cxnLst/>
                <a:rect l="l" t="t" r="r" b="b"/>
                <a:pathLst>
                  <a:path w="6998" h="7132" extrusionOk="0">
                    <a:moveTo>
                      <a:pt x="2974" y="408"/>
                    </a:moveTo>
                    <a:cubicBezTo>
                      <a:pt x="3479" y="408"/>
                      <a:pt x="4009" y="533"/>
                      <a:pt x="4481" y="776"/>
                    </a:cubicBezTo>
                    <a:cubicBezTo>
                      <a:pt x="5153" y="1122"/>
                      <a:pt x="5873" y="1641"/>
                      <a:pt x="5907" y="1909"/>
                    </a:cubicBezTo>
                    <a:cubicBezTo>
                      <a:pt x="5909" y="1931"/>
                      <a:pt x="6423" y="5697"/>
                      <a:pt x="6545" y="6593"/>
                    </a:cubicBezTo>
                    <a:cubicBezTo>
                      <a:pt x="6010" y="6688"/>
                      <a:pt x="5524" y="6729"/>
                      <a:pt x="5081" y="6729"/>
                    </a:cubicBezTo>
                    <a:cubicBezTo>
                      <a:pt x="2743" y="6729"/>
                      <a:pt x="1646" y="5568"/>
                      <a:pt x="1245" y="4986"/>
                    </a:cubicBezTo>
                    <a:cubicBezTo>
                      <a:pt x="623" y="4087"/>
                      <a:pt x="422" y="2932"/>
                      <a:pt x="720" y="1967"/>
                    </a:cubicBezTo>
                    <a:cubicBezTo>
                      <a:pt x="921" y="1328"/>
                      <a:pt x="1340" y="857"/>
                      <a:pt x="1939" y="606"/>
                    </a:cubicBezTo>
                    <a:cubicBezTo>
                      <a:pt x="2252" y="475"/>
                      <a:pt x="2609" y="408"/>
                      <a:pt x="2974" y="408"/>
                    </a:cubicBezTo>
                    <a:close/>
                    <a:moveTo>
                      <a:pt x="2976" y="0"/>
                    </a:moveTo>
                    <a:cubicBezTo>
                      <a:pt x="2558" y="0"/>
                      <a:pt x="2151" y="77"/>
                      <a:pt x="1780" y="232"/>
                    </a:cubicBezTo>
                    <a:cubicBezTo>
                      <a:pt x="1066" y="530"/>
                      <a:pt x="567" y="1088"/>
                      <a:pt x="335" y="1844"/>
                    </a:cubicBezTo>
                    <a:cubicBezTo>
                      <a:pt x="1" y="2924"/>
                      <a:pt x="224" y="4216"/>
                      <a:pt x="913" y="5212"/>
                    </a:cubicBezTo>
                    <a:cubicBezTo>
                      <a:pt x="1356" y="5848"/>
                      <a:pt x="2559" y="7131"/>
                      <a:pt x="5081" y="7131"/>
                    </a:cubicBezTo>
                    <a:cubicBezTo>
                      <a:pt x="5600" y="7131"/>
                      <a:pt x="6174" y="7078"/>
                      <a:pt x="6810" y="6953"/>
                    </a:cubicBezTo>
                    <a:lnTo>
                      <a:pt x="6997" y="6913"/>
                    </a:lnTo>
                    <a:lnTo>
                      <a:pt x="6975" y="6727"/>
                    </a:lnTo>
                    <a:cubicBezTo>
                      <a:pt x="6975" y="6727"/>
                      <a:pt x="6322" y="1920"/>
                      <a:pt x="6311" y="1856"/>
                    </a:cubicBezTo>
                    <a:cubicBezTo>
                      <a:pt x="6230" y="1264"/>
                      <a:pt x="5036" y="606"/>
                      <a:pt x="4668" y="419"/>
                    </a:cubicBezTo>
                    <a:cubicBezTo>
                      <a:pt x="4128" y="141"/>
                      <a:pt x="3543" y="0"/>
                      <a:pt x="297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7882;p61">
                <a:extLst>
                  <a:ext uri="{FF2B5EF4-FFF2-40B4-BE49-F238E27FC236}">
                    <a16:creationId xmlns:a16="http://schemas.microsoft.com/office/drawing/2014/main" id="{BBA6B4A9-82D4-3563-7182-42945383F568}"/>
                  </a:ext>
                </a:extLst>
              </p:cNvPr>
              <p:cNvSpPr/>
              <p:nvPr/>
            </p:nvSpPr>
            <p:spPr>
              <a:xfrm>
                <a:off x="4361946" y="3351615"/>
                <a:ext cx="143679" cy="42165"/>
              </a:xfrm>
              <a:custGeom>
                <a:avLst/>
                <a:gdLst/>
                <a:ahLst/>
                <a:cxnLst/>
                <a:rect l="l" t="t" r="r" b="b"/>
                <a:pathLst>
                  <a:path w="4624" h="1357" extrusionOk="0">
                    <a:moveTo>
                      <a:pt x="1873" y="1"/>
                    </a:moveTo>
                    <a:cubicBezTo>
                      <a:pt x="1624" y="1"/>
                      <a:pt x="1389" y="35"/>
                      <a:pt x="1169" y="104"/>
                    </a:cubicBezTo>
                    <a:cubicBezTo>
                      <a:pt x="307" y="377"/>
                      <a:pt x="14" y="1080"/>
                      <a:pt x="0" y="1111"/>
                    </a:cubicBezTo>
                    <a:lnTo>
                      <a:pt x="374" y="1264"/>
                    </a:lnTo>
                    <a:cubicBezTo>
                      <a:pt x="383" y="1239"/>
                      <a:pt x="617" y="698"/>
                      <a:pt x="1298" y="489"/>
                    </a:cubicBezTo>
                    <a:cubicBezTo>
                      <a:pt x="1474" y="433"/>
                      <a:pt x="1665" y="406"/>
                      <a:pt x="1869" y="406"/>
                    </a:cubicBezTo>
                    <a:cubicBezTo>
                      <a:pt x="2571" y="406"/>
                      <a:pt x="3433" y="730"/>
                      <a:pt x="4406" y="1356"/>
                    </a:cubicBezTo>
                    <a:lnTo>
                      <a:pt x="4623" y="1016"/>
                    </a:lnTo>
                    <a:cubicBezTo>
                      <a:pt x="3576" y="339"/>
                      <a:pt x="2654" y="1"/>
                      <a:pt x="187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7883;p61">
                <a:extLst>
                  <a:ext uri="{FF2B5EF4-FFF2-40B4-BE49-F238E27FC236}">
                    <a16:creationId xmlns:a16="http://schemas.microsoft.com/office/drawing/2014/main" id="{73250CD0-78DD-8AA9-CAAE-E17DD68CC0CE}"/>
                  </a:ext>
                </a:extLst>
              </p:cNvPr>
              <p:cNvSpPr/>
              <p:nvPr/>
            </p:nvSpPr>
            <p:spPr>
              <a:xfrm>
                <a:off x="4400693" y="3355779"/>
                <a:ext cx="39649" cy="96511"/>
              </a:xfrm>
              <a:custGeom>
                <a:avLst/>
                <a:gdLst/>
                <a:ahLst/>
                <a:cxnLst/>
                <a:rect l="l" t="t" r="r" b="b"/>
                <a:pathLst>
                  <a:path w="1276" h="3106" extrusionOk="0">
                    <a:moveTo>
                      <a:pt x="935" y="0"/>
                    </a:moveTo>
                    <a:cubicBezTo>
                      <a:pt x="899" y="56"/>
                      <a:pt x="1" y="1465"/>
                      <a:pt x="731" y="3105"/>
                    </a:cubicBezTo>
                    <a:lnTo>
                      <a:pt x="1100" y="2941"/>
                    </a:lnTo>
                    <a:cubicBezTo>
                      <a:pt x="461" y="1507"/>
                      <a:pt x="1264" y="235"/>
                      <a:pt x="1275" y="221"/>
                    </a:cubicBezTo>
                    <a:lnTo>
                      <a:pt x="935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7884;p61">
                <a:extLst>
                  <a:ext uri="{FF2B5EF4-FFF2-40B4-BE49-F238E27FC236}">
                    <a16:creationId xmlns:a16="http://schemas.microsoft.com/office/drawing/2014/main" id="{A0E4AD02-97C8-E4D8-6C4F-7853B5F2227A}"/>
                  </a:ext>
                </a:extLst>
              </p:cNvPr>
              <p:cNvSpPr/>
              <p:nvPr/>
            </p:nvSpPr>
            <p:spPr>
              <a:xfrm>
                <a:off x="5256538" y="3299414"/>
                <a:ext cx="204240" cy="208838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6721" extrusionOk="0">
                    <a:moveTo>
                      <a:pt x="3794" y="0"/>
                    </a:moveTo>
                    <a:cubicBezTo>
                      <a:pt x="3254" y="0"/>
                      <a:pt x="2697" y="135"/>
                      <a:pt x="2196" y="392"/>
                    </a:cubicBezTo>
                    <a:cubicBezTo>
                      <a:pt x="1844" y="570"/>
                      <a:pt x="725" y="1206"/>
                      <a:pt x="661" y="1675"/>
                    </a:cubicBezTo>
                    <a:cubicBezTo>
                      <a:pt x="661" y="1683"/>
                      <a:pt x="0" y="6551"/>
                      <a:pt x="0" y="6554"/>
                    </a:cubicBezTo>
                    <a:cubicBezTo>
                      <a:pt x="533" y="6659"/>
                      <a:pt x="1093" y="6720"/>
                      <a:pt x="1652" y="6720"/>
                    </a:cubicBezTo>
                    <a:cubicBezTo>
                      <a:pt x="3210" y="6720"/>
                      <a:pt x="4759" y="6244"/>
                      <a:pt x="5691" y="4897"/>
                    </a:cubicBezTo>
                    <a:cubicBezTo>
                      <a:pt x="6322" y="3988"/>
                      <a:pt x="6573" y="2774"/>
                      <a:pt x="6241" y="1703"/>
                    </a:cubicBezTo>
                    <a:cubicBezTo>
                      <a:pt x="5880" y="536"/>
                      <a:pt x="4871" y="0"/>
                      <a:pt x="3794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7885;p61">
                <a:extLst>
                  <a:ext uri="{FF2B5EF4-FFF2-40B4-BE49-F238E27FC236}">
                    <a16:creationId xmlns:a16="http://schemas.microsoft.com/office/drawing/2014/main" id="{BD13A5E7-A1F4-83CC-737A-BF3C67D55362}"/>
                  </a:ext>
                </a:extLst>
              </p:cNvPr>
              <p:cNvSpPr/>
              <p:nvPr/>
            </p:nvSpPr>
            <p:spPr>
              <a:xfrm>
                <a:off x="5249330" y="3293013"/>
                <a:ext cx="217539" cy="221702"/>
              </a:xfrm>
              <a:custGeom>
                <a:avLst/>
                <a:gdLst/>
                <a:ahLst/>
                <a:cxnLst/>
                <a:rect l="l" t="t" r="r" b="b"/>
                <a:pathLst>
                  <a:path w="7001" h="7135" extrusionOk="0">
                    <a:moveTo>
                      <a:pt x="4023" y="408"/>
                    </a:moveTo>
                    <a:cubicBezTo>
                      <a:pt x="4390" y="408"/>
                      <a:pt x="4746" y="473"/>
                      <a:pt x="5061" y="606"/>
                    </a:cubicBezTo>
                    <a:cubicBezTo>
                      <a:pt x="5661" y="857"/>
                      <a:pt x="6080" y="1329"/>
                      <a:pt x="6278" y="1965"/>
                    </a:cubicBezTo>
                    <a:cubicBezTo>
                      <a:pt x="6579" y="2933"/>
                      <a:pt x="6375" y="4090"/>
                      <a:pt x="5756" y="4986"/>
                    </a:cubicBezTo>
                    <a:cubicBezTo>
                      <a:pt x="5350" y="5566"/>
                      <a:pt x="4253" y="6729"/>
                      <a:pt x="1916" y="6729"/>
                    </a:cubicBezTo>
                    <a:cubicBezTo>
                      <a:pt x="1475" y="6729"/>
                      <a:pt x="989" y="6688"/>
                      <a:pt x="455" y="6593"/>
                    </a:cubicBezTo>
                    <a:cubicBezTo>
                      <a:pt x="1038" y="2327"/>
                      <a:pt x="1089" y="1948"/>
                      <a:pt x="1089" y="1909"/>
                    </a:cubicBezTo>
                    <a:cubicBezTo>
                      <a:pt x="1125" y="1641"/>
                      <a:pt x="1842" y="1122"/>
                      <a:pt x="2517" y="776"/>
                    </a:cubicBezTo>
                    <a:cubicBezTo>
                      <a:pt x="2991" y="532"/>
                      <a:pt x="3517" y="408"/>
                      <a:pt x="4023" y="408"/>
                    </a:cubicBezTo>
                    <a:close/>
                    <a:moveTo>
                      <a:pt x="4020" y="0"/>
                    </a:moveTo>
                    <a:cubicBezTo>
                      <a:pt x="3454" y="0"/>
                      <a:pt x="2867" y="140"/>
                      <a:pt x="2330" y="416"/>
                    </a:cubicBezTo>
                    <a:cubicBezTo>
                      <a:pt x="1965" y="603"/>
                      <a:pt x="768" y="1262"/>
                      <a:pt x="690" y="1853"/>
                    </a:cubicBezTo>
                    <a:cubicBezTo>
                      <a:pt x="684" y="1892"/>
                      <a:pt x="26" y="6727"/>
                      <a:pt x="26" y="6727"/>
                    </a:cubicBezTo>
                    <a:lnTo>
                      <a:pt x="1" y="6914"/>
                    </a:lnTo>
                    <a:lnTo>
                      <a:pt x="190" y="6953"/>
                    </a:lnTo>
                    <a:cubicBezTo>
                      <a:pt x="829" y="7078"/>
                      <a:pt x="1404" y="7134"/>
                      <a:pt x="1923" y="7134"/>
                    </a:cubicBezTo>
                    <a:cubicBezTo>
                      <a:pt x="4445" y="7134"/>
                      <a:pt x="5647" y="5854"/>
                      <a:pt x="6088" y="5212"/>
                    </a:cubicBezTo>
                    <a:cubicBezTo>
                      <a:pt x="6780" y="4219"/>
                      <a:pt x="7000" y="2924"/>
                      <a:pt x="6665" y="1845"/>
                    </a:cubicBezTo>
                    <a:cubicBezTo>
                      <a:pt x="6431" y="1091"/>
                      <a:pt x="5929" y="533"/>
                      <a:pt x="5217" y="232"/>
                    </a:cubicBezTo>
                    <a:cubicBezTo>
                      <a:pt x="4847" y="77"/>
                      <a:pt x="4439" y="0"/>
                      <a:pt x="402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7886;p61">
                <a:extLst>
                  <a:ext uri="{FF2B5EF4-FFF2-40B4-BE49-F238E27FC236}">
                    <a16:creationId xmlns:a16="http://schemas.microsoft.com/office/drawing/2014/main" id="{44611ABF-D9A7-8BA5-E5DC-58BB3BDBA73C}"/>
                  </a:ext>
                </a:extLst>
              </p:cNvPr>
              <p:cNvSpPr/>
              <p:nvPr/>
            </p:nvSpPr>
            <p:spPr>
              <a:xfrm>
                <a:off x="5273597" y="3351491"/>
                <a:ext cx="143772" cy="4229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361" extrusionOk="0">
                    <a:moveTo>
                      <a:pt x="2752" y="1"/>
                    </a:moveTo>
                    <a:cubicBezTo>
                      <a:pt x="1970" y="1"/>
                      <a:pt x="1047" y="341"/>
                      <a:pt x="1" y="1017"/>
                    </a:cubicBezTo>
                    <a:lnTo>
                      <a:pt x="221" y="1360"/>
                    </a:lnTo>
                    <a:cubicBezTo>
                      <a:pt x="1196" y="728"/>
                      <a:pt x="2065" y="406"/>
                      <a:pt x="2769" y="406"/>
                    </a:cubicBezTo>
                    <a:cubicBezTo>
                      <a:pt x="2970" y="406"/>
                      <a:pt x="3157" y="432"/>
                      <a:pt x="3329" y="484"/>
                    </a:cubicBezTo>
                    <a:cubicBezTo>
                      <a:pt x="4010" y="696"/>
                      <a:pt x="4241" y="1238"/>
                      <a:pt x="4252" y="1263"/>
                    </a:cubicBezTo>
                    <a:lnTo>
                      <a:pt x="4626" y="1112"/>
                    </a:lnTo>
                    <a:cubicBezTo>
                      <a:pt x="4615" y="1081"/>
                      <a:pt x="4319" y="376"/>
                      <a:pt x="3457" y="105"/>
                    </a:cubicBezTo>
                    <a:cubicBezTo>
                      <a:pt x="3237" y="35"/>
                      <a:pt x="3002" y="1"/>
                      <a:pt x="275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7887;p61">
                <a:extLst>
                  <a:ext uri="{FF2B5EF4-FFF2-40B4-BE49-F238E27FC236}">
                    <a16:creationId xmlns:a16="http://schemas.microsoft.com/office/drawing/2014/main" id="{8550E6A9-5FD9-6B5F-6080-61D0467C5E80}"/>
                  </a:ext>
                </a:extLst>
              </p:cNvPr>
              <p:cNvSpPr/>
              <p:nvPr/>
            </p:nvSpPr>
            <p:spPr>
              <a:xfrm>
                <a:off x="5339065" y="3355779"/>
                <a:ext cx="39617" cy="96511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3106" extrusionOk="0">
                    <a:moveTo>
                      <a:pt x="338" y="0"/>
                    </a:moveTo>
                    <a:lnTo>
                      <a:pt x="0" y="221"/>
                    </a:lnTo>
                    <a:cubicBezTo>
                      <a:pt x="8" y="232"/>
                      <a:pt x="812" y="1501"/>
                      <a:pt x="176" y="2941"/>
                    </a:cubicBezTo>
                    <a:lnTo>
                      <a:pt x="544" y="3105"/>
                    </a:lnTo>
                    <a:cubicBezTo>
                      <a:pt x="1275" y="1465"/>
                      <a:pt x="377" y="62"/>
                      <a:pt x="3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7888;p61">
                <a:extLst>
                  <a:ext uri="{FF2B5EF4-FFF2-40B4-BE49-F238E27FC236}">
                    <a16:creationId xmlns:a16="http://schemas.microsoft.com/office/drawing/2014/main" id="{0870907F-F2B0-1CD4-AE89-6907D629A64F}"/>
                  </a:ext>
                </a:extLst>
              </p:cNvPr>
              <p:cNvSpPr/>
              <p:nvPr/>
            </p:nvSpPr>
            <p:spPr>
              <a:xfrm>
                <a:off x="4338798" y="3705804"/>
                <a:ext cx="1130231" cy="1150335"/>
              </a:xfrm>
              <a:custGeom>
                <a:avLst/>
                <a:gdLst/>
                <a:ahLst/>
                <a:cxnLst/>
                <a:rect l="l" t="t" r="r" b="b"/>
                <a:pathLst>
                  <a:path w="36374" h="37021" extrusionOk="0">
                    <a:moveTo>
                      <a:pt x="14842" y="1"/>
                    </a:moveTo>
                    <a:lnTo>
                      <a:pt x="14842" y="4676"/>
                    </a:lnTo>
                    <a:cubicBezTo>
                      <a:pt x="14842" y="4676"/>
                      <a:pt x="9185" y="6439"/>
                      <a:pt x="7095" y="7508"/>
                    </a:cubicBezTo>
                    <a:cubicBezTo>
                      <a:pt x="7095" y="7508"/>
                      <a:pt x="6607" y="7717"/>
                      <a:pt x="5890" y="8228"/>
                    </a:cubicBezTo>
                    <a:cubicBezTo>
                      <a:pt x="5474" y="8515"/>
                      <a:pt x="4983" y="8906"/>
                      <a:pt x="4459" y="9408"/>
                    </a:cubicBezTo>
                    <a:cubicBezTo>
                      <a:pt x="2665" y="11143"/>
                      <a:pt x="528" y="14217"/>
                      <a:pt x="1" y="19306"/>
                    </a:cubicBezTo>
                    <a:lnTo>
                      <a:pt x="7447" y="20246"/>
                    </a:lnTo>
                    <a:cubicBezTo>
                      <a:pt x="7447" y="20246"/>
                      <a:pt x="9849" y="28258"/>
                      <a:pt x="7728" y="37021"/>
                    </a:cubicBezTo>
                    <a:lnTo>
                      <a:pt x="28646" y="37021"/>
                    </a:lnTo>
                    <a:cubicBezTo>
                      <a:pt x="26526" y="28258"/>
                      <a:pt x="28928" y="20246"/>
                      <a:pt x="28928" y="20246"/>
                    </a:cubicBezTo>
                    <a:lnTo>
                      <a:pt x="36374" y="19309"/>
                    </a:lnTo>
                    <a:cubicBezTo>
                      <a:pt x="35841" y="14145"/>
                      <a:pt x="33651" y="11051"/>
                      <a:pt x="31841" y="9335"/>
                    </a:cubicBezTo>
                    <a:cubicBezTo>
                      <a:pt x="31288" y="8813"/>
                      <a:pt x="30772" y="8415"/>
                      <a:pt x="30351" y="8130"/>
                    </a:cubicBezTo>
                    <a:cubicBezTo>
                      <a:pt x="29706" y="7692"/>
                      <a:pt x="29279" y="7508"/>
                      <a:pt x="29279" y="7508"/>
                    </a:cubicBezTo>
                    <a:cubicBezTo>
                      <a:pt x="27193" y="6442"/>
                      <a:pt x="21532" y="4676"/>
                      <a:pt x="21532" y="4676"/>
                    </a:cubicBezTo>
                    <a:lnTo>
                      <a:pt x="2153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7889;p61">
                <a:extLst>
                  <a:ext uri="{FF2B5EF4-FFF2-40B4-BE49-F238E27FC236}">
                    <a16:creationId xmlns:a16="http://schemas.microsoft.com/office/drawing/2014/main" id="{F839BA5A-9E6B-69BB-C3A3-5E1FF7340FAE}"/>
                  </a:ext>
                </a:extLst>
              </p:cNvPr>
              <p:cNvSpPr/>
              <p:nvPr/>
            </p:nvSpPr>
            <p:spPr>
              <a:xfrm>
                <a:off x="4332397" y="3699651"/>
                <a:ext cx="1143157" cy="1162733"/>
              </a:xfrm>
              <a:custGeom>
                <a:avLst/>
                <a:gdLst/>
                <a:ahLst/>
                <a:cxnLst/>
                <a:rect l="l" t="t" r="r" b="b"/>
                <a:pathLst>
                  <a:path w="36790" h="37420" extrusionOk="0">
                    <a:moveTo>
                      <a:pt x="21540" y="408"/>
                    </a:moveTo>
                    <a:lnTo>
                      <a:pt x="21540" y="4877"/>
                    </a:lnTo>
                    <a:cubicBezTo>
                      <a:pt x="21540" y="4963"/>
                      <a:pt x="21599" y="5042"/>
                      <a:pt x="21682" y="5069"/>
                    </a:cubicBezTo>
                    <a:cubicBezTo>
                      <a:pt x="21738" y="5083"/>
                      <a:pt x="27348" y="6838"/>
                      <a:pt x="29410" y="7890"/>
                    </a:cubicBezTo>
                    <a:cubicBezTo>
                      <a:pt x="29413" y="7893"/>
                      <a:pt x="29829" y="8074"/>
                      <a:pt x="30445" y="8493"/>
                    </a:cubicBezTo>
                    <a:cubicBezTo>
                      <a:pt x="30950" y="8836"/>
                      <a:pt x="31444" y="9237"/>
                      <a:pt x="31910" y="9678"/>
                    </a:cubicBezTo>
                    <a:cubicBezTo>
                      <a:pt x="33637" y="11319"/>
                      <a:pt x="35799" y="14318"/>
                      <a:pt x="36360" y="19328"/>
                    </a:cubicBezTo>
                    <a:lnTo>
                      <a:pt x="29114" y="20246"/>
                    </a:lnTo>
                    <a:cubicBezTo>
                      <a:pt x="29034" y="20257"/>
                      <a:pt x="28967" y="20313"/>
                      <a:pt x="28944" y="20388"/>
                    </a:cubicBezTo>
                    <a:cubicBezTo>
                      <a:pt x="28919" y="20466"/>
                      <a:pt x="26595" y="28395"/>
                      <a:pt x="28598" y="37015"/>
                    </a:cubicBezTo>
                    <a:lnTo>
                      <a:pt x="8194" y="37015"/>
                    </a:lnTo>
                    <a:cubicBezTo>
                      <a:pt x="10197" y="28398"/>
                      <a:pt x="7873" y="20469"/>
                      <a:pt x="7856" y="20397"/>
                    </a:cubicBezTo>
                    <a:cubicBezTo>
                      <a:pt x="7831" y="20318"/>
                      <a:pt x="7764" y="20263"/>
                      <a:pt x="7683" y="20254"/>
                    </a:cubicBezTo>
                    <a:lnTo>
                      <a:pt x="438" y="19336"/>
                    </a:lnTo>
                    <a:cubicBezTo>
                      <a:pt x="996" y="14376"/>
                      <a:pt x="3116" y="11394"/>
                      <a:pt x="4810" y="9759"/>
                    </a:cubicBezTo>
                    <a:cubicBezTo>
                      <a:pt x="5267" y="9318"/>
                      <a:pt x="5742" y="8931"/>
                      <a:pt x="6216" y="8596"/>
                    </a:cubicBezTo>
                    <a:cubicBezTo>
                      <a:pt x="6908" y="8108"/>
                      <a:pt x="7382" y="7898"/>
                      <a:pt x="7399" y="7890"/>
                    </a:cubicBezTo>
                    <a:cubicBezTo>
                      <a:pt x="9449" y="6844"/>
                      <a:pt x="15059" y="5092"/>
                      <a:pt x="15115" y="5072"/>
                    </a:cubicBezTo>
                    <a:cubicBezTo>
                      <a:pt x="15202" y="5050"/>
                      <a:pt x="15258" y="4972"/>
                      <a:pt x="15258" y="4883"/>
                    </a:cubicBezTo>
                    <a:lnTo>
                      <a:pt x="15258" y="408"/>
                    </a:lnTo>
                    <a:close/>
                    <a:moveTo>
                      <a:pt x="15054" y="0"/>
                    </a:moveTo>
                    <a:cubicBezTo>
                      <a:pt x="14942" y="0"/>
                      <a:pt x="14850" y="90"/>
                      <a:pt x="14850" y="201"/>
                    </a:cubicBezTo>
                    <a:lnTo>
                      <a:pt x="14850" y="4729"/>
                    </a:lnTo>
                    <a:cubicBezTo>
                      <a:pt x="13941" y="5014"/>
                      <a:pt x="9137" y="6545"/>
                      <a:pt x="7226" y="7522"/>
                    </a:cubicBezTo>
                    <a:cubicBezTo>
                      <a:pt x="7201" y="7533"/>
                      <a:pt x="6710" y="7748"/>
                      <a:pt x="5979" y="8261"/>
                    </a:cubicBezTo>
                    <a:cubicBezTo>
                      <a:pt x="5485" y="8607"/>
                      <a:pt x="4997" y="9011"/>
                      <a:pt x="4525" y="9463"/>
                    </a:cubicBezTo>
                    <a:cubicBezTo>
                      <a:pt x="2762" y="11168"/>
                      <a:pt x="547" y="14290"/>
                      <a:pt x="9" y="19487"/>
                    </a:cubicBezTo>
                    <a:cubicBezTo>
                      <a:pt x="0" y="19593"/>
                      <a:pt x="78" y="19691"/>
                      <a:pt x="187" y="19705"/>
                    </a:cubicBezTo>
                    <a:lnTo>
                      <a:pt x="7499" y="20631"/>
                    </a:lnTo>
                    <a:cubicBezTo>
                      <a:pt x="7789" y="21680"/>
                      <a:pt x="9684" y="29148"/>
                      <a:pt x="7745" y="37169"/>
                    </a:cubicBezTo>
                    <a:cubicBezTo>
                      <a:pt x="7731" y="37233"/>
                      <a:pt x="7745" y="37294"/>
                      <a:pt x="7784" y="37344"/>
                    </a:cubicBezTo>
                    <a:cubicBezTo>
                      <a:pt x="7817" y="37392"/>
                      <a:pt x="7876" y="37420"/>
                      <a:pt x="7940" y="37420"/>
                    </a:cubicBezTo>
                    <a:lnTo>
                      <a:pt x="28855" y="37420"/>
                    </a:lnTo>
                    <a:cubicBezTo>
                      <a:pt x="28916" y="37420"/>
                      <a:pt x="28975" y="37392"/>
                      <a:pt x="29006" y="37344"/>
                    </a:cubicBezTo>
                    <a:cubicBezTo>
                      <a:pt x="29045" y="37294"/>
                      <a:pt x="29059" y="37230"/>
                      <a:pt x="29045" y="37169"/>
                    </a:cubicBezTo>
                    <a:cubicBezTo>
                      <a:pt x="27106" y="29156"/>
                      <a:pt x="28997" y="21683"/>
                      <a:pt x="29287" y="20631"/>
                    </a:cubicBezTo>
                    <a:lnTo>
                      <a:pt x="36599" y="19705"/>
                    </a:lnTo>
                    <a:cubicBezTo>
                      <a:pt x="36714" y="19696"/>
                      <a:pt x="36789" y="19593"/>
                      <a:pt x="36778" y="19487"/>
                    </a:cubicBezTo>
                    <a:cubicBezTo>
                      <a:pt x="36234" y="14234"/>
                      <a:pt x="33983" y="11095"/>
                      <a:pt x="32183" y="9391"/>
                    </a:cubicBezTo>
                    <a:cubicBezTo>
                      <a:pt x="31701" y="8931"/>
                      <a:pt x="31193" y="8518"/>
                      <a:pt x="30668" y="8163"/>
                    </a:cubicBezTo>
                    <a:cubicBezTo>
                      <a:pt x="30018" y="7720"/>
                      <a:pt x="29583" y="7533"/>
                      <a:pt x="29578" y="7527"/>
                    </a:cubicBezTo>
                    <a:cubicBezTo>
                      <a:pt x="27655" y="6545"/>
                      <a:pt x="22851" y="5014"/>
                      <a:pt x="21942" y="4729"/>
                    </a:cubicBezTo>
                    <a:lnTo>
                      <a:pt x="21942" y="201"/>
                    </a:lnTo>
                    <a:cubicBezTo>
                      <a:pt x="21942" y="90"/>
                      <a:pt x="21850" y="0"/>
                      <a:pt x="217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7890;p61">
                <a:extLst>
                  <a:ext uri="{FF2B5EF4-FFF2-40B4-BE49-F238E27FC236}">
                    <a16:creationId xmlns:a16="http://schemas.microsoft.com/office/drawing/2014/main" id="{03DA6740-3100-4683-80F1-C49478621956}"/>
                  </a:ext>
                </a:extLst>
              </p:cNvPr>
              <p:cNvSpPr/>
              <p:nvPr/>
            </p:nvSpPr>
            <p:spPr>
              <a:xfrm>
                <a:off x="4521874" y="3705804"/>
                <a:ext cx="760002" cy="352051"/>
              </a:xfrm>
              <a:custGeom>
                <a:avLst/>
                <a:gdLst/>
                <a:ahLst/>
                <a:cxnLst/>
                <a:rect l="l" t="t" r="r" b="b"/>
                <a:pathLst>
                  <a:path w="24459" h="11330" extrusionOk="0">
                    <a:moveTo>
                      <a:pt x="8956" y="1"/>
                    </a:moveTo>
                    <a:lnTo>
                      <a:pt x="8956" y="4676"/>
                    </a:lnTo>
                    <a:cubicBezTo>
                      <a:pt x="8956" y="4676"/>
                      <a:pt x="3295" y="6439"/>
                      <a:pt x="1206" y="7508"/>
                    </a:cubicBezTo>
                    <a:cubicBezTo>
                      <a:pt x="1206" y="7508"/>
                      <a:pt x="718" y="7717"/>
                      <a:pt x="1" y="8228"/>
                    </a:cubicBezTo>
                    <a:cubicBezTo>
                      <a:pt x="2252" y="9221"/>
                      <a:pt x="7592" y="11330"/>
                      <a:pt x="12301" y="11330"/>
                    </a:cubicBezTo>
                    <a:cubicBezTo>
                      <a:pt x="17415" y="11330"/>
                      <a:pt x="22790" y="8939"/>
                      <a:pt x="24459" y="8130"/>
                    </a:cubicBezTo>
                    <a:cubicBezTo>
                      <a:pt x="23814" y="7692"/>
                      <a:pt x="23390" y="7511"/>
                      <a:pt x="23393" y="7508"/>
                    </a:cubicBezTo>
                    <a:cubicBezTo>
                      <a:pt x="21304" y="6442"/>
                      <a:pt x="15643" y="4676"/>
                      <a:pt x="15643" y="4676"/>
                    </a:cubicBezTo>
                    <a:lnTo>
                      <a:pt x="15643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7891;p61">
                <a:extLst>
                  <a:ext uri="{FF2B5EF4-FFF2-40B4-BE49-F238E27FC236}">
                    <a16:creationId xmlns:a16="http://schemas.microsoft.com/office/drawing/2014/main" id="{26E6A9A0-30A9-1118-8D96-9FD8424C39FB}"/>
                  </a:ext>
                </a:extLst>
              </p:cNvPr>
              <p:cNvSpPr/>
              <p:nvPr/>
            </p:nvSpPr>
            <p:spPr>
              <a:xfrm>
                <a:off x="4509041" y="3699651"/>
                <a:ext cx="785420" cy="364449"/>
              </a:xfrm>
              <a:custGeom>
                <a:avLst/>
                <a:gdLst/>
                <a:ahLst/>
                <a:cxnLst/>
                <a:rect l="l" t="t" r="r" b="b"/>
                <a:pathLst>
                  <a:path w="25277" h="11729" extrusionOk="0">
                    <a:moveTo>
                      <a:pt x="15850" y="408"/>
                    </a:moveTo>
                    <a:lnTo>
                      <a:pt x="15850" y="5028"/>
                    </a:lnTo>
                    <a:lnTo>
                      <a:pt x="15995" y="5072"/>
                    </a:lnTo>
                    <a:cubicBezTo>
                      <a:pt x="16050" y="5086"/>
                      <a:pt x="21661" y="6841"/>
                      <a:pt x="23722" y="7893"/>
                    </a:cubicBezTo>
                    <a:cubicBezTo>
                      <a:pt x="23728" y="7898"/>
                      <a:pt x="24013" y="8018"/>
                      <a:pt x="24462" y="8303"/>
                    </a:cubicBezTo>
                    <a:cubicBezTo>
                      <a:pt x="22584" y="9182"/>
                      <a:pt x="17507" y="11330"/>
                      <a:pt x="12714" y="11330"/>
                    </a:cubicBezTo>
                    <a:cubicBezTo>
                      <a:pt x="8239" y="11330"/>
                      <a:pt x="3134" y="9377"/>
                      <a:pt x="829" y="8387"/>
                    </a:cubicBezTo>
                    <a:cubicBezTo>
                      <a:pt x="1354" y="8043"/>
                      <a:pt x="1697" y="7893"/>
                      <a:pt x="1711" y="7890"/>
                    </a:cubicBezTo>
                    <a:cubicBezTo>
                      <a:pt x="3761" y="6844"/>
                      <a:pt x="9372" y="5092"/>
                      <a:pt x="9427" y="5072"/>
                    </a:cubicBezTo>
                    <a:lnTo>
                      <a:pt x="9570" y="5028"/>
                    </a:lnTo>
                    <a:lnTo>
                      <a:pt x="9570" y="408"/>
                    </a:lnTo>
                    <a:close/>
                    <a:moveTo>
                      <a:pt x="9165" y="0"/>
                    </a:moveTo>
                    <a:lnTo>
                      <a:pt x="9165" y="4726"/>
                    </a:lnTo>
                    <a:cubicBezTo>
                      <a:pt x="8256" y="5014"/>
                      <a:pt x="3452" y="6545"/>
                      <a:pt x="1541" y="7522"/>
                    </a:cubicBezTo>
                    <a:cubicBezTo>
                      <a:pt x="1516" y="7533"/>
                      <a:pt x="1025" y="7748"/>
                      <a:pt x="294" y="8261"/>
                    </a:cubicBezTo>
                    <a:lnTo>
                      <a:pt x="1" y="8465"/>
                    </a:lnTo>
                    <a:lnTo>
                      <a:pt x="330" y="8610"/>
                    </a:lnTo>
                    <a:cubicBezTo>
                      <a:pt x="2461" y="9547"/>
                      <a:pt x="7932" y="11729"/>
                      <a:pt x="12714" y="11729"/>
                    </a:cubicBezTo>
                    <a:cubicBezTo>
                      <a:pt x="17906" y="11729"/>
                      <a:pt x="23402" y="9265"/>
                      <a:pt x="24964" y="8512"/>
                    </a:cubicBezTo>
                    <a:lnTo>
                      <a:pt x="25276" y="8359"/>
                    </a:lnTo>
                    <a:lnTo>
                      <a:pt x="24989" y="8163"/>
                    </a:lnTo>
                    <a:cubicBezTo>
                      <a:pt x="24336" y="7720"/>
                      <a:pt x="23904" y="7533"/>
                      <a:pt x="23895" y="7527"/>
                    </a:cubicBezTo>
                    <a:cubicBezTo>
                      <a:pt x="21976" y="6545"/>
                      <a:pt x="17169" y="5014"/>
                      <a:pt x="16260" y="4729"/>
                    </a:cubicBezTo>
                    <a:lnTo>
                      <a:pt x="16260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7892;p61">
                <a:extLst>
                  <a:ext uri="{FF2B5EF4-FFF2-40B4-BE49-F238E27FC236}">
                    <a16:creationId xmlns:a16="http://schemas.microsoft.com/office/drawing/2014/main" id="{41FBCC4C-993D-F67C-A4EE-24C11C74ADF7}"/>
                  </a:ext>
                </a:extLst>
              </p:cNvPr>
              <p:cNvSpPr/>
              <p:nvPr/>
            </p:nvSpPr>
            <p:spPr>
              <a:xfrm>
                <a:off x="4470201" y="3989490"/>
                <a:ext cx="865183" cy="124787"/>
              </a:xfrm>
              <a:custGeom>
                <a:avLst/>
                <a:gdLst/>
                <a:ahLst/>
                <a:cxnLst/>
                <a:rect l="l" t="t" r="r" b="b"/>
                <a:pathLst>
                  <a:path w="27844" h="4016" extrusionOk="0">
                    <a:moveTo>
                      <a:pt x="27612" y="0"/>
                    </a:moveTo>
                    <a:cubicBezTo>
                      <a:pt x="27581" y="0"/>
                      <a:pt x="27548" y="8"/>
                      <a:pt x="27517" y="24"/>
                    </a:cubicBezTo>
                    <a:cubicBezTo>
                      <a:pt x="24919" y="1363"/>
                      <a:pt x="19672" y="3609"/>
                      <a:pt x="13716" y="3609"/>
                    </a:cubicBezTo>
                    <a:cubicBezTo>
                      <a:pt x="8554" y="3609"/>
                      <a:pt x="3580" y="1698"/>
                      <a:pt x="322" y="96"/>
                    </a:cubicBezTo>
                    <a:cubicBezTo>
                      <a:pt x="293" y="83"/>
                      <a:pt x="263" y="77"/>
                      <a:pt x="233" y="77"/>
                    </a:cubicBezTo>
                    <a:cubicBezTo>
                      <a:pt x="157" y="77"/>
                      <a:pt x="85" y="119"/>
                      <a:pt x="48" y="191"/>
                    </a:cubicBezTo>
                    <a:cubicBezTo>
                      <a:pt x="1" y="292"/>
                      <a:pt x="43" y="414"/>
                      <a:pt x="143" y="465"/>
                    </a:cubicBezTo>
                    <a:cubicBezTo>
                      <a:pt x="3446" y="2085"/>
                      <a:pt x="8482" y="4016"/>
                      <a:pt x="13718" y="4016"/>
                    </a:cubicBezTo>
                    <a:cubicBezTo>
                      <a:pt x="19758" y="4016"/>
                      <a:pt x="25073" y="1742"/>
                      <a:pt x="27704" y="384"/>
                    </a:cubicBezTo>
                    <a:cubicBezTo>
                      <a:pt x="27804" y="331"/>
                      <a:pt x="27843" y="211"/>
                      <a:pt x="27790" y="110"/>
                    </a:cubicBezTo>
                    <a:cubicBezTo>
                      <a:pt x="27753" y="40"/>
                      <a:pt x="27685" y="0"/>
                      <a:pt x="2761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7893;p61">
                <a:extLst>
                  <a:ext uri="{FF2B5EF4-FFF2-40B4-BE49-F238E27FC236}">
                    <a16:creationId xmlns:a16="http://schemas.microsoft.com/office/drawing/2014/main" id="{5E67C5C9-A270-09D0-70E3-354F83D3E677}"/>
                  </a:ext>
                </a:extLst>
              </p:cNvPr>
              <p:cNvSpPr/>
              <p:nvPr/>
            </p:nvSpPr>
            <p:spPr>
              <a:xfrm>
                <a:off x="4520227" y="4101629"/>
                <a:ext cx="185627" cy="276607"/>
              </a:xfrm>
              <a:custGeom>
                <a:avLst/>
                <a:gdLst/>
                <a:ahLst/>
                <a:cxnLst/>
                <a:rect l="l" t="t" r="r" b="b"/>
                <a:pathLst>
                  <a:path w="5974" h="8902" extrusionOk="0">
                    <a:moveTo>
                      <a:pt x="1604" y="1"/>
                    </a:moveTo>
                    <a:cubicBezTo>
                      <a:pt x="1535" y="1"/>
                      <a:pt x="1468" y="36"/>
                      <a:pt x="1432" y="100"/>
                    </a:cubicBezTo>
                    <a:cubicBezTo>
                      <a:pt x="358" y="1919"/>
                      <a:pt x="1" y="4031"/>
                      <a:pt x="486" y="5755"/>
                    </a:cubicBezTo>
                    <a:cubicBezTo>
                      <a:pt x="812" y="6918"/>
                      <a:pt x="1622" y="7903"/>
                      <a:pt x="2704" y="8456"/>
                    </a:cubicBezTo>
                    <a:cubicBezTo>
                      <a:pt x="3287" y="8754"/>
                      <a:pt x="3904" y="8902"/>
                      <a:pt x="4520" y="8902"/>
                    </a:cubicBezTo>
                    <a:cubicBezTo>
                      <a:pt x="4961" y="8902"/>
                      <a:pt x="5399" y="8829"/>
                      <a:pt x="5815" y="8684"/>
                    </a:cubicBezTo>
                    <a:cubicBezTo>
                      <a:pt x="5918" y="8642"/>
                      <a:pt x="5974" y="8525"/>
                      <a:pt x="5937" y="8422"/>
                    </a:cubicBezTo>
                    <a:cubicBezTo>
                      <a:pt x="5905" y="8339"/>
                      <a:pt x="5826" y="8287"/>
                      <a:pt x="5743" y="8287"/>
                    </a:cubicBezTo>
                    <a:cubicBezTo>
                      <a:pt x="5721" y="8287"/>
                      <a:pt x="5697" y="8291"/>
                      <a:pt x="5675" y="8299"/>
                    </a:cubicBezTo>
                    <a:cubicBezTo>
                      <a:pt x="5299" y="8436"/>
                      <a:pt x="4908" y="8504"/>
                      <a:pt x="4516" y="8504"/>
                    </a:cubicBezTo>
                    <a:cubicBezTo>
                      <a:pt x="3963" y="8504"/>
                      <a:pt x="3408" y="8369"/>
                      <a:pt x="2885" y="8101"/>
                    </a:cubicBezTo>
                    <a:cubicBezTo>
                      <a:pt x="1900" y="7596"/>
                      <a:pt x="1170" y="6704"/>
                      <a:pt x="874" y="5649"/>
                    </a:cubicBezTo>
                    <a:cubicBezTo>
                      <a:pt x="419" y="4028"/>
                      <a:pt x="757" y="2033"/>
                      <a:pt x="1781" y="309"/>
                    </a:cubicBezTo>
                    <a:cubicBezTo>
                      <a:pt x="1839" y="212"/>
                      <a:pt x="1808" y="86"/>
                      <a:pt x="1711" y="30"/>
                    </a:cubicBezTo>
                    <a:cubicBezTo>
                      <a:pt x="1677" y="10"/>
                      <a:pt x="1641" y="1"/>
                      <a:pt x="16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7894;p61">
                <a:extLst>
                  <a:ext uri="{FF2B5EF4-FFF2-40B4-BE49-F238E27FC236}">
                    <a16:creationId xmlns:a16="http://schemas.microsoft.com/office/drawing/2014/main" id="{EED4D2FB-96F5-E07A-D37B-BC6BDB6A7F62}"/>
                  </a:ext>
                </a:extLst>
              </p:cNvPr>
              <p:cNvSpPr/>
              <p:nvPr/>
            </p:nvSpPr>
            <p:spPr>
              <a:xfrm>
                <a:off x="5213007" y="4101753"/>
                <a:ext cx="91042" cy="239569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7710" extrusionOk="0">
                    <a:moveTo>
                      <a:pt x="229" y="1"/>
                    </a:moveTo>
                    <a:cubicBezTo>
                      <a:pt x="189" y="1"/>
                      <a:pt x="148" y="13"/>
                      <a:pt x="112" y="38"/>
                    </a:cubicBezTo>
                    <a:cubicBezTo>
                      <a:pt x="23" y="104"/>
                      <a:pt x="1" y="230"/>
                      <a:pt x="65" y="319"/>
                    </a:cubicBezTo>
                    <a:cubicBezTo>
                      <a:pt x="2453" y="3678"/>
                      <a:pt x="628" y="7377"/>
                      <a:pt x="612" y="7416"/>
                    </a:cubicBezTo>
                    <a:cubicBezTo>
                      <a:pt x="564" y="7514"/>
                      <a:pt x="603" y="7640"/>
                      <a:pt x="704" y="7687"/>
                    </a:cubicBezTo>
                    <a:cubicBezTo>
                      <a:pt x="732" y="7704"/>
                      <a:pt x="762" y="7709"/>
                      <a:pt x="793" y="7709"/>
                    </a:cubicBezTo>
                    <a:cubicBezTo>
                      <a:pt x="868" y="7709"/>
                      <a:pt x="941" y="7668"/>
                      <a:pt x="977" y="7601"/>
                    </a:cubicBezTo>
                    <a:cubicBezTo>
                      <a:pt x="997" y="7562"/>
                      <a:pt x="2930" y="3650"/>
                      <a:pt x="397" y="85"/>
                    </a:cubicBezTo>
                    <a:cubicBezTo>
                      <a:pt x="356" y="30"/>
                      <a:pt x="293" y="1"/>
                      <a:pt x="22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7895;p61">
                <a:extLst>
                  <a:ext uri="{FF2B5EF4-FFF2-40B4-BE49-F238E27FC236}">
                    <a16:creationId xmlns:a16="http://schemas.microsoft.com/office/drawing/2014/main" id="{9B559B75-B7D5-077F-D35F-A22DA8304AD5}"/>
                  </a:ext>
                </a:extLst>
              </p:cNvPr>
              <p:cNvSpPr/>
              <p:nvPr/>
            </p:nvSpPr>
            <p:spPr>
              <a:xfrm>
                <a:off x="4332397" y="3699651"/>
                <a:ext cx="1143157" cy="1162733"/>
              </a:xfrm>
              <a:custGeom>
                <a:avLst/>
                <a:gdLst/>
                <a:ahLst/>
                <a:cxnLst/>
                <a:rect l="l" t="t" r="r" b="b"/>
                <a:pathLst>
                  <a:path w="36790" h="37420" extrusionOk="0">
                    <a:moveTo>
                      <a:pt x="21540" y="408"/>
                    </a:moveTo>
                    <a:lnTo>
                      <a:pt x="21540" y="4877"/>
                    </a:lnTo>
                    <a:cubicBezTo>
                      <a:pt x="21540" y="4963"/>
                      <a:pt x="21599" y="5042"/>
                      <a:pt x="21682" y="5069"/>
                    </a:cubicBezTo>
                    <a:cubicBezTo>
                      <a:pt x="21738" y="5083"/>
                      <a:pt x="27348" y="6838"/>
                      <a:pt x="29410" y="7890"/>
                    </a:cubicBezTo>
                    <a:cubicBezTo>
                      <a:pt x="29413" y="7893"/>
                      <a:pt x="29829" y="8074"/>
                      <a:pt x="30445" y="8493"/>
                    </a:cubicBezTo>
                    <a:cubicBezTo>
                      <a:pt x="30950" y="8836"/>
                      <a:pt x="31444" y="9237"/>
                      <a:pt x="31910" y="9678"/>
                    </a:cubicBezTo>
                    <a:cubicBezTo>
                      <a:pt x="33637" y="11319"/>
                      <a:pt x="35799" y="14318"/>
                      <a:pt x="36360" y="19328"/>
                    </a:cubicBezTo>
                    <a:lnTo>
                      <a:pt x="29114" y="20246"/>
                    </a:lnTo>
                    <a:cubicBezTo>
                      <a:pt x="29034" y="20257"/>
                      <a:pt x="28967" y="20313"/>
                      <a:pt x="28944" y="20388"/>
                    </a:cubicBezTo>
                    <a:cubicBezTo>
                      <a:pt x="28919" y="20466"/>
                      <a:pt x="26595" y="28395"/>
                      <a:pt x="28598" y="37015"/>
                    </a:cubicBezTo>
                    <a:lnTo>
                      <a:pt x="8194" y="37015"/>
                    </a:lnTo>
                    <a:cubicBezTo>
                      <a:pt x="10197" y="28398"/>
                      <a:pt x="7873" y="20469"/>
                      <a:pt x="7856" y="20397"/>
                    </a:cubicBezTo>
                    <a:cubicBezTo>
                      <a:pt x="7831" y="20318"/>
                      <a:pt x="7764" y="20263"/>
                      <a:pt x="7683" y="20254"/>
                    </a:cubicBezTo>
                    <a:lnTo>
                      <a:pt x="438" y="19336"/>
                    </a:lnTo>
                    <a:cubicBezTo>
                      <a:pt x="996" y="14376"/>
                      <a:pt x="3116" y="11394"/>
                      <a:pt x="4810" y="9759"/>
                    </a:cubicBezTo>
                    <a:cubicBezTo>
                      <a:pt x="5267" y="9318"/>
                      <a:pt x="5742" y="8931"/>
                      <a:pt x="6216" y="8596"/>
                    </a:cubicBezTo>
                    <a:cubicBezTo>
                      <a:pt x="6908" y="8108"/>
                      <a:pt x="7382" y="7898"/>
                      <a:pt x="7399" y="7890"/>
                    </a:cubicBezTo>
                    <a:cubicBezTo>
                      <a:pt x="9449" y="6844"/>
                      <a:pt x="15059" y="5092"/>
                      <a:pt x="15115" y="5072"/>
                    </a:cubicBezTo>
                    <a:cubicBezTo>
                      <a:pt x="15202" y="5050"/>
                      <a:pt x="15258" y="4972"/>
                      <a:pt x="15258" y="4883"/>
                    </a:cubicBezTo>
                    <a:lnTo>
                      <a:pt x="15258" y="408"/>
                    </a:lnTo>
                    <a:close/>
                    <a:moveTo>
                      <a:pt x="15054" y="0"/>
                    </a:moveTo>
                    <a:cubicBezTo>
                      <a:pt x="14942" y="0"/>
                      <a:pt x="14850" y="90"/>
                      <a:pt x="14850" y="201"/>
                    </a:cubicBezTo>
                    <a:lnTo>
                      <a:pt x="14850" y="4729"/>
                    </a:lnTo>
                    <a:cubicBezTo>
                      <a:pt x="13941" y="5014"/>
                      <a:pt x="9137" y="6545"/>
                      <a:pt x="7226" y="7522"/>
                    </a:cubicBezTo>
                    <a:cubicBezTo>
                      <a:pt x="7201" y="7533"/>
                      <a:pt x="6710" y="7748"/>
                      <a:pt x="5979" y="8261"/>
                    </a:cubicBezTo>
                    <a:cubicBezTo>
                      <a:pt x="5485" y="8607"/>
                      <a:pt x="4997" y="9011"/>
                      <a:pt x="4525" y="9463"/>
                    </a:cubicBezTo>
                    <a:cubicBezTo>
                      <a:pt x="2762" y="11168"/>
                      <a:pt x="547" y="14290"/>
                      <a:pt x="9" y="19487"/>
                    </a:cubicBezTo>
                    <a:cubicBezTo>
                      <a:pt x="0" y="19593"/>
                      <a:pt x="78" y="19691"/>
                      <a:pt x="187" y="19705"/>
                    </a:cubicBezTo>
                    <a:lnTo>
                      <a:pt x="7499" y="20631"/>
                    </a:lnTo>
                    <a:cubicBezTo>
                      <a:pt x="7789" y="21680"/>
                      <a:pt x="9684" y="29148"/>
                      <a:pt x="7745" y="37169"/>
                    </a:cubicBezTo>
                    <a:cubicBezTo>
                      <a:pt x="7731" y="37233"/>
                      <a:pt x="7745" y="37294"/>
                      <a:pt x="7784" y="37344"/>
                    </a:cubicBezTo>
                    <a:cubicBezTo>
                      <a:pt x="7817" y="37392"/>
                      <a:pt x="7876" y="37420"/>
                      <a:pt x="7940" y="37420"/>
                    </a:cubicBezTo>
                    <a:lnTo>
                      <a:pt x="28855" y="37420"/>
                    </a:lnTo>
                    <a:cubicBezTo>
                      <a:pt x="28916" y="37420"/>
                      <a:pt x="28975" y="37392"/>
                      <a:pt x="29006" y="37344"/>
                    </a:cubicBezTo>
                    <a:cubicBezTo>
                      <a:pt x="29045" y="37294"/>
                      <a:pt x="29059" y="37230"/>
                      <a:pt x="29045" y="37169"/>
                    </a:cubicBezTo>
                    <a:cubicBezTo>
                      <a:pt x="27106" y="29156"/>
                      <a:pt x="28997" y="21683"/>
                      <a:pt x="29287" y="20631"/>
                    </a:cubicBezTo>
                    <a:lnTo>
                      <a:pt x="36599" y="19705"/>
                    </a:lnTo>
                    <a:cubicBezTo>
                      <a:pt x="36714" y="19696"/>
                      <a:pt x="36789" y="19593"/>
                      <a:pt x="36778" y="19487"/>
                    </a:cubicBezTo>
                    <a:cubicBezTo>
                      <a:pt x="36234" y="14234"/>
                      <a:pt x="33983" y="11095"/>
                      <a:pt x="32183" y="9391"/>
                    </a:cubicBezTo>
                    <a:cubicBezTo>
                      <a:pt x="31701" y="8931"/>
                      <a:pt x="31193" y="8518"/>
                      <a:pt x="30668" y="8163"/>
                    </a:cubicBezTo>
                    <a:cubicBezTo>
                      <a:pt x="30018" y="7720"/>
                      <a:pt x="29583" y="7533"/>
                      <a:pt x="29578" y="7527"/>
                    </a:cubicBezTo>
                    <a:cubicBezTo>
                      <a:pt x="27655" y="6545"/>
                      <a:pt x="22851" y="5014"/>
                      <a:pt x="21942" y="4729"/>
                    </a:cubicBezTo>
                    <a:lnTo>
                      <a:pt x="21942" y="201"/>
                    </a:lnTo>
                    <a:cubicBezTo>
                      <a:pt x="21942" y="90"/>
                      <a:pt x="21850" y="0"/>
                      <a:pt x="217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7896;p61">
                <a:extLst>
                  <a:ext uri="{FF2B5EF4-FFF2-40B4-BE49-F238E27FC236}">
                    <a16:creationId xmlns:a16="http://schemas.microsoft.com/office/drawing/2014/main" id="{A122B200-BF67-ED3D-6D25-06130C8926C6}"/>
                  </a:ext>
                </a:extLst>
              </p:cNvPr>
              <p:cNvSpPr/>
              <p:nvPr/>
            </p:nvSpPr>
            <p:spPr>
              <a:xfrm>
                <a:off x="4456436" y="2918721"/>
                <a:ext cx="866270" cy="866177"/>
              </a:xfrm>
              <a:custGeom>
                <a:avLst/>
                <a:gdLst/>
                <a:ahLst/>
                <a:cxnLst/>
                <a:rect l="l" t="t" r="r" b="b"/>
                <a:pathLst>
                  <a:path w="27879" h="27876" extrusionOk="0">
                    <a:moveTo>
                      <a:pt x="13941" y="0"/>
                    </a:moveTo>
                    <a:cubicBezTo>
                      <a:pt x="10242" y="0"/>
                      <a:pt x="6699" y="1468"/>
                      <a:pt x="4085" y="4082"/>
                    </a:cubicBezTo>
                    <a:cubicBezTo>
                      <a:pt x="1471" y="6696"/>
                      <a:pt x="0" y="10242"/>
                      <a:pt x="0" y="13938"/>
                    </a:cubicBezTo>
                    <a:cubicBezTo>
                      <a:pt x="0" y="17635"/>
                      <a:pt x="1471" y="21180"/>
                      <a:pt x="4085" y="23794"/>
                    </a:cubicBezTo>
                    <a:cubicBezTo>
                      <a:pt x="6699" y="26408"/>
                      <a:pt x="10242" y="27876"/>
                      <a:pt x="13941" y="27876"/>
                    </a:cubicBezTo>
                    <a:cubicBezTo>
                      <a:pt x="17637" y="27876"/>
                      <a:pt x="21180" y="26408"/>
                      <a:pt x="23794" y="23794"/>
                    </a:cubicBezTo>
                    <a:cubicBezTo>
                      <a:pt x="26409" y="21180"/>
                      <a:pt x="27879" y="17635"/>
                      <a:pt x="27879" y="13938"/>
                    </a:cubicBezTo>
                    <a:cubicBezTo>
                      <a:pt x="27879" y="10242"/>
                      <a:pt x="26409" y="6696"/>
                      <a:pt x="23794" y="4082"/>
                    </a:cubicBezTo>
                    <a:cubicBezTo>
                      <a:pt x="21180" y="1468"/>
                      <a:pt x="17637" y="0"/>
                      <a:pt x="13941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7897;p61">
                <a:extLst>
                  <a:ext uri="{FF2B5EF4-FFF2-40B4-BE49-F238E27FC236}">
                    <a16:creationId xmlns:a16="http://schemas.microsoft.com/office/drawing/2014/main" id="{89ACD885-21E8-11F2-F7BB-FDE672CF20B8}"/>
                  </a:ext>
                </a:extLst>
              </p:cNvPr>
              <p:cNvSpPr/>
              <p:nvPr/>
            </p:nvSpPr>
            <p:spPr>
              <a:xfrm>
                <a:off x="4450284" y="2912383"/>
                <a:ext cx="878761" cy="878855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4" extrusionOk="0">
                    <a:moveTo>
                      <a:pt x="14139" y="405"/>
                    </a:moveTo>
                    <a:cubicBezTo>
                      <a:pt x="21713" y="405"/>
                      <a:pt x="27876" y="6568"/>
                      <a:pt x="27876" y="14142"/>
                    </a:cubicBezTo>
                    <a:cubicBezTo>
                      <a:pt x="27876" y="21716"/>
                      <a:pt x="21713" y="27879"/>
                      <a:pt x="14139" y="27879"/>
                    </a:cubicBezTo>
                    <a:cubicBezTo>
                      <a:pt x="6565" y="27879"/>
                      <a:pt x="405" y="21716"/>
                      <a:pt x="405" y="14142"/>
                    </a:cubicBezTo>
                    <a:cubicBezTo>
                      <a:pt x="405" y="6568"/>
                      <a:pt x="6565" y="405"/>
                      <a:pt x="14139" y="405"/>
                    </a:cubicBezTo>
                    <a:close/>
                    <a:moveTo>
                      <a:pt x="14139" y="1"/>
                    </a:moveTo>
                    <a:cubicBezTo>
                      <a:pt x="6341" y="1"/>
                      <a:pt x="0" y="6345"/>
                      <a:pt x="0" y="14142"/>
                    </a:cubicBezTo>
                    <a:cubicBezTo>
                      <a:pt x="0" y="21940"/>
                      <a:pt x="6341" y="28283"/>
                      <a:pt x="14139" y="28283"/>
                    </a:cubicBezTo>
                    <a:cubicBezTo>
                      <a:pt x="21936" y="28283"/>
                      <a:pt x="28280" y="21940"/>
                      <a:pt x="28280" y="14142"/>
                    </a:cubicBezTo>
                    <a:cubicBezTo>
                      <a:pt x="28280" y="6345"/>
                      <a:pt x="21936" y="1"/>
                      <a:pt x="141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7898;p61">
                <a:extLst>
                  <a:ext uri="{FF2B5EF4-FFF2-40B4-BE49-F238E27FC236}">
                    <a16:creationId xmlns:a16="http://schemas.microsoft.com/office/drawing/2014/main" id="{181275BF-6028-01A7-47F2-B41344764CDB}"/>
                  </a:ext>
                </a:extLst>
              </p:cNvPr>
              <p:cNvSpPr/>
              <p:nvPr/>
            </p:nvSpPr>
            <p:spPr>
              <a:xfrm>
                <a:off x="4500558" y="3481713"/>
                <a:ext cx="261195" cy="260636"/>
              </a:xfrm>
              <a:custGeom>
                <a:avLst/>
                <a:gdLst/>
                <a:ahLst/>
                <a:cxnLst/>
                <a:rect l="l" t="t" r="r" b="b"/>
                <a:pathLst>
                  <a:path w="8406" h="8388" extrusionOk="0">
                    <a:moveTo>
                      <a:pt x="3769" y="1"/>
                    </a:moveTo>
                    <a:cubicBezTo>
                      <a:pt x="3320" y="1"/>
                      <a:pt x="2888" y="62"/>
                      <a:pt x="2475" y="182"/>
                    </a:cubicBezTo>
                    <a:cubicBezTo>
                      <a:pt x="1465" y="478"/>
                      <a:pt x="595" y="1103"/>
                      <a:pt x="0" y="1940"/>
                    </a:cubicBezTo>
                    <a:cubicBezTo>
                      <a:pt x="1373" y="4749"/>
                      <a:pt x="3669" y="7031"/>
                      <a:pt x="6492" y="8387"/>
                    </a:cubicBezTo>
                    <a:cubicBezTo>
                      <a:pt x="7653" y="7545"/>
                      <a:pt x="8406" y="6178"/>
                      <a:pt x="8406" y="4635"/>
                    </a:cubicBezTo>
                    <a:cubicBezTo>
                      <a:pt x="8406" y="3670"/>
                      <a:pt x="8108" y="2768"/>
                      <a:pt x="7603" y="2029"/>
                    </a:cubicBezTo>
                    <a:cubicBezTo>
                      <a:pt x="6768" y="802"/>
                      <a:pt x="5362" y="1"/>
                      <a:pt x="37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7899;p61">
                <a:extLst>
                  <a:ext uri="{FF2B5EF4-FFF2-40B4-BE49-F238E27FC236}">
                    <a16:creationId xmlns:a16="http://schemas.microsoft.com/office/drawing/2014/main" id="{5EB466AA-7999-751A-AA0C-F924537ABB26}"/>
                  </a:ext>
                </a:extLst>
              </p:cNvPr>
              <p:cNvSpPr/>
              <p:nvPr/>
            </p:nvSpPr>
            <p:spPr>
              <a:xfrm>
                <a:off x="5021013" y="3481713"/>
                <a:ext cx="259300" cy="259766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60" extrusionOk="0">
                    <a:moveTo>
                      <a:pt x="4640" y="1"/>
                    </a:moveTo>
                    <a:cubicBezTo>
                      <a:pt x="3075" y="1"/>
                      <a:pt x="1691" y="779"/>
                      <a:pt x="848" y="1968"/>
                    </a:cubicBezTo>
                    <a:cubicBezTo>
                      <a:pt x="316" y="2724"/>
                      <a:pt x="0" y="3644"/>
                      <a:pt x="0" y="4638"/>
                    </a:cubicBezTo>
                    <a:cubicBezTo>
                      <a:pt x="0" y="6164"/>
                      <a:pt x="737" y="7511"/>
                      <a:pt x="1872" y="8359"/>
                    </a:cubicBezTo>
                    <a:cubicBezTo>
                      <a:pt x="4695" y="6981"/>
                      <a:pt x="6983" y="4679"/>
                      <a:pt x="8345" y="1848"/>
                    </a:cubicBezTo>
                    <a:cubicBezTo>
                      <a:pt x="7770" y="1092"/>
                      <a:pt x="6978" y="517"/>
                      <a:pt x="6060" y="221"/>
                    </a:cubicBezTo>
                    <a:cubicBezTo>
                      <a:pt x="5608" y="76"/>
                      <a:pt x="5133" y="1"/>
                      <a:pt x="46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7900;p61">
                <a:extLst>
                  <a:ext uri="{FF2B5EF4-FFF2-40B4-BE49-F238E27FC236}">
                    <a16:creationId xmlns:a16="http://schemas.microsoft.com/office/drawing/2014/main" id="{8780FC6B-3F1A-2A41-6D13-AF8BA8A1CC37}"/>
                  </a:ext>
                </a:extLst>
              </p:cNvPr>
              <p:cNvSpPr/>
              <p:nvPr/>
            </p:nvSpPr>
            <p:spPr>
              <a:xfrm>
                <a:off x="4569476" y="3326291"/>
                <a:ext cx="221951" cy="234784"/>
              </a:xfrm>
              <a:custGeom>
                <a:avLst/>
                <a:gdLst/>
                <a:ahLst/>
                <a:cxnLst/>
                <a:rect l="l" t="t" r="r" b="b"/>
                <a:pathLst>
                  <a:path w="7143" h="7556" extrusionOk="0">
                    <a:moveTo>
                      <a:pt x="3571" y="1"/>
                    </a:moveTo>
                    <a:cubicBezTo>
                      <a:pt x="1599" y="1"/>
                      <a:pt x="0" y="1691"/>
                      <a:pt x="0" y="3778"/>
                    </a:cubicBezTo>
                    <a:cubicBezTo>
                      <a:pt x="0" y="5865"/>
                      <a:pt x="1599" y="7556"/>
                      <a:pt x="3571" y="7556"/>
                    </a:cubicBezTo>
                    <a:cubicBezTo>
                      <a:pt x="5541" y="7556"/>
                      <a:pt x="7142" y="5865"/>
                      <a:pt x="7142" y="3778"/>
                    </a:cubicBezTo>
                    <a:cubicBezTo>
                      <a:pt x="7142" y="1691"/>
                      <a:pt x="5541" y="1"/>
                      <a:pt x="3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7901;p61">
                <a:extLst>
                  <a:ext uri="{FF2B5EF4-FFF2-40B4-BE49-F238E27FC236}">
                    <a16:creationId xmlns:a16="http://schemas.microsoft.com/office/drawing/2014/main" id="{5DF8D4D1-C66B-CE66-3DF9-E02ABEC30CE0}"/>
                  </a:ext>
                </a:extLst>
              </p:cNvPr>
              <p:cNvSpPr/>
              <p:nvPr/>
            </p:nvSpPr>
            <p:spPr>
              <a:xfrm>
                <a:off x="4563137" y="3320077"/>
                <a:ext cx="234504" cy="247244"/>
              </a:xfrm>
              <a:custGeom>
                <a:avLst/>
                <a:gdLst/>
                <a:ahLst/>
                <a:cxnLst/>
                <a:rect l="l" t="t" r="r" b="b"/>
                <a:pathLst>
                  <a:path w="7547" h="7957" extrusionOk="0">
                    <a:moveTo>
                      <a:pt x="3775" y="407"/>
                    </a:moveTo>
                    <a:cubicBezTo>
                      <a:pt x="5628" y="407"/>
                      <a:pt x="7142" y="2009"/>
                      <a:pt x="7142" y="3981"/>
                    </a:cubicBezTo>
                    <a:cubicBezTo>
                      <a:pt x="7142" y="5953"/>
                      <a:pt x="5628" y="7558"/>
                      <a:pt x="3775" y="7558"/>
                    </a:cubicBezTo>
                    <a:cubicBezTo>
                      <a:pt x="1914" y="7558"/>
                      <a:pt x="405" y="5953"/>
                      <a:pt x="405" y="3981"/>
                    </a:cubicBezTo>
                    <a:cubicBezTo>
                      <a:pt x="405" y="2011"/>
                      <a:pt x="1920" y="407"/>
                      <a:pt x="3775" y="407"/>
                    </a:cubicBezTo>
                    <a:close/>
                    <a:moveTo>
                      <a:pt x="3775" y="0"/>
                    </a:moveTo>
                    <a:cubicBezTo>
                      <a:pt x="1691" y="0"/>
                      <a:pt x="1" y="1785"/>
                      <a:pt x="1" y="3978"/>
                    </a:cubicBezTo>
                    <a:cubicBezTo>
                      <a:pt x="1" y="6171"/>
                      <a:pt x="1691" y="7956"/>
                      <a:pt x="3775" y="7956"/>
                    </a:cubicBezTo>
                    <a:cubicBezTo>
                      <a:pt x="5854" y="7956"/>
                      <a:pt x="7547" y="6171"/>
                      <a:pt x="7547" y="3978"/>
                    </a:cubicBezTo>
                    <a:cubicBezTo>
                      <a:pt x="7547" y="1785"/>
                      <a:pt x="5854" y="0"/>
                      <a:pt x="377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7902;p61">
                <a:extLst>
                  <a:ext uri="{FF2B5EF4-FFF2-40B4-BE49-F238E27FC236}">
                    <a16:creationId xmlns:a16="http://schemas.microsoft.com/office/drawing/2014/main" id="{A8698D05-B4A0-8EB6-AD0C-B141D66A6FEF}"/>
                  </a:ext>
                </a:extLst>
              </p:cNvPr>
              <p:cNvSpPr/>
              <p:nvPr/>
            </p:nvSpPr>
            <p:spPr>
              <a:xfrm>
                <a:off x="4629445" y="3337135"/>
                <a:ext cx="133798" cy="147222"/>
              </a:xfrm>
              <a:custGeom>
                <a:avLst/>
                <a:gdLst/>
                <a:ahLst/>
                <a:cxnLst/>
                <a:rect l="l" t="t" r="r" b="b"/>
                <a:pathLst>
                  <a:path w="4306" h="4738" extrusionOk="0">
                    <a:moveTo>
                      <a:pt x="2241" y="1"/>
                    </a:moveTo>
                    <a:cubicBezTo>
                      <a:pt x="1002" y="1"/>
                      <a:pt x="1" y="1061"/>
                      <a:pt x="1" y="2369"/>
                    </a:cubicBezTo>
                    <a:cubicBezTo>
                      <a:pt x="1" y="3678"/>
                      <a:pt x="1005" y="4738"/>
                      <a:pt x="2241" y="4738"/>
                    </a:cubicBezTo>
                    <a:cubicBezTo>
                      <a:pt x="3167" y="4738"/>
                      <a:pt x="3962" y="4141"/>
                      <a:pt x="4305" y="3290"/>
                    </a:cubicBezTo>
                    <a:lnTo>
                      <a:pt x="2152" y="2369"/>
                    </a:lnTo>
                    <a:lnTo>
                      <a:pt x="4294" y="1429"/>
                    </a:lnTo>
                    <a:cubicBezTo>
                      <a:pt x="3948" y="586"/>
                      <a:pt x="3162" y="1"/>
                      <a:pt x="224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7903;p61">
                <a:extLst>
                  <a:ext uri="{FF2B5EF4-FFF2-40B4-BE49-F238E27FC236}">
                    <a16:creationId xmlns:a16="http://schemas.microsoft.com/office/drawing/2014/main" id="{5E3517D1-2E80-91D8-4867-5560F0BC0BB8}"/>
                  </a:ext>
                </a:extLst>
              </p:cNvPr>
              <p:cNvSpPr/>
              <p:nvPr/>
            </p:nvSpPr>
            <p:spPr>
              <a:xfrm>
                <a:off x="4623137" y="3330890"/>
                <a:ext cx="147222" cy="159713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5140" extrusionOk="0">
                    <a:moveTo>
                      <a:pt x="2441" y="405"/>
                    </a:moveTo>
                    <a:cubicBezTo>
                      <a:pt x="3189" y="405"/>
                      <a:pt x="3872" y="838"/>
                      <a:pt x="4224" y="1527"/>
                    </a:cubicBezTo>
                    <a:lnTo>
                      <a:pt x="2271" y="2389"/>
                    </a:lnTo>
                    <a:cubicBezTo>
                      <a:pt x="2196" y="2419"/>
                      <a:pt x="2148" y="2495"/>
                      <a:pt x="2148" y="2573"/>
                    </a:cubicBezTo>
                    <a:cubicBezTo>
                      <a:pt x="2148" y="2654"/>
                      <a:pt x="2198" y="2726"/>
                      <a:pt x="2271" y="2760"/>
                    </a:cubicBezTo>
                    <a:lnTo>
                      <a:pt x="4235" y="3600"/>
                    </a:lnTo>
                    <a:cubicBezTo>
                      <a:pt x="3884" y="4294"/>
                      <a:pt x="3200" y="4735"/>
                      <a:pt x="2441" y="4735"/>
                    </a:cubicBezTo>
                    <a:cubicBezTo>
                      <a:pt x="1320" y="4735"/>
                      <a:pt x="405" y="3764"/>
                      <a:pt x="405" y="2570"/>
                    </a:cubicBezTo>
                    <a:cubicBezTo>
                      <a:pt x="405" y="1373"/>
                      <a:pt x="1320" y="405"/>
                      <a:pt x="2441" y="405"/>
                    </a:cubicBezTo>
                    <a:close/>
                    <a:moveTo>
                      <a:pt x="2441" y="1"/>
                    </a:moveTo>
                    <a:cubicBezTo>
                      <a:pt x="1097" y="1"/>
                      <a:pt x="0" y="1156"/>
                      <a:pt x="0" y="2570"/>
                    </a:cubicBezTo>
                    <a:cubicBezTo>
                      <a:pt x="0" y="3987"/>
                      <a:pt x="1097" y="5140"/>
                      <a:pt x="2441" y="5140"/>
                    </a:cubicBezTo>
                    <a:cubicBezTo>
                      <a:pt x="3429" y="5140"/>
                      <a:pt x="4313" y="4523"/>
                      <a:pt x="4695" y="3569"/>
                    </a:cubicBezTo>
                    <a:cubicBezTo>
                      <a:pt x="4737" y="3463"/>
                      <a:pt x="4687" y="3348"/>
                      <a:pt x="4587" y="3307"/>
                    </a:cubicBezTo>
                    <a:lnTo>
                      <a:pt x="2865" y="2567"/>
                    </a:lnTo>
                    <a:lnTo>
                      <a:pt x="4581" y="1811"/>
                    </a:lnTo>
                    <a:cubicBezTo>
                      <a:pt x="4679" y="1764"/>
                      <a:pt x="4726" y="1649"/>
                      <a:pt x="4684" y="1549"/>
                    </a:cubicBezTo>
                    <a:cubicBezTo>
                      <a:pt x="4296" y="612"/>
                      <a:pt x="3415" y="1"/>
                      <a:pt x="244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7904;p61">
                <a:extLst>
                  <a:ext uri="{FF2B5EF4-FFF2-40B4-BE49-F238E27FC236}">
                    <a16:creationId xmlns:a16="http://schemas.microsoft.com/office/drawing/2014/main" id="{84237E6E-D734-34DA-B564-8076F73FF81B}"/>
                  </a:ext>
                </a:extLst>
              </p:cNvPr>
              <p:cNvSpPr/>
              <p:nvPr/>
            </p:nvSpPr>
            <p:spPr>
              <a:xfrm>
                <a:off x="4539305" y="3367089"/>
                <a:ext cx="49965" cy="28587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920" extrusionOk="0">
                    <a:moveTo>
                      <a:pt x="230" y="0"/>
                    </a:moveTo>
                    <a:cubicBezTo>
                      <a:pt x="153" y="0"/>
                      <a:pt x="78" y="45"/>
                      <a:pt x="45" y="119"/>
                    </a:cubicBezTo>
                    <a:cubicBezTo>
                      <a:pt x="0" y="219"/>
                      <a:pt x="45" y="342"/>
                      <a:pt x="148" y="387"/>
                    </a:cubicBezTo>
                    <a:lnTo>
                      <a:pt x="1295" y="903"/>
                    </a:lnTo>
                    <a:cubicBezTo>
                      <a:pt x="1323" y="914"/>
                      <a:pt x="1351" y="920"/>
                      <a:pt x="1379" y="920"/>
                    </a:cubicBezTo>
                    <a:cubicBezTo>
                      <a:pt x="1454" y="920"/>
                      <a:pt x="1529" y="875"/>
                      <a:pt x="1563" y="803"/>
                    </a:cubicBezTo>
                    <a:cubicBezTo>
                      <a:pt x="1607" y="702"/>
                      <a:pt x="1563" y="579"/>
                      <a:pt x="1462" y="535"/>
                    </a:cubicBezTo>
                    <a:lnTo>
                      <a:pt x="313" y="19"/>
                    </a:lnTo>
                    <a:cubicBezTo>
                      <a:pt x="286" y="6"/>
                      <a:pt x="258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7905;p61">
                <a:extLst>
                  <a:ext uri="{FF2B5EF4-FFF2-40B4-BE49-F238E27FC236}">
                    <a16:creationId xmlns:a16="http://schemas.microsoft.com/office/drawing/2014/main" id="{BC07EB43-EC4D-6CBC-C70D-195C260EB001}"/>
                  </a:ext>
                </a:extLst>
              </p:cNvPr>
              <p:cNvSpPr/>
              <p:nvPr/>
            </p:nvSpPr>
            <p:spPr>
              <a:xfrm>
                <a:off x="4558197" y="3333593"/>
                <a:ext cx="45708" cy="39369"/>
              </a:xfrm>
              <a:custGeom>
                <a:avLst/>
                <a:gdLst/>
                <a:ahLst/>
                <a:cxnLst/>
                <a:rect l="l" t="t" r="r" b="b"/>
                <a:pathLst>
                  <a:path w="1471" h="1267" extrusionOk="0">
                    <a:moveTo>
                      <a:pt x="225" y="0"/>
                    </a:moveTo>
                    <a:cubicBezTo>
                      <a:pt x="168" y="0"/>
                      <a:pt x="112" y="25"/>
                      <a:pt x="73" y="73"/>
                    </a:cubicBezTo>
                    <a:cubicBezTo>
                      <a:pt x="1" y="162"/>
                      <a:pt x="9" y="288"/>
                      <a:pt x="98" y="360"/>
                    </a:cubicBezTo>
                    <a:lnTo>
                      <a:pt x="1111" y="1217"/>
                    </a:lnTo>
                    <a:cubicBezTo>
                      <a:pt x="1147" y="1250"/>
                      <a:pt x="1195" y="1267"/>
                      <a:pt x="1242" y="1267"/>
                    </a:cubicBezTo>
                    <a:cubicBezTo>
                      <a:pt x="1301" y="1267"/>
                      <a:pt x="1356" y="1242"/>
                      <a:pt x="1398" y="1194"/>
                    </a:cubicBezTo>
                    <a:cubicBezTo>
                      <a:pt x="1471" y="1105"/>
                      <a:pt x="1460" y="979"/>
                      <a:pt x="1373" y="907"/>
                    </a:cubicBezTo>
                    <a:lnTo>
                      <a:pt x="358" y="50"/>
                    </a:lnTo>
                    <a:cubicBezTo>
                      <a:pt x="319" y="17"/>
                      <a:pt x="272" y="0"/>
                      <a:pt x="2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7906;p61">
                <a:extLst>
                  <a:ext uri="{FF2B5EF4-FFF2-40B4-BE49-F238E27FC236}">
                    <a16:creationId xmlns:a16="http://schemas.microsoft.com/office/drawing/2014/main" id="{A6A91974-AFE0-215B-259A-0C60E6F53466}"/>
                  </a:ext>
                </a:extLst>
              </p:cNvPr>
              <p:cNvSpPr/>
              <p:nvPr/>
            </p:nvSpPr>
            <p:spPr>
              <a:xfrm>
                <a:off x="4588119" y="3307493"/>
                <a:ext cx="35547" cy="46764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1505" extrusionOk="0">
                    <a:moveTo>
                      <a:pt x="231" y="1"/>
                    </a:moveTo>
                    <a:cubicBezTo>
                      <a:pt x="194" y="1"/>
                      <a:pt x="158" y="11"/>
                      <a:pt x="126" y="31"/>
                    </a:cubicBezTo>
                    <a:cubicBezTo>
                      <a:pt x="28" y="90"/>
                      <a:pt x="0" y="215"/>
                      <a:pt x="59" y="310"/>
                    </a:cubicBezTo>
                    <a:lnTo>
                      <a:pt x="739" y="1404"/>
                    </a:lnTo>
                    <a:cubicBezTo>
                      <a:pt x="778" y="1468"/>
                      <a:pt x="845" y="1504"/>
                      <a:pt x="912" y="1504"/>
                    </a:cubicBezTo>
                    <a:cubicBezTo>
                      <a:pt x="949" y="1504"/>
                      <a:pt x="982" y="1493"/>
                      <a:pt x="1018" y="1471"/>
                    </a:cubicBezTo>
                    <a:cubicBezTo>
                      <a:pt x="1116" y="1412"/>
                      <a:pt x="1144" y="1287"/>
                      <a:pt x="1082" y="1192"/>
                    </a:cubicBezTo>
                    <a:lnTo>
                      <a:pt x="405" y="98"/>
                    </a:lnTo>
                    <a:cubicBezTo>
                      <a:pt x="365" y="35"/>
                      <a:pt x="298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7907;p61">
                <a:extLst>
                  <a:ext uri="{FF2B5EF4-FFF2-40B4-BE49-F238E27FC236}">
                    <a16:creationId xmlns:a16="http://schemas.microsoft.com/office/drawing/2014/main" id="{CF0DA73E-18F8-6DD7-BA60-5F437FB53137}"/>
                  </a:ext>
                </a:extLst>
              </p:cNvPr>
              <p:cNvSpPr/>
              <p:nvPr/>
            </p:nvSpPr>
            <p:spPr>
              <a:xfrm>
                <a:off x="4623634" y="3292050"/>
                <a:ext cx="26132" cy="47541"/>
              </a:xfrm>
              <a:custGeom>
                <a:avLst/>
                <a:gdLst/>
                <a:ahLst/>
                <a:cxnLst/>
                <a:rect l="l" t="t" r="r" b="b"/>
                <a:pathLst>
                  <a:path w="841" h="1530" extrusionOk="0">
                    <a:moveTo>
                      <a:pt x="226" y="0"/>
                    </a:moveTo>
                    <a:cubicBezTo>
                      <a:pt x="204" y="0"/>
                      <a:pt x="182" y="4"/>
                      <a:pt x="160" y="12"/>
                    </a:cubicBezTo>
                    <a:cubicBezTo>
                      <a:pt x="57" y="51"/>
                      <a:pt x="1" y="166"/>
                      <a:pt x="34" y="272"/>
                    </a:cubicBezTo>
                    <a:lnTo>
                      <a:pt x="422" y="1393"/>
                    </a:lnTo>
                    <a:cubicBezTo>
                      <a:pt x="453" y="1477"/>
                      <a:pt x="531" y="1530"/>
                      <a:pt x="615" y="1530"/>
                    </a:cubicBezTo>
                    <a:cubicBezTo>
                      <a:pt x="634" y="1530"/>
                      <a:pt x="659" y="1527"/>
                      <a:pt x="679" y="1519"/>
                    </a:cubicBezTo>
                    <a:cubicBezTo>
                      <a:pt x="785" y="1480"/>
                      <a:pt x="841" y="1365"/>
                      <a:pt x="804" y="1259"/>
                    </a:cubicBezTo>
                    <a:lnTo>
                      <a:pt x="419" y="138"/>
                    </a:lnTo>
                    <a:cubicBezTo>
                      <a:pt x="388" y="56"/>
                      <a:pt x="310" y="0"/>
                      <a:pt x="2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7908;p61">
                <a:extLst>
                  <a:ext uri="{FF2B5EF4-FFF2-40B4-BE49-F238E27FC236}">
                    <a16:creationId xmlns:a16="http://schemas.microsoft.com/office/drawing/2014/main" id="{440669FB-1D42-1A9F-3185-22205B02C56A}"/>
                  </a:ext>
                </a:extLst>
              </p:cNvPr>
              <p:cNvSpPr/>
              <p:nvPr/>
            </p:nvSpPr>
            <p:spPr>
              <a:xfrm>
                <a:off x="4566959" y="3518254"/>
                <a:ext cx="40519" cy="33465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077" extrusionOk="0">
                    <a:moveTo>
                      <a:pt x="1073" y="0"/>
                    </a:moveTo>
                    <a:cubicBezTo>
                      <a:pt x="1029" y="0"/>
                      <a:pt x="985" y="15"/>
                      <a:pt x="949" y="44"/>
                    </a:cubicBezTo>
                    <a:lnTo>
                      <a:pt x="104" y="714"/>
                    </a:lnTo>
                    <a:cubicBezTo>
                      <a:pt x="14" y="783"/>
                      <a:pt x="0" y="915"/>
                      <a:pt x="70" y="1001"/>
                    </a:cubicBezTo>
                    <a:cubicBezTo>
                      <a:pt x="109" y="1048"/>
                      <a:pt x="168" y="1076"/>
                      <a:pt x="226" y="1076"/>
                    </a:cubicBezTo>
                    <a:cubicBezTo>
                      <a:pt x="268" y="1076"/>
                      <a:pt x="313" y="1062"/>
                      <a:pt x="355" y="1034"/>
                    </a:cubicBezTo>
                    <a:lnTo>
                      <a:pt x="1200" y="365"/>
                    </a:lnTo>
                    <a:cubicBezTo>
                      <a:pt x="1289" y="295"/>
                      <a:pt x="1303" y="167"/>
                      <a:pt x="1233" y="80"/>
                    </a:cubicBezTo>
                    <a:cubicBezTo>
                      <a:pt x="1193" y="27"/>
                      <a:pt x="1133" y="0"/>
                      <a:pt x="107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7909;p61">
                <a:extLst>
                  <a:ext uri="{FF2B5EF4-FFF2-40B4-BE49-F238E27FC236}">
                    <a16:creationId xmlns:a16="http://schemas.microsoft.com/office/drawing/2014/main" id="{212A1BAF-123F-A741-CA2D-615079E06FEE}"/>
                  </a:ext>
                </a:extLst>
              </p:cNvPr>
              <p:cNvSpPr/>
              <p:nvPr/>
            </p:nvSpPr>
            <p:spPr>
              <a:xfrm>
                <a:off x="4595918" y="3537083"/>
                <a:ext cx="33403" cy="40985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19" extrusionOk="0">
                    <a:moveTo>
                      <a:pt x="839" y="1"/>
                    </a:moveTo>
                    <a:cubicBezTo>
                      <a:pt x="774" y="1"/>
                      <a:pt x="711" y="32"/>
                      <a:pt x="672" y="91"/>
                    </a:cubicBezTo>
                    <a:lnTo>
                      <a:pt x="62" y="1000"/>
                    </a:lnTo>
                    <a:cubicBezTo>
                      <a:pt x="0" y="1095"/>
                      <a:pt x="22" y="1221"/>
                      <a:pt x="117" y="1285"/>
                    </a:cubicBezTo>
                    <a:cubicBezTo>
                      <a:pt x="154" y="1307"/>
                      <a:pt x="190" y="1318"/>
                      <a:pt x="229" y="1318"/>
                    </a:cubicBezTo>
                    <a:cubicBezTo>
                      <a:pt x="293" y="1318"/>
                      <a:pt x="357" y="1288"/>
                      <a:pt x="399" y="1229"/>
                    </a:cubicBezTo>
                    <a:lnTo>
                      <a:pt x="1010" y="317"/>
                    </a:lnTo>
                    <a:cubicBezTo>
                      <a:pt x="1074" y="225"/>
                      <a:pt x="1049" y="99"/>
                      <a:pt x="954" y="35"/>
                    </a:cubicBezTo>
                    <a:cubicBezTo>
                      <a:pt x="919" y="12"/>
                      <a:pt x="879" y="1"/>
                      <a:pt x="8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7910;p61">
                <a:extLst>
                  <a:ext uri="{FF2B5EF4-FFF2-40B4-BE49-F238E27FC236}">
                    <a16:creationId xmlns:a16="http://schemas.microsoft.com/office/drawing/2014/main" id="{E6000AEE-6043-E4F4-0189-D1190CD58A7D}"/>
                  </a:ext>
                </a:extLst>
              </p:cNvPr>
              <p:cNvSpPr/>
              <p:nvPr/>
            </p:nvSpPr>
            <p:spPr>
              <a:xfrm>
                <a:off x="4632831" y="3550724"/>
                <a:ext cx="25790" cy="46049"/>
              </a:xfrm>
              <a:custGeom>
                <a:avLst/>
                <a:gdLst/>
                <a:ahLst/>
                <a:cxnLst/>
                <a:rect l="l" t="t" r="r" b="b"/>
                <a:pathLst>
                  <a:path w="830" h="1482" extrusionOk="0">
                    <a:moveTo>
                      <a:pt x="603" y="1"/>
                    </a:moveTo>
                    <a:cubicBezTo>
                      <a:pt x="518" y="1"/>
                      <a:pt x="442" y="53"/>
                      <a:pt x="411" y="137"/>
                    </a:cubicBezTo>
                    <a:lnTo>
                      <a:pt x="34" y="1214"/>
                    </a:lnTo>
                    <a:cubicBezTo>
                      <a:pt x="1" y="1317"/>
                      <a:pt x="56" y="1435"/>
                      <a:pt x="160" y="1474"/>
                    </a:cubicBezTo>
                    <a:cubicBezTo>
                      <a:pt x="182" y="1479"/>
                      <a:pt x="207" y="1482"/>
                      <a:pt x="227" y="1482"/>
                    </a:cubicBezTo>
                    <a:cubicBezTo>
                      <a:pt x="310" y="1482"/>
                      <a:pt x="388" y="1432"/>
                      <a:pt x="419" y="1348"/>
                    </a:cubicBezTo>
                    <a:lnTo>
                      <a:pt x="796" y="268"/>
                    </a:lnTo>
                    <a:cubicBezTo>
                      <a:pt x="829" y="165"/>
                      <a:pt x="773" y="48"/>
                      <a:pt x="670" y="12"/>
                    </a:cubicBezTo>
                    <a:cubicBezTo>
                      <a:pt x="648" y="4"/>
                      <a:pt x="625" y="1"/>
                      <a:pt x="6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7911;p61">
                <a:extLst>
                  <a:ext uri="{FF2B5EF4-FFF2-40B4-BE49-F238E27FC236}">
                    <a16:creationId xmlns:a16="http://schemas.microsoft.com/office/drawing/2014/main" id="{2F4C3566-6D5B-CE4E-BAEA-79A084D6AC74}"/>
                  </a:ext>
                </a:extLst>
              </p:cNvPr>
              <p:cNvSpPr/>
              <p:nvPr/>
            </p:nvSpPr>
            <p:spPr>
              <a:xfrm>
                <a:off x="4995783" y="3326291"/>
                <a:ext cx="221951" cy="234784"/>
              </a:xfrm>
              <a:custGeom>
                <a:avLst/>
                <a:gdLst/>
                <a:ahLst/>
                <a:cxnLst/>
                <a:rect l="l" t="t" r="r" b="b"/>
                <a:pathLst>
                  <a:path w="7143" h="7556" extrusionOk="0">
                    <a:moveTo>
                      <a:pt x="3571" y="1"/>
                    </a:moveTo>
                    <a:cubicBezTo>
                      <a:pt x="1599" y="1"/>
                      <a:pt x="0" y="1691"/>
                      <a:pt x="0" y="3778"/>
                    </a:cubicBezTo>
                    <a:cubicBezTo>
                      <a:pt x="0" y="5865"/>
                      <a:pt x="1599" y="7556"/>
                      <a:pt x="3571" y="7556"/>
                    </a:cubicBezTo>
                    <a:cubicBezTo>
                      <a:pt x="5544" y="7556"/>
                      <a:pt x="7142" y="5865"/>
                      <a:pt x="7142" y="3778"/>
                    </a:cubicBezTo>
                    <a:cubicBezTo>
                      <a:pt x="7142" y="1691"/>
                      <a:pt x="5544" y="1"/>
                      <a:pt x="3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7912;p61">
                <a:extLst>
                  <a:ext uri="{FF2B5EF4-FFF2-40B4-BE49-F238E27FC236}">
                    <a16:creationId xmlns:a16="http://schemas.microsoft.com/office/drawing/2014/main" id="{865B318D-1A36-AD16-E4E0-4946400ABA74}"/>
                  </a:ext>
                </a:extLst>
              </p:cNvPr>
              <p:cNvSpPr/>
              <p:nvPr/>
            </p:nvSpPr>
            <p:spPr>
              <a:xfrm>
                <a:off x="4989444" y="3320077"/>
                <a:ext cx="234535" cy="247244"/>
              </a:xfrm>
              <a:custGeom>
                <a:avLst/>
                <a:gdLst/>
                <a:ahLst/>
                <a:cxnLst/>
                <a:rect l="l" t="t" r="r" b="b"/>
                <a:pathLst>
                  <a:path w="7548" h="7957" extrusionOk="0">
                    <a:moveTo>
                      <a:pt x="3773" y="407"/>
                    </a:moveTo>
                    <a:cubicBezTo>
                      <a:pt x="5631" y="407"/>
                      <a:pt x="7143" y="2009"/>
                      <a:pt x="7143" y="3981"/>
                    </a:cubicBezTo>
                    <a:cubicBezTo>
                      <a:pt x="7143" y="5953"/>
                      <a:pt x="5628" y="7558"/>
                      <a:pt x="3773" y="7558"/>
                    </a:cubicBezTo>
                    <a:cubicBezTo>
                      <a:pt x="1915" y="7558"/>
                      <a:pt x="405" y="5953"/>
                      <a:pt x="405" y="3981"/>
                    </a:cubicBezTo>
                    <a:cubicBezTo>
                      <a:pt x="405" y="2011"/>
                      <a:pt x="1917" y="407"/>
                      <a:pt x="3773" y="407"/>
                    </a:cubicBezTo>
                    <a:close/>
                    <a:moveTo>
                      <a:pt x="3773" y="0"/>
                    </a:moveTo>
                    <a:cubicBezTo>
                      <a:pt x="1691" y="0"/>
                      <a:pt x="1" y="1785"/>
                      <a:pt x="1" y="3978"/>
                    </a:cubicBezTo>
                    <a:cubicBezTo>
                      <a:pt x="1" y="6171"/>
                      <a:pt x="1691" y="7956"/>
                      <a:pt x="3773" y="7956"/>
                    </a:cubicBezTo>
                    <a:cubicBezTo>
                      <a:pt x="5854" y="7956"/>
                      <a:pt x="7547" y="6171"/>
                      <a:pt x="7547" y="3978"/>
                    </a:cubicBezTo>
                    <a:cubicBezTo>
                      <a:pt x="7547" y="1785"/>
                      <a:pt x="5851" y="0"/>
                      <a:pt x="377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7913;p61">
                <a:extLst>
                  <a:ext uri="{FF2B5EF4-FFF2-40B4-BE49-F238E27FC236}">
                    <a16:creationId xmlns:a16="http://schemas.microsoft.com/office/drawing/2014/main" id="{5EE1EAEF-AD89-10F3-B2DB-2F2D6C4C3376}"/>
                  </a:ext>
                </a:extLst>
              </p:cNvPr>
              <p:cNvSpPr/>
              <p:nvPr/>
            </p:nvSpPr>
            <p:spPr>
              <a:xfrm>
                <a:off x="5055752" y="3330797"/>
                <a:ext cx="133705" cy="147159"/>
              </a:xfrm>
              <a:custGeom>
                <a:avLst/>
                <a:gdLst/>
                <a:ahLst/>
                <a:cxnLst/>
                <a:rect l="l" t="t" r="r" b="b"/>
                <a:pathLst>
                  <a:path w="4303" h="4736" extrusionOk="0">
                    <a:moveTo>
                      <a:pt x="2238" y="1"/>
                    </a:moveTo>
                    <a:cubicBezTo>
                      <a:pt x="1000" y="1"/>
                      <a:pt x="1" y="1061"/>
                      <a:pt x="1" y="2367"/>
                    </a:cubicBezTo>
                    <a:cubicBezTo>
                      <a:pt x="1" y="3675"/>
                      <a:pt x="1005" y="4735"/>
                      <a:pt x="2238" y="4735"/>
                    </a:cubicBezTo>
                    <a:cubicBezTo>
                      <a:pt x="3167" y="4735"/>
                      <a:pt x="3962" y="4138"/>
                      <a:pt x="4303" y="3287"/>
                    </a:cubicBezTo>
                    <a:lnTo>
                      <a:pt x="2152" y="2367"/>
                    </a:lnTo>
                    <a:lnTo>
                      <a:pt x="4292" y="1427"/>
                    </a:lnTo>
                    <a:cubicBezTo>
                      <a:pt x="3949" y="587"/>
                      <a:pt x="3159" y="1"/>
                      <a:pt x="22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7914;p61">
                <a:extLst>
                  <a:ext uri="{FF2B5EF4-FFF2-40B4-BE49-F238E27FC236}">
                    <a16:creationId xmlns:a16="http://schemas.microsoft.com/office/drawing/2014/main" id="{342F8D0C-9D69-8A31-01FD-832FC0CB8054}"/>
                  </a:ext>
                </a:extLst>
              </p:cNvPr>
              <p:cNvSpPr/>
              <p:nvPr/>
            </p:nvSpPr>
            <p:spPr>
              <a:xfrm>
                <a:off x="5049444" y="3324582"/>
                <a:ext cx="147222" cy="159775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5142" extrusionOk="0">
                    <a:moveTo>
                      <a:pt x="2441" y="405"/>
                    </a:moveTo>
                    <a:cubicBezTo>
                      <a:pt x="3189" y="405"/>
                      <a:pt x="3867" y="837"/>
                      <a:pt x="4227" y="1529"/>
                    </a:cubicBezTo>
                    <a:lnTo>
                      <a:pt x="2274" y="2388"/>
                    </a:lnTo>
                    <a:cubicBezTo>
                      <a:pt x="2199" y="2422"/>
                      <a:pt x="2151" y="2494"/>
                      <a:pt x="2151" y="2575"/>
                    </a:cubicBezTo>
                    <a:cubicBezTo>
                      <a:pt x="2151" y="2656"/>
                      <a:pt x="2201" y="2728"/>
                      <a:pt x="2274" y="2759"/>
                    </a:cubicBezTo>
                    <a:lnTo>
                      <a:pt x="4235" y="3599"/>
                    </a:lnTo>
                    <a:cubicBezTo>
                      <a:pt x="3881" y="4294"/>
                      <a:pt x="3197" y="4737"/>
                      <a:pt x="2441" y="4737"/>
                    </a:cubicBezTo>
                    <a:cubicBezTo>
                      <a:pt x="1320" y="4737"/>
                      <a:pt x="405" y="3763"/>
                      <a:pt x="405" y="2572"/>
                    </a:cubicBezTo>
                    <a:cubicBezTo>
                      <a:pt x="405" y="1375"/>
                      <a:pt x="1320" y="405"/>
                      <a:pt x="2441" y="405"/>
                    </a:cubicBezTo>
                    <a:close/>
                    <a:moveTo>
                      <a:pt x="2441" y="0"/>
                    </a:moveTo>
                    <a:cubicBezTo>
                      <a:pt x="1097" y="0"/>
                      <a:pt x="0" y="1152"/>
                      <a:pt x="0" y="2572"/>
                    </a:cubicBezTo>
                    <a:cubicBezTo>
                      <a:pt x="0" y="3987"/>
                      <a:pt x="1097" y="5142"/>
                      <a:pt x="2441" y="5142"/>
                    </a:cubicBezTo>
                    <a:cubicBezTo>
                      <a:pt x="3426" y="5142"/>
                      <a:pt x="4311" y="4525"/>
                      <a:pt x="4696" y="3568"/>
                    </a:cubicBezTo>
                    <a:cubicBezTo>
                      <a:pt x="4737" y="3465"/>
                      <a:pt x="4687" y="3348"/>
                      <a:pt x="4587" y="3306"/>
                    </a:cubicBezTo>
                    <a:lnTo>
                      <a:pt x="2863" y="2567"/>
                    </a:lnTo>
                    <a:lnTo>
                      <a:pt x="4578" y="1811"/>
                    </a:lnTo>
                    <a:cubicBezTo>
                      <a:pt x="4676" y="1766"/>
                      <a:pt x="4726" y="1652"/>
                      <a:pt x="4684" y="1548"/>
                    </a:cubicBezTo>
                    <a:cubicBezTo>
                      <a:pt x="4297" y="611"/>
                      <a:pt x="3415" y="0"/>
                      <a:pt x="244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7915;p61">
                <a:extLst>
                  <a:ext uri="{FF2B5EF4-FFF2-40B4-BE49-F238E27FC236}">
                    <a16:creationId xmlns:a16="http://schemas.microsoft.com/office/drawing/2014/main" id="{09934335-52B9-E0B5-BED2-966493999711}"/>
                  </a:ext>
                </a:extLst>
              </p:cNvPr>
              <p:cNvSpPr/>
              <p:nvPr/>
            </p:nvSpPr>
            <p:spPr>
              <a:xfrm>
                <a:off x="5197844" y="3367089"/>
                <a:ext cx="50058" cy="28587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920" extrusionOk="0">
                    <a:moveTo>
                      <a:pt x="1377" y="0"/>
                    </a:moveTo>
                    <a:cubicBezTo>
                      <a:pt x="1350" y="0"/>
                      <a:pt x="1322" y="6"/>
                      <a:pt x="1295" y="19"/>
                    </a:cubicBezTo>
                    <a:lnTo>
                      <a:pt x="148" y="535"/>
                    </a:lnTo>
                    <a:cubicBezTo>
                      <a:pt x="48" y="582"/>
                      <a:pt x="0" y="702"/>
                      <a:pt x="48" y="803"/>
                    </a:cubicBezTo>
                    <a:cubicBezTo>
                      <a:pt x="81" y="875"/>
                      <a:pt x="157" y="920"/>
                      <a:pt x="232" y="920"/>
                    </a:cubicBezTo>
                    <a:cubicBezTo>
                      <a:pt x="260" y="920"/>
                      <a:pt x="288" y="914"/>
                      <a:pt x="316" y="903"/>
                    </a:cubicBezTo>
                    <a:lnTo>
                      <a:pt x="1462" y="387"/>
                    </a:lnTo>
                    <a:cubicBezTo>
                      <a:pt x="1563" y="339"/>
                      <a:pt x="1610" y="219"/>
                      <a:pt x="1563" y="119"/>
                    </a:cubicBezTo>
                    <a:cubicBezTo>
                      <a:pt x="1528" y="45"/>
                      <a:pt x="1454" y="0"/>
                      <a:pt x="137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7916;p61">
                <a:extLst>
                  <a:ext uri="{FF2B5EF4-FFF2-40B4-BE49-F238E27FC236}">
                    <a16:creationId xmlns:a16="http://schemas.microsoft.com/office/drawing/2014/main" id="{4B0CC5C6-075A-54E8-71B2-F22BB3A679A9}"/>
                  </a:ext>
                </a:extLst>
              </p:cNvPr>
              <p:cNvSpPr/>
              <p:nvPr/>
            </p:nvSpPr>
            <p:spPr>
              <a:xfrm>
                <a:off x="5183271" y="3333780"/>
                <a:ext cx="45708" cy="39182"/>
              </a:xfrm>
              <a:custGeom>
                <a:avLst/>
                <a:gdLst/>
                <a:ahLst/>
                <a:cxnLst/>
                <a:rect l="l" t="t" r="r" b="b"/>
                <a:pathLst>
                  <a:path w="1471" h="1261" extrusionOk="0">
                    <a:moveTo>
                      <a:pt x="1242" y="0"/>
                    </a:moveTo>
                    <a:cubicBezTo>
                      <a:pt x="1197" y="0"/>
                      <a:pt x="1152" y="15"/>
                      <a:pt x="1114" y="47"/>
                    </a:cubicBezTo>
                    <a:lnTo>
                      <a:pt x="98" y="904"/>
                    </a:lnTo>
                    <a:cubicBezTo>
                      <a:pt x="12" y="979"/>
                      <a:pt x="1" y="1105"/>
                      <a:pt x="73" y="1191"/>
                    </a:cubicBezTo>
                    <a:cubicBezTo>
                      <a:pt x="112" y="1236"/>
                      <a:pt x="171" y="1261"/>
                      <a:pt x="227" y="1261"/>
                    </a:cubicBezTo>
                    <a:cubicBezTo>
                      <a:pt x="271" y="1261"/>
                      <a:pt x="322" y="1244"/>
                      <a:pt x="361" y="1216"/>
                    </a:cubicBezTo>
                    <a:lnTo>
                      <a:pt x="1373" y="357"/>
                    </a:lnTo>
                    <a:cubicBezTo>
                      <a:pt x="1463" y="284"/>
                      <a:pt x="1471" y="159"/>
                      <a:pt x="1398" y="72"/>
                    </a:cubicBezTo>
                    <a:cubicBezTo>
                      <a:pt x="1358" y="25"/>
                      <a:pt x="1300" y="0"/>
                      <a:pt x="124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7917;p61">
                <a:extLst>
                  <a:ext uri="{FF2B5EF4-FFF2-40B4-BE49-F238E27FC236}">
                    <a16:creationId xmlns:a16="http://schemas.microsoft.com/office/drawing/2014/main" id="{ED7F2E71-32F3-5309-E49C-C5F8A2A8609D}"/>
                  </a:ext>
                </a:extLst>
              </p:cNvPr>
              <p:cNvSpPr/>
              <p:nvPr/>
            </p:nvSpPr>
            <p:spPr>
              <a:xfrm>
                <a:off x="5163416" y="3307524"/>
                <a:ext cx="35578" cy="46733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1504" extrusionOk="0">
                    <a:moveTo>
                      <a:pt x="914" y="0"/>
                    </a:moveTo>
                    <a:cubicBezTo>
                      <a:pt x="846" y="0"/>
                      <a:pt x="779" y="35"/>
                      <a:pt x="740" y="97"/>
                    </a:cubicBezTo>
                    <a:lnTo>
                      <a:pt x="59" y="1191"/>
                    </a:lnTo>
                    <a:cubicBezTo>
                      <a:pt x="1" y="1286"/>
                      <a:pt x="32" y="1411"/>
                      <a:pt x="126" y="1470"/>
                    </a:cubicBezTo>
                    <a:cubicBezTo>
                      <a:pt x="160" y="1492"/>
                      <a:pt x="199" y="1503"/>
                      <a:pt x="235" y="1503"/>
                    </a:cubicBezTo>
                    <a:cubicBezTo>
                      <a:pt x="302" y="1503"/>
                      <a:pt x="366" y="1467"/>
                      <a:pt x="405" y="1403"/>
                    </a:cubicBezTo>
                    <a:lnTo>
                      <a:pt x="1086" y="309"/>
                    </a:lnTo>
                    <a:cubicBezTo>
                      <a:pt x="1145" y="214"/>
                      <a:pt x="1114" y="89"/>
                      <a:pt x="1019" y="30"/>
                    </a:cubicBezTo>
                    <a:cubicBezTo>
                      <a:pt x="986" y="10"/>
                      <a:pt x="950" y="0"/>
                      <a:pt x="91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7918;p61">
                <a:extLst>
                  <a:ext uri="{FF2B5EF4-FFF2-40B4-BE49-F238E27FC236}">
                    <a16:creationId xmlns:a16="http://schemas.microsoft.com/office/drawing/2014/main" id="{074F9673-74CA-64B0-5DFB-D2F93A26B0E1}"/>
                  </a:ext>
                </a:extLst>
              </p:cNvPr>
              <p:cNvSpPr/>
              <p:nvPr/>
            </p:nvSpPr>
            <p:spPr>
              <a:xfrm>
                <a:off x="5137346" y="3292112"/>
                <a:ext cx="26101" cy="47479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528" extrusionOk="0">
                    <a:moveTo>
                      <a:pt x="615" y="0"/>
                    </a:moveTo>
                    <a:cubicBezTo>
                      <a:pt x="530" y="0"/>
                      <a:pt x="451" y="53"/>
                      <a:pt x="421" y="136"/>
                    </a:cubicBezTo>
                    <a:lnTo>
                      <a:pt x="34" y="1257"/>
                    </a:lnTo>
                    <a:cubicBezTo>
                      <a:pt x="0" y="1366"/>
                      <a:pt x="56" y="1480"/>
                      <a:pt x="159" y="1517"/>
                    </a:cubicBezTo>
                    <a:cubicBezTo>
                      <a:pt x="182" y="1525"/>
                      <a:pt x="204" y="1528"/>
                      <a:pt x="226" y="1528"/>
                    </a:cubicBezTo>
                    <a:cubicBezTo>
                      <a:pt x="310" y="1528"/>
                      <a:pt x="391" y="1478"/>
                      <a:pt x="419" y="1391"/>
                    </a:cubicBezTo>
                    <a:lnTo>
                      <a:pt x="806" y="270"/>
                    </a:lnTo>
                    <a:cubicBezTo>
                      <a:pt x="840" y="161"/>
                      <a:pt x="784" y="46"/>
                      <a:pt x="678" y="10"/>
                    </a:cubicBezTo>
                    <a:cubicBezTo>
                      <a:pt x="657" y="3"/>
                      <a:pt x="636" y="0"/>
                      <a:pt x="61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7919;p61">
                <a:extLst>
                  <a:ext uri="{FF2B5EF4-FFF2-40B4-BE49-F238E27FC236}">
                    <a16:creationId xmlns:a16="http://schemas.microsoft.com/office/drawing/2014/main" id="{C3973B31-872E-8AE5-ADFA-B92FE31D6333}"/>
                  </a:ext>
                </a:extLst>
              </p:cNvPr>
              <p:cNvSpPr/>
              <p:nvPr/>
            </p:nvSpPr>
            <p:spPr>
              <a:xfrm>
                <a:off x="5179822" y="3518222"/>
                <a:ext cx="40487" cy="33496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1078" extrusionOk="0">
                    <a:moveTo>
                      <a:pt x="230" y="0"/>
                    </a:moveTo>
                    <a:cubicBezTo>
                      <a:pt x="170" y="0"/>
                      <a:pt x="110" y="27"/>
                      <a:pt x="70" y="79"/>
                    </a:cubicBezTo>
                    <a:cubicBezTo>
                      <a:pt x="0" y="168"/>
                      <a:pt x="17" y="293"/>
                      <a:pt x="103" y="363"/>
                    </a:cubicBezTo>
                    <a:lnTo>
                      <a:pt x="949" y="1033"/>
                    </a:lnTo>
                    <a:cubicBezTo>
                      <a:pt x="982" y="1063"/>
                      <a:pt x="1027" y="1077"/>
                      <a:pt x="1074" y="1077"/>
                    </a:cubicBezTo>
                    <a:cubicBezTo>
                      <a:pt x="1133" y="1077"/>
                      <a:pt x="1191" y="1055"/>
                      <a:pt x="1233" y="999"/>
                    </a:cubicBezTo>
                    <a:cubicBezTo>
                      <a:pt x="1303" y="907"/>
                      <a:pt x="1286" y="782"/>
                      <a:pt x="1200" y="712"/>
                    </a:cubicBezTo>
                    <a:lnTo>
                      <a:pt x="354" y="42"/>
                    </a:lnTo>
                    <a:cubicBezTo>
                      <a:pt x="317" y="14"/>
                      <a:pt x="273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7920;p61">
                <a:extLst>
                  <a:ext uri="{FF2B5EF4-FFF2-40B4-BE49-F238E27FC236}">
                    <a16:creationId xmlns:a16="http://schemas.microsoft.com/office/drawing/2014/main" id="{A617774A-2151-CB1A-A8FD-3B2DA87D5FE2}"/>
                  </a:ext>
                </a:extLst>
              </p:cNvPr>
              <p:cNvSpPr/>
              <p:nvPr/>
            </p:nvSpPr>
            <p:spPr>
              <a:xfrm>
                <a:off x="5157792" y="3537083"/>
                <a:ext cx="33403" cy="40985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19" extrusionOk="0">
                    <a:moveTo>
                      <a:pt x="234" y="1"/>
                    </a:moveTo>
                    <a:cubicBezTo>
                      <a:pt x="195" y="1"/>
                      <a:pt x="155" y="12"/>
                      <a:pt x="121" y="35"/>
                    </a:cubicBezTo>
                    <a:cubicBezTo>
                      <a:pt x="26" y="99"/>
                      <a:pt x="1" y="225"/>
                      <a:pt x="65" y="317"/>
                    </a:cubicBezTo>
                    <a:lnTo>
                      <a:pt x="673" y="1229"/>
                    </a:lnTo>
                    <a:cubicBezTo>
                      <a:pt x="715" y="1288"/>
                      <a:pt x="779" y="1318"/>
                      <a:pt x="846" y="1318"/>
                    </a:cubicBezTo>
                    <a:cubicBezTo>
                      <a:pt x="888" y="1318"/>
                      <a:pt x="924" y="1307"/>
                      <a:pt x="957" y="1285"/>
                    </a:cubicBezTo>
                    <a:cubicBezTo>
                      <a:pt x="1050" y="1221"/>
                      <a:pt x="1075" y="1095"/>
                      <a:pt x="1013" y="1000"/>
                    </a:cubicBezTo>
                    <a:lnTo>
                      <a:pt x="402" y="91"/>
                    </a:lnTo>
                    <a:cubicBezTo>
                      <a:pt x="362" y="32"/>
                      <a:pt x="298" y="1"/>
                      <a:pt x="23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7921;p61">
                <a:extLst>
                  <a:ext uri="{FF2B5EF4-FFF2-40B4-BE49-F238E27FC236}">
                    <a16:creationId xmlns:a16="http://schemas.microsoft.com/office/drawing/2014/main" id="{E61224CD-299C-9F7D-5C16-94B260540A13}"/>
                  </a:ext>
                </a:extLst>
              </p:cNvPr>
              <p:cNvSpPr/>
              <p:nvPr/>
            </p:nvSpPr>
            <p:spPr>
              <a:xfrm>
                <a:off x="5128398" y="3550693"/>
                <a:ext cx="26039" cy="46081"/>
              </a:xfrm>
              <a:custGeom>
                <a:avLst/>
                <a:gdLst/>
                <a:ahLst/>
                <a:cxnLst/>
                <a:rect l="l" t="t" r="r" b="b"/>
                <a:pathLst>
                  <a:path w="838" h="1483" extrusionOk="0">
                    <a:moveTo>
                      <a:pt x="234" y="1"/>
                    </a:moveTo>
                    <a:cubicBezTo>
                      <a:pt x="212" y="1"/>
                      <a:pt x="188" y="5"/>
                      <a:pt x="165" y="13"/>
                    </a:cubicBezTo>
                    <a:cubicBezTo>
                      <a:pt x="57" y="49"/>
                      <a:pt x="1" y="166"/>
                      <a:pt x="40" y="269"/>
                    </a:cubicBezTo>
                    <a:lnTo>
                      <a:pt x="417" y="1349"/>
                    </a:lnTo>
                    <a:cubicBezTo>
                      <a:pt x="447" y="1433"/>
                      <a:pt x="525" y="1483"/>
                      <a:pt x="609" y="1483"/>
                    </a:cubicBezTo>
                    <a:cubicBezTo>
                      <a:pt x="629" y="1483"/>
                      <a:pt x="651" y="1480"/>
                      <a:pt x="676" y="1475"/>
                    </a:cubicBezTo>
                    <a:cubicBezTo>
                      <a:pt x="782" y="1436"/>
                      <a:pt x="838" y="1318"/>
                      <a:pt x="801" y="1215"/>
                    </a:cubicBezTo>
                    <a:lnTo>
                      <a:pt x="425" y="138"/>
                    </a:lnTo>
                    <a:cubicBezTo>
                      <a:pt x="394" y="55"/>
                      <a:pt x="318" y="1"/>
                      <a:pt x="23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7922;p61">
                <a:extLst>
                  <a:ext uri="{FF2B5EF4-FFF2-40B4-BE49-F238E27FC236}">
                    <a16:creationId xmlns:a16="http://schemas.microsoft.com/office/drawing/2014/main" id="{9EC6456B-97B1-4172-3188-C584FD84E529}"/>
                  </a:ext>
                </a:extLst>
              </p:cNvPr>
              <p:cNvSpPr/>
              <p:nvPr/>
            </p:nvSpPr>
            <p:spPr>
              <a:xfrm>
                <a:off x="4852324" y="3457446"/>
                <a:ext cx="74823" cy="43719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1407" extrusionOk="0">
                    <a:moveTo>
                      <a:pt x="1206" y="1"/>
                    </a:moveTo>
                    <a:cubicBezTo>
                      <a:pt x="542" y="1"/>
                      <a:pt x="0" y="536"/>
                      <a:pt x="0" y="1203"/>
                    </a:cubicBezTo>
                    <a:cubicBezTo>
                      <a:pt x="0" y="1315"/>
                      <a:pt x="92" y="1407"/>
                      <a:pt x="204" y="1407"/>
                    </a:cubicBezTo>
                    <a:cubicBezTo>
                      <a:pt x="316" y="1407"/>
                      <a:pt x="405" y="1315"/>
                      <a:pt x="405" y="1203"/>
                    </a:cubicBezTo>
                    <a:cubicBezTo>
                      <a:pt x="405" y="765"/>
                      <a:pt x="765" y="405"/>
                      <a:pt x="1206" y="405"/>
                    </a:cubicBezTo>
                    <a:cubicBezTo>
                      <a:pt x="1644" y="405"/>
                      <a:pt x="2003" y="765"/>
                      <a:pt x="2003" y="1203"/>
                    </a:cubicBezTo>
                    <a:cubicBezTo>
                      <a:pt x="2003" y="1315"/>
                      <a:pt x="2093" y="1407"/>
                      <a:pt x="2204" y="1407"/>
                    </a:cubicBezTo>
                    <a:cubicBezTo>
                      <a:pt x="2316" y="1407"/>
                      <a:pt x="2408" y="1315"/>
                      <a:pt x="2408" y="1203"/>
                    </a:cubicBezTo>
                    <a:cubicBezTo>
                      <a:pt x="2408" y="542"/>
                      <a:pt x="1867" y="1"/>
                      <a:pt x="120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7923;p61">
                <a:extLst>
                  <a:ext uri="{FF2B5EF4-FFF2-40B4-BE49-F238E27FC236}">
                    <a16:creationId xmlns:a16="http://schemas.microsoft.com/office/drawing/2014/main" id="{4A9766FD-FF9F-B0F6-6F9E-42F4A08374A9}"/>
                  </a:ext>
                </a:extLst>
              </p:cNvPr>
              <p:cNvSpPr/>
              <p:nvPr/>
            </p:nvSpPr>
            <p:spPr>
              <a:xfrm>
                <a:off x="4790615" y="3532174"/>
                <a:ext cx="198274" cy="105522"/>
              </a:xfrm>
              <a:custGeom>
                <a:avLst/>
                <a:gdLst/>
                <a:ahLst/>
                <a:cxnLst/>
                <a:rect l="l" t="t" r="r" b="b"/>
                <a:pathLst>
                  <a:path w="6381" h="3396" extrusionOk="0">
                    <a:moveTo>
                      <a:pt x="201" y="1"/>
                    </a:moveTo>
                    <a:cubicBezTo>
                      <a:pt x="89" y="1"/>
                      <a:pt x="0" y="93"/>
                      <a:pt x="0" y="204"/>
                    </a:cubicBezTo>
                    <a:cubicBezTo>
                      <a:pt x="0" y="1965"/>
                      <a:pt x="1434" y="3396"/>
                      <a:pt x="3189" y="3396"/>
                    </a:cubicBezTo>
                    <a:cubicBezTo>
                      <a:pt x="4949" y="3396"/>
                      <a:pt x="6377" y="1965"/>
                      <a:pt x="6380" y="204"/>
                    </a:cubicBezTo>
                    <a:cubicBezTo>
                      <a:pt x="6380" y="93"/>
                      <a:pt x="6291" y="1"/>
                      <a:pt x="6179" y="1"/>
                    </a:cubicBezTo>
                    <a:cubicBezTo>
                      <a:pt x="6068" y="1"/>
                      <a:pt x="5976" y="93"/>
                      <a:pt x="5976" y="204"/>
                    </a:cubicBezTo>
                    <a:cubicBezTo>
                      <a:pt x="5976" y="1741"/>
                      <a:pt x="4723" y="2991"/>
                      <a:pt x="3189" y="2991"/>
                    </a:cubicBezTo>
                    <a:cubicBezTo>
                      <a:pt x="1652" y="2991"/>
                      <a:pt x="405" y="1739"/>
                      <a:pt x="405" y="204"/>
                    </a:cubicBezTo>
                    <a:cubicBezTo>
                      <a:pt x="405" y="93"/>
                      <a:pt x="312" y="1"/>
                      <a:pt x="20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7924;p61">
                <a:extLst>
                  <a:ext uri="{FF2B5EF4-FFF2-40B4-BE49-F238E27FC236}">
                    <a16:creationId xmlns:a16="http://schemas.microsoft.com/office/drawing/2014/main" id="{258E2CD5-D9DC-5DC3-85E1-98C59DE18B4B}"/>
                  </a:ext>
                </a:extLst>
              </p:cNvPr>
              <p:cNvSpPr/>
              <p:nvPr/>
            </p:nvSpPr>
            <p:spPr>
              <a:xfrm>
                <a:off x="4450377" y="2912289"/>
                <a:ext cx="878761" cy="878948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7" extrusionOk="0">
                    <a:moveTo>
                      <a:pt x="14136" y="408"/>
                    </a:moveTo>
                    <a:cubicBezTo>
                      <a:pt x="21710" y="408"/>
                      <a:pt x="27873" y="6574"/>
                      <a:pt x="27870" y="14145"/>
                    </a:cubicBezTo>
                    <a:cubicBezTo>
                      <a:pt x="27870" y="16223"/>
                      <a:pt x="27413" y="18224"/>
                      <a:pt x="26520" y="20085"/>
                    </a:cubicBezTo>
                    <a:cubicBezTo>
                      <a:pt x="25184" y="22869"/>
                      <a:pt x="22918" y="25148"/>
                      <a:pt x="20142" y="26501"/>
                    </a:cubicBezTo>
                    <a:cubicBezTo>
                      <a:pt x="18262" y="27416"/>
                      <a:pt x="16242" y="27882"/>
                      <a:pt x="14133" y="27882"/>
                    </a:cubicBezTo>
                    <a:cubicBezTo>
                      <a:pt x="12052" y="27882"/>
                      <a:pt x="10049" y="27424"/>
                      <a:pt x="8191" y="26532"/>
                    </a:cubicBezTo>
                    <a:cubicBezTo>
                      <a:pt x="5418" y="25195"/>
                      <a:pt x="3144" y="22941"/>
                      <a:pt x="1791" y="20174"/>
                    </a:cubicBezTo>
                    <a:cubicBezTo>
                      <a:pt x="868" y="18291"/>
                      <a:pt x="402" y="16263"/>
                      <a:pt x="402" y="14145"/>
                    </a:cubicBezTo>
                    <a:cubicBezTo>
                      <a:pt x="402" y="6571"/>
                      <a:pt x="6562" y="408"/>
                      <a:pt x="14136" y="408"/>
                    </a:cubicBezTo>
                    <a:close/>
                    <a:moveTo>
                      <a:pt x="14142" y="1"/>
                    </a:moveTo>
                    <a:cubicBezTo>
                      <a:pt x="6344" y="1"/>
                      <a:pt x="0" y="6345"/>
                      <a:pt x="0" y="14142"/>
                    </a:cubicBezTo>
                    <a:cubicBezTo>
                      <a:pt x="0" y="16321"/>
                      <a:pt x="480" y="18411"/>
                      <a:pt x="1434" y="20350"/>
                    </a:cubicBezTo>
                    <a:cubicBezTo>
                      <a:pt x="2823" y="23198"/>
                      <a:pt x="5164" y="25522"/>
                      <a:pt x="8021" y="26894"/>
                    </a:cubicBezTo>
                    <a:cubicBezTo>
                      <a:pt x="9935" y="27818"/>
                      <a:pt x="11993" y="28286"/>
                      <a:pt x="14136" y="28286"/>
                    </a:cubicBezTo>
                    <a:cubicBezTo>
                      <a:pt x="16309" y="28286"/>
                      <a:pt x="18390" y="27809"/>
                      <a:pt x="20326" y="26855"/>
                    </a:cubicBezTo>
                    <a:cubicBezTo>
                      <a:pt x="23186" y="25466"/>
                      <a:pt x="25518" y="23123"/>
                      <a:pt x="26894" y="20255"/>
                    </a:cubicBezTo>
                    <a:cubicBezTo>
                      <a:pt x="27814" y="18341"/>
                      <a:pt x="28280" y="16282"/>
                      <a:pt x="28280" y="14142"/>
                    </a:cubicBezTo>
                    <a:cubicBezTo>
                      <a:pt x="28280" y="6345"/>
                      <a:pt x="21939" y="1"/>
                      <a:pt x="1414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7925;p61">
                <a:extLst>
                  <a:ext uri="{FF2B5EF4-FFF2-40B4-BE49-F238E27FC236}">
                    <a16:creationId xmlns:a16="http://schemas.microsoft.com/office/drawing/2014/main" id="{0ADE656D-6584-047D-571B-E80860DCFAC3}"/>
                  </a:ext>
                </a:extLst>
              </p:cNvPr>
              <p:cNvSpPr/>
              <p:nvPr/>
            </p:nvSpPr>
            <p:spPr>
              <a:xfrm>
                <a:off x="4450284" y="2912383"/>
                <a:ext cx="878761" cy="878855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4" extrusionOk="0">
                    <a:moveTo>
                      <a:pt x="14139" y="405"/>
                    </a:moveTo>
                    <a:cubicBezTo>
                      <a:pt x="21713" y="405"/>
                      <a:pt x="27876" y="6568"/>
                      <a:pt x="27876" y="14142"/>
                    </a:cubicBezTo>
                    <a:cubicBezTo>
                      <a:pt x="27876" y="21716"/>
                      <a:pt x="21713" y="27879"/>
                      <a:pt x="14139" y="27879"/>
                    </a:cubicBezTo>
                    <a:cubicBezTo>
                      <a:pt x="6565" y="27879"/>
                      <a:pt x="405" y="21716"/>
                      <a:pt x="405" y="14142"/>
                    </a:cubicBezTo>
                    <a:cubicBezTo>
                      <a:pt x="405" y="6568"/>
                      <a:pt x="6565" y="405"/>
                      <a:pt x="14139" y="405"/>
                    </a:cubicBezTo>
                    <a:close/>
                    <a:moveTo>
                      <a:pt x="14139" y="1"/>
                    </a:moveTo>
                    <a:cubicBezTo>
                      <a:pt x="6341" y="1"/>
                      <a:pt x="0" y="6345"/>
                      <a:pt x="0" y="14142"/>
                    </a:cubicBezTo>
                    <a:cubicBezTo>
                      <a:pt x="0" y="21940"/>
                      <a:pt x="6341" y="28283"/>
                      <a:pt x="14139" y="28283"/>
                    </a:cubicBezTo>
                    <a:cubicBezTo>
                      <a:pt x="21936" y="28283"/>
                      <a:pt x="28280" y="21940"/>
                      <a:pt x="28280" y="14142"/>
                    </a:cubicBezTo>
                    <a:cubicBezTo>
                      <a:pt x="28280" y="6345"/>
                      <a:pt x="21936" y="1"/>
                      <a:pt x="141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7926;p61">
                <a:extLst>
                  <a:ext uri="{FF2B5EF4-FFF2-40B4-BE49-F238E27FC236}">
                    <a16:creationId xmlns:a16="http://schemas.microsoft.com/office/drawing/2014/main" id="{CF6E2911-132E-592A-997C-00A6893783B9}"/>
                  </a:ext>
                </a:extLst>
              </p:cNvPr>
              <p:cNvSpPr/>
              <p:nvPr/>
            </p:nvSpPr>
            <p:spPr>
              <a:xfrm>
                <a:off x="4368969" y="4311115"/>
                <a:ext cx="741638" cy="355283"/>
              </a:xfrm>
              <a:custGeom>
                <a:avLst/>
                <a:gdLst/>
                <a:ahLst/>
                <a:cxnLst/>
                <a:rect l="l" t="t" r="r" b="b"/>
                <a:pathLst>
                  <a:path w="23868" h="11434" extrusionOk="0">
                    <a:moveTo>
                      <a:pt x="436" y="1"/>
                    </a:moveTo>
                    <a:cubicBezTo>
                      <a:pt x="436" y="1"/>
                      <a:pt x="0" y="2743"/>
                      <a:pt x="330" y="5700"/>
                    </a:cubicBezTo>
                    <a:cubicBezTo>
                      <a:pt x="590" y="8064"/>
                      <a:pt x="2081" y="11434"/>
                      <a:pt x="6537" y="11434"/>
                    </a:cubicBezTo>
                    <a:cubicBezTo>
                      <a:pt x="7660" y="11434"/>
                      <a:pt x="8971" y="11220"/>
                      <a:pt x="10498" y="10722"/>
                    </a:cubicBezTo>
                    <a:cubicBezTo>
                      <a:pt x="18494" y="8113"/>
                      <a:pt x="23867" y="5530"/>
                      <a:pt x="23867" y="5530"/>
                    </a:cubicBezTo>
                    <a:lnTo>
                      <a:pt x="21088" y="623"/>
                    </a:lnTo>
                    <a:lnTo>
                      <a:pt x="6908" y="3066"/>
                    </a:lnTo>
                    <a:lnTo>
                      <a:pt x="6908" y="3066"/>
                    </a:lnTo>
                    <a:cubicBezTo>
                      <a:pt x="6930" y="3048"/>
                      <a:pt x="6977" y="2844"/>
                      <a:pt x="6476" y="762"/>
                    </a:cubicBezTo>
                    <a:lnTo>
                      <a:pt x="436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7927;p61">
                <a:extLst>
                  <a:ext uri="{FF2B5EF4-FFF2-40B4-BE49-F238E27FC236}">
                    <a16:creationId xmlns:a16="http://schemas.microsoft.com/office/drawing/2014/main" id="{43DC18B1-DDF4-20A6-39A2-C800B7F48964}"/>
                  </a:ext>
                </a:extLst>
              </p:cNvPr>
              <p:cNvSpPr/>
              <p:nvPr/>
            </p:nvSpPr>
            <p:spPr>
              <a:xfrm>
                <a:off x="4362910" y="4304280"/>
                <a:ext cx="756522" cy="368613"/>
              </a:xfrm>
              <a:custGeom>
                <a:avLst/>
                <a:gdLst/>
                <a:ahLst/>
                <a:cxnLst/>
                <a:rect l="l" t="t" r="r" b="b"/>
                <a:pathLst>
                  <a:path w="24347" h="11863" extrusionOk="0">
                    <a:moveTo>
                      <a:pt x="806" y="449"/>
                    </a:moveTo>
                    <a:lnTo>
                      <a:pt x="6503" y="1164"/>
                    </a:lnTo>
                    <a:cubicBezTo>
                      <a:pt x="6799" y="2416"/>
                      <a:pt x="6880" y="2918"/>
                      <a:pt x="6902" y="3114"/>
                    </a:cubicBezTo>
                    <a:lnTo>
                      <a:pt x="6534" y="3175"/>
                    </a:lnTo>
                    <a:lnTo>
                      <a:pt x="6986" y="3460"/>
                    </a:lnTo>
                    <a:lnTo>
                      <a:pt x="7106" y="3529"/>
                    </a:lnTo>
                    <a:lnTo>
                      <a:pt x="7181" y="3476"/>
                    </a:lnTo>
                    <a:lnTo>
                      <a:pt x="21175" y="1063"/>
                    </a:lnTo>
                    <a:lnTo>
                      <a:pt x="23778" y="5655"/>
                    </a:lnTo>
                    <a:cubicBezTo>
                      <a:pt x="22740" y="6140"/>
                      <a:pt x="17682" y="8445"/>
                      <a:pt x="10629" y="10746"/>
                    </a:cubicBezTo>
                    <a:cubicBezTo>
                      <a:pt x="9189" y="11218"/>
                      <a:pt x="7886" y="11453"/>
                      <a:pt x="6727" y="11453"/>
                    </a:cubicBezTo>
                    <a:cubicBezTo>
                      <a:pt x="5416" y="11453"/>
                      <a:pt x="4289" y="11152"/>
                      <a:pt x="3356" y="10551"/>
                    </a:cubicBezTo>
                    <a:cubicBezTo>
                      <a:pt x="1300" y="9226"/>
                      <a:pt x="832" y="6857"/>
                      <a:pt x="726" y="5901"/>
                    </a:cubicBezTo>
                    <a:cubicBezTo>
                      <a:pt x="455" y="3448"/>
                      <a:pt x="714" y="1122"/>
                      <a:pt x="806" y="449"/>
                    </a:cubicBezTo>
                    <a:close/>
                    <a:moveTo>
                      <a:pt x="469" y="0"/>
                    </a:moveTo>
                    <a:lnTo>
                      <a:pt x="435" y="195"/>
                    </a:lnTo>
                    <a:cubicBezTo>
                      <a:pt x="430" y="223"/>
                      <a:pt x="0" y="2994"/>
                      <a:pt x="324" y="5948"/>
                    </a:cubicBezTo>
                    <a:cubicBezTo>
                      <a:pt x="435" y="6963"/>
                      <a:pt x="935" y="9477"/>
                      <a:pt x="3136" y="10897"/>
                    </a:cubicBezTo>
                    <a:cubicBezTo>
                      <a:pt x="4132" y="11542"/>
                      <a:pt x="5331" y="11862"/>
                      <a:pt x="6724" y="11862"/>
                    </a:cubicBezTo>
                    <a:cubicBezTo>
                      <a:pt x="7932" y="11862"/>
                      <a:pt x="9273" y="11622"/>
                      <a:pt x="10758" y="11137"/>
                    </a:cubicBezTo>
                    <a:cubicBezTo>
                      <a:pt x="18678" y="8554"/>
                      <a:pt x="24101" y="5962"/>
                      <a:pt x="24151" y="5934"/>
                    </a:cubicBezTo>
                    <a:lnTo>
                      <a:pt x="24347" y="5839"/>
                    </a:lnTo>
                    <a:lnTo>
                      <a:pt x="21390" y="622"/>
                    </a:lnTo>
                    <a:lnTo>
                      <a:pt x="7307" y="3049"/>
                    </a:lnTo>
                    <a:cubicBezTo>
                      <a:pt x="7270" y="2729"/>
                      <a:pt x="7153" y="2123"/>
                      <a:pt x="6871" y="940"/>
                    </a:cubicBezTo>
                    <a:lnTo>
                      <a:pt x="6838" y="804"/>
                    </a:lnTo>
                    <a:lnTo>
                      <a:pt x="469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7928;p61">
                <a:extLst>
                  <a:ext uri="{FF2B5EF4-FFF2-40B4-BE49-F238E27FC236}">
                    <a16:creationId xmlns:a16="http://schemas.microsoft.com/office/drawing/2014/main" id="{9BB69F1F-6F80-45FD-BA8C-3FB2D1E1A5C9}"/>
                  </a:ext>
                </a:extLst>
              </p:cNvPr>
              <p:cNvSpPr/>
              <p:nvPr/>
            </p:nvSpPr>
            <p:spPr>
              <a:xfrm>
                <a:off x="4746990" y="3648321"/>
                <a:ext cx="763638" cy="966572"/>
              </a:xfrm>
              <a:custGeom>
                <a:avLst/>
                <a:gdLst/>
                <a:ahLst/>
                <a:cxnLst/>
                <a:rect l="l" t="t" r="r" b="b"/>
                <a:pathLst>
                  <a:path w="24576" h="31107" extrusionOk="0">
                    <a:moveTo>
                      <a:pt x="3955" y="1"/>
                    </a:moveTo>
                    <a:cubicBezTo>
                      <a:pt x="2894" y="1"/>
                      <a:pt x="2781" y="772"/>
                      <a:pt x="3201" y="1145"/>
                    </a:cubicBezTo>
                    <a:cubicBezTo>
                      <a:pt x="3722" y="1613"/>
                      <a:pt x="4448" y="1446"/>
                      <a:pt x="5578" y="2528"/>
                    </a:cubicBezTo>
                    <a:cubicBezTo>
                      <a:pt x="6707" y="3614"/>
                      <a:pt x="6520" y="4188"/>
                      <a:pt x="6520" y="4188"/>
                    </a:cubicBezTo>
                    <a:cubicBezTo>
                      <a:pt x="6520" y="4188"/>
                      <a:pt x="5890" y="3902"/>
                      <a:pt x="4702" y="3902"/>
                    </a:cubicBezTo>
                    <a:cubicBezTo>
                      <a:pt x="4244" y="3902"/>
                      <a:pt x="3703" y="3945"/>
                      <a:pt x="3083" y="4063"/>
                    </a:cubicBezTo>
                    <a:cubicBezTo>
                      <a:pt x="860" y="4490"/>
                      <a:pt x="291" y="6169"/>
                      <a:pt x="216" y="6755"/>
                    </a:cubicBezTo>
                    <a:cubicBezTo>
                      <a:pt x="137" y="7341"/>
                      <a:pt x="1" y="8178"/>
                      <a:pt x="1013" y="8228"/>
                    </a:cubicBezTo>
                    <a:cubicBezTo>
                      <a:pt x="1013" y="8228"/>
                      <a:pt x="595" y="9581"/>
                      <a:pt x="1753" y="10089"/>
                    </a:cubicBezTo>
                    <a:cubicBezTo>
                      <a:pt x="1753" y="10089"/>
                      <a:pt x="1298" y="11260"/>
                      <a:pt x="2361" y="11704"/>
                    </a:cubicBezTo>
                    <a:cubicBezTo>
                      <a:pt x="2564" y="11790"/>
                      <a:pt x="2743" y="11824"/>
                      <a:pt x="2899" y="11824"/>
                    </a:cubicBezTo>
                    <a:cubicBezTo>
                      <a:pt x="3555" y="11824"/>
                      <a:pt x="3808" y="11212"/>
                      <a:pt x="3809" y="11210"/>
                    </a:cubicBezTo>
                    <a:lnTo>
                      <a:pt x="3809" y="11210"/>
                    </a:lnTo>
                    <a:cubicBezTo>
                      <a:pt x="3608" y="11701"/>
                      <a:pt x="3680" y="12315"/>
                      <a:pt x="3814" y="12806"/>
                    </a:cubicBezTo>
                    <a:cubicBezTo>
                      <a:pt x="4699" y="16073"/>
                      <a:pt x="5603" y="19342"/>
                      <a:pt x="6590" y="22584"/>
                    </a:cubicBezTo>
                    <a:cubicBezTo>
                      <a:pt x="6613" y="22676"/>
                      <a:pt x="6640" y="22771"/>
                      <a:pt x="6677" y="22866"/>
                    </a:cubicBezTo>
                    <a:cubicBezTo>
                      <a:pt x="7759" y="26261"/>
                      <a:pt x="10072" y="31106"/>
                      <a:pt x="16180" y="31106"/>
                    </a:cubicBezTo>
                    <a:cubicBezTo>
                      <a:pt x="16467" y="31106"/>
                      <a:pt x="16762" y="31096"/>
                      <a:pt x="17066" y="31073"/>
                    </a:cubicBezTo>
                    <a:cubicBezTo>
                      <a:pt x="24576" y="30529"/>
                      <a:pt x="21998" y="21315"/>
                      <a:pt x="21998" y="21315"/>
                    </a:cubicBezTo>
                    <a:lnTo>
                      <a:pt x="21998" y="21315"/>
                    </a:lnTo>
                    <a:lnTo>
                      <a:pt x="15799" y="22099"/>
                    </a:lnTo>
                    <a:cubicBezTo>
                      <a:pt x="15799" y="22099"/>
                      <a:pt x="10987" y="15135"/>
                      <a:pt x="8669" y="11592"/>
                    </a:cubicBezTo>
                    <a:cubicBezTo>
                      <a:pt x="8702" y="10437"/>
                      <a:pt x="8702" y="7073"/>
                      <a:pt x="8741" y="5034"/>
                    </a:cubicBezTo>
                    <a:cubicBezTo>
                      <a:pt x="8789" y="2612"/>
                      <a:pt x="6886" y="735"/>
                      <a:pt x="4933" y="163"/>
                    </a:cubicBezTo>
                    <a:cubicBezTo>
                      <a:pt x="4544" y="49"/>
                      <a:pt x="4220" y="1"/>
                      <a:pt x="3955" y="1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7929;p61">
                <a:extLst>
                  <a:ext uri="{FF2B5EF4-FFF2-40B4-BE49-F238E27FC236}">
                    <a16:creationId xmlns:a16="http://schemas.microsoft.com/office/drawing/2014/main" id="{2A4CD491-CC2C-66EA-9B2D-CA45499B31D0}"/>
                  </a:ext>
                </a:extLst>
              </p:cNvPr>
              <p:cNvSpPr/>
              <p:nvPr/>
            </p:nvSpPr>
            <p:spPr>
              <a:xfrm>
                <a:off x="4743261" y="3641702"/>
                <a:ext cx="714326" cy="979374"/>
              </a:xfrm>
              <a:custGeom>
                <a:avLst/>
                <a:gdLst/>
                <a:ahLst/>
                <a:cxnLst/>
                <a:rect l="l" t="t" r="r" b="b"/>
                <a:pathLst>
                  <a:path w="22989" h="31519" extrusionOk="0">
                    <a:moveTo>
                      <a:pt x="4063" y="405"/>
                    </a:moveTo>
                    <a:cubicBezTo>
                      <a:pt x="4307" y="405"/>
                      <a:pt x="4613" y="450"/>
                      <a:pt x="4989" y="560"/>
                    </a:cubicBezTo>
                    <a:cubicBezTo>
                      <a:pt x="6844" y="1104"/>
                      <a:pt x="8699" y="2887"/>
                      <a:pt x="8652" y="5236"/>
                    </a:cubicBezTo>
                    <a:cubicBezTo>
                      <a:pt x="8635" y="6259"/>
                      <a:pt x="8624" y="7640"/>
                      <a:pt x="8613" y="8854"/>
                    </a:cubicBezTo>
                    <a:cubicBezTo>
                      <a:pt x="8602" y="10070"/>
                      <a:pt x="8596" y="11220"/>
                      <a:pt x="8579" y="11797"/>
                    </a:cubicBezTo>
                    <a:lnTo>
                      <a:pt x="8574" y="11858"/>
                    </a:lnTo>
                    <a:lnTo>
                      <a:pt x="8610" y="11911"/>
                    </a:lnTo>
                    <a:cubicBezTo>
                      <a:pt x="10900" y="15418"/>
                      <a:pt x="15696" y="22356"/>
                      <a:pt x="15744" y="22426"/>
                    </a:cubicBezTo>
                    <a:lnTo>
                      <a:pt x="15813" y="22527"/>
                    </a:lnTo>
                    <a:lnTo>
                      <a:pt x="21962" y="21748"/>
                    </a:lnTo>
                    <a:lnTo>
                      <a:pt x="21962" y="21748"/>
                    </a:lnTo>
                    <a:cubicBezTo>
                      <a:pt x="22171" y="22610"/>
                      <a:pt x="22989" y="26563"/>
                      <a:pt x="21251" y="29032"/>
                    </a:cubicBezTo>
                    <a:cubicBezTo>
                      <a:pt x="20389" y="30257"/>
                      <a:pt x="19016" y="30949"/>
                      <a:pt x="17166" y="31080"/>
                    </a:cubicBezTo>
                    <a:cubicBezTo>
                      <a:pt x="16863" y="31102"/>
                      <a:pt x="16565" y="31113"/>
                      <a:pt x="16274" y="31113"/>
                    </a:cubicBezTo>
                    <a:cubicBezTo>
                      <a:pt x="11765" y="31113"/>
                      <a:pt x="8721" y="28455"/>
                      <a:pt x="6989" y="23018"/>
                    </a:cubicBezTo>
                    <a:cubicBezTo>
                      <a:pt x="6956" y="22923"/>
                      <a:pt x="6925" y="22831"/>
                      <a:pt x="6892" y="22727"/>
                    </a:cubicBezTo>
                    <a:cubicBezTo>
                      <a:pt x="5896" y="19461"/>
                      <a:pt x="4972" y="16102"/>
                      <a:pt x="4119" y="12958"/>
                    </a:cubicBezTo>
                    <a:cubicBezTo>
                      <a:pt x="4007" y="12545"/>
                      <a:pt x="3912" y="11959"/>
                      <a:pt x="4105" y="11493"/>
                    </a:cubicBezTo>
                    <a:cubicBezTo>
                      <a:pt x="4107" y="11493"/>
                      <a:pt x="4107" y="11487"/>
                      <a:pt x="4107" y="11487"/>
                    </a:cubicBezTo>
                    <a:lnTo>
                      <a:pt x="3734" y="11334"/>
                    </a:lnTo>
                    <a:cubicBezTo>
                      <a:pt x="3709" y="11396"/>
                      <a:pt x="3510" y="11825"/>
                      <a:pt x="3011" y="11825"/>
                    </a:cubicBezTo>
                    <a:cubicBezTo>
                      <a:pt x="2880" y="11825"/>
                      <a:pt x="2728" y="11795"/>
                      <a:pt x="2553" y="11722"/>
                    </a:cubicBezTo>
                    <a:cubicBezTo>
                      <a:pt x="1703" y="11367"/>
                      <a:pt x="2015" y="10466"/>
                      <a:pt x="2054" y="10366"/>
                    </a:cubicBezTo>
                    <a:lnTo>
                      <a:pt x="2124" y="10185"/>
                    </a:lnTo>
                    <a:lnTo>
                      <a:pt x="1945" y="10109"/>
                    </a:lnTo>
                    <a:cubicBezTo>
                      <a:pt x="972" y="9680"/>
                      <a:pt x="1306" y="8539"/>
                      <a:pt x="1320" y="8491"/>
                    </a:cubicBezTo>
                    <a:lnTo>
                      <a:pt x="1398" y="8240"/>
                    </a:lnTo>
                    <a:lnTo>
                      <a:pt x="1136" y="8226"/>
                    </a:lnTo>
                    <a:cubicBezTo>
                      <a:pt x="885" y="8215"/>
                      <a:pt x="712" y="8148"/>
                      <a:pt x="609" y="8025"/>
                    </a:cubicBezTo>
                    <a:cubicBezTo>
                      <a:pt x="419" y="7799"/>
                      <a:pt x="478" y="7370"/>
                      <a:pt x="522" y="7027"/>
                    </a:cubicBezTo>
                    <a:lnTo>
                      <a:pt x="531" y="6985"/>
                    </a:lnTo>
                    <a:cubicBezTo>
                      <a:pt x="545" y="6901"/>
                      <a:pt x="829" y="4929"/>
                      <a:pt x="3240" y="4466"/>
                    </a:cubicBezTo>
                    <a:cubicBezTo>
                      <a:pt x="3842" y="4350"/>
                      <a:pt x="4368" y="4309"/>
                      <a:pt x="4813" y="4309"/>
                    </a:cubicBezTo>
                    <a:cubicBezTo>
                      <a:pt x="5938" y="4309"/>
                      <a:pt x="6545" y="4573"/>
                      <a:pt x="6551" y="4577"/>
                    </a:cubicBezTo>
                    <a:lnTo>
                      <a:pt x="6758" y="4672"/>
                    </a:lnTo>
                    <a:lnTo>
                      <a:pt x="6827" y="4454"/>
                    </a:lnTo>
                    <a:cubicBezTo>
                      <a:pt x="6853" y="4385"/>
                      <a:pt x="7020" y="3723"/>
                      <a:pt x="5834" y="2585"/>
                    </a:cubicBezTo>
                    <a:cubicBezTo>
                      <a:pt x="5114" y="1899"/>
                      <a:pt x="4554" y="1693"/>
                      <a:pt x="4105" y="1531"/>
                    </a:cubicBezTo>
                    <a:cubicBezTo>
                      <a:pt x="3837" y="1433"/>
                      <a:pt x="3628" y="1355"/>
                      <a:pt x="3449" y="1199"/>
                    </a:cubicBezTo>
                    <a:cubicBezTo>
                      <a:pt x="3293" y="1059"/>
                      <a:pt x="3245" y="850"/>
                      <a:pt x="3335" y="694"/>
                    </a:cubicBezTo>
                    <a:cubicBezTo>
                      <a:pt x="3424" y="531"/>
                      <a:pt x="3656" y="405"/>
                      <a:pt x="4063" y="405"/>
                    </a:cubicBezTo>
                    <a:close/>
                    <a:moveTo>
                      <a:pt x="4066" y="1"/>
                    </a:moveTo>
                    <a:cubicBezTo>
                      <a:pt x="3354" y="1"/>
                      <a:pt x="3079" y="321"/>
                      <a:pt x="2980" y="498"/>
                    </a:cubicBezTo>
                    <a:cubicBezTo>
                      <a:pt x="2799" y="822"/>
                      <a:pt x="2883" y="1238"/>
                      <a:pt x="3178" y="1503"/>
                    </a:cubicBezTo>
                    <a:cubicBezTo>
                      <a:pt x="3413" y="1712"/>
                      <a:pt x="3681" y="1810"/>
                      <a:pt x="3965" y="1913"/>
                    </a:cubicBezTo>
                    <a:cubicBezTo>
                      <a:pt x="4378" y="2064"/>
                      <a:pt x="4894" y="2256"/>
                      <a:pt x="5555" y="2884"/>
                    </a:cubicBezTo>
                    <a:cubicBezTo>
                      <a:pt x="6158" y="3461"/>
                      <a:pt x="6356" y="3874"/>
                      <a:pt x="6420" y="4106"/>
                    </a:cubicBezTo>
                    <a:cubicBezTo>
                      <a:pt x="6114" y="4017"/>
                      <a:pt x="5578" y="3905"/>
                      <a:pt x="4829" y="3905"/>
                    </a:cubicBezTo>
                    <a:cubicBezTo>
                      <a:pt x="4357" y="3905"/>
                      <a:pt x="3801" y="3949"/>
                      <a:pt x="3164" y="4072"/>
                    </a:cubicBezTo>
                    <a:cubicBezTo>
                      <a:pt x="1013" y="4491"/>
                      <a:pt x="246" y="6070"/>
                      <a:pt x="132" y="6937"/>
                    </a:cubicBezTo>
                    <a:lnTo>
                      <a:pt x="124" y="6979"/>
                    </a:lnTo>
                    <a:cubicBezTo>
                      <a:pt x="73" y="7381"/>
                      <a:pt x="1" y="7933"/>
                      <a:pt x="302" y="8296"/>
                    </a:cubicBezTo>
                    <a:cubicBezTo>
                      <a:pt x="439" y="8458"/>
                      <a:pt x="631" y="8564"/>
                      <a:pt x="882" y="8611"/>
                    </a:cubicBezTo>
                    <a:cubicBezTo>
                      <a:pt x="790" y="9150"/>
                      <a:pt x="868" y="9970"/>
                      <a:pt x="1624" y="10402"/>
                    </a:cubicBezTo>
                    <a:cubicBezTo>
                      <a:pt x="1493" y="10907"/>
                      <a:pt x="1527" y="11733"/>
                      <a:pt x="2400" y="12098"/>
                    </a:cubicBezTo>
                    <a:cubicBezTo>
                      <a:pt x="2614" y="12190"/>
                      <a:pt x="2821" y="12236"/>
                      <a:pt x="3016" y="12236"/>
                    </a:cubicBezTo>
                    <a:cubicBezTo>
                      <a:pt x="3171" y="12236"/>
                      <a:pt x="3319" y="12207"/>
                      <a:pt x="3457" y="12149"/>
                    </a:cubicBezTo>
                    <a:cubicBezTo>
                      <a:pt x="3508" y="12126"/>
                      <a:pt x="3558" y="12104"/>
                      <a:pt x="3597" y="12079"/>
                    </a:cubicBezTo>
                    <a:lnTo>
                      <a:pt x="3597" y="12079"/>
                    </a:lnTo>
                    <a:cubicBezTo>
                      <a:pt x="3591" y="12439"/>
                      <a:pt x="3661" y="12790"/>
                      <a:pt x="3734" y="13069"/>
                    </a:cubicBezTo>
                    <a:cubicBezTo>
                      <a:pt x="4584" y="16213"/>
                      <a:pt x="5513" y="19575"/>
                      <a:pt x="6509" y="22850"/>
                    </a:cubicBezTo>
                    <a:cubicBezTo>
                      <a:pt x="6543" y="22945"/>
                      <a:pt x="6571" y="23043"/>
                      <a:pt x="6601" y="23140"/>
                    </a:cubicBezTo>
                    <a:cubicBezTo>
                      <a:pt x="7388" y="25609"/>
                      <a:pt x="8409" y="27470"/>
                      <a:pt x="9729" y="28837"/>
                    </a:cubicBezTo>
                    <a:cubicBezTo>
                      <a:pt x="11447" y="30620"/>
                      <a:pt x="13657" y="31518"/>
                      <a:pt x="16302" y="31518"/>
                    </a:cubicBezTo>
                    <a:cubicBezTo>
                      <a:pt x="16594" y="31518"/>
                      <a:pt x="16893" y="31510"/>
                      <a:pt x="17191" y="31485"/>
                    </a:cubicBezTo>
                    <a:cubicBezTo>
                      <a:pt x="19169" y="31340"/>
                      <a:pt x="20642" y="30592"/>
                      <a:pt x="21577" y="29264"/>
                    </a:cubicBezTo>
                    <a:cubicBezTo>
                      <a:pt x="22659" y="27730"/>
                      <a:pt x="22799" y="25685"/>
                      <a:pt x="22726" y="24245"/>
                    </a:cubicBezTo>
                    <a:cubicBezTo>
                      <a:pt x="22646" y="22694"/>
                      <a:pt x="22322" y="21519"/>
                      <a:pt x="22308" y="21469"/>
                    </a:cubicBezTo>
                    <a:lnTo>
                      <a:pt x="22261" y="21302"/>
                    </a:lnTo>
                    <a:lnTo>
                      <a:pt x="16009" y="22094"/>
                    </a:lnTo>
                    <a:cubicBezTo>
                      <a:pt x="15409" y="21229"/>
                      <a:pt x="11135" y="15028"/>
                      <a:pt x="8987" y="11744"/>
                    </a:cubicBezTo>
                    <a:cubicBezTo>
                      <a:pt x="9003" y="11147"/>
                      <a:pt x="9009" y="10031"/>
                      <a:pt x="9020" y="8857"/>
                    </a:cubicBezTo>
                    <a:cubicBezTo>
                      <a:pt x="9029" y="7643"/>
                      <a:pt x="9037" y="6265"/>
                      <a:pt x="9059" y="5247"/>
                    </a:cubicBezTo>
                    <a:cubicBezTo>
                      <a:pt x="9112" y="2691"/>
                      <a:pt x="7109" y="761"/>
                      <a:pt x="5103" y="172"/>
                    </a:cubicBezTo>
                    <a:cubicBezTo>
                      <a:pt x="4682" y="49"/>
                      <a:pt x="4341" y="1"/>
                      <a:pt x="406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7930;p61">
                <a:extLst>
                  <a:ext uri="{FF2B5EF4-FFF2-40B4-BE49-F238E27FC236}">
                    <a16:creationId xmlns:a16="http://schemas.microsoft.com/office/drawing/2014/main" id="{9689D771-66C8-713A-7436-85C516A24F82}"/>
                  </a:ext>
                </a:extLst>
              </p:cNvPr>
              <p:cNvSpPr/>
              <p:nvPr/>
            </p:nvSpPr>
            <p:spPr>
              <a:xfrm>
                <a:off x="4858227" y="3925544"/>
                <a:ext cx="43874" cy="77277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2487" extrusionOk="0">
                    <a:moveTo>
                      <a:pt x="1179" y="1"/>
                    </a:moveTo>
                    <a:cubicBezTo>
                      <a:pt x="1115" y="1"/>
                      <a:pt x="1053" y="31"/>
                      <a:pt x="1016" y="87"/>
                    </a:cubicBezTo>
                    <a:cubicBezTo>
                      <a:pt x="424" y="921"/>
                      <a:pt x="47" y="2174"/>
                      <a:pt x="31" y="2224"/>
                    </a:cubicBezTo>
                    <a:cubicBezTo>
                      <a:pt x="0" y="2333"/>
                      <a:pt x="59" y="2444"/>
                      <a:pt x="167" y="2475"/>
                    </a:cubicBezTo>
                    <a:cubicBezTo>
                      <a:pt x="187" y="2484"/>
                      <a:pt x="206" y="2486"/>
                      <a:pt x="226" y="2486"/>
                    </a:cubicBezTo>
                    <a:cubicBezTo>
                      <a:pt x="313" y="2486"/>
                      <a:pt x="393" y="2431"/>
                      <a:pt x="421" y="2341"/>
                    </a:cubicBezTo>
                    <a:cubicBezTo>
                      <a:pt x="424" y="2330"/>
                      <a:pt x="798" y="1100"/>
                      <a:pt x="1345" y="321"/>
                    </a:cubicBezTo>
                    <a:cubicBezTo>
                      <a:pt x="1412" y="229"/>
                      <a:pt x="1387" y="101"/>
                      <a:pt x="1297" y="40"/>
                    </a:cubicBezTo>
                    <a:cubicBezTo>
                      <a:pt x="1261" y="13"/>
                      <a:pt x="1220" y="1"/>
                      <a:pt x="117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7931;p61">
                <a:extLst>
                  <a:ext uri="{FF2B5EF4-FFF2-40B4-BE49-F238E27FC236}">
                    <a16:creationId xmlns:a16="http://schemas.microsoft.com/office/drawing/2014/main" id="{C3196382-F151-167F-9C1E-DA8FB87142B5}"/>
                  </a:ext>
                </a:extLst>
              </p:cNvPr>
              <p:cNvSpPr/>
              <p:nvPr/>
            </p:nvSpPr>
            <p:spPr>
              <a:xfrm>
                <a:off x="4830573" y="3954690"/>
                <a:ext cx="53662" cy="23926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770" extrusionOk="0">
                    <a:moveTo>
                      <a:pt x="922" y="1"/>
                    </a:moveTo>
                    <a:cubicBezTo>
                      <a:pt x="484" y="1"/>
                      <a:pt x="220" y="227"/>
                      <a:pt x="67" y="452"/>
                    </a:cubicBezTo>
                    <a:cubicBezTo>
                      <a:pt x="0" y="547"/>
                      <a:pt x="25" y="672"/>
                      <a:pt x="120" y="737"/>
                    </a:cubicBezTo>
                    <a:cubicBezTo>
                      <a:pt x="156" y="762"/>
                      <a:pt x="195" y="770"/>
                      <a:pt x="234" y="770"/>
                    </a:cubicBezTo>
                    <a:cubicBezTo>
                      <a:pt x="296" y="770"/>
                      <a:pt x="363" y="739"/>
                      <a:pt x="405" y="683"/>
                    </a:cubicBezTo>
                    <a:cubicBezTo>
                      <a:pt x="528" y="500"/>
                      <a:pt x="701" y="409"/>
                      <a:pt x="928" y="409"/>
                    </a:cubicBezTo>
                    <a:cubicBezTo>
                      <a:pt x="1061" y="409"/>
                      <a:pt x="1211" y="440"/>
                      <a:pt x="1381" y="502"/>
                    </a:cubicBezTo>
                    <a:cubicBezTo>
                      <a:pt x="1429" y="520"/>
                      <a:pt x="1470" y="527"/>
                      <a:pt x="1505" y="527"/>
                    </a:cubicBezTo>
                    <a:cubicBezTo>
                      <a:pt x="1613" y="527"/>
                      <a:pt x="1664" y="458"/>
                      <a:pt x="1685" y="407"/>
                    </a:cubicBezTo>
                    <a:cubicBezTo>
                      <a:pt x="1727" y="304"/>
                      <a:pt x="1682" y="184"/>
                      <a:pt x="1579" y="139"/>
                    </a:cubicBezTo>
                    <a:cubicBezTo>
                      <a:pt x="1565" y="131"/>
                      <a:pt x="1551" y="128"/>
                      <a:pt x="1534" y="126"/>
                    </a:cubicBezTo>
                    <a:lnTo>
                      <a:pt x="1518" y="117"/>
                    </a:lnTo>
                    <a:cubicBezTo>
                      <a:pt x="1290" y="35"/>
                      <a:pt x="1093" y="1"/>
                      <a:pt x="92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7932;p61">
                <a:extLst>
                  <a:ext uri="{FF2B5EF4-FFF2-40B4-BE49-F238E27FC236}">
                    <a16:creationId xmlns:a16="http://schemas.microsoft.com/office/drawing/2014/main" id="{C02F6296-7442-BFF2-95D7-66216DEDB3CE}"/>
                  </a:ext>
                </a:extLst>
              </p:cNvPr>
              <p:cNvSpPr/>
              <p:nvPr/>
            </p:nvSpPr>
            <p:spPr>
              <a:xfrm>
                <a:off x="4794250" y="3875083"/>
                <a:ext cx="80540" cy="92969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992" extrusionOk="0">
                    <a:moveTo>
                      <a:pt x="2357" y="0"/>
                    </a:moveTo>
                    <a:cubicBezTo>
                      <a:pt x="912" y="0"/>
                      <a:pt x="70" y="2610"/>
                      <a:pt x="36" y="2727"/>
                    </a:cubicBezTo>
                    <a:cubicBezTo>
                      <a:pt x="0" y="2835"/>
                      <a:pt x="62" y="2944"/>
                      <a:pt x="168" y="2980"/>
                    </a:cubicBezTo>
                    <a:cubicBezTo>
                      <a:pt x="187" y="2986"/>
                      <a:pt x="207" y="2992"/>
                      <a:pt x="229" y="2992"/>
                    </a:cubicBezTo>
                    <a:cubicBezTo>
                      <a:pt x="313" y="2992"/>
                      <a:pt x="391" y="2936"/>
                      <a:pt x="424" y="2847"/>
                    </a:cubicBezTo>
                    <a:cubicBezTo>
                      <a:pt x="637" y="2163"/>
                      <a:pt x="1404" y="405"/>
                      <a:pt x="2355" y="405"/>
                    </a:cubicBezTo>
                    <a:cubicBezTo>
                      <a:pt x="2363" y="405"/>
                      <a:pt x="2372" y="405"/>
                      <a:pt x="2380" y="406"/>
                    </a:cubicBezTo>
                    <a:cubicBezTo>
                      <a:pt x="2385" y="406"/>
                      <a:pt x="2389" y="406"/>
                      <a:pt x="2394" y="406"/>
                    </a:cubicBezTo>
                    <a:cubicBezTo>
                      <a:pt x="2499" y="406"/>
                      <a:pt x="2586" y="317"/>
                      <a:pt x="2589" y="210"/>
                    </a:cubicBezTo>
                    <a:cubicBezTo>
                      <a:pt x="2592" y="99"/>
                      <a:pt x="2505" y="7"/>
                      <a:pt x="2394" y="1"/>
                    </a:cubicBezTo>
                    <a:cubicBezTo>
                      <a:pt x="2382" y="1"/>
                      <a:pt x="2369" y="0"/>
                      <a:pt x="235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7933;p61">
                <a:extLst>
                  <a:ext uri="{FF2B5EF4-FFF2-40B4-BE49-F238E27FC236}">
                    <a16:creationId xmlns:a16="http://schemas.microsoft.com/office/drawing/2014/main" id="{3C250F56-EEEF-581F-1F63-7AA592F8CF81}"/>
                  </a:ext>
                </a:extLst>
              </p:cNvPr>
              <p:cNvSpPr/>
              <p:nvPr/>
            </p:nvSpPr>
            <p:spPr>
              <a:xfrm>
                <a:off x="4771537" y="3810982"/>
                <a:ext cx="144705" cy="99183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192" extrusionOk="0">
                    <a:moveTo>
                      <a:pt x="3622" y="0"/>
                    </a:moveTo>
                    <a:cubicBezTo>
                      <a:pt x="3174" y="0"/>
                      <a:pt x="2580" y="101"/>
                      <a:pt x="1897" y="465"/>
                    </a:cubicBezTo>
                    <a:cubicBezTo>
                      <a:pt x="408" y="1261"/>
                      <a:pt x="39" y="2879"/>
                      <a:pt x="25" y="2946"/>
                    </a:cubicBezTo>
                    <a:cubicBezTo>
                      <a:pt x="0" y="3052"/>
                      <a:pt x="70" y="3160"/>
                      <a:pt x="179" y="3185"/>
                    </a:cubicBezTo>
                    <a:cubicBezTo>
                      <a:pt x="193" y="3188"/>
                      <a:pt x="207" y="3191"/>
                      <a:pt x="221" y="3191"/>
                    </a:cubicBezTo>
                    <a:cubicBezTo>
                      <a:pt x="313" y="3191"/>
                      <a:pt x="396" y="3124"/>
                      <a:pt x="422" y="3035"/>
                    </a:cubicBezTo>
                    <a:cubicBezTo>
                      <a:pt x="424" y="3018"/>
                      <a:pt x="759" y="1531"/>
                      <a:pt x="2090" y="825"/>
                    </a:cubicBezTo>
                    <a:cubicBezTo>
                      <a:pt x="2707" y="493"/>
                      <a:pt x="3234" y="404"/>
                      <a:pt x="3624" y="404"/>
                    </a:cubicBezTo>
                    <a:cubicBezTo>
                      <a:pt x="4059" y="404"/>
                      <a:pt x="4321" y="515"/>
                      <a:pt x="4341" y="524"/>
                    </a:cubicBezTo>
                    <a:cubicBezTo>
                      <a:pt x="4368" y="536"/>
                      <a:pt x="4396" y="541"/>
                      <a:pt x="4423" y="541"/>
                    </a:cubicBezTo>
                    <a:cubicBezTo>
                      <a:pt x="4501" y="541"/>
                      <a:pt x="4576" y="498"/>
                      <a:pt x="4609" y="424"/>
                    </a:cubicBezTo>
                    <a:cubicBezTo>
                      <a:pt x="4656" y="323"/>
                      <a:pt x="4609" y="200"/>
                      <a:pt x="4509" y="156"/>
                    </a:cubicBezTo>
                    <a:cubicBezTo>
                      <a:pt x="4484" y="144"/>
                      <a:pt x="4157" y="0"/>
                      <a:pt x="362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7934;p61">
                <a:extLst>
                  <a:ext uri="{FF2B5EF4-FFF2-40B4-BE49-F238E27FC236}">
                    <a16:creationId xmlns:a16="http://schemas.microsoft.com/office/drawing/2014/main" id="{8F50BBD7-B03A-B753-C16F-852D5CDF19D2}"/>
                  </a:ext>
                </a:extLst>
              </p:cNvPr>
              <p:cNvSpPr/>
              <p:nvPr/>
            </p:nvSpPr>
            <p:spPr>
              <a:xfrm>
                <a:off x="5237616" y="4334854"/>
                <a:ext cx="61430" cy="143337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4613" extrusionOk="0">
                    <a:moveTo>
                      <a:pt x="1" y="1"/>
                    </a:moveTo>
                    <a:lnTo>
                      <a:pt x="1948" y="4612"/>
                    </a:lnTo>
                    <a:cubicBezTo>
                      <a:pt x="1976" y="21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6" name="Google Shape;7935;p61">
                <a:extLst>
                  <a:ext uri="{FF2B5EF4-FFF2-40B4-BE49-F238E27FC236}">
                    <a16:creationId xmlns:a16="http://schemas.microsoft.com/office/drawing/2014/main" id="{E2E3AE87-4A55-2E4F-1A58-4DF8AC18A66F}"/>
                  </a:ext>
                </a:extLst>
              </p:cNvPr>
              <p:cNvSpPr/>
              <p:nvPr/>
            </p:nvSpPr>
            <p:spPr>
              <a:xfrm>
                <a:off x="5233048" y="4330535"/>
                <a:ext cx="72212" cy="147750"/>
              </a:xfrm>
              <a:custGeom>
                <a:avLst/>
                <a:gdLst/>
                <a:ahLst/>
                <a:cxnLst/>
                <a:rect l="l" t="t" r="r" b="b"/>
                <a:pathLst>
                  <a:path w="2324" h="4755" extrusionOk="0">
                    <a:moveTo>
                      <a:pt x="296" y="0"/>
                    </a:moveTo>
                    <a:lnTo>
                      <a:pt x="0" y="277"/>
                    </a:lnTo>
                    <a:cubicBezTo>
                      <a:pt x="20" y="299"/>
                      <a:pt x="1917" y="2386"/>
                      <a:pt x="1892" y="4749"/>
                    </a:cubicBezTo>
                    <a:lnTo>
                      <a:pt x="2296" y="4754"/>
                    </a:lnTo>
                    <a:cubicBezTo>
                      <a:pt x="2324" y="2230"/>
                      <a:pt x="382" y="95"/>
                      <a:pt x="29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7" name="Google Shape;7936;p61">
                <a:extLst>
                  <a:ext uri="{FF2B5EF4-FFF2-40B4-BE49-F238E27FC236}">
                    <a16:creationId xmlns:a16="http://schemas.microsoft.com/office/drawing/2014/main" id="{5538FFA4-19D6-C2BF-3990-98CCC14C0F71}"/>
                  </a:ext>
                </a:extLst>
              </p:cNvPr>
              <p:cNvSpPr/>
              <p:nvPr/>
            </p:nvSpPr>
            <p:spPr>
              <a:xfrm>
                <a:off x="4456591" y="4406630"/>
                <a:ext cx="126869" cy="104497"/>
              </a:xfrm>
              <a:custGeom>
                <a:avLst/>
                <a:gdLst/>
                <a:ahLst/>
                <a:cxnLst/>
                <a:rect l="l" t="t" r="r" b="b"/>
                <a:pathLst>
                  <a:path w="4083" h="3363" extrusionOk="0">
                    <a:moveTo>
                      <a:pt x="4082" y="1"/>
                    </a:moveTo>
                    <a:cubicBezTo>
                      <a:pt x="4082" y="1"/>
                      <a:pt x="871" y="542"/>
                      <a:pt x="1" y="3363"/>
                    </a:cubicBezTo>
                    <a:lnTo>
                      <a:pt x="4082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8" name="Google Shape;7937;p61">
                <a:extLst>
                  <a:ext uri="{FF2B5EF4-FFF2-40B4-BE49-F238E27FC236}">
                    <a16:creationId xmlns:a16="http://schemas.microsoft.com/office/drawing/2014/main" id="{FB9EE30C-D37F-078E-8C91-511A51BFEFCC}"/>
                  </a:ext>
                </a:extLst>
              </p:cNvPr>
              <p:cNvSpPr/>
              <p:nvPr/>
            </p:nvSpPr>
            <p:spPr>
              <a:xfrm>
                <a:off x="4450532" y="4400478"/>
                <a:ext cx="133891" cy="112482"/>
              </a:xfrm>
              <a:custGeom>
                <a:avLst/>
                <a:gdLst/>
                <a:ahLst/>
                <a:cxnLst/>
                <a:rect l="l" t="t" r="r" b="b"/>
                <a:pathLst>
                  <a:path w="4309" h="3620" extrusionOk="0">
                    <a:moveTo>
                      <a:pt x="4241" y="1"/>
                    </a:moveTo>
                    <a:cubicBezTo>
                      <a:pt x="4107" y="20"/>
                      <a:pt x="893" y="592"/>
                      <a:pt x="1" y="3502"/>
                    </a:cubicBezTo>
                    <a:lnTo>
                      <a:pt x="388" y="3619"/>
                    </a:lnTo>
                    <a:cubicBezTo>
                      <a:pt x="1209" y="952"/>
                      <a:pt x="4280" y="400"/>
                      <a:pt x="4308" y="397"/>
                    </a:cubicBezTo>
                    <a:lnTo>
                      <a:pt x="4241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4" name="Google Shape;7938;p61">
                <a:extLst>
                  <a:ext uri="{FF2B5EF4-FFF2-40B4-BE49-F238E27FC236}">
                    <a16:creationId xmlns:a16="http://schemas.microsoft.com/office/drawing/2014/main" id="{D2EB564A-35F1-32F3-BDF0-EE08A5D84E5B}"/>
                  </a:ext>
                </a:extLst>
              </p:cNvPr>
              <p:cNvSpPr/>
              <p:nvPr/>
            </p:nvSpPr>
            <p:spPr>
              <a:xfrm>
                <a:off x="4429031" y="2813077"/>
                <a:ext cx="935562" cy="565830"/>
              </a:xfrm>
              <a:custGeom>
                <a:avLst/>
                <a:gdLst/>
                <a:ahLst/>
                <a:cxnLst/>
                <a:rect l="l" t="t" r="r" b="b"/>
                <a:pathLst>
                  <a:path w="30109" h="18210" extrusionOk="0">
                    <a:moveTo>
                      <a:pt x="14907" y="1"/>
                    </a:moveTo>
                    <a:cubicBezTo>
                      <a:pt x="12540" y="1"/>
                      <a:pt x="10171" y="439"/>
                      <a:pt x="8055" y="1300"/>
                    </a:cubicBezTo>
                    <a:cubicBezTo>
                      <a:pt x="7463" y="1542"/>
                      <a:pt x="6886" y="1821"/>
                      <a:pt x="6334" y="2142"/>
                    </a:cubicBezTo>
                    <a:cubicBezTo>
                      <a:pt x="5441" y="2658"/>
                      <a:pt x="4612" y="3289"/>
                      <a:pt x="3893" y="4028"/>
                    </a:cubicBezTo>
                    <a:cubicBezTo>
                      <a:pt x="3859" y="4067"/>
                      <a:pt x="3817" y="4103"/>
                      <a:pt x="3781" y="4145"/>
                    </a:cubicBezTo>
                    <a:cubicBezTo>
                      <a:pt x="2902" y="5071"/>
                      <a:pt x="2141" y="6151"/>
                      <a:pt x="1538" y="7387"/>
                    </a:cubicBezTo>
                    <a:cubicBezTo>
                      <a:pt x="1524" y="7415"/>
                      <a:pt x="1510" y="7443"/>
                      <a:pt x="1499" y="7471"/>
                    </a:cubicBezTo>
                    <a:cubicBezTo>
                      <a:pt x="1270" y="7948"/>
                      <a:pt x="1069" y="8439"/>
                      <a:pt x="910" y="8944"/>
                    </a:cubicBezTo>
                    <a:cubicBezTo>
                      <a:pt x="341" y="10740"/>
                      <a:pt x="107" y="12635"/>
                      <a:pt x="31" y="14518"/>
                    </a:cubicBezTo>
                    <a:cubicBezTo>
                      <a:pt x="6" y="15059"/>
                      <a:pt x="1" y="15617"/>
                      <a:pt x="182" y="16125"/>
                    </a:cubicBezTo>
                    <a:cubicBezTo>
                      <a:pt x="363" y="16638"/>
                      <a:pt x="768" y="17101"/>
                      <a:pt x="1298" y="17201"/>
                    </a:cubicBezTo>
                    <a:cubicBezTo>
                      <a:pt x="1376" y="17217"/>
                      <a:pt x="1455" y="17224"/>
                      <a:pt x="1534" y="17224"/>
                    </a:cubicBezTo>
                    <a:cubicBezTo>
                      <a:pt x="1843" y="17224"/>
                      <a:pt x="2153" y="17114"/>
                      <a:pt x="2422" y="16956"/>
                    </a:cubicBezTo>
                    <a:cubicBezTo>
                      <a:pt x="3139" y="16537"/>
                      <a:pt x="3633" y="15812"/>
                      <a:pt x="3926" y="15034"/>
                    </a:cubicBezTo>
                    <a:cubicBezTo>
                      <a:pt x="4219" y="14258"/>
                      <a:pt x="4331" y="13430"/>
                      <a:pt x="4439" y="12607"/>
                    </a:cubicBezTo>
                    <a:lnTo>
                      <a:pt x="4439" y="12607"/>
                    </a:lnTo>
                    <a:cubicBezTo>
                      <a:pt x="4425" y="13184"/>
                      <a:pt x="4459" y="13859"/>
                      <a:pt x="4933" y="14188"/>
                    </a:cubicBezTo>
                    <a:cubicBezTo>
                      <a:pt x="5092" y="14301"/>
                      <a:pt x="5276" y="14351"/>
                      <a:pt x="5465" y="14351"/>
                    </a:cubicBezTo>
                    <a:cubicBezTo>
                      <a:pt x="5825" y="14351"/>
                      <a:pt x="6202" y="14170"/>
                      <a:pt x="6451" y="13895"/>
                    </a:cubicBezTo>
                    <a:cubicBezTo>
                      <a:pt x="6827" y="13477"/>
                      <a:pt x="6981" y="12905"/>
                      <a:pt x="7104" y="12358"/>
                    </a:cubicBezTo>
                    <a:cubicBezTo>
                      <a:pt x="7140" y="13167"/>
                      <a:pt x="7424" y="14116"/>
                      <a:pt x="8197" y="14356"/>
                    </a:cubicBezTo>
                    <a:cubicBezTo>
                      <a:pt x="8317" y="14393"/>
                      <a:pt x="8440" y="14410"/>
                      <a:pt x="8565" y="14410"/>
                    </a:cubicBezTo>
                    <a:cubicBezTo>
                      <a:pt x="8814" y="14410"/>
                      <a:pt x="9066" y="14342"/>
                      <a:pt x="9294" y="14236"/>
                    </a:cubicBezTo>
                    <a:cubicBezTo>
                      <a:pt x="9955" y="13916"/>
                      <a:pt x="10412" y="13237"/>
                      <a:pt x="10507" y="12512"/>
                    </a:cubicBezTo>
                    <a:lnTo>
                      <a:pt x="10507" y="12512"/>
                    </a:lnTo>
                    <a:cubicBezTo>
                      <a:pt x="10583" y="13048"/>
                      <a:pt x="10801" y="13564"/>
                      <a:pt x="11138" y="13988"/>
                    </a:cubicBezTo>
                    <a:cubicBezTo>
                      <a:pt x="11305" y="14197"/>
                      <a:pt x="11509" y="14384"/>
                      <a:pt x="11754" y="14476"/>
                    </a:cubicBezTo>
                    <a:cubicBezTo>
                      <a:pt x="11863" y="14515"/>
                      <a:pt x="11974" y="14532"/>
                      <a:pt x="12085" y="14532"/>
                    </a:cubicBezTo>
                    <a:cubicBezTo>
                      <a:pt x="12548" y="14532"/>
                      <a:pt x="13013" y="14226"/>
                      <a:pt x="13328" y="13862"/>
                    </a:cubicBezTo>
                    <a:cubicBezTo>
                      <a:pt x="13752" y="13365"/>
                      <a:pt x="14031" y="12752"/>
                      <a:pt x="14123" y="12107"/>
                    </a:cubicBezTo>
                    <a:cubicBezTo>
                      <a:pt x="14176" y="12665"/>
                      <a:pt x="14232" y="13237"/>
                      <a:pt x="14466" y="13750"/>
                    </a:cubicBezTo>
                    <a:cubicBezTo>
                      <a:pt x="14697" y="14258"/>
                      <a:pt x="15152" y="14705"/>
                      <a:pt x="15710" y="14774"/>
                    </a:cubicBezTo>
                    <a:cubicBezTo>
                      <a:pt x="15761" y="14781"/>
                      <a:pt x="15811" y="14784"/>
                      <a:pt x="15861" y="14784"/>
                    </a:cubicBezTo>
                    <a:cubicBezTo>
                      <a:pt x="16409" y="14784"/>
                      <a:pt x="16928" y="14418"/>
                      <a:pt x="17217" y="13937"/>
                    </a:cubicBezTo>
                    <a:cubicBezTo>
                      <a:pt x="17381" y="13660"/>
                      <a:pt x="17479" y="13352"/>
                      <a:pt x="17534" y="13034"/>
                    </a:cubicBezTo>
                    <a:lnTo>
                      <a:pt x="17534" y="13034"/>
                    </a:lnTo>
                    <a:cubicBezTo>
                      <a:pt x="17610" y="13458"/>
                      <a:pt x="17839" y="13857"/>
                      <a:pt x="18185" y="14116"/>
                    </a:cubicBezTo>
                    <a:cubicBezTo>
                      <a:pt x="18478" y="14334"/>
                      <a:pt x="18842" y="14443"/>
                      <a:pt x="19205" y="14443"/>
                    </a:cubicBezTo>
                    <a:cubicBezTo>
                      <a:pt x="19562" y="14443"/>
                      <a:pt x="19919" y="14338"/>
                      <a:pt x="20207" y="14130"/>
                    </a:cubicBezTo>
                    <a:cubicBezTo>
                      <a:pt x="20721" y="13758"/>
                      <a:pt x="20986" y="13080"/>
                      <a:pt x="20885" y="12458"/>
                    </a:cubicBezTo>
                    <a:lnTo>
                      <a:pt x="20885" y="12458"/>
                    </a:lnTo>
                    <a:cubicBezTo>
                      <a:pt x="21073" y="13126"/>
                      <a:pt x="21431" y="13794"/>
                      <a:pt x="22079" y="13979"/>
                    </a:cubicBezTo>
                    <a:cubicBezTo>
                      <a:pt x="22185" y="14009"/>
                      <a:pt x="22294" y="14024"/>
                      <a:pt x="22403" y="14024"/>
                    </a:cubicBezTo>
                    <a:cubicBezTo>
                      <a:pt x="22798" y="14024"/>
                      <a:pt x="23194" y="13836"/>
                      <a:pt x="23452" y="13533"/>
                    </a:cubicBezTo>
                    <a:cubicBezTo>
                      <a:pt x="23610" y="13346"/>
                      <a:pt x="23716" y="13119"/>
                      <a:pt x="23771" y="12879"/>
                    </a:cubicBezTo>
                    <a:lnTo>
                      <a:pt x="23771" y="12879"/>
                    </a:lnTo>
                    <a:cubicBezTo>
                      <a:pt x="23835" y="13544"/>
                      <a:pt x="24092" y="14393"/>
                      <a:pt x="24991" y="14393"/>
                    </a:cubicBezTo>
                    <a:cubicBezTo>
                      <a:pt x="25003" y="14393"/>
                      <a:pt x="25015" y="14392"/>
                      <a:pt x="25028" y="14392"/>
                    </a:cubicBezTo>
                    <a:cubicBezTo>
                      <a:pt x="26548" y="14353"/>
                      <a:pt x="26624" y="12464"/>
                      <a:pt x="26624" y="12464"/>
                    </a:cubicBezTo>
                    <a:cubicBezTo>
                      <a:pt x="26624" y="12464"/>
                      <a:pt x="26768" y="18209"/>
                      <a:pt x="28649" y="18209"/>
                    </a:cubicBezTo>
                    <a:cubicBezTo>
                      <a:pt x="28676" y="18209"/>
                      <a:pt x="28703" y="18208"/>
                      <a:pt x="28730" y="18206"/>
                    </a:cubicBezTo>
                    <a:cubicBezTo>
                      <a:pt x="30108" y="18089"/>
                      <a:pt x="30064" y="15117"/>
                      <a:pt x="30061" y="14230"/>
                    </a:cubicBezTo>
                    <a:cubicBezTo>
                      <a:pt x="30041" y="11488"/>
                      <a:pt x="29288" y="8720"/>
                      <a:pt x="27832" y="6388"/>
                    </a:cubicBezTo>
                    <a:cubicBezTo>
                      <a:pt x="26350" y="4014"/>
                      <a:pt x="24121" y="2298"/>
                      <a:pt x="21541" y="1249"/>
                    </a:cubicBezTo>
                    <a:cubicBezTo>
                      <a:pt x="19487" y="412"/>
                      <a:pt x="17198" y="1"/>
                      <a:pt x="1490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5" name="Google Shape;7939;p61">
                <a:extLst>
                  <a:ext uri="{FF2B5EF4-FFF2-40B4-BE49-F238E27FC236}">
                    <a16:creationId xmlns:a16="http://schemas.microsoft.com/office/drawing/2014/main" id="{F5C7D25F-A21A-F533-E878-C7E729C44791}"/>
                  </a:ext>
                </a:extLst>
              </p:cNvPr>
              <p:cNvSpPr/>
              <p:nvPr/>
            </p:nvSpPr>
            <p:spPr>
              <a:xfrm>
                <a:off x="4421232" y="2807111"/>
                <a:ext cx="948550" cy="578321"/>
              </a:xfrm>
              <a:custGeom>
                <a:avLst/>
                <a:gdLst/>
                <a:ahLst/>
                <a:cxnLst/>
                <a:rect l="l" t="t" r="r" b="b"/>
                <a:pathLst>
                  <a:path w="30527" h="18612" extrusionOk="0">
                    <a:moveTo>
                      <a:pt x="15141" y="391"/>
                    </a:moveTo>
                    <a:cubicBezTo>
                      <a:pt x="16989" y="391"/>
                      <a:pt x="18842" y="656"/>
                      <a:pt x="20606" y="1224"/>
                    </a:cubicBezTo>
                    <a:cubicBezTo>
                      <a:pt x="22300" y="1768"/>
                      <a:pt x="23915" y="2602"/>
                      <a:pt x="25296" y="3732"/>
                    </a:cubicBezTo>
                    <a:cubicBezTo>
                      <a:pt x="26707" y="4890"/>
                      <a:pt x="27821" y="6332"/>
                      <a:pt x="28618" y="7972"/>
                    </a:cubicBezTo>
                    <a:cubicBezTo>
                      <a:pt x="29486" y="9749"/>
                      <a:pt x="29980" y="11716"/>
                      <a:pt x="30083" y="13691"/>
                    </a:cubicBezTo>
                    <a:cubicBezTo>
                      <a:pt x="30114" y="14269"/>
                      <a:pt x="30119" y="14855"/>
                      <a:pt x="30094" y="15435"/>
                    </a:cubicBezTo>
                    <a:cubicBezTo>
                      <a:pt x="30069" y="16024"/>
                      <a:pt x="30013" y="16621"/>
                      <a:pt x="29840" y="17184"/>
                    </a:cubicBezTo>
                    <a:cubicBezTo>
                      <a:pt x="29712" y="17611"/>
                      <a:pt x="29480" y="18108"/>
                      <a:pt x="29026" y="18191"/>
                    </a:cubicBezTo>
                    <a:cubicBezTo>
                      <a:pt x="28995" y="18200"/>
                      <a:pt x="28962" y="18202"/>
                      <a:pt x="28917" y="18202"/>
                    </a:cubicBezTo>
                    <a:cubicBezTo>
                      <a:pt x="28895" y="18202"/>
                      <a:pt x="28875" y="18202"/>
                      <a:pt x="28853" y="18200"/>
                    </a:cubicBezTo>
                    <a:cubicBezTo>
                      <a:pt x="28843" y="18200"/>
                      <a:pt x="28807" y="18194"/>
                      <a:pt x="28804" y="18194"/>
                    </a:cubicBezTo>
                    <a:cubicBezTo>
                      <a:pt x="28803" y="18194"/>
                      <a:pt x="28804" y="18194"/>
                      <a:pt x="28806" y="18194"/>
                    </a:cubicBezTo>
                    <a:lnTo>
                      <a:pt x="28806" y="18194"/>
                    </a:lnTo>
                    <a:cubicBezTo>
                      <a:pt x="28773" y="18187"/>
                      <a:pt x="28740" y="18182"/>
                      <a:pt x="28708" y="18172"/>
                    </a:cubicBezTo>
                    <a:cubicBezTo>
                      <a:pt x="28685" y="18166"/>
                      <a:pt x="28669" y="18158"/>
                      <a:pt x="28646" y="18152"/>
                    </a:cubicBezTo>
                    <a:cubicBezTo>
                      <a:pt x="28639" y="18149"/>
                      <a:pt x="28638" y="18148"/>
                      <a:pt x="28638" y="18148"/>
                    </a:cubicBezTo>
                    <a:lnTo>
                      <a:pt x="28638" y="18148"/>
                    </a:lnTo>
                    <a:cubicBezTo>
                      <a:pt x="28638" y="18148"/>
                      <a:pt x="28638" y="18148"/>
                      <a:pt x="28638" y="18148"/>
                    </a:cubicBezTo>
                    <a:cubicBezTo>
                      <a:pt x="28638" y="18148"/>
                      <a:pt x="28634" y="18147"/>
                      <a:pt x="28616" y="18138"/>
                    </a:cubicBezTo>
                    <a:cubicBezTo>
                      <a:pt x="28457" y="18057"/>
                      <a:pt x="28362" y="17976"/>
                      <a:pt x="28236" y="17826"/>
                    </a:cubicBezTo>
                    <a:cubicBezTo>
                      <a:pt x="27977" y="17519"/>
                      <a:pt x="27801" y="17070"/>
                      <a:pt x="27670" y="16665"/>
                    </a:cubicBezTo>
                    <a:cubicBezTo>
                      <a:pt x="27511" y="16160"/>
                      <a:pt x="27402" y="15641"/>
                      <a:pt x="27316" y="15117"/>
                    </a:cubicBezTo>
                    <a:cubicBezTo>
                      <a:pt x="27190" y="14347"/>
                      <a:pt x="27117" y="13566"/>
                      <a:pt x="27084" y="12785"/>
                    </a:cubicBezTo>
                    <a:cubicBezTo>
                      <a:pt x="27083" y="12763"/>
                      <a:pt x="27082" y="12741"/>
                      <a:pt x="27081" y="12718"/>
                    </a:cubicBezTo>
                    <a:lnTo>
                      <a:pt x="27081" y="12718"/>
                    </a:lnTo>
                    <a:cubicBezTo>
                      <a:pt x="27082" y="12700"/>
                      <a:pt x="27083" y="12683"/>
                      <a:pt x="27084" y="12665"/>
                    </a:cubicBezTo>
                    <a:lnTo>
                      <a:pt x="27079" y="12665"/>
                    </a:lnTo>
                    <a:cubicBezTo>
                      <a:pt x="27079" y="12662"/>
                      <a:pt x="27079" y="12659"/>
                      <a:pt x="27078" y="12656"/>
                    </a:cubicBezTo>
                    <a:cubicBezTo>
                      <a:pt x="27074" y="12525"/>
                      <a:pt x="26976" y="12460"/>
                      <a:pt x="26877" y="12460"/>
                    </a:cubicBezTo>
                    <a:cubicBezTo>
                      <a:pt x="26779" y="12460"/>
                      <a:pt x="26679" y="12525"/>
                      <a:pt x="26674" y="12656"/>
                    </a:cubicBezTo>
                    <a:cubicBezTo>
                      <a:pt x="26674" y="12673"/>
                      <a:pt x="26671" y="12690"/>
                      <a:pt x="26671" y="12707"/>
                    </a:cubicBezTo>
                    <a:cubicBezTo>
                      <a:pt x="26666" y="12729"/>
                      <a:pt x="26666" y="12748"/>
                      <a:pt x="26663" y="12765"/>
                    </a:cubicBezTo>
                    <a:cubicBezTo>
                      <a:pt x="26660" y="12782"/>
                      <a:pt x="26660" y="12790"/>
                      <a:pt x="26657" y="12804"/>
                    </a:cubicBezTo>
                    <a:cubicBezTo>
                      <a:pt x="26656" y="12810"/>
                      <a:pt x="26656" y="12812"/>
                      <a:pt x="26656" y="12812"/>
                    </a:cubicBezTo>
                    <a:cubicBezTo>
                      <a:pt x="26655" y="12812"/>
                      <a:pt x="26657" y="12799"/>
                      <a:pt x="26657" y="12799"/>
                    </a:cubicBezTo>
                    <a:lnTo>
                      <a:pt x="26657" y="12799"/>
                    </a:lnTo>
                    <a:cubicBezTo>
                      <a:pt x="26657" y="12799"/>
                      <a:pt x="26655" y="12805"/>
                      <a:pt x="26652" y="12827"/>
                    </a:cubicBezTo>
                    <a:cubicBezTo>
                      <a:pt x="26624" y="12986"/>
                      <a:pt x="26590" y="13147"/>
                      <a:pt x="26540" y="13304"/>
                    </a:cubicBezTo>
                    <a:cubicBezTo>
                      <a:pt x="26414" y="13691"/>
                      <a:pt x="26188" y="14062"/>
                      <a:pt x="25815" y="14252"/>
                    </a:cubicBezTo>
                    <a:cubicBezTo>
                      <a:pt x="25650" y="14337"/>
                      <a:pt x="25459" y="14383"/>
                      <a:pt x="25271" y="14383"/>
                    </a:cubicBezTo>
                    <a:cubicBezTo>
                      <a:pt x="25020" y="14383"/>
                      <a:pt x="24773" y="14300"/>
                      <a:pt x="24601" y="14115"/>
                    </a:cubicBezTo>
                    <a:cubicBezTo>
                      <a:pt x="24358" y="13856"/>
                      <a:pt x="24265" y="13447"/>
                      <a:pt x="24232" y="13105"/>
                    </a:cubicBezTo>
                    <a:lnTo>
                      <a:pt x="24232" y="13105"/>
                    </a:lnTo>
                    <a:cubicBezTo>
                      <a:pt x="24292" y="12823"/>
                      <a:pt x="24288" y="12528"/>
                      <a:pt x="24224" y="12246"/>
                    </a:cubicBezTo>
                    <a:cubicBezTo>
                      <a:pt x="24203" y="12144"/>
                      <a:pt x="24132" y="12100"/>
                      <a:pt x="24057" y="12100"/>
                    </a:cubicBezTo>
                    <a:cubicBezTo>
                      <a:pt x="23954" y="12100"/>
                      <a:pt x="23843" y="12179"/>
                      <a:pt x="23828" y="12299"/>
                    </a:cubicBezTo>
                    <a:cubicBezTo>
                      <a:pt x="23802" y="12543"/>
                      <a:pt x="23795" y="12806"/>
                      <a:pt x="23818" y="13068"/>
                    </a:cubicBezTo>
                    <a:lnTo>
                      <a:pt x="23818" y="13068"/>
                    </a:lnTo>
                    <a:cubicBezTo>
                      <a:pt x="23773" y="13241"/>
                      <a:pt x="23698" y="13404"/>
                      <a:pt x="23588" y="13546"/>
                    </a:cubicBezTo>
                    <a:cubicBezTo>
                      <a:pt x="23371" y="13828"/>
                      <a:pt x="23019" y="14012"/>
                      <a:pt x="22661" y="14012"/>
                    </a:cubicBezTo>
                    <a:cubicBezTo>
                      <a:pt x="22619" y="14012"/>
                      <a:pt x="22576" y="14009"/>
                      <a:pt x="22534" y="14004"/>
                    </a:cubicBezTo>
                    <a:cubicBezTo>
                      <a:pt x="21862" y="13922"/>
                      <a:pt x="21522" y="13242"/>
                      <a:pt x="21343" y="12633"/>
                    </a:cubicBezTo>
                    <a:lnTo>
                      <a:pt x="21343" y="12633"/>
                    </a:lnTo>
                    <a:cubicBezTo>
                      <a:pt x="21329" y="12537"/>
                      <a:pt x="21306" y="12442"/>
                      <a:pt x="21276" y="12349"/>
                    </a:cubicBezTo>
                    <a:cubicBezTo>
                      <a:pt x="21243" y="12250"/>
                      <a:pt x="21165" y="12206"/>
                      <a:pt x="21087" y="12206"/>
                    </a:cubicBezTo>
                    <a:cubicBezTo>
                      <a:pt x="20973" y="12206"/>
                      <a:pt x="20858" y="12298"/>
                      <a:pt x="20883" y="12443"/>
                    </a:cubicBezTo>
                    <a:lnTo>
                      <a:pt x="20883" y="12443"/>
                    </a:lnTo>
                    <a:cubicBezTo>
                      <a:pt x="20881" y="12443"/>
                      <a:pt x="20879" y="12444"/>
                      <a:pt x="20877" y="12444"/>
                    </a:cubicBezTo>
                    <a:cubicBezTo>
                      <a:pt x="21108" y="13161"/>
                      <a:pt x="20776" y="14004"/>
                      <a:pt x="20076" y="14308"/>
                    </a:cubicBezTo>
                    <a:cubicBezTo>
                      <a:pt x="19881" y="14392"/>
                      <a:pt x="19675" y="14433"/>
                      <a:pt x="19471" y="14433"/>
                    </a:cubicBezTo>
                    <a:cubicBezTo>
                      <a:pt x="18928" y="14433"/>
                      <a:pt x="18401" y="14146"/>
                      <a:pt x="18137" y="13641"/>
                    </a:cubicBezTo>
                    <a:cubicBezTo>
                      <a:pt x="18070" y="13513"/>
                      <a:pt x="18022" y="13378"/>
                      <a:pt x="17993" y="13240"/>
                    </a:cubicBezTo>
                    <a:lnTo>
                      <a:pt x="17993" y="13240"/>
                    </a:lnTo>
                    <a:cubicBezTo>
                      <a:pt x="18040" y="12955"/>
                      <a:pt x="18055" y="12665"/>
                      <a:pt x="18053" y="12377"/>
                    </a:cubicBezTo>
                    <a:cubicBezTo>
                      <a:pt x="18052" y="12249"/>
                      <a:pt x="17954" y="12180"/>
                      <a:pt x="17854" y="12180"/>
                    </a:cubicBezTo>
                    <a:cubicBezTo>
                      <a:pt x="17772" y="12180"/>
                      <a:pt x="17688" y="12226"/>
                      <a:pt x="17655" y="12324"/>
                    </a:cubicBezTo>
                    <a:cubicBezTo>
                      <a:pt x="17560" y="12607"/>
                      <a:pt x="17539" y="12906"/>
                      <a:pt x="17581" y="13196"/>
                    </a:cubicBezTo>
                    <a:lnTo>
                      <a:pt x="17581" y="13196"/>
                    </a:lnTo>
                    <a:cubicBezTo>
                      <a:pt x="17483" y="13762"/>
                      <a:pt x="17242" y="14294"/>
                      <a:pt x="16720" y="14598"/>
                    </a:cubicBezTo>
                    <a:cubicBezTo>
                      <a:pt x="16532" y="14707"/>
                      <a:pt x="16322" y="14770"/>
                      <a:pt x="16111" y="14770"/>
                    </a:cubicBezTo>
                    <a:cubicBezTo>
                      <a:pt x="15962" y="14770"/>
                      <a:pt x="15812" y="14739"/>
                      <a:pt x="15668" y="14671"/>
                    </a:cubicBezTo>
                    <a:cubicBezTo>
                      <a:pt x="15319" y="14509"/>
                      <a:pt x="15066" y="14196"/>
                      <a:pt x="14901" y="13853"/>
                    </a:cubicBezTo>
                    <a:cubicBezTo>
                      <a:pt x="14675" y="13373"/>
                      <a:pt x="14625" y="12818"/>
                      <a:pt x="14577" y="12296"/>
                    </a:cubicBezTo>
                    <a:cubicBezTo>
                      <a:pt x="14566" y="12193"/>
                      <a:pt x="14508" y="12110"/>
                      <a:pt x="14402" y="12096"/>
                    </a:cubicBezTo>
                    <a:cubicBezTo>
                      <a:pt x="14393" y="12094"/>
                      <a:pt x="14384" y="12094"/>
                      <a:pt x="14376" y="12094"/>
                    </a:cubicBezTo>
                    <a:cubicBezTo>
                      <a:pt x="14291" y="12094"/>
                      <a:pt x="14194" y="12152"/>
                      <a:pt x="14178" y="12241"/>
                    </a:cubicBezTo>
                    <a:cubicBezTo>
                      <a:pt x="14061" y="13027"/>
                      <a:pt x="13660" y="13887"/>
                      <a:pt x="12962" y="14319"/>
                    </a:cubicBezTo>
                    <a:cubicBezTo>
                      <a:pt x="12770" y="14436"/>
                      <a:pt x="12556" y="14514"/>
                      <a:pt x="12344" y="14514"/>
                    </a:cubicBezTo>
                    <a:cubicBezTo>
                      <a:pt x="12193" y="14514"/>
                      <a:pt x="12043" y="14475"/>
                      <a:pt x="11902" y="14383"/>
                    </a:cubicBezTo>
                    <a:cubicBezTo>
                      <a:pt x="11567" y="14171"/>
                      <a:pt x="11333" y="13783"/>
                      <a:pt x="11177" y="13432"/>
                    </a:cubicBezTo>
                    <a:cubicBezTo>
                      <a:pt x="11070" y="13193"/>
                      <a:pt x="10999" y="12942"/>
                      <a:pt x="10962" y="12687"/>
                    </a:cubicBezTo>
                    <a:lnTo>
                      <a:pt x="10962" y="12687"/>
                    </a:lnTo>
                    <a:cubicBezTo>
                      <a:pt x="10986" y="12469"/>
                      <a:pt x="10980" y="12248"/>
                      <a:pt x="10945" y="12028"/>
                    </a:cubicBezTo>
                    <a:lnTo>
                      <a:pt x="10945" y="12028"/>
                    </a:lnTo>
                    <a:cubicBezTo>
                      <a:pt x="10945" y="12026"/>
                      <a:pt x="10945" y="12025"/>
                      <a:pt x="10945" y="12023"/>
                    </a:cubicBezTo>
                    <a:lnTo>
                      <a:pt x="10945" y="12023"/>
                    </a:lnTo>
                    <a:lnTo>
                      <a:pt x="10944" y="12023"/>
                    </a:lnTo>
                    <a:lnTo>
                      <a:pt x="10944" y="12023"/>
                    </a:lnTo>
                    <a:cubicBezTo>
                      <a:pt x="10942" y="12009"/>
                      <a:pt x="10939" y="11995"/>
                      <a:pt x="10937" y="11981"/>
                    </a:cubicBezTo>
                    <a:cubicBezTo>
                      <a:pt x="10916" y="11879"/>
                      <a:pt x="10843" y="11836"/>
                      <a:pt x="10765" y="11836"/>
                    </a:cubicBezTo>
                    <a:cubicBezTo>
                      <a:pt x="10661" y="11836"/>
                      <a:pt x="10547" y="11913"/>
                      <a:pt x="10538" y="12034"/>
                    </a:cubicBezTo>
                    <a:cubicBezTo>
                      <a:pt x="10521" y="12254"/>
                      <a:pt x="10527" y="12482"/>
                      <a:pt x="10557" y="12711"/>
                    </a:cubicBezTo>
                    <a:lnTo>
                      <a:pt x="10557" y="12711"/>
                    </a:lnTo>
                    <a:cubicBezTo>
                      <a:pt x="10476" y="13233"/>
                      <a:pt x="10190" y="13728"/>
                      <a:pt x="9771" y="14046"/>
                    </a:cubicBezTo>
                    <a:cubicBezTo>
                      <a:pt x="9507" y="14246"/>
                      <a:pt x="9165" y="14395"/>
                      <a:pt x="8827" y="14395"/>
                    </a:cubicBezTo>
                    <a:cubicBezTo>
                      <a:pt x="8736" y="14395"/>
                      <a:pt x="8646" y="14385"/>
                      <a:pt x="8557" y="14361"/>
                    </a:cubicBezTo>
                    <a:cubicBezTo>
                      <a:pt x="8225" y="14272"/>
                      <a:pt x="7993" y="14018"/>
                      <a:pt x="7840" y="13722"/>
                    </a:cubicBezTo>
                    <a:cubicBezTo>
                      <a:pt x="7653" y="13359"/>
                      <a:pt x="7581" y="12944"/>
                      <a:pt x="7561" y="12539"/>
                    </a:cubicBezTo>
                    <a:cubicBezTo>
                      <a:pt x="7555" y="12417"/>
                      <a:pt x="7444" y="12342"/>
                      <a:pt x="7340" y="12342"/>
                    </a:cubicBezTo>
                    <a:cubicBezTo>
                      <a:pt x="7261" y="12342"/>
                      <a:pt x="7185" y="12386"/>
                      <a:pt x="7162" y="12486"/>
                    </a:cubicBezTo>
                    <a:cubicBezTo>
                      <a:pt x="6995" y="13220"/>
                      <a:pt x="6727" y="14210"/>
                      <a:pt x="5840" y="14325"/>
                    </a:cubicBezTo>
                    <a:cubicBezTo>
                      <a:pt x="5803" y="14329"/>
                      <a:pt x="5767" y="14332"/>
                      <a:pt x="5731" y="14332"/>
                    </a:cubicBezTo>
                    <a:cubicBezTo>
                      <a:pt x="5426" y="14332"/>
                      <a:pt x="5169" y="14163"/>
                      <a:pt x="5039" y="13878"/>
                    </a:cubicBezTo>
                    <a:cubicBezTo>
                      <a:pt x="4886" y="13543"/>
                      <a:pt x="4891" y="13150"/>
                      <a:pt x="4900" y="12790"/>
                    </a:cubicBezTo>
                    <a:cubicBezTo>
                      <a:pt x="4902" y="12658"/>
                      <a:pt x="4813" y="12596"/>
                      <a:pt x="4717" y="12596"/>
                    </a:cubicBezTo>
                    <a:cubicBezTo>
                      <a:pt x="4618" y="12596"/>
                      <a:pt x="4512" y="12663"/>
                      <a:pt x="4495" y="12790"/>
                    </a:cubicBezTo>
                    <a:cubicBezTo>
                      <a:pt x="4495" y="12793"/>
                      <a:pt x="4494" y="12796"/>
                      <a:pt x="4494" y="12799"/>
                    </a:cubicBezTo>
                    <a:lnTo>
                      <a:pt x="4492" y="12799"/>
                    </a:lnTo>
                    <a:cubicBezTo>
                      <a:pt x="4492" y="12804"/>
                      <a:pt x="4492" y="12809"/>
                      <a:pt x="4492" y="12814"/>
                    </a:cubicBezTo>
                    <a:lnTo>
                      <a:pt x="4492" y="12814"/>
                    </a:lnTo>
                    <a:cubicBezTo>
                      <a:pt x="4325" y="14063"/>
                      <a:pt x="4130" y="15430"/>
                      <a:pt x="3256" y="16403"/>
                    </a:cubicBezTo>
                    <a:cubicBezTo>
                      <a:pt x="2889" y="16810"/>
                      <a:pt x="2361" y="17202"/>
                      <a:pt x="1791" y="17202"/>
                    </a:cubicBezTo>
                    <a:cubicBezTo>
                      <a:pt x="1772" y="17202"/>
                      <a:pt x="1753" y="17202"/>
                      <a:pt x="1733" y="17201"/>
                    </a:cubicBezTo>
                    <a:cubicBezTo>
                      <a:pt x="1181" y="17179"/>
                      <a:pt x="776" y="16690"/>
                      <a:pt x="617" y="16202"/>
                    </a:cubicBezTo>
                    <a:cubicBezTo>
                      <a:pt x="408" y="15560"/>
                      <a:pt x="481" y="14849"/>
                      <a:pt x="517" y="14185"/>
                    </a:cubicBezTo>
                    <a:cubicBezTo>
                      <a:pt x="559" y="13482"/>
                      <a:pt x="620" y="12773"/>
                      <a:pt x="718" y="12076"/>
                    </a:cubicBezTo>
                    <a:cubicBezTo>
                      <a:pt x="913" y="10709"/>
                      <a:pt x="1223" y="9328"/>
                      <a:pt x="1789" y="8062"/>
                    </a:cubicBezTo>
                    <a:cubicBezTo>
                      <a:pt x="2380" y="6739"/>
                      <a:pt x="3187" y="5520"/>
                      <a:pt x="4185" y="4474"/>
                    </a:cubicBezTo>
                    <a:cubicBezTo>
                      <a:pt x="4192" y="4467"/>
                      <a:pt x="4198" y="4459"/>
                      <a:pt x="4204" y="4452"/>
                    </a:cubicBezTo>
                    <a:lnTo>
                      <a:pt x="4204" y="4452"/>
                    </a:lnTo>
                    <a:cubicBezTo>
                      <a:pt x="5608" y="2998"/>
                      <a:pt x="7371" y="1995"/>
                      <a:pt x="9277" y="1347"/>
                    </a:cubicBezTo>
                    <a:cubicBezTo>
                      <a:pt x="11098" y="730"/>
                      <a:pt x="13021" y="415"/>
                      <a:pt x="14943" y="392"/>
                    </a:cubicBezTo>
                    <a:cubicBezTo>
                      <a:pt x="15009" y="392"/>
                      <a:pt x="15075" y="391"/>
                      <a:pt x="15141" y="391"/>
                    </a:cubicBezTo>
                    <a:close/>
                    <a:moveTo>
                      <a:pt x="15146" y="1"/>
                    </a:moveTo>
                    <a:cubicBezTo>
                      <a:pt x="13597" y="1"/>
                      <a:pt x="12047" y="188"/>
                      <a:pt x="10549" y="565"/>
                    </a:cubicBezTo>
                    <a:cubicBezTo>
                      <a:pt x="8557" y="1065"/>
                      <a:pt x="6621" y="1893"/>
                      <a:pt x="5011" y="3177"/>
                    </a:cubicBezTo>
                    <a:cubicBezTo>
                      <a:pt x="4618" y="3480"/>
                      <a:pt x="4245" y="3829"/>
                      <a:pt x="3888" y="4194"/>
                    </a:cubicBezTo>
                    <a:lnTo>
                      <a:pt x="3888" y="4194"/>
                    </a:lnTo>
                    <a:cubicBezTo>
                      <a:pt x="3888" y="4194"/>
                      <a:pt x="3887" y="4194"/>
                      <a:pt x="3887" y="4195"/>
                    </a:cubicBezTo>
                    <a:cubicBezTo>
                      <a:pt x="3887" y="4195"/>
                      <a:pt x="3887" y="4195"/>
                      <a:pt x="3887" y="4195"/>
                    </a:cubicBezTo>
                    <a:lnTo>
                      <a:pt x="3887" y="4195"/>
                    </a:lnTo>
                    <a:cubicBezTo>
                      <a:pt x="3886" y="4195"/>
                      <a:pt x="3886" y="4196"/>
                      <a:pt x="3885" y="4197"/>
                    </a:cubicBezTo>
                    <a:lnTo>
                      <a:pt x="3885" y="4197"/>
                    </a:lnTo>
                    <a:cubicBezTo>
                      <a:pt x="2932" y="5203"/>
                      <a:pt x="2143" y="6358"/>
                      <a:pt x="1552" y="7610"/>
                    </a:cubicBezTo>
                    <a:cubicBezTo>
                      <a:pt x="907" y="8965"/>
                      <a:pt x="545" y="10438"/>
                      <a:pt x="330" y="11920"/>
                    </a:cubicBezTo>
                    <a:cubicBezTo>
                      <a:pt x="224" y="12673"/>
                      <a:pt x="149" y="13432"/>
                      <a:pt x="107" y="14193"/>
                    </a:cubicBezTo>
                    <a:cubicBezTo>
                      <a:pt x="70" y="14894"/>
                      <a:pt x="1" y="15641"/>
                      <a:pt x="224" y="16317"/>
                    </a:cubicBezTo>
                    <a:cubicBezTo>
                      <a:pt x="405" y="16877"/>
                      <a:pt x="824" y="17407"/>
                      <a:pt x="1412" y="17569"/>
                    </a:cubicBezTo>
                    <a:cubicBezTo>
                      <a:pt x="1537" y="17603"/>
                      <a:pt x="1662" y="17618"/>
                      <a:pt x="1787" y="17618"/>
                    </a:cubicBezTo>
                    <a:cubicBezTo>
                      <a:pt x="2322" y="17618"/>
                      <a:pt x="2841" y="17333"/>
                      <a:pt x="3240" y="16989"/>
                    </a:cubicBezTo>
                    <a:cubicBezTo>
                      <a:pt x="4104" y="16250"/>
                      <a:pt x="4476" y="15190"/>
                      <a:pt x="4692" y="14102"/>
                    </a:cubicBezTo>
                    <a:lnTo>
                      <a:pt x="4692" y="14102"/>
                    </a:lnTo>
                    <a:cubicBezTo>
                      <a:pt x="4696" y="14110"/>
                      <a:pt x="4700" y="14118"/>
                      <a:pt x="4704" y="14127"/>
                    </a:cubicBezTo>
                    <a:cubicBezTo>
                      <a:pt x="4902" y="14512"/>
                      <a:pt x="5292" y="14747"/>
                      <a:pt x="5718" y="14747"/>
                    </a:cubicBezTo>
                    <a:cubicBezTo>
                      <a:pt x="5748" y="14747"/>
                      <a:pt x="5778" y="14745"/>
                      <a:pt x="5809" y="14743"/>
                    </a:cubicBezTo>
                    <a:cubicBezTo>
                      <a:pt x="6294" y="14707"/>
                      <a:pt x="6716" y="14433"/>
                      <a:pt x="6998" y="14043"/>
                    </a:cubicBezTo>
                    <a:cubicBezTo>
                      <a:pt x="7124" y="13867"/>
                      <a:pt x="7222" y="13676"/>
                      <a:pt x="7301" y="13475"/>
                    </a:cubicBezTo>
                    <a:lnTo>
                      <a:pt x="7301" y="13475"/>
                    </a:lnTo>
                    <a:cubicBezTo>
                      <a:pt x="7460" y="14014"/>
                      <a:pt x="7764" y="14501"/>
                      <a:pt x="8306" y="14715"/>
                    </a:cubicBezTo>
                    <a:cubicBezTo>
                      <a:pt x="8482" y="14785"/>
                      <a:pt x="8661" y="14816"/>
                      <a:pt x="8839" y="14816"/>
                    </a:cubicBezTo>
                    <a:cubicBezTo>
                      <a:pt x="9627" y="14816"/>
                      <a:pt x="10390" y="14198"/>
                      <a:pt x="10722" y="13513"/>
                    </a:cubicBezTo>
                    <a:cubicBezTo>
                      <a:pt x="10729" y="13498"/>
                      <a:pt x="10736" y="13484"/>
                      <a:pt x="10743" y="13469"/>
                    </a:cubicBezTo>
                    <a:lnTo>
                      <a:pt x="10743" y="13469"/>
                    </a:lnTo>
                    <a:cubicBezTo>
                      <a:pt x="10917" y="13937"/>
                      <a:pt x="11196" y="14362"/>
                      <a:pt x="11578" y="14659"/>
                    </a:cubicBezTo>
                    <a:cubicBezTo>
                      <a:pt x="11822" y="14849"/>
                      <a:pt x="12079" y="14929"/>
                      <a:pt x="12332" y="14929"/>
                    </a:cubicBezTo>
                    <a:cubicBezTo>
                      <a:pt x="12966" y="14929"/>
                      <a:pt x="13583" y="14431"/>
                      <a:pt x="13955" y="13903"/>
                    </a:cubicBezTo>
                    <a:cubicBezTo>
                      <a:pt x="14094" y="13706"/>
                      <a:pt x="14212" y="13493"/>
                      <a:pt x="14309" y="13272"/>
                    </a:cubicBezTo>
                    <a:lnTo>
                      <a:pt x="14309" y="13272"/>
                    </a:lnTo>
                    <a:cubicBezTo>
                      <a:pt x="14450" y="13959"/>
                      <a:pt x="14728" y="14609"/>
                      <a:pt x="15372" y="14977"/>
                    </a:cubicBezTo>
                    <a:cubicBezTo>
                      <a:pt x="15610" y="15115"/>
                      <a:pt x="15859" y="15177"/>
                      <a:pt x="16104" y="15177"/>
                    </a:cubicBezTo>
                    <a:cubicBezTo>
                      <a:pt x="16768" y="15177"/>
                      <a:pt x="17405" y="14724"/>
                      <a:pt x="17719" y="14107"/>
                    </a:cubicBezTo>
                    <a:cubicBezTo>
                      <a:pt x="17755" y="14036"/>
                      <a:pt x="17787" y="13963"/>
                      <a:pt x="17816" y="13890"/>
                    </a:cubicBezTo>
                    <a:lnTo>
                      <a:pt x="17816" y="13890"/>
                    </a:lnTo>
                    <a:cubicBezTo>
                      <a:pt x="18006" y="14230"/>
                      <a:pt x="18296" y="14513"/>
                      <a:pt x="18664" y="14673"/>
                    </a:cubicBezTo>
                    <a:cubicBezTo>
                      <a:pt x="18918" y="14784"/>
                      <a:pt x="19187" y="14838"/>
                      <a:pt x="19454" y="14838"/>
                    </a:cubicBezTo>
                    <a:cubicBezTo>
                      <a:pt x="20128" y="14838"/>
                      <a:pt x="20785" y="14497"/>
                      <a:pt x="21122" y="13875"/>
                    </a:cubicBezTo>
                    <a:cubicBezTo>
                      <a:pt x="21184" y="13762"/>
                      <a:pt x="21234" y="13642"/>
                      <a:pt x="21273" y="13519"/>
                    </a:cubicBezTo>
                    <a:lnTo>
                      <a:pt x="21273" y="13519"/>
                    </a:lnTo>
                    <a:cubicBezTo>
                      <a:pt x="21448" y="13827"/>
                      <a:pt x="21682" y="14094"/>
                      <a:pt x="21998" y="14260"/>
                    </a:cubicBezTo>
                    <a:cubicBezTo>
                      <a:pt x="22210" y="14371"/>
                      <a:pt x="22436" y="14422"/>
                      <a:pt x="22662" y="14422"/>
                    </a:cubicBezTo>
                    <a:cubicBezTo>
                      <a:pt x="23162" y="14422"/>
                      <a:pt x="23654" y="14170"/>
                      <a:pt x="23953" y="13752"/>
                    </a:cubicBezTo>
                    <a:lnTo>
                      <a:pt x="23953" y="13752"/>
                    </a:lnTo>
                    <a:cubicBezTo>
                      <a:pt x="24029" y="13978"/>
                      <a:pt x="24137" y="14188"/>
                      <a:pt x="24286" y="14366"/>
                    </a:cubicBezTo>
                    <a:cubicBezTo>
                      <a:pt x="24533" y="14665"/>
                      <a:pt x="24899" y="14796"/>
                      <a:pt x="25272" y="14796"/>
                    </a:cubicBezTo>
                    <a:cubicBezTo>
                      <a:pt x="25439" y="14796"/>
                      <a:pt x="25608" y="14770"/>
                      <a:pt x="25767" y="14721"/>
                    </a:cubicBezTo>
                    <a:cubicBezTo>
                      <a:pt x="26214" y="14582"/>
                      <a:pt x="26541" y="14256"/>
                      <a:pt x="26757" y="13860"/>
                    </a:cubicBezTo>
                    <a:lnTo>
                      <a:pt x="26757" y="13860"/>
                    </a:lnTo>
                    <a:cubicBezTo>
                      <a:pt x="26778" y="14083"/>
                      <a:pt x="26803" y="14306"/>
                      <a:pt x="26830" y="14528"/>
                    </a:cubicBezTo>
                    <a:cubicBezTo>
                      <a:pt x="26964" y="15574"/>
                      <a:pt x="27137" y="16688"/>
                      <a:pt x="27628" y="17636"/>
                    </a:cubicBezTo>
                    <a:cubicBezTo>
                      <a:pt x="27818" y="17993"/>
                      <a:pt x="28083" y="18356"/>
                      <a:pt x="28462" y="18520"/>
                    </a:cubicBezTo>
                    <a:cubicBezTo>
                      <a:pt x="28605" y="18582"/>
                      <a:pt x="28754" y="18612"/>
                      <a:pt x="28902" y="18612"/>
                    </a:cubicBezTo>
                    <a:cubicBezTo>
                      <a:pt x="29214" y="18612"/>
                      <a:pt x="29519" y="18480"/>
                      <a:pt x="29743" y="18241"/>
                    </a:cubicBezTo>
                    <a:cubicBezTo>
                      <a:pt x="30133" y="17817"/>
                      <a:pt x="30289" y="17206"/>
                      <a:pt x="30382" y="16651"/>
                    </a:cubicBezTo>
                    <a:cubicBezTo>
                      <a:pt x="30479" y="16063"/>
                      <a:pt x="30510" y="15463"/>
                      <a:pt x="30513" y="14866"/>
                    </a:cubicBezTo>
                    <a:cubicBezTo>
                      <a:pt x="30527" y="13033"/>
                      <a:pt x="30273" y="11211"/>
                      <a:pt x="29673" y="9476"/>
                    </a:cubicBezTo>
                    <a:cubicBezTo>
                      <a:pt x="29042" y="7635"/>
                      <a:pt x="28058" y="5911"/>
                      <a:pt x="26707" y="4499"/>
                    </a:cubicBezTo>
                    <a:cubicBezTo>
                      <a:pt x="25449" y="3179"/>
                      <a:pt x="23909" y="2147"/>
                      <a:pt x="22241" y="1422"/>
                    </a:cubicBezTo>
                    <a:cubicBezTo>
                      <a:pt x="20428" y="632"/>
                      <a:pt x="18483" y="189"/>
                      <a:pt x="16511" y="49"/>
                    </a:cubicBezTo>
                    <a:cubicBezTo>
                      <a:pt x="16057" y="17"/>
                      <a:pt x="15602" y="1"/>
                      <a:pt x="1514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306" name="Google Shape;9159;p70">
            <a:extLst>
              <a:ext uri="{FF2B5EF4-FFF2-40B4-BE49-F238E27FC236}">
                <a16:creationId xmlns:a16="http://schemas.microsoft.com/office/drawing/2014/main" id="{0697CE55-33A8-8417-18EB-4B6453D46BC1}"/>
              </a:ext>
            </a:extLst>
          </p:cNvPr>
          <p:cNvGrpSpPr/>
          <p:nvPr/>
        </p:nvGrpSpPr>
        <p:grpSpPr>
          <a:xfrm>
            <a:off x="7795898" y="-34685"/>
            <a:ext cx="1276601" cy="1276663"/>
            <a:chOff x="2152414" y="3823187"/>
            <a:chExt cx="1276601" cy="1276663"/>
          </a:xfrm>
        </p:grpSpPr>
        <p:sp>
          <p:nvSpPr>
            <p:cNvPr id="55307" name="Google Shape;9160;p70">
              <a:extLst>
                <a:ext uri="{FF2B5EF4-FFF2-40B4-BE49-F238E27FC236}">
                  <a16:creationId xmlns:a16="http://schemas.microsoft.com/office/drawing/2014/main" id="{01277C2B-270C-F989-A90C-1FE987001403}"/>
                </a:ext>
              </a:extLst>
            </p:cNvPr>
            <p:cNvSpPr/>
            <p:nvPr/>
          </p:nvSpPr>
          <p:spPr>
            <a:xfrm>
              <a:off x="2152414" y="3823187"/>
              <a:ext cx="1276601" cy="1276663"/>
            </a:xfrm>
            <a:custGeom>
              <a:avLst/>
              <a:gdLst/>
              <a:ahLst/>
              <a:cxnLst/>
              <a:rect l="l" t="t" r="r" b="b"/>
              <a:pathLst>
                <a:path w="41184" h="41186" extrusionOk="0">
                  <a:moveTo>
                    <a:pt x="20592" y="0"/>
                  </a:moveTo>
                  <a:cubicBezTo>
                    <a:pt x="15129" y="0"/>
                    <a:pt x="9893" y="2171"/>
                    <a:pt x="6032" y="6032"/>
                  </a:cubicBezTo>
                  <a:cubicBezTo>
                    <a:pt x="2168" y="9893"/>
                    <a:pt x="0" y="15132"/>
                    <a:pt x="0" y="20595"/>
                  </a:cubicBezTo>
                  <a:cubicBezTo>
                    <a:pt x="0" y="26054"/>
                    <a:pt x="2168" y="31293"/>
                    <a:pt x="6032" y="35154"/>
                  </a:cubicBezTo>
                  <a:cubicBezTo>
                    <a:pt x="9893" y="39015"/>
                    <a:pt x="15129" y="41186"/>
                    <a:pt x="20592" y="41186"/>
                  </a:cubicBezTo>
                  <a:cubicBezTo>
                    <a:pt x="26054" y="41186"/>
                    <a:pt x="31291" y="39015"/>
                    <a:pt x="35152" y="35154"/>
                  </a:cubicBezTo>
                  <a:cubicBezTo>
                    <a:pt x="39015" y="31293"/>
                    <a:pt x="41183" y="26054"/>
                    <a:pt x="41183" y="20595"/>
                  </a:cubicBezTo>
                  <a:cubicBezTo>
                    <a:pt x="41183" y="15132"/>
                    <a:pt x="39015" y="9893"/>
                    <a:pt x="35152" y="6032"/>
                  </a:cubicBezTo>
                  <a:cubicBezTo>
                    <a:pt x="31291" y="2171"/>
                    <a:pt x="26054" y="0"/>
                    <a:pt x="20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08" name="Google Shape;9161;p70">
              <a:extLst>
                <a:ext uri="{FF2B5EF4-FFF2-40B4-BE49-F238E27FC236}">
                  <a16:creationId xmlns:a16="http://schemas.microsoft.com/office/drawing/2014/main" id="{9827D673-F360-AF28-8686-EAA4223A71B7}"/>
                </a:ext>
              </a:extLst>
            </p:cNvPr>
            <p:cNvGrpSpPr/>
            <p:nvPr/>
          </p:nvGrpSpPr>
          <p:grpSpPr>
            <a:xfrm>
              <a:off x="2201763" y="3884995"/>
              <a:ext cx="1171340" cy="1171402"/>
              <a:chOff x="2201763" y="3884995"/>
              <a:chExt cx="1171340" cy="1171402"/>
            </a:xfrm>
          </p:grpSpPr>
          <p:sp>
            <p:nvSpPr>
              <p:cNvPr id="55309" name="Google Shape;9162;p70">
                <a:extLst>
                  <a:ext uri="{FF2B5EF4-FFF2-40B4-BE49-F238E27FC236}">
                    <a16:creationId xmlns:a16="http://schemas.microsoft.com/office/drawing/2014/main" id="{0403819F-8267-4A06-CD49-EBEED1F894D5}"/>
                  </a:ext>
                </a:extLst>
              </p:cNvPr>
              <p:cNvSpPr/>
              <p:nvPr/>
            </p:nvSpPr>
            <p:spPr>
              <a:xfrm>
                <a:off x="2208009" y="3891303"/>
                <a:ext cx="1158849" cy="1158756"/>
              </a:xfrm>
              <a:custGeom>
                <a:avLst/>
                <a:gdLst/>
                <a:ahLst/>
                <a:cxnLst/>
                <a:rect l="l" t="t" r="r" b="b"/>
                <a:pathLst>
                  <a:path w="37295" h="37292" extrusionOk="0">
                    <a:moveTo>
                      <a:pt x="18648" y="1"/>
                    </a:moveTo>
                    <a:cubicBezTo>
                      <a:pt x="13701" y="1"/>
                      <a:pt x="8959" y="1965"/>
                      <a:pt x="5463" y="5460"/>
                    </a:cubicBezTo>
                    <a:cubicBezTo>
                      <a:pt x="1965" y="8959"/>
                      <a:pt x="1" y="13701"/>
                      <a:pt x="1" y="18648"/>
                    </a:cubicBezTo>
                    <a:cubicBezTo>
                      <a:pt x="1" y="23591"/>
                      <a:pt x="1965" y="28334"/>
                      <a:pt x="5463" y="31832"/>
                    </a:cubicBezTo>
                    <a:cubicBezTo>
                      <a:pt x="8959" y="35328"/>
                      <a:pt x="13701" y="37292"/>
                      <a:pt x="18648" y="37292"/>
                    </a:cubicBezTo>
                    <a:cubicBezTo>
                      <a:pt x="23594" y="37292"/>
                      <a:pt x="28337" y="35328"/>
                      <a:pt x="31832" y="31832"/>
                    </a:cubicBezTo>
                    <a:cubicBezTo>
                      <a:pt x="35331" y="28334"/>
                      <a:pt x="37295" y="23591"/>
                      <a:pt x="37295" y="18648"/>
                    </a:cubicBezTo>
                    <a:cubicBezTo>
                      <a:pt x="37295" y="13701"/>
                      <a:pt x="35331" y="8959"/>
                      <a:pt x="31832" y="5460"/>
                    </a:cubicBezTo>
                    <a:cubicBezTo>
                      <a:pt x="28337" y="1965"/>
                      <a:pt x="23594" y="1"/>
                      <a:pt x="186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0" name="Google Shape;9163;p70">
                <a:extLst>
                  <a:ext uri="{FF2B5EF4-FFF2-40B4-BE49-F238E27FC236}">
                    <a16:creationId xmlns:a16="http://schemas.microsoft.com/office/drawing/2014/main" id="{5FD155B9-327C-9B8E-F673-F72B27EBA70C}"/>
                  </a:ext>
                </a:extLst>
              </p:cNvPr>
              <p:cNvSpPr/>
              <p:nvPr/>
            </p:nvSpPr>
            <p:spPr>
              <a:xfrm>
                <a:off x="2201763" y="3884995"/>
                <a:ext cx="1171340" cy="1171402"/>
              </a:xfrm>
              <a:custGeom>
                <a:avLst/>
                <a:gdLst/>
                <a:ahLst/>
                <a:cxnLst/>
                <a:rect l="l" t="t" r="r" b="b"/>
                <a:pathLst>
                  <a:path w="37697" h="37699" extrusionOk="0">
                    <a:moveTo>
                      <a:pt x="18849" y="402"/>
                    </a:moveTo>
                    <a:cubicBezTo>
                      <a:pt x="29020" y="402"/>
                      <a:pt x="37292" y="8676"/>
                      <a:pt x="37292" y="18845"/>
                    </a:cubicBezTo>
                    <a:cubicBezTo>
                      <a:pt x="37292" y="29014"/>
                      <a:pt x="29017" y="37291"/>
                      <a:pt x="18849" y="37291"/>
                    </a:cubicBezTo>
                    <a:cubicBezTo>
                      <a:pt x="8680" y="37291"/>
                      <a:pt x="405" y="29014"/>
                      <a:pt x="405" y="18845"/>
                    </a:cubicBezTo>
                    <a:cubicBezTo>
                      <a:pt x="405" y="8676"/>
                      <a:pt x="8680" y="402"/>
                      <a:pt x="18849" y="402"/>
                    </a:cubicBezTo>
                    <a:close/>
                    <a:moveTo>
                      <a:pt x="18849" y="0"/>
                    </a:moveTo>
                    <a:cubicBezTo>
                      <a:pt x="8457" y="0"/>
                      <a:pt x="1" y="8459"/>
                      <a:pt x="1" y="18851"/>
                    </a:cubicBezTo>
                    <a:cubicBezTo>
                      <a:pt x="1" y="29243"/>
                      <a:pt x="8454" y="37698"/>
                      <a:pt x="18849" y="37698"/>
                    </a:cubicBezTo>
                    <a:cubicBezTo>
                      <a:pt x="29241" y="37698"/>
                      <a:pt x="37697" y="29243"/>
                      <a:pt x="37697" y="18851"/>
                    </a:cubicBezTo>
                    <a:cubicBezTo>
                      <a:pt x="37697" y="8459"/>
                      <a:pt x="29241" y="0"/>
                      <a:pt x="1884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1" name="Google Shape;9164;p70">
                <a:extLst>
                  <a:ext uri="{FF2B5EF4-FFF2-40B4-BE49-F238E27FC236}">
                    <a16:creationId xmlns:a16="http://schemas.microsoft.com/office/drawing/2014/main" id="{684BF50D-0AF6-6AA3-16C2-080F1533F5EC}"/>
                  </a:ext>
                </a:extLst>
              </p:cNvPr>
              <p:cNvSpPr/>
              <p:nvPr/>
            </p:nvSpPr>
            <p:spPr>
              <a:xfrm>
                <a:off x="2705595" y="3944032"/>
                <a:ext cx="158687" cy="146258"/>
              </a:xfrm>
              <a:custGeom>
                <a:avLst/>
                <a:gdLst/>
                <a:ahLst/>
                <a:cxnLst/>
                <a:rect l="l" t="t" r="r" b="b"/>
                <a:pathLst>
                  <a:path w="5107" h="4707" extrusionOk="0">
                    <a:moveTo>
                      <a:pt x="4000" y="1"/>
                    </a:moveTo>
                    <a:cubicBezTo>
                      <a:pt x="3715" y="1"/>
                      <a:pt x="3422" y="84"/>
                      <a:pt x="3150" y="176"/>
                    </a:cubicBezTo>
                    <a:cubicBezTo>
                      <a:pt x="2824" y="286"/>
                      <a:pt x="2482" y="408"/>
                      <a:pt x="2143" y="408"/>
                    </a:cubicBezTo>
                    <a:cubicBezTo>
                      <a:pt x="2061" y="408"/>
                      <a:pt x="1979" y="401"/>
                      <a:pt x="1897" y="385"/>
                    </a:cubicBezTo>
                    <a:cubicBezTo>
                      <a:pt x="1654" y="338"/>
                      <a:pt x="1403" y="210"/>
                      <a:pt x="1167" y="210"/>
                    </a:cubicBezTo>
                    <a:cubicBezTo>
                      <a:pt x="1092" y="210"/>
                      <a:pt x="1018" y="223"/>
                      <a:pt x="946" y="257"/>
                    </a:cubicBezTo>
                    <a:cubicBezTo>
                      <a:pt x="720" y="360"/>
                      <a:pt x="592" y="633"/>
                      <a:pt x="349" y="700"/>
                    </a:cubicBezTo>
                    <a:cubicBezTo>
                      <a:pt x="232" y="731"/>
                      <a:pt x="64" y="731"/>
                      <a:pt x="28" y="848"/>
                    </a:cubicBezTo>
                    <a:cubicBezTo>
                      <a:pt x="0" y="946"/>
                      <a:pt x="95" y="1038"/>
                      <a:pt x="190" y="1063"/>
                    </a:cubicBezTo>
                    <a:cubicBezTo>
                      <a:pt x="282" y="1085"/>
                      <a:pt x="391" y="1071"/>
                      <a:pt x="488" y="1093"/>
                    </a:cubicBezTo>
                    <a:cubicBezTo>
                      <a:pt x="753" y="1149"/>
                      <a:pt x="879" y="1439"/>
                      <a:pt x="1018" y="1668"/>
                    </a:cubicBezTo>
                    <a:cubicBezTo>
                      <a:pt x="1180" y="1936"/>
                      <a:pt x="1409" y="2198"/>
                      <a:pt x="1384" y="2508"/>
                    </a:cubicBezTo>
                    <a:cubicBezTo>
                      <a:pt x="1367" y="2703"/>
                      <a:pt x="1253" y="2871"/>
                      <a:pt x="1175" y="3049"/>
                    </a:cubicBezTo>
                    <a:cubicBezTo>
                      <a:pt x="1071" y="3295"/>
                      <a:pt x="1038" y="3565"/>
                      <a:pt x="1080" y="3827"/>
                    </a:cubicBezTo>
                    <a:cubicBezTo>
                      <a:pt x="1130" y="4168"/>
                      <a:pt x="1328" y="4500"/>
                      <a:pt x="1641" y="4648"/>
                    </a:cubicBezTo>
                    <a:cubicBezTo>
                      <a:pt x="1722" y="4685"/>
                      <a:pt x="1814" y="4707"/>
                      <a:pt x="1903" y="4707"/>
                    </a:cubicBezTo>
                    <a:cubicBezTo>
                      <a:pt x="2014" y="4707"/>
                      <a:pt x="2120" y="4673"/>
                      <a:pt x="2196" y="4595"/>
                    </a:cubicBezTo>
                    <a:cubicBezTo>
                      <a:pt x="2352" y="4427"/>
                      <a:pt x="2316" y="4134"/>
                      <a:pt x="2489" y="3978"/>
                    </a:cubicBezTo>
                    <a:cubicBezTo>
                      <a:pt x="2659" y="3825"/>
                      <a:pt x="2955" y="3886"/>
                      <a:pt x="3130" y="3735"/>
                    </a:cubicBezTo>
                    <a:cubicBezTo>
                      <a:pt x="3331" y="3562"/>
                      <a:pt x="3273" y="3191"/>
                      <a:pt x="3493" y="3035"/>
                    </a:cubicBezTo>
                    <a:cubicBezTo>
                      <a:pt x="3563" y="2985"/>
                      <a:pt x="3652" y="2971"/>
                      <a:pt x="3741" y="2971"/>
                    </a:cubicBezTo>
                    <a:cubicBezTo>
                      <a:pt x="3787" y="2971"/>
                      <a:pt x="3834" y="2975"/>
                      <a:pt x="3878" y="2979"/>
                    </a:cubicBezTo>
                    <a:cubicBezTo>
                      <a:pt x="3948" y="2987"/>
                      <a:pt x="4019" y="2996"/>
                      <a:pt x="4088" y="2996"/>
                    </a:cubicBezTo>
                    <a:cubicBezTo>
                      <a:pt x="4152" y="2996"/>
                      <a:pt x="4215" y="2988"/>
                      <a:pt x="4274" y="2963"/>
                    </a:cubicBezTo>
                    <a:cubicBezTo>
                      <a:pt x="4394" y="2910"/>
                      <a:pt x="4483" y="2748"/>
                      <a:pt x="4408" y="2642"/>
                    </a:cubicBezTo>
                    <a:cubicBezTo>
                      <a:pt x="4377" y="2597"/>
                      <a:pt x="4322" y="2564"/>
                      <a:pt x="4302" y="2513"/>
                    </a:cubicBezTo>
                    <a:cubicBezTo>
                      <a:pt x="4224" y="2338"/>
                      <a:pt x="4559" y="2142"/>
                      <a:pt x="4441" y="1992"/>
                    </a:cubicBezTo>
                    <a:cubicBezTo>
                      <a:pt x="4539" y="1769"/>
                      <a:pt x="4986" y="1844"/>
                      <a:pt x="5013" y="1601"/>
                    </a:cubicBezTo>
                    <a:cubicBezTo>
                      <a:pt x="5027" y="1476"/>
                      <a:pt x="4896" y="1384"/>
                      <a:pt x="4860" y="1264"/>
                    </a:cubicBezTo>
                    <a:cubicBezTo>
                      <a:pt x="4790" y="1057"/>
                      <a:pt x="4988" y="867"/>
                      <a:pt x="5041" y="653"/>
                    </a:cubicBezTo>
                    <a:cubicBezTo>
                      <a:pt x="5106" y="382"/>
                      <a:pt x="4857" y="91"/>
                      <a:pt x="4583" y="91"/>
                    </a:cubicBezTo>
                    <a:cubicBezTo>
                      <a:pt x="4552" y="91"/>
                      <a:pt x="4520" y="95"/>
                      <a:pt x="4489" y="103"/>
                    </a:cubicBezTo>
                    <a:cubicBezTo>
                      <a:pt x="4333" y="30"/>
                      <a:pt x="4168" y="1"/>
                      <a:pt x="40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2" name="Google Shape;9165;p70">
                <a:extLst>
                  <a:ext uri="{FF2B5EF4-FFF2-40B4-BE49-F238E27FC236}">
                    <a16:creationId xmlns:a16="http://schemas.microsoft.com/office/drawing/2014/main" id="{AD81FAD4-889A-5A44-8EC0-2503CE03F5BD}"/>
                  </a:ext>
                </a:extLst>
              </p:cNvPr>
              <p:cNvSpPr/>
              <p:nvPr/>
            </p:nvSpPr>
            <p:spPr>
              <a:xfrm>
                <a:off x="2671695" y="3942323"/>
                <a:ext cx="48660" cy="28027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02" extrusionOk="0">
                    <a:moveTo>
                      <a:pt x="1290" y="1"/>
                    </a:moveTo>
                    <a:cubicBezTo>
                      <a:pt x="1254" y="1"/>
                      <a:pt x="1218" y="5"/>
                      <a:pt x="1183" y="13"/>
                    </a:cubicBezTo>
                    <a:cubicBezTo>
                      <a:pt x="1158" y="8"/>
                      <a:pt x="1134" y="5"/>
                      <a:pt x="1110" y="5"/>
                    </a:cubicBezTo>
                    <a:cubicBezTo>
                      <a:pt x="971" y="5"/>
                      <a:pt x="848" y="88"/>
                      <a:pt x="734" y="164"/>
                    </a:cubicBezTo>
                    <a:cubicBezTo>
                      <a:pt x="553" y="286"/>
                      <a:pt x="371" y="412"/>
                      <a:pt x="190" y="535"/>
                    </a:cubicBezTo>
                    <a:cubicBezTo>
                      <a:pt x="134" y="574"/>
                      <a:pt x="73" y="610"/>
                      <a:pt x="39" y="671"/>
                    </a:cubicBezTo>
                    <a:cubicBezTo>
                      <a:pt x="3" y="730"/>
                      <a:pt x="0" y="814"/>
                      <a:pt x="51" y="861"/>
                    </a:cubicBezTo>
                    <a:cubicBezTo>
                      <a:pt x="77" y="891"/>
                      <a:pt x="115" y="902"/>
                      <a:pt x="156" y="902"/>
                    </a:cubicBezTo>
                    <a:cubicBezTo>
                      <a:pt x="188" y="902"/>
                      <a:pt x="222" y="895"/>
                      <a:pt x="251" y="883"/>
                    </a:cubicBezTo>
                    <a:cubicBezTo>
                      <a:pt x="293" y="867"/>
                      <a:pt x="332" y="842"/>
                      <a:pt x="371" y="816"/>
                    </a:cubicBezTo>
                    <a:cubicBezTo>
                      <a:pt x="441" y="769"/>
                      <a:pt x="505" y="710"/>
                      <a:pt x="581" y="666"/>
                    </a:cubicBezTo>
                    <a:cubicBezTo>
                      <a:pt x="837" y="512"/>
                      <a:pt x="1172" y="535"/>
                      <a:pt x="1426" y="373"/>
                    </a:cubicBezTo>
                    <a:cubicBezTo>
                      <a:pt x="1476" y="342"/>
                      <a:pt x="1521" y="303"/>
                      <a:pt x="1538" y="253"/>
                    </a:cubicBezTo>
                    <a:cubicBezTo>
                      <a:pt x="1565" y="172"/>
                      <a:pt x="1518" y="80"/>
                      <a:pt x="1445" y="38"/>
                    </a:cubicBezTo>
                    <a:cubicBezTo>
                      <a:pt x="1398" y="11"/>
                      <a:pt x="1344" y="1"/>
                      <a:pt x="12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3" name="Google Shape;9166;p70">
                <a:extLst>
                  <a:ext uri="{FF2B5EF4-FFF2-40B4-BE49-F238E27FC236}">
                    <a16:creationId xmlns:a16="http://schemas.microsoft.com/office/drawing/2014/main" id="{2B1F0282-7E43-072D-6D48-1E4B72242123}"/>
                  </a:ext>
                </a:extLst>
              </p:cNvPr>
              <p:cNvSpPr/>
              <p:nvPr/>
            </p:nvSpPr>
            <p:spPr>
              <a:xfrm>
                <a:off x="2961907" y="4146652"/>
                <a:ext cx="48660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03" extrusionOk="0">
                    <a:moveTo>
                      <a:pt x="1292" y="1"/>
                    </a:moveTo>
                    <a:cubicBezTo>
                      <a:pt x="1255" y="1"/>
                      <a:pt x="1217" y="6"/>
                      <a:pt x="1181" y="15"/>
                    </a:cubicBezTo>
                    <a:cubicBezTo>
                      <a:pt x="1154" y="9"/>
                      <a:pt x="1128" y="6"/>
                      <a:pt x="1103" y="6"/>
                    </a:cubicBezTo>
                    <a:cubicBezTo>
                      <a:pt x="966" y="6"/>
                      <a:pt x="847" y="88"/>
                      <a:pt x="731" y="166"/>
                    </a:cubicBezTo>
                    <a:cubicBezTo>
                      <a:pt x="550" y="289"/>
                      <a:pt x="369" y="414"/>
                      <a:pt x="187" y="534"/>
                    </a:cubicBezTo>
                    <a:cubicBezTo>
                      <a:pt x="132" y="573"/>
                      <a:pt x="73" y="612"/>
                      <a:pt x="37" y="671"/>
                    </a:cubicBezTo>
                    <a:cubicBezTo>
                      <a:pt x="3" y="730"/>
                      <a:pt x="1" y="813"/>
                      <a:pt x="48" y="863"/>
                    </a:cubicBezTo>
                    <a:cubicBezTo>
                      <a:pt x="75" y="892"/>
                      <a:pt x="112" y="903"/>
                      <a:pt x="152" y="903"/>
                    </a:cubicBezTo>
                    <a:cubicBezTo>
                      <a:pt x="185" y="903"/>
                      <a:pt x="221" y="895"/>
                      <a:pt x="252" y="883"/>
                    </a:cubicBezTo>
                    <a:cubicBezTo>
                      <a:pt x="293" y="869"/>
                      <a:pt x="330" y="847"/>
                      <a:pt x="369" y="819"/>
                    </a:cubicBezTo>
                    <a:cubicBezTo>
                      <a:pt x="439" y="769"/>
                      <a:pt x="506" y="713"/>
                      <a:pt x="578" y="668"/>
                    </a:cubicBezTo>
                    <a:cubicBezTo>
                      <a:pt x="837" y="515"/>
                      <a:pt x="1172" y="534"/>
                      <a:pt x="1426" y="375"/>
                    </a:cubicBezTo>
                    <a:cubicBezTo>
                      <a:pt x="1474" y="345"/>
                      <a:pt x="1521" y="305"/>
                      <a:pt x="1538" y="252"/>
                    </a:cubicBezTo>
                    <a:cubicBezTo>
                      <a:pt x="1566" y="172"/>
                      <a:pt x="1515" y="82"/>
                      <a:pt x="1443" y="40"/>
                    </a:cubicBezTo>
                    <a:cubicBezTo>
                      <a:pt x="1398" y="12"/>
                      <a:pt x="1346" y="1"/>
                      <a:pt x="12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4" name="Google Shape;9167;p70">
                <a:extLst>
                  <a:ext uri="{FF2B5EF4-FFF2-40B4-BE49-F238E27FC236}">
                    <a16:creationId xmlns:a16="http://schemas.microsoft.com/office/drawing/2014/main" id="{90D8BBAB-87D6-40C4-877D-97881D3EBC16}"/>
                  </a:ext>
                </a:extLst>
              </p:cNvPr>
              <p:cNvSpPr/>
              <p:nvPr/>
            </p:nvSpPr>
            <p:spPr>
              <a:xfrm>
                <a:off x="2619930" y="4000707"/>
                <a:ext cx="71653" cy="73114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53" extrusionOk="0">
                    <a:moveTo>
                      <a:pt x="856" y="0"/>
                    </a:moveTo>
                    <a:cubicBezTo>
                      <a:pt x="611" y="0"/>
                      <a:pt x="359" y="109"/>
                      <a:pt x="132" y="215"/>
                    </a:cubicBezTo>
                    <a:cubicBezTo>
                      <a:pt x="71" y="246"/>
                      <a:pt x="1" y="291"/>
                      <a:pt x="4" y="357"/>
                    </a:cubicBezTo>
                    <a:cubicBezTo>
                      <a:pt x="9" y="433"/>
                      <a:pt x="104" y="466"/>
                      <a:pt x="177" y="475"/>
                    </a:cubicBezTo>
                    <a:cubicBezTo>
                      <a:pt x="333" y="494"/>
                      <a:pt x="495" y="483"/>
                      <a:pt x="648" y="508"/>
                    </a:cubicBezTo>
                    <a:cubicBezTo>
                      <a:pt x="804" y="528"/>
                      <a:pt x="966" y="592"/>
                      <a:pt x="1061" y="717"/>
                    </a:cubicBezTo>
                    <a:cubicBezTo>
                      <a:pt x="1133" y="815"/>
                      <a:pt x="1161" y="941"/>
                      <a:pt x="1237" y="1038"/>
                    </a:cubicBezTo>
                    <a:cubicBezTo>
                      <a:pt x="1334" y="1164"/>
                      <a:pt x="1524" y="1242"/>
                      <a:pt x="1527" y="1404"/>
                    </a:cubicBezTo>
                    <a:cubicBezTo>
                      <a:pt x="1530" y="1582"/>
                      <a:pt x="1309" y="1671"/>
                      <a:pt x="1220" y="1819"/>
                    </a:cubicBezTo>
                    <a:cubicBezTo>
                      <a:pt x="1206" y="1847"/>
                      <a:pt x="1195" y="1875"/>
                      <a:pt x="1178" y="1895"/>
                    </a:cubicBezTo>
                    <a:cubicBezTo>
                      <a:pt x="1170" y="1953"/>
                      <a:pt x="1189" y="2017"/>
                      <a:pt x="1209" y="2076"/>
                    </a:cubicBezTo>
                    <a:cubicBezTo>
                      <a:pt x="1248" y="2176"/>
                      <a:pt x="1301" y="2274"/>
                      <a:pt x="1390" y="2324"/>
                    </a:cubicBezTo>
                    <a:cubicBezTo>
                      <a:pt x="1423" y="2343"/>
                      <a:pt x="1461" y="2352"/>
                      <a:pt x="1498" y="2352"/>
                    </a:cubicBezTo>
                    <a:cubicBezTo>
                      <a:pt x="1566" y="2352"/>
                      <a:pt x="1633" y="2321"/>
                      <a:pt x="1664" y="2260"/>
                    </a:cubicBezTo>
                    <a:cubicBezTo>
                      <a:pt x="1686" y="2199"/>
                      <a:pt x="1672" y="2129"/>
                      <a:pt x="1694" y="2065"/>
                    </a:cubicBezTo>
                    <a:cubicBezTo>
                      <a:pt x="1733" y="1945"/>
                      <a:pt x="1878" y="1895"/>
                      <a:pt x="2004" y="1856"/>
                    </a:cubicBezTo>
                    <a:cubicBezTo>
                      <a:pt x="2129" y="1822"/>
                      <a:pt x="2277" y="1752"/>
                      <a:pt x="2286" y="1624"/>
                    </a:cubicBezTo>
                    <a:cubicBezTo>
                      <a:pt x="2305" y="1445"/>
                      <a:pt x="2060" y="1353"/>
                      <a:pt x="2007" y="1183"/>
                    </a:cubicBezTo>
                    <a:cubicBezTo>
                      <a:pt x="1976" y="1086"/>
                      <a:pt x="2015" y="982"/>
                      <a:pt x="2004" y="879"/>
                    </a:cubicBezTo>
                    <a:cubicBezTo>
                      <a:pt x="1987" y="734"/>
                      <a:pt x="1876" y="622"/>
                      <a:pt x="1764" y="525"/>
                    </a:cubicBezTo>
                    <a:cubicBezTo>
                      <a:pt x="1608" y="388"/>
                      <a:pt x="1443" y="265"/>
                      <a:pt x="1267" y="154"/>
                    </a:cubicBezTo>
                    <a:cubicBezTo>
                      <a:pt x="1267" y="154"/>
                      <a:pt x="1189" y="104"/>
                      <a:pt x="1086" y="37"/>
                    </a:cubicBezTo>
                    <a:cubicBezTo>
                      <a:pt x="1011" y="11"/>
                      <a:pt x="934" y="0"/>
                      <a:pt x="8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5" name="Google Shape;9168;p70">
                <a:extLst>
                  <a:ext uri="{FF2B5EF4-FFF2-40B4-BE49-F238E27FC236}">
                    <a16:creationId xmlns:a16="http://schemas.microsoft.com/office/drawing/2014/main" id="{9526FB06-D32A-9235-9FCD-DCC4B9672012}"/>
                  </a:ext>
                </a:extLst>
              </p:cNvPr>
              <p:cNvSpPr/>
              <p:nvPr/>
            </p:nvSpPr>
            <p:spPr>
              <a:xfrm>
                <a:off x="2501359" y="3996606"/>
                <a:ext cx="61213" cy="28866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929" extrusionOk="0">
                    <a:moveTo>
                      <a:pt x="713" y="1"/>
                    </a:moveTo>
                    <a:cubicBezTo>
                      <a:pt x="707" y="1"/>
                      <a:pt x="701" y="1"/>
                      <a:pt x="695" y="1"/>
                    </a:cubicBezTo>
                    <a:cubicBezTo>
                      <a:pt x="539" y="12"/>
                      <a:pt x="380" y="40"/>
                      <a:pt x="232" y="82"/>
                    </a:cubicBezTo>
                    <a:cubicBezTo>
                      <a:pt x="165" y="102"/>
                      <a:pt x="92" y="127"/>
                      <a:pt x="45" y="183"/>
                    </a:cubicBezTo>
                    <a:cubicBezTo>
                      <a:pt x="0" y="238"/>
                      <a:pt x="0" y="333"/>
                      <a:pt x="65" y="370"/>
                    </a:cubicBezTo>
                    <a:cubicBezTo>
                      <a:pt x="87" y="383"/>
                      <a:pt x="112" y="388"/>
                      <a:pt x="138" y="388"/>
                    </a:cubicBezTo>
                    <a:cubicBezTo>
                      <a:pt x="160" y="388"/>
                      <a:pt x="182" y="384"/>
                      <a:pt x="204" y="381"/>
                    </a:cubicBezTo>
                    <a:cubicBezTo>
                      <a:pt x="225" y="378"/>
                      <a:pt x="247" y="377"/>
                      <a:pt x="268" y="377"/>
                    </a:cubicBezTo>
                    <a:cubicBezTo>
                      <a:pt x="406" y="377"/>
                      <a:pt x="552" y="425"/>
                      <a:pt x="614" y="542"/>
                    </a:cubicBezTo>
                    <a:cubicBezTo>
                      <a:pt x="667" y="635"/>
                      <a:pt x="656" y="757"/>
                      <a:pt x="723" y="844"/>
                    </a:cubicBezTo>
                    <a:cubicBezTo>
                      <a:pt x="765" y="901"/>
                      <a:pt x="835" y="928"/>
                      <a:pt x="907" y="928"/>
                    </a:cubicBezTo>
                    <a:cubicBezTo>
                      <a:pt x="965" y="928"/>
                      <a:pt x="1024" y="911"/>
                      <a:pt x="1072" y="877"/>
                    </a:cubicBezTo>
                    <a:cubicBezTo>
                      <a:pt x="1105" y="852"/>
                      <a:pt x="1133" y="816"/>
                      <a:pt x="1172" y="796"/>
                    </a:cubicBezTo>
                    <a:cubicBezTo>
                      <a:pt x="1180" y="788"/>
                      <a:pt x="1189" y="785"/>
                      <a:pt x="1200" y="782"/>
                    </a:cubicBezTo>
                    <a:cubicBezTo>
                      <a:pt x="1230" y="770"/>
                      <a:pt x="1263" y="765"/>
                      <a:pt x="1297" y="765"/>
                    </a:cubicBezTo>
                    <a:cubicBezTo>
                      <a:pt x="1349" y="765"/>
                      <a:pt x="1404" y="777"/>
                      <a:pt x="1454" y="794"/>
                    </a:cubicBezTo>
                    <a:cubicBezTo>
                      <a:pt x="1549" y="821"/>
                      <a:pt x="1641" y="863"/>
                      <a:pt x="1733" y="866"/>
                    </a:cubicBezTo>
                    <a:cubicBezTo>
                      <a:pt x="1735" y="866"/>
                      <a:pt x="1738" y="866"/>
                      <a:pt x="1740" y="866"/>
                    </a:cubicBezTo>
                    <a:cubicBezTo>
                      <a:pt x="1836" y="866"/>
                      <a:pt x="1940" y="811"/>
                      <a:pt x="1953" y="715"/>
                    </a:cubicBezTo>
                    <a:cubicBezTo>
                      <a:pt x="1970" y="607"/>
                      <a:pt x="1867" y="517"/>
                      <a:pt x="1761" y="492"/>
                    </a:cubicBezTo>
                    <a:cubicBezTo>
                      <a:pt x="1658" y="464"/>
                      <a:pt x="1546" y="478"/>
                      <a:pt x="1440" y="450"/>
                    </a:cubicBezTo>
                    <a:cubicBezTo>
                      <a:pt x="1314" y="420"/>
                      <a:pt x="1211" y="336"/>
                      <a:pt x="1119" y="250"/>
                    </a:cubicBezTo>
                    <a:cubicBezTo>
                      <a:pt x="1021" y="154"/>
                      <a:pt x="934" y="1"/>
                      <a:pt x="7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6" name="Google Shape;9169;p70">
                <a:extLst>
                  <a:ext uri="{FF2B5EF4-FFF2-40B4-BE49-F238E27FC236}">
                    <a16:creationId xmlns:a16="http://schemas.microsoft.com/office/drawing/2014/main" id="{DB50422D-24E5-2CA7-D587-9DEBF4BECE61}"/>
                  </a:ext>
                </a:extLst>
              </p:cNvPr>
              <p:cNvSpPr/>
              <p:nvPr/>
            </p:nvSpPr>
            <p:spPr>
              <a:xfrm>
                <a:off x="2217113" y="4026124"/>
                <a:ext cx="596778" cy="1012404"/>
              </a:xfrm>
              <a:custGeom>
                <a:avLst/>
                <a:gdLst/>
                <a:ahLst/>
                <a:cxnLst/>
                <a:rect l="l" t="t" r="r" b="b"/>
                <a:pathLst>
                  <a:path w="19206" h="32582" extrusionOk="0">
                    <a:moveTo>
                      <a:pt x="7586" y="0"/>
                    </a:moveTo>
                    <a:cubicBezTo>
                      <a:pt x="7310" y="0"/>
                      <a:pt x="7023" y="81"/>
                      <a:pt x="6746" y="114"/>
                    </a:cubicBezTo>
                    <a:cubicBezTo>
                      <a:pt x="6685" y="123"/>
                      <a:pt x="6621" y="128"/>
                      <a:pt x="6557" y="128"/>
                    </a:cubicBezTo>
                    <a:cubicBezTo>
                      <a:pt x="6461" y="128"/>
                      <a:pt x="6363" y="118"/>
                      <a:pt x="6269" y="97"/>
                    </a:cubicBezTo>
                    <a:cubicBezTo>
                      <a:pt x="3055" y="2831"/>
                      <a:pt x="782" y="6639"/>
                      <a:pt x="1" y="10964"/>
                    </a:cubicBezTo>
                    <a:cubicBezTo>
                      <a:pt x="260" y="11078"/>
                      <a:pt x="416" y="11184"/>
                      <a:pt x="453" y="11563"/>
                    </a:cubicBezTo>
                    <a:cubicBezTo>
                      <a:pt x="514" y="12222"/>
                      <a:pt x="1011" y="12428"/>
                      <a:pt x="1131" y="13145"/>
                    </a:cubicBezTo>
                    <a:cubicBezTo>
                      <a:pt x="1256" y="13865"/>
                      <a:pt x="824" y="13742"/>
                      <a:pt x="1485" y="14359"/>
                    </a:cubicBezTo>
                    <a:cubicBezTo>
                      <a:pt x="2143" y="14978"/>
                      <a:pt x="2966" y="14998"/>
                      <a:pt x="3563" y="15037"/>
                    </a:cubicBezTo>
                    <a:cubicBezTo>
                      <a:pt x="4155" y="15076"/>
                      <a:pt x="4322" y="15536"/>
                      <a:pt x="4897" y="15678"/>
                    </a:cubicBezTo>
                    <a:cubicBezTo>
                      <a:pt x="5477" y="15821"/>
                      <a:pt x="5619" y="15740"/>
                      <a:pt x="5845" y="16459"/>
                    </a:cubicBezTo>
                    <a:cubicBezTo>
                      <a:pt x="6074" y="17176"/>
                      <a:pt x="7042" y="17157"/>
                      <a:pt x="7597" y="17693"/>
                    </a:cubicBezTo>
                    <a:cubicBezTo>
                      <a:pt x="8155" y="18228"/>
                      <a:pt x="7926" y="18764"/>
                      <a:pt x="7455" y="19380"/>
                    </a:cubicBezTo>
                    <a:cubicBezTo>
                      <a:pt x="6981" y="20000"/>
                      <a:pt x="7143" y="20203"/>
                      <a:pt x="7349" y="20574"/>
                    </a:cubicBezTo>
                    <a:cubicBezTo>
                      <a:pt x="7555" y="20943"/>
                      <a:pt x="7288" y="20906"/>
                      <a:pt x="7143" y="21417"/>
                    </a:cubicBezTo>
                    <a:cubicBezTo>
                      <a:pt x="7000" y="21933"/>
                      <a:pt x="8113" y="22488"/>
                      <a:pt x="8440" y="22943"/>
                    </a:cubicBezTo>
                    <a:cubicBezTo>
                      <a:pt x="8769" y="23395"/>
                      <a:pt x="8685" y="23679"/>
                      <a:pt x="9221" y="24360"/>
                    </a:cubicBezTo>
                    <a:cubicBezTo>
                      <a:pt x="9759" y="25041"/>
                      <a:pt x="10948" y="25041"/>
                      <a:pt x="11199" y="25680"/>
                    </a:cubicBezTo>
                    <a:cubicBezTo>
                      <a:pt x="11450" y="26319"/>
                      <a:pt x="11238" y="26584"/>
                      <a:pt x="11363" y="27119"/>
                    </a:cubicBezTo>
                    <a:cubicBezTo>
                      <a:pt x="11489" y="27655"/>
                      <a:pt x="11531" y="27387"/>
                      <a:pt x="11467" y="28068"/>
                    </a:cubicBezTo>
                    <a:cubicBezTo>
                      <a:pt x="11405" y="28748"/>
                      <a:pt x="12022" y="28933"/>
                      <a:pt x="12064" y="30168"/>
                    </a:cubicBezTo>
                    <a:cubicBezTo>
                      <a:pt x="12103" y="31240"/>
                      <a:pt x="12786" y="31644"/>
                      <a:pt x="13118" y="32202"/>
                    </a:cubicBezTo>
                    <a:cubicBezTo>
                      <a:pt x="13615" y="32350"/>
                      <a:pt x="14125" y="32476"/>
                      <a:pt x="14641" y="32582"/>
                    </a:cubicBezTo>
                    <a:cubicBezTo>
                      <a:pt x="14452" y="32172"/>
                      <a:pt x="14561" y="31985"/>
                      <a:pt x="14826" y="31795"/>
                    </a:cubicBezTo>
                    <a:cubicBezTo>
                      <a:pt x="15113" y="31591"/>
                      <a:pt x="14658" y="31385"/>
                      <a:pt x="15049" y="31178"/>
                    </a:cubicBezTo>
                    <a:cubicBezTo>
                      <a:pt x="15439" y="30972"/>
                      <a:pt x="15629" y="30768"/>
                      <a:pt x="15523" y="30436"/>
                    </a:cubicBezTo>
                    <a:cubicBezTo>
                      <a:pt x="15420" y="30107"/>
                      <a:pt x="15439" y="29901"/>
                      <a:pt x="15894" y="29862"/>
                    </a:cubicBezTo>
                    <a:cubicBezTo>
                      <a:pt x="16343" y="29817"/>
                      <a:pt x="16653" y="28645"/>
                      <a:pt x="16695" y="27780"/>
                    </a:cubicBezTo>
                    <a:cubicBezTo>
                      <a:pt x="16734" y="26918"/>
                      <a:pt x="16753" y="26854"/>
                      <a:pt x="17560" y="26547"/>
                    </a:cubicBezTo>
                    <a:cubicBezTo>
                      <a:pt x="18366" y="26240"/>
                      <a:pt x="18424" y="25005"/>
                      <a:pt x="18424" y="23956"/>
                    </a:cubicBezTo>
                    <a:cubicBezTo>
                      <a:pt x="18424" y="22907"/>
                      <a:pt x="19041" y="22413"/>
                      <a:pt x="19125" y="21816"/>
                    </a:cubicBezTo>
                    <a:cubicBezTo>
                      <a:pt x="19206" y="21219"/>
                      <a:pt x="18754" y="21054"/>
                      <a:pt x="18014" y="20887"/>
                    </a:cubicBezTo>
                    <a:cubicBezTo>
                      <a:pt x="17269" y="20725"/>
                      <a:pt x="17269" y="20251"/>
                      <a:pt x="16963" y="20106"/>
                    </a:cubicBezTo>
                    <a:cubicBezTo>
                      <a:pt x="16916" y="20084"/>
                      <a:pt x="16866" y="20074"/>
                      <a:pt x="16815" y="20074"/>
                    </a:cubicBezTo>
                    <a:cubicBezTo>
                      <a:pt x="16558" y="20074"/>
                      <a:pt x="16257" y="20303"/>
                      <a:pt x="16047" y="20303"/>
                    </a:cubicBezTo>
                    <a:cubicBezTo>
                      <a:pt x="16023" y="20303"/>
                      <a:pt x="15999" y="20300"/>
                      <a:pt x="15978" y="20293"/>
                    </a:cubicBezTo>
                    <a:cubicBezTo>
                      <a:pt x="15730" y="20212"/>
                      <a:pt x="16061" y="19863"/>
                      <a:pt x="15730" y="19737"/>
                    </a:cubicBezTo>
                    <a:cubicBezTo>
                      <a:pt x="15695" y="19725"/>
                      <a:pt x="15662" y="19719"/>
                      <a:pt x="15631" y="19719"/>
                    </a:cubicBezTo>
                    <a:cubicBezTo>
                      <a:pt x="15377" y="19719"/>
                      <a:pt x="15201" y="20078"/>
                      <a:pt x="15032" y="20078"/>
                    </a:cubicBezTo>
                    <a:cubicBezTo>
                      <a:pt x="15017" y="20078"/>
                      <a:pt x="15002" y="20076"/>
                      <a:pt x="14987" y="20069"/>
                    </a:cubicBezTo>
                    <a:cubicBezTo>
                      <a:pt x="14781" y="19986"/>
                      <a:pt x="14840" y="19698"/>
                      <a:pt x="14923" y="19288"/>
                    </a:cubicBezTo>
                    <a:cubicBezTo>
                      <a:pt x="15007" y="18875"/>
                      <a:pt x="14923" y="18237"/>
                      <a:pt x="14533" y="17969"/>
                    </a:cubicBezTo>
                    <a:cubicBezTo>
                      <a:pt x="14360" y="17852"/>
                      <a:pt x="14180" y="17822"/>
                      <a:pt x="13977" y="17822"/>
                    </a:cubicBezTo>
                    <a:cubicBezTo>
                      <a:pt x="13771" y="17822"/>
                      <a:pt x="13542" y="17853"/>
                      <a:pt x="13276" y="17853"/>
                    </a:cubicBezTo>
                    <a:cubicBezTo>
                      <a:pt x="13210" y="17853"/>
                      <a:pt x="13142" y="17851"/>
                      <a:pt x="13071" y="17846"/>
                    </a:cubicBezTo>
                    <a:cubicBezTo>
                      <a:pt x="12435" y="17804"/>
                      <a:pt x="12535" y="16939"/>
                      <a:pt x="12002" y="16755"/>
                    </a:cubicBezTo>
                    <a:cubicBezTo>
                      <a:pt x="11464" y="16571"/>
                      <a:pt x="11154" y="16738"/>
                      <a:pt x="10764" y="16406"/>
                    </a:cubicBezTo>
                    <a:cubicBezTo>
                      <a:pt x="10664" y="16322"/>
                      <a:pt x="10561" y="16288"/>
                      <a:pt x="10460" y="16288"/>
                    </a:cubicBezTo>
                    <a:cubicBezTo>
                      <a:pt x="10167" y="16288"/>
                      <a:pt x="9888" y="16571"/>
                      <a:pt x="9734" y="16694"/>
                    </a:cubicBezTo>
                    <a:cubicBezTo>
                      <a:pt x="9682" y="16735"/>
                      <a:pt x="9629" y="16753"/>
                      <a:pt x="9578" y="16753"/>
                    </a:cubicBezTo>
                    <a:cubicBezTo>
                      <a:pt x="9429" y="16753"/>
                      <a:pt x="9307" y="16591"/>
                      <a:pt x="9321" y="16362"/>
                    </a:cubicBezTo>
                    <a:cubicBezTo>
                      <a:pt x="9329" y="16260"/>
                      <a:pt x="9311" y="16224"/>
                      <a:pt x="9272" y="16224"/>
                    </a:cubicBezTo>
                    <a:cubicBezTo>
                      <a:pt x="9195" y="16224"/>
                      <a:pt x="9033" y="16375"/>
                      <a:pt x="8828" y="16446"/>
                    </a:cubicBezTo>
                    <a:cubicBezTo>
                      <a:pt x="8537" y="16541"/>
                      <a:pt x="8374" y="17233"/>
                      <a:pt x="7972" y="17233"/>
                    </a:cubicBezTo>
                    <a:cubicBezTo>
                      <a:pt x="7950" y="17233"/>
                      <a:pt x="7928" y="17231"/>
                      <a:pt x="7904" y="17227"/>
                    </a:cubicBezTo>
                    <a:cubicBezTo>
                      <a:pt x="7449" y="17143"/>
                      <a:pt x="7204" y="16897"/>
                      <a:pt x="6585" y="16568"/>
                    </a:cubicBezTo>
                    <a:cubicBezTo>
                      <a:pt x="5968" y="16239"/>
                      <a:pt x="6749" y="15274"/>
                      <a:pt x="6317" y="15148"/>
                    </a:cubicBezTo>
                    <a:cubicBezTo>
                      <a:pt x="6219" y="15121"/>
                      <a:pt x="6143" y="15111"/>
                      <a:pt x="6078" y="15111"/>
                    </a:cubicBezTo>
                    <a:cubicBezTo>
                      <a:pt x="5911" y="15111"/>
                      <a:pt x="5822" y="15176"/>
                      <a:pt x="5655" y="15176"/>
                    </a:cubicBezTo>
                    <a:cubicBezTo>
                      <a:pt x="5598" y="15176"/>
                      <a:pt x="5533" y="15169"/>
                      <a:pt x="5452" y="15148"/>
                    </a:cubicBezTo>
                    <a:cubicBezTo>
                      <a:pt x="5042" y="15048"/>
                      <a:pt x="5413" y="14490"/>
                      <a:pt x="5536" y="14119"/>
                    </a:cubicBezTo>
                    <a:cubicBezTo>
                      <a:pt x="5658" y="13751"/>
                      <a:pt x="5446" y="13681"/>
                      <a:pt x="5446" y="13681"/>
                    </a:cubicBezTo>
                    <a:cubicBezTo>
                      <a:pt x="5405" y="13656"/>
                      <a:pt x="5360" y="13645"/>
                      <a:pt x="5314" y="13645"/>
                    </a:cubicBezTo>
                    <a:cubicBezTo>
                      <a:pt x="5212" y="13645"/>
                      <a:pt x="5105" y="13700"/>
                      <a:pt x="5028" y="13773"/>
                    </a:cubicBezTo>
                    <a:cubicBezTo>
                      <a:pt x="4916" y="13879"/>
                      <a:pt x="4841" y="14018"/>
                      <a:pt x="4735" y="14127"/>
                    </a:cubicBezTo>
                    <a:cubicBezTo>
                      <a:pt x="4590" y="14269"/>
                      <a:pt x="4393" y="14336"/>
                      <a:pt x="4192" y="14336"/>
                    </a:cubicBezTo>
                    <a:cubicBezTo>
                      <a:pt x="3978" y="14336"/>
                      <a:pt x="3761" y="14260"/>
                      <a:pt x="3599" y="14116"/>
                    </a:cubicBezTo>
                    <a:cubicBezTo>
                      <a:pt x="3290" y="13837"/>
                      <a:pt x="3195" y="13363"/>
                      <a:pt x="3315" y="12964"/>
                    </a:cubicBezTo>
                    <a:cubicBezTo>
                      <a:pt x="3362" y="12802"/>
                      <a:pt x="3443" y="12637"/>
                      <a:pt x="3415" y="12467"/>
                    </a:cubicBezTo>
                    <a:cubicBezTo>
                      <a:pt x="3401" y="12370"/>
                      <a:pt x="3354" y="12280"/>
                      <a:pt x="3343" y="12183"/>
                    </a:cubicBezTo>
                    <a:cubicBezTo>
                      <a:pt x="3329" y="12043"/>
                      <a:pt x="3404" y="11909"/>
                      <a:pt x="3488" y="11792"/>
                    </a:cubicBezTo>
                    <a:cubicBezTo>
                      <a:pt x="3942" y="11174"/>
                      <a:pt x="4702" y="10800"/>
                      <a:pt x="5464" y="10800"/>
                    </a:cubicBezTo>
                    <a:cubicBezTo>
                      <a:pt x="5545" y="10800"/>
                      <a:pt x="5625" y="10804"/>
                      <a:pt x="5706" y="10813"/>
                    </a:cubicBezTo>
                    <a:cubicBezTo>
                      <a:pt x="5858" y="10828"/>
                      <a:pt x="6003" y="10860"/>
                      <a:pt x="6153" y="10860"/>
                    </a:cubicBezTo>
                    <a:cubicBezTo>
                      <a:pt x="6174" y="10860"/>
                      <a:pt x="6195" y="10859"/>
                      <a:pt x="6216" y="10858"/>
                    </a:cubicBezTo>
                    <a:cubicBezTo>
                      <a:pt x="6414" y="10849"/>
                      <a:pt x="6601" y="10779"/>
                      <a:pt x="6802" y="10766"/>
                    </a:cubicBezTo>
                    <a:cubicBezTo>
                      <a:pt x="6821" y="10764"/>
                      <a:pt x="6840" y="10764"/>
                      <a:pt x="6859" y="10764"/>
                    </a:cubicBezTo>
                    <a:cubicBezTo>
                      <a:pt x="7044" y="10764"/>
                      <a:pt x="7235" y="10826"/>
                      <a:pt x="7321" y="10983"/>
                    </a:cubicBezTo>
                    <a:cubicBezTo>
                      <a:pt x="7391" y="11117"/>
                      <a:pt x="7371" y="11276"/>
                      <a:pt x="7408" y="11421"/>
                    </a:cubicBezTo>
                    <a:cubicBezTo>
                      <a:pt x="7437" y="11539"/>
                      <a:pt x="7545" y="11653"/>
                      <a:pt x="7654" y="11653"/>
                    </a:cubicBezTo>
                    <a:cubicBezTo>
                      <a:pt x="7679" y="11653"/>
                      <a:pt x="7704" y="11647"/>
                      <a:pt x="7728" y="11633"/>
                    </a:cubicBezTo>
                    <a:cubicBezTo>
                      <a:pt x="7781" y="11605"/>
                      <a:pt x="7809" y="11549"/>
                      <a:pt x="7834" y="11496"/>
                    </a:cubicBezTo>
                    <a:cubicBezTo>
                      <a:pt x="8041" y="11033"/>
                      <a:pt x="7993" y="10464"/>
                      <a:pt x="8286" y="10046"/>
                    </a:cubicBezTo>
                    <a:cubicBezTo>
                      <a:pt x="8604" y="9594"/>
                      <a:pt x="9235" y="9449"/>
                      <a:pt x="9575" y="9011"/>
                    </a:cubicBezTo>
                    <a:cubicBezTo>
                      <a:pt x="9687" y="8863"/>
                      <a:pt x="9759" y="8696"/>
                      <a:pt x="9849" y="8539"/>
                    </a:cubicBezTo>
                    <a:cubicBezTo>
                      <a:pt x="10225" y="7881"/>
                      <a:pt x="10875" y="7432"/>
                      <a:pt x="11500" y="6999"/>
                    </a:cubicBezTo>
                    <a:cubicBezTo>
                      <a:pt x="11866" y="6748"/>
                      <a:pt x="12253" y="6486"/>
                      <a:pt x="12691" y="6402"/>
                    </a:cubicBezTo>
                    <a:cubicBezTo>
                      <a:pt x="12817" y="6377"/>
                      <a:pt x="12956" y="6363"/>
                      <a:pt x="13065" y="6291"/>
                    </a:cubicBezTo>
                    <a:cubicBezTo>
                      <a:pt x="13258" y="6157"/>
                      <a:pt x="13274" y="5889"/>
                      <a:pt x="13274" y="5655"/>
                    </a:cubicBezTo>
                    <a:lnTo>
                      <a:pt x="13274" y="5655"/>
                    </a:lnTo>
                    <a:cubicBezTo>
                      <a:pt x="13154" y="5696"/>
                      <a:pt x="13027" y="5717"/>
                      <a:pt x="12901" y="5717"/>
                    </a:cubicBezTo>
                    <a:cubicBezTo>
                      <a:pt x="12770" y="5717"/>
                      <a:pt x="12640" y="5694"/>
                      <a:pt x="12518" y="5649"/>
                    </a:cubicBezTo>
                    <a:cubicBezTo>
                      <a:pt x="12722" y="5256"/>
                      <a:pt x="13124" y="4996"/>
                      <a:pt x="13540" y="4840"/>
                    </a:cubicBezTo>
                    <a:cubicBezTo>
                      <a:pt x="13955" y="4678"/>
                      <a:pt x="14393" y="4606"/>
                      <a:pt x="14820" y="4469"/>
                    </a:cubicBezTo>
                    <a:cubicBezTo>
                      <a:pt x="15029" y="4405"/>
                      <a:pt x="15280" y="4198"/>
                      <a:pt x="15155" y="4017"/>
                    </a:cubicBezTo>
                    <a:cubicBezTo>
                      <a:pt x="15091" y="3922"/>
                      <a:pt x="14965" y="3908"/>
                      <a:pt x="14867" y="3850"/>
                    </a:cubicBezTo>
                    <a:cubicBezTo>
                      <a:pt x="14672" y="3730"/>
                      <a:pt x="14644" y="3470"/>
                      <a:pt x="14602" y="3247"/>
                    </a:cubicBezTo>
                    <a:cubicBezTo>
                      <a:pt x="14561" y="3025"/>
                      <a:pt x="14436" y="2762"/>
                      <a:pt x="14213" y="2762"/>
                    </a:cubicBezTo>
                    <a:cubicBezTo>
                      <a:pt x="14211" y="2762"/>
                      <a:pt x="14210" y="2762"/>
                      <a:pt x="14209" y="2762"/>
                    </a:cubicBezTo>
                    <a:cubicBezTo>
                      <a:pt x="14044" y="2762"/>
                      <a:pt x="13900" y="2912"/>
                      <a:pt x="13739" y="2912"/>
                    </a:cubicBezTo>
                    <a:cubicBezTo>
                      <a:pt x="13723" y="2912"/>
                      <a:pt x="13707" y="2910"/>
                      <a:pt x="13690" y="2907"/>
                    </a:cubicBezTo>
                    <a:cubicBezTo>
                      <a:pt x="13456" y="2862"/>
                      <a:pt x="13439" y="2541"/>
                      <a:pt x="13459" y="2304"/>
                    </a:cubicBezTo>
                    <a:cubicBezTo>
                      <a:pt x="13479" y="2082"/>
                      <a:pt x="13386" y="1778"/>
                      <a:pt x="13184" y="1778"/>
                    </a:cubicBezTo>
                    <a:cubicBezTo>
                      <a:pt x="13170" y="1778"/>
                      <a:pt x="13156" y="1779"/>
                      <a:pt x="13141" y="1782"/>
                    </a:cubicBezTo>
                    <a:cubicBezTo>
                      <a:pt x="12806" y="1847"/>
                      <a:pt x="13049" y="2466"/>
                      <a:pt x="12770" y="2661"/>
                    </a:cubicBezTo>
                    <a:cubicBezTo>
                      <a:pt x="12689" y="2717"/>
                      <a:pt x="12583" y="2723"/>
                      <a:pt x="12513" y="2787"/>
                    </a:cubicBezTo>
                    <a:cubicBezTo>
                      <a:pt x="12312" y="2971"/>
                      <a:pt x="12602" y="3392"/>
                      <a:pt x="12382" y="3554"/>
                    </a:cubicBezTo>
                    <a:cubicBezTo>
                      <a:pt x="12334" y="3588"/>
                      <a:pt x="12280" y="3597"/>
                      <a:pt x="12224" y="3597"/>
                    </a:cubicBezTo>
                    <a:cubicBezTo>
                      <a:pt x="12155" y="3597"/>
                      <a:pt x="12082" y="3584"/>
                      <a:pt x="12012" y="3584"/>
                    </a:cubicBezTo>
                    <a:cubicBezTo>
                      <a:pt x="11993" y="3584"/>
                      <a:pt x="11974" y="3585"/>
                      <a:pt x="11955" y="3587"/>
                    </a:cubicBezTo>
                    <a:cubicBezTo>
                      <a:pt x="11701" y="3629"/>
                      <a:pt x="11598" y="3925"/>
                      <a:pt x="11520" y="4171"/>
                    </a:cubicBezTo>
                    <a:cubicBezTo>
                      <a:pt x="11449" y="4397"/>
                      <a:pt x="11294" y="4666"/>
                      <a:pt x="11066" y="4666"/>
                    </a:cubicBezTo>
                    <a:cubicBezTo>
                      <a:pt x="11050" y="4666"/>
                      <a:pt x="11034" y="4664"/>
                      <a:pt x="11018" y="4662"/>
                    </a:cubicBezTo>
                    <a:cubicBezTo>
                      <a:pt x="10739" y="4620"/>
                      <a:pt x="10694" y="4237"/>
                      <a:pt x="10725" y="3953"/>
                    </a:cubicBezTo>
                    <a:cubicBezTo>
                      <a:pt x="10753" y="3671"/>
                      <a:pt x="10725" y="3292"/>
                      <a:pt x="10448" y="3233"/>
                    </a:cubicBezTo>
                    <a:cubicBezTo>
                      <a:pt x="10420" y="3226"/>
                      <a:pt x="10390" y="3224"/>
                      <a:pt x="10359" y="3224"/>
                    </a:cubicBezTo>
                    <a:cubicBezTo>
                      <a:pt x="10280" y="3224"/>
                      <a:pt x="10197" y="3241"/>
                      <a:pt x="10120" y="3241"/>
                    </a:cubicBezTo>
                    <a:cubicBezTo>
                      <a:pt x="10062" y="3241"/>
                      <a:pt x="10007" y="3231"/>
                      <a:pt x="9960" y="3197"/>
                    </a:cubicBezTo>
                    <a:cubicBezTo>
                      <a:pt x="9840" y="3108"/>
                      <a:pt x="9860" y="2921"/>
                      <a:pt x="9910" y="2778"/>
                    </a:cubicBezTo>
                    <a:cubicBezTo>
                      <a:pt x="10136" y="2106"/>
                      <a:pt x="10713" y="1565"/>
                      <a:pt x="11397" y="1381"/>
                    </a:cubicBezTo>
                    <a:cubicBezTo>
                      <a:pt x="11500" y="1353"/>
                      <a:pt x="11606" y="1331"/>
                      <a:pt x="11679" y="1261"/>
                    </a:cubicBezTo>
                    <a:cubicBezTo>
                      <a:pt x="11735" y="1211"/>
                      <a:pt x="11768" y="1135"/>
                      <a:pt x="11818" y="1077"/>
                    </a:cubicBezTo>
                    <a:cubicBezTo>
                      <a:pt x="11966" y="909"/>
                      <a:pt x="12220" y="904"/>
                      <a:pt x="12440" y="862"/>
                    </a:cubicBezTo>
                    <a:cubicBezTo>
                      <a:pt x="12664" y="814"/>
                      <a:pt x="12915" y="655"/>
                      <a:pt x="12873" y="435"/>
                    </a:cubicBezTo>
                    <a:lnTo>
                      <a:pt x="12873" y="435"/>
                    </a:lnTo>
                    <a:cubicBezTo>
                      <a:pt x="12774" y="477"/>
                      <a:pt x="12651" y="509"/>
                      <a:pt x="12539" y="509"/>
                    </a:cubicBezTo>
                    <a:cubicBezTo>
                      <a:pt x="12407" y="509"/>
                      <a:pt x="12294" y="464"/>
                      <a:pt x="12262" y="340"/>
                    </a:cubicBezTo>
                    <a:cubicBezTo>
                      <a:pt x="12245" y="270"/>
                      <a:pt x="12262" y="187"/>
                      <a:pt x="12226" y="125"/>
                    </a:cubicBezTo>
                    <a:cubicBezTo>
                      <a:pt x="12197" y="76"/>
                      <a:pt x="12146" y="55"/>
                      <a:pt x="12091" y="55"/>
                    </a:cubicBezTo>
                    <a:cubicBezTo>
                      <a:pt x="12027" y="55"/>
                      <a:pt x="11957" y="84"/>
                      <a:pt x="11910" y="131"/>
                    </a:cubicBezTo>
                    <a:cubicBezTo>
                      <a:pt x="11824" y="215"/>
                      <a:pt x="11782" y="337"/>
                      <a:pt x="11701" y="429"/>
                    </a:cubicBezTo>
                    <a:cubicBezTo>
                      <a:pt x="11536" y="610"/>
                      <a:pt x="11272" y="631"/>
                      <a:pt x="11026" y="631"/>
                    </a:cubicBezTo>
                    <a:cubicBezTo>
                      <a:pt x="11005" y="631"/>
                      <a:pt x="10985" y="630"/>
                      <a:pt x="10965" y="630"/>
                    </a:cubicBezTo>
                    <a:cubicBezTo>
                      <a:pt x="10454" y="625"/>
                      <a:pt x="9938" y="616"/>
                      <a:pt x="9425" y="605"/>
                    </a:cubicBezTo>
                    <a:cubicBezTo>
                      <a:pt x="9190" y="602"/>
                      <a:pt x="8953" y="600"/>
                      <a:pt x="8738" y="513"/>
                    </a:cubicBezTo>
                    <a:cubicBezTo>
                      <a:pt x="8451" y="396"/>
                      <a:pt x="8231" y="156"/>
                      <a:pt x="7938" y="56"/>
                    </a:cubicBezTo>
                    <a:cubicBezTo>
                      <a:pt x="7823" y="15"/>
                      <a:pt x="7706" y="0"/>
                      <a:pt x="75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7" name="Google Shape;9170;p70">
                <a:extLst>
                  <a:ext uri="{FF2B5EF4-FFF2-40B4-BE49-F238E27FC236}">
                    <a16:creationId xmlns:a16="http://schemas.microsoft.com/office/drawing/2014/main" id="{F5C46C29-0E86-C542-5706-2C7F0E14A9B9}"/>
                  </a:ext>
                </a:extLst>
              </p:cNvPr>
              <p:cNvSpPr/>
              <p:nvPr/>
            </p:nvSpPr>
            <p:spPr>
              <a:xfrm>
                <a:off x="2931395" y="4031189"/>
                <a:ext cx="435450" cy="920057"/>
              </a:xfrm>
              <a:custGeom>
                <a:avLst/>
                <a:gdLst/>
                <a:ahLst/>
                <a:cxnLst/>
                <a:rect l="l" t="t" r="r" b="b"/>
                <a:pathLst>
                  <a:path w="14014" h="29610" extrusionOk="0">
                    <a:moveTo>
                      <a:pt x="3319" y="0"/>
                    </a:moveTo>
                    <a:cubicBezTo>
                      <a:pt x="3197" y="0"/>
                      <a:pt x="3081" y="31"/>
                      <a:pt x="2983" y="107"/>
                    </a:cubicBezTo>
                    <a:cubicBezTo>
                      <a:pt x="2743" y="297"/>
                      <a:pt x="2748" y="663"/>
                      <a:pt x="2606" y="939"/>
                    </a:cubicBezTo>
                    <a:cubicBezTo>
                      <a:pt x="2442" y="1254"/>
                      <a:pt x="2093" y="1435"/>
                      <a:pt x="1987" y="1795"/>
                    </a:cubicBezTo>
                    <a:cubicBezTo>
                      <a:pt x="1948" y="1929"/>
                      <a:pt x="1959" y="2077"/>
                      <a:pt x="2045" y="2189"/>
                    </a:cubicBezTo>
                    <a:cubicBezTo>
                      <a:pt x="2218" y="2417"/>
                      <a:pt x="2503" y="2300"/>
                      <a:pt x="2732" y="2375"/>
                    </a:cubicBezTo>
                    <a:cubicBezTo>
                      <a:pt x="3008" y="2462"/>
                      <a:pt x="3125" y="2783"/>
                      <a:pt x="3256" y="3045"/>
                    </a:cubicBezTo>
                    <a:cubicBezTo>
                      <a:pt x="3362" y="3262"/>
                      <a:pt x="3575" y="3482"/>
                      <a:pt x="3793" y="3482"/>
                    </a:cubicBezTo>
                    <a:cubicBezTo>
                      <a:pt x="3872" y="3482"/>
                      <a:pt x="3953" y="3453"/>
                      <a:pt x="4029" y="3383"/>
                    </a:cubicBezTo>
                    <a:cubicBezTo>
                      <a:pt x="4191" y="3235"/>
                      <a:pt x="4224" y="2989"/>
                      <a:pt x="4127" y="2794"/>
                    </a:cubicBezTo>
                    <a:cubicBezTo>
                      <a:pt x="4054" y="2649"/>
                      <a:pt x="4032" y="2412"/>
                      <a:pt x="3878" y="2297"/>
                    </a:cubicBezTo>
                    <a:cubicBezTo>
                      <a:pt x="3837" y="2264"/>
                      <a:pt x="3786" y="2244"/>
                      <a:pt x="3744" y="2211"/>
                    </a:cubicBezTo>
                    <a:cubicBezTo>
                      <a:pt x="3577" y="2077"/>
                      <a:pt x="3622" y="1820"/>
                      <a:pt x="3680" y="1614"/>
                    </a:cubicBezTo>
                    <a:cubicBezTo>
                      <a:pt x="3731" y="1441"/>
                      <a:pt x="3806" y="1237"/>
                      <a:pt x="3984" y="1198"/>
                    </a:cubicBezTo>
                    <a:cubicBezTo>
                      <a:pt x="4002" y="1195"/>
                      <a:pt x="4019" y="1193"/>
                      <a:pt x="4036" y="1193"/>
                    </a:cubicBezTo>
                    <a:cubicBezTo>
                      <a:pt x="4194" y="1193"/>
                      <a:pt x="4335" y="1338"/>
                      <a:pt x="4381" y="1497"/>
                    </a:cubicBezTo>
                    <a:cubicBezTo>
                      <a:pt x="4434" y="1670"/>
                      <a:pt x="4414" y="1854"/>
                      <a:pt x="4436" y="2035"/>
                    </a:cubicBezTo>
                    <a:cubicBezTo>
                      <a:pt x="4461" y="2216"/>
                      <a:pt x="4556" y="2409"/>
                      <a:pt x="4729" y="2459"/>
                    </a:cubicBezTo>
                    <a:cubicBezTo>
                      <a:pt x="4760" y="2469"/>
                      <a:pt x="4790" y="2473"/>
                      <a:pt x="4821" y="2473"/>
                    </a:cubicBezTo>
                    <a:cubicBezTo>
                      <a:pt x="4971" y="2473"/>
                      <a:pt x="5120" y="2373"/>
                      <a:pt x="5270" y="2322"/>
                    </a:cubicBezTo>
                    <a:cubicBezTo>
                      <a:pt x="5314" y="2307"/>
                      <a:pt x="5363" y="2299"/>
                      <a:pt x="5412" y="2299"/>
                    </a:cubicBezTo>
                    <a:cubicBezTo>
                      <a:pt x="5565" y="2299"/>
                      <a:pt x="5720" y="2375"/>
                      <a:pt x="5706" y="2521"/>
                    </a:cubicBezTo>
                    <a:cubicBezTo>
                      <a:pt x="5692" y="2654"/>
                      <a:pt x="5547" y="2719"/>
                      <a:pt x="5452" y="2813"/>
                    </a:cubicBezTo>
                    <a:cubicBezTo>
                      <a:pt x="5365" y="2897"/>
                      <a:pt x="5312" y="3012"/>
                      <a:pt x="5273" y="3129"/>
                    </a:cubicBezTo>
                    <a:cubicBezTo>
                      <a:pt x="5204" y="3324"/>
                      <a:pt x="5159" y="3519"/>
                      <a:pt x="5134" y="3720"/>
                    </a:cubicBezTo>
                    <a:cubicBezTo>
                      <a:pt x="5128" y="3801"/>
                      <a:pt x="5120" y="3882"/>
                      <a:pt x="5084" y="3952"/>
                    </a:cubicBezTo>
                    <a:cubicBezTo>
                      <a:pt x="5013" y="4088"/>
                      <a:pt x="4858" y="4139"/>
                      <a:pt x="4701" y="4139"/>
                    </a:cubicBezTo>
                    <a:cubicBezTo>
                      <a:pt x="4642" y="4139"/>
                      <a:pt x="4583" y="4132"/>
                      <a:pt x="4528" y="4119"/>
                    </a:cubicBezTo>
                    <a:cubicBezTo>
                      <a:pt x="4327" y="4073"/>
                      <a:pt x="4140" y="3974"/>
                      <a:pt x="3937" y="3974"/>
                    </a:cubicBezTo>
                    <a:cubicBezTo>
                      <a:pt x="3931" y="3974"/>
                      <a:pt x="3926" y="3974"/>
                      <a:pt x="3920" y="3974"/>
                    </a:cubicBezTo>
                    <a:cubicBezTo>
                      <a:pt x="3650" y="3982"/>
                      <a:pt x="3418" y="4175"/>
                      <a:pt x="3217" y="4356"/>
                    </a:cubicBezTo>
                    <a:lnTo>
                      <a:pt x="2313" y="5160"/>
                    </a:lnTo>
                    <a:cubicBezTo>
                      <a:pt x="2168" y="5294"/>
                      <a:pt x="2043" y="5453"/>
                      <a:pt x="1990" y="5642"/>
                    </a:cubicBezTo>
                    <a:cubicBezTo>
                      <a:pt x="1981" y="5656"/>
                      <a:pt x="1981" y="5670"/>
                      <a:pt x="1979" y="5684"/>
                    </a:cubicBezTo>
                    <a:cubicBezTo>
                      <a:pt x="1965" y="5829"/>
                      <a:pt x="2118" y="5927"/>
                      <a:pt x="2216" y="6038"/>
                    </a:cubicBezTo>
                    <a:cubicBezTo>
                      <a:pt x="2470" y="6331"/>
                      <a:pt x="2283" y="6881"/>
                      <a:pt x="1903" y="6954"/>
                    </a:cubicBezTo>
                    <a:cubicBezTo>
                      <a:pt x="1753" y="6981"/>
                      <a:pt x="1582" y="6954"/>
                      <a:pt x="1462" y="7051"/>
                    </a:cubicBezTo>
                    <a:cubicBezTo>
                      <a:pt x="1236" y="7235"/>
                      <a:pt x="1460" y="7612"/>
                      <a:pt x="1390" y="7902"/>
                    </a:cubicBezTo>
                    <a:cubicBezTo>
                      <a:pt x="1365" y="7991"/>
                      <a:pt x="1312" y="8075"/>
                      <a:pt x="1298" y="8167"/>
                    </a:cubicBezTo>
                    <a:cubicBezTo>
                      <a:pt x="1262" y="8404"/>
                      <a:pt x="1488" y="8591"/>
                      <a:pt x="1702" y="8697"/>
                    </a:cubicBezTo>
                    <a:cubicBezTo>
                      <a:pt x="1852" y="8769"/>
                      <a:pt x="2012" y="8826"/>
                      <a:pt x="2174" y="8826"/>
                    </a:cubicBezTo>
                    <a:cubicBezTo>
                      <a:pt x="2215" y="8826"/>
                      <a:pt x="2256" y="8822"/>
                      <a:pt x="2297" y="8814"/>
                    </a:cubicBezTo>
                    <a:cubicBezTo>
                      <a:pt x="2497" y="8778"/>
                      <a:pt x="2687" y="8613"/>
                      <a:pt x="2693" y="8407"/>
                    </a:cubicBezTo>
                    <a:cubicBezTo>
                      <a:pt x="2698" y="8312"/>
                      <a:pt x="2665" y="8214"/>
                      <a:pt x="2704" y="8131"/>
                    </a:cubicBezTo>
                    <a:cubicBezTo>
                      <a:pt x="2782" y="7963"/>
                      <a:pt x="3055" y="8000"/>
                      <a:pt x="3164" y="7849"/>
                    </a:cubicBezTo>
                    <a:cubicBezTo>
                      <a:pt x="3270" y="7707"/>
                      <a:pt x="3145" y="7489"/>
                      <a:pt x="3217" y="7330"/>
                    </a:cubicBezTo>
                    <a:cubicBezTo>
                      <a:pt x="3304" y="7138"/>
                      <a:pt x="3597" y="7140"/>
                      <a:pt x="3733" y="6984"/>
                    </a:cubicBezTo>
                    <a:cubicBezTo>
                      <a:pt x="3809" y="6898"/>
                      <a:pt x="3831" y="6764"/>
                      <a:pt x="3929" y="6702"/>
                    </a:cubicBezTo>
                    <a:cubicBezTo>
                      <a:pt x="3964" y="6680"/>
                      <a:pt x="4001" y="6671"/>
                      <a:pt x="4039" y="6671"/>
                    </a:cubicBezTo>
                    <a:cubicBezTo>
                      <a:pt x="4171" y="6671"/>
                      <a:pt x="4312" y="6789"/>
                      <a:pt x="4414" y="6898"/>
                    </a:cubicBezTo>
                    <a:cubicBezTo>
                      <a:pt x="4651" y="7149"/>
                      <a:pt x="4908" y="7383"/>
                      <a:pt x="5187" y="7592"/>
                    </a:cubicBezTo>
                    <a:cubicBezTo>
                      <a:pt x="5284" y="7662"/>
                      <a:pt x="5399" y="7732"/>
                      <a:pt x="5519" y="7774"/>
                    </a:cubicBezTo>
                    <a:cubicBezTo>
                      <a:pt x="5539" y="7781"/>
                      <a:pt x="5559" y="7785"/>
                      <a:pt x="5578" y="7785"/>
                    </a:cubicBezTo>
                    <a:cubicBezTo>
                      <a:pt x="5642" y="7785"/>
                      <a:pt x="5697" y="7745"/>
                      <a:pt x="5725" y="7693"/>
                    </a:cubicBezTo>
                    <a:cubicBezTo>
                      <a:pt x="5767" y="7626"/>
                      <a:pt x="5759" y="7537"/>
                      <a:pt x="5678" y="7481"/>
                    </a:cubicBezTo>
                    <a:cubicBezTo>
                      <a:pt x="5273" y="7193"/>
                      <a:pt x="4922" y="6831"/>
                      <a:pt x="4651" y="6415"/>
                    </a:cubicBezTo>
                    <a:cubicBezTo>
                      <a:pt x="4680" y="6285"/>
                      <a:pt x="4805" y="6225"/>
                      <a:pt x="4942" y="6225"/>
                    </a:cubicBezTo>
                    <a:cubicBezTo>
                      <a:pt x="5046" y="6225"/>
                      <a:pt x="5156" y="6259"/>
                      <a:pt x="5237" y="6323"/>
                    </a:cubicBezTo>
                    <a:cubicBezTo>
                      <a:pt x="5421" y="6465"/>
                      <a:pt x="5524" y="6700"/>
                      <a:pt x="5714" y="6842"/>
                    </a:cubicBezTo>
                    <a:cubicBezTo>
                      <a:pt x="5923" y="7007"/>
                      <a:pt x="6219" y="7037"/>
                      <a:pt x="6425" y="7207"/>
                    </a:cubicBezTo>
                    <a:cubicBezTo>
                      <a:pt x="6596" y="7347"/>
                      <a:pt x="6682" y="7559"/>
                      <a:pt x="6808" y="7740"/>
                    </a:cubicBezTo>
                    <a:cubicBezTo>
                      <a:pt x="6920" y="7902"/>
                      <a:pt x="7094" y="8051"/>
                      <a:pt x="7283" y="8051"/>
                    </a:cubicBezTo>
                    <a:cubicBezTo>
                      <a:pt x="7306" y="8051"/>
                      <a:pt x="7329" y="8049"/>
                      <a:pt x="7352" y="8044"/>
                    </a:cubicBezTo>
                    <a:cubicBezTo>
                      <a:pt x="7628" y="7989"/>
                      <a:pt x="7778" y="7626"/>
                      <a:pt x="8060" y="7606"/>
                    </a:cubicBezTo>
                    <a:cubicBezTo>
                      <a:pt x="8076" y="7605"/>
                      <a:pt x="8093" y="7604"/>
                      <a:pt x="8109" y="7604"/>
                    </a:cubicBezTo>
                    <a:cubicBezTo>
                      <a:pt x="8127" y="7604"/>
                      <a:pt x="8145" y="7605"/>
                      <a:pt x="8163" y="7605"/>
                    </a:cubicBezTo>
                    <a:cubicBezTo>
                      <a:pt x="8217" y="7605"/>
                      <a:pt x="8269" y="7600"/>
                      <a:pt x="8309" y="7564"/>
                    </a:cubicBezTo>
                    <a:cubicBezTo>
                      <a:pt x="8370" y="7503"/>
                      <a:pt x="8353" y="7403"/>
                      <a:pt x="8325" y="7322"/>
                    </a:cubicBezTo>
                    <a:cubicBezTo>
                      <a:pt x="8225" y="7040"/>
                      <a:pt x="8035" y="6769"/>
                      <a:pt x="8144" y="6454"/>
                    </a:cubicBezTo>
                    <a:cubicBezTo>
                      <a:pt x="8191" y="6323"/>
                      <a:pt x="8317" y="6227"/>
                      <a:pt x="8454" y="6227"/>
                    </a:cubicBezTo>
                    <a:cubicBezTo>
                      <a:pt x="8463" y="6227"/>
                      <a:pt x="8472" y="6227"/>
                      <a:pt x="8482" y="6228"/>
                    </a:cubicBezTo>
                    <a:cubicBezTo>
                      <a:pt x="8663" y="6245"/>
                      <a:pt x="8710" y="6407"/>
                      <a:pt x="8800" y="6521"/>
                    </a:cubicBezTo>
                    <a:cubicBezTo>
                      <a:pt x="8846" y="6579"/>
                      <a:pt x="8922" y="6625"/>
                      <a:pt x="8992" y="6625"/>
                    </a:cubicBezTo>
                    <a:cubicBezTo>
                      <a:pt x="9023" y="6625"/>
                      <a:pt x="9053" y="6615"/>
                      <a:pt x="9079" y="6594"/>
                    </a:cubicBezTo>
                    <a:cubicBezTo>
                      <a:pt x="9240" y="6451"/>
                      <a:pt x="8900" y="6105"/>
                      <a:pt x="9346" y="6038"/>
                    </a:cubicBezTo>
                    <a:cubicBezTo>
                      <a:pt x="9357" y="6037"/>
                      <a:pt x="9368" y="6036"/>
                      <a:pt x="9379" y="6036"/>
                    </a:cubicBezTo>
                    <a:cubicBezTo>
                      <a:pt x="9463" y="6036"/>
                      <a:pt x="9543" y="6082"/>
                      <a:pt x="9575" y="6158"/>
                    </a:cubicBezTo>
                    <a:cubicBezTo>
                      <a:pt x="9597" y="6225"/>
                      <a:pt x="9603" y="6301"/>
                      <a:pt x="9620" y="6370"/>
                    </a:cubicBezTo>
                    <a:cubicBezTo>
                      <a:pt x="9673" y="6591"/>
                      <a:pt x="9876" y="6736"/>
                      <a:pt x="10083" y="6828"/>
                    </a:cubicBezTo>
                    <a:cubicBezTo>
                      <a:pt x="10289" y="6923"/>
                      <a:pt x="10512" y="6981"/>
                      <a:pt x="10685" y="7124"/>
                    </a:cubicBezTo>
                    <a:cubicBezTo>
                      <a:pt x="10861" y="7266"/>
                      <a:pt x="10970" y="7528"/>
                      <a:pt x="10850" y="7721"/>
                    </a:cubicBezTo>
                    <a:cubicBezTo>
                      <a:pt x="10768" y="7854"/>
                      <a:pt x="10607" y="7911"/>
                      <a:pt x="10450" y="7911"/>
                    </a:cubicBezTo>
                    <a:cubicBezTo>
                      <a:pt x="10426" y="7911"/>
                      <a:pt x="10402" y="7910"/>
                      <a:pt x="10379" y="7908"/>
                    </a:cubicBezTo>
                    <a:cubicBezTo>
                      <a:pt x="10203" y="7894"/>
                      <a:pt x="10035" y="7821"/>
                      <a:pt x="9860" y="7779"/>
                    </a:cubicBezTo>
                    <a:cubicBezTo>
                      <a:pt x="9745" y="7751"/>
                      <a:pt x="9626" y="7738"/>
                      <a:pt x="9507" y="7738"/>
                    </a:cubicBezTo>
                    <a:cubicBezTo>
                      <a:pt x="9224" y="7738"/>
                      <a:pt x="8939" y="7816"/>
                      <a:pt x="8699" y="7963"/>
                    </a:cubicBezTo>
                    <a:cubicBezTo>
                      <a:pt x="8523" y="8072"/>
                      <a:pt x="8356" y="8273"/>
                      <a:pt x="8445" y="8457"/>
                    </a:cubicBezTo>
                    <a:cubicBezTo>
                      <a:pt x="8509" y="8597"/>
                      <a:pt x="8677" y="8641"/>
                      <a:pt x="8827" y="8669"/>
                    </a:cubicBezTo>
                    <a:cubicBezTo>
                      <a:pt x="9159" y="8733"/>
                      <a:pt x="9497" y="8756"/>
                      <a:pt x="9835" y="8803"/>
                    </a:cubicBezTo>
                    <a:cubicBezTo>
                      <a:pt x="10122" y="8839"/>
                      <a:pt x="10568" y="8834"/>
                      <a:pt x="10733" y="9116"/>
                    </a:cubicBezTo>
                    <a:cubicBezTo>
                      <a:pt x="10948" y="9481"/>
                      <a:pt x="10797" y="10045"/>
                      <a:pt x="10672" y="10421"/>
                    </a:cubicBezTo>
                    <a:cubicBezTo>
                      <a:pt x="10649" y="10491"/>
                      <a:pt x="10624" y="10563"/>
                      <a:pt x="10655" y="10625"/>
                    </a:cubicBezTo>
                    <a:cubicBezTo>
                      <a:pt x="10683" y="10678"/>
                      <a:pt x="10747" y="10709"/>
                      <a:pt x="10764" y="10764"/>
                    </a:cubicBezTo>
                    <a:cubicBezTo>
                      <a:pt x="10780" y="10829"/>
                      <a:pt x="10733" y="10890"/>
                      <a:pt x="10708" y="10954"/>
                    </a:cubicBezTo>
                    <a:cubicBezTo>
                      <a:pt x="10655" y="11080"/>
                      <a:pt x="10697" y="11239"/>
                      <a:pt x="10808" y="11317"/>
                    </a:cubicBezTo>
                    <a:cubicBezTo>
                      <a:pt x="10858" y="11350"/>
                      <a:pt x="10918" y="11366"/>
                      <a:pt x="10978" y="11366"/>
                    </a:cubicBezTo>
                    <a:cubicBezTo>
                      <a:pt x="11054" y="11366"/>
                      <a:pt x="11130" y="11340"/>
                      <a:pt x="11185" y="11289"/>
                    </a:cubicBezTo>
                    <a:cubicBezTo>
                      <a:pt x="11294" y="11487"/>
                      <a:pt x="11366" y="11702"/>
                      <a:pt x="11402" y="11925"/>
                    </a:cubicBezTo>
                    <a:cubicBezTo>
                      <a:pt x="11402" y="11925"/>
                      <a:pt x="11547" y="12377"/>
                      <a:pt x="12044" y="12809"/>
                    </a:cubicBezTo>
                    <a:cubicBezTo>
                      <a:pt x="12532" y="13237"/>
                      <a:pt x="12478" y="14107"/>
                      <a:pt x="12058" y="14107"/>
                    </a:cubicBezTo>
                    <a:cubicBezTo>
                      <a:pt x="12053" y="14107"/>
                      <a:pt x="12049" y="14107"/>
                      <a:pt x="12044" y="14107"/>
                    </a:cubicBezTo>
                    <a:cubicBezTo>
                      <a:pt x="11606" y="14084"/>
                      <a:pt x="11280" y="12661"/>
                      <a:pt x="10683" y="11964"/>
                    </a:cubicBezTo>
                    <a:cubicBezTo>
                      <a:pt x="10086" y="11264"/>
                      <a:pt x="10457" y="10767"/>
                      <a:pt x="9695" y="10725"/>
                    </a:cubicBezTo>
                    <a:cubicBezTo>
                      <a:pt x="8933" y="10683"/>
                      <a:pt x="8278" y="10396"/>
                      <a:pt x="8007" y="10232"/>
                    </a:cubicBezTo>
                    <a:cubicBezTo>
                      <a:pt x="7981" y="10215"/>
                      <a:pt x="7957" y="10207"/>
                      <a:pt x="7934" y="10207"/>
                    </a:cubicBezTo>
                    <a:cubicBezTo>
                      <a:pt x="7740" y="10207"/>
                      <a:pt x="7663" y="10751"/>
                      <a:pt x="7453" y="10751"/>
                    </a:cubicBezTo>
                    <a:cubicBezTo>
                      <a:pt x="7440" y="10751"/>
                      <a:pt x="7427" y="10749"/>
                      <a:pt x="7413" y="10745"/>
                    </a:cubicBezTo>
                    <a:cubicBezTo>
                      <a:pt x="7142" y="10664"/>
                      <a:pt x="7000" y="10109"/>
                      <a:pt x="6568" y="10047"/>
                    </a:cubicBezTo>
                    <a:cubicBezTo>
                      <a:pt x="6135" y="9983"/>
                      <a:pt x="5845" y="10047"/>
                      <a:pt x="5642" y="9615"/>
                    </a:cubicBezTo>
                    <a:cubicBezTo>
                      <a:pt x="5435" y="9183"/>
                      <a:pt x="5312" y="9060"/>
                      <a:pt x="4980" y="8976"/>
                    </a:cubicBezTo>
                    <a:cubicBezTo>
                      <a:pt x="4936" y="8965"/>
                      <a:pt x="4892" y="8961"/>
                      <a:pt x="4846" y="8961"/>
                    </a:cubicBezTo>
                    <a:cubicBezTo>
                      <a:pt x="4607" y="8961"/>
                      <a:pt x="4338" y="9084"/>
                      <a:pt x="4000" y="9084"/>
                    </a:cubicBezTo>
                    <a:cubicBezTo>
                      <a:pt x="3920" y="9084"/>
                      <a:pt x="3836" y="9077"/>
                      <a:pt x="3747" y="9060"/>
                    </a:cubicBezTo>
                    <a:cubicBezTo>
                      <a:pt x="3683" y="9048"/>
                      <a:pt x="3627" y="9042"/>
                      <a:pt x="3578" y="9042"/>
                    </a:cubicBezTo>
                    <a:cubicBezTo>
                      <a:pt x="3217" y="9042"/>
                      <a:pt x="3221" y="9330"/>
                      <a:pt x="2841" y="9350"/>
                    </a:cubicBezTo>
                    <a:cubicBezTo>
                      <a:pt x="2408" y="9367"/>
                      <a:pt x="2327" y="9350"/>
                      <a:pt x="1853" y="9718"/>
                    </a:cubicBezTo>
                    <a:cubicBezTo>
                      <a:pt x="1379" y="10089"/>
                      <a:pt x="1814" y="10580"/>
                      <a:pt x="1485" y="10932"/>
                    </a:cubicBezTo>
                    <a:cubicBezTo>
                      <a:pt x="1153" y="11280"/>
                      <a:pt x="804" y="11161"/>
                      <a:pt x="681" y="11629"/>
                    </a:cubicBezTo>
                    <a:cubicBezTo>
                      <a:pt x="556" y="12103"/>
                      <a:pt x="782" y="12184"/>
                      <a:pt x="391" y="12659"/>
                    </a:cubicBezTo>
                    <a:cubicBezTo>
                      <a:pt x="1" y="13133"/>
                      <a:pt x="229" y="13523"/>
                      <a:pt x="391" y="13978"/>
                    </a:cubicBezTo>
                    <a:cubicBezTo>
                      <a:pt x="559" y="14427"/>
                      <a:pt x="23" y="15108"/>
                      <a:pt x="433" y="15582"/>
                    </a:cubicBezTo>
                    <a:cubicBezTo>
                      <a:pt x="846" y="16057"/>
                      <a:pt x="1359" y="16525"/>
                      <a:pt x="1485" y="17022"/>
                    </a:cubicBezTo>
                    <a:cubicBezTo>
                      <a:pt x="1599" y="17482"/>
                      <a:pt x="1677" y="18123"/>
                      <a:pt x="2537" y="18123"/>
                    </a:cubicBezTo>
                    <a:cubicBezTo>
                      <a:pt x="2601" y="18123"/>
                      <a:pt x="2668" y="18120"/>
                      <a:pt x="2740" y="18113"/>
                    </a:cubicBezTo>
                    <a:cubicBezTo>
                      <a:pt x="2740" y="18113"/>
                      <a:pt x="3029" y="17956"/>
                      <a:pt x="3350" y="17956"/>
                    </a:cubicBezTo>
                    <a:cubicBezTo>
                      <a:pt x="3448" y="17956"/>
                      <a:pt x="3550" y="17971"/>
                      <a:pt x="3647" y="18009"/>
                    </a:cubicBezTo>
                    <a:cubicBezTo>
                      <a:pt x="3685" y="18024"/>
                      <a:pt x="3723" y="18031"/>
                      <a:pt x="3763" y="18031"/>
                    </a:cubicBezTo>
                    <a:cubicBezTo>
                      <a:pt x="4125" y="18031"/>
                      <a:pt x="4548" y="17462"/>
                      <a:pt x="4891" y="17462"/>
                    </a:cubicBezTo>
                    <a:cubicBezTo>
                      <a:pt x="4916" y="17462"/>
                      <a:pt x="4940" y="17465"/>
                      <a:pt x="4964" y="17471"/>
                    </a:cubicBezTo>
                    <a:cubicBezTo>
                      <a:pt x="5354" y="17577"/>
                      <a:pt x="5273" y="18110"/>
                      <a:pt x="5787" y="18213"/>
                    </a:cubicBezTo>
                    <a:cubicBezTo>
                      <a:pt x="6303" y="18319"/>
                      <a:pt x="6777" y="18319"/>
                      <a:pt x="6674" y="18977"/>
                    </a:cubicBezTo>
                    <a:cubicBezTo>
                      <a:pt x="6568" y="19633"/>
                      <a:pt x="6345" y="20456"/>
                      <a:pt x="6900" y="20994"/>
                    </a:cubicBezTo>
                    <a:cubicBezTo>
                      <a:pt x="7455" y="21527"/>
                      <a:pt x="7332" y="23341"/>
                      <a:pt x="6858" y="23709"/>
                    </a:cubicBezTo>
                    <a:cubicBezTo>
                      <a:pt x="6384" y="24080"/>
                      <a:pt x="6247" y="24613"/>
                      <a:pt x="6286" y="25087"/>
                    </a:cubicBezTo>
                    <a:cubicBezTo>
                      <a:pt x="6319" y="25559"/>
                      <a:pt x="6651" y="25701"/>
                      <a:pt x="6526" y="25891"/>
                    </a:cubicBezTo>
                    <a:cubicBezTo>
                      <a:pt x="6403" y="26075"/>
                      <a:pt x="6146" y="26549"/>
                      <a:pt x="6286" y="26940"/>
                    </a:cubicBezTo>
                    <a:cubicBezTo>
                      <a:pt x="6425" y="27333"/>
                      <a:pt x="5580" y="27824"/>
                      <a:pt x="5851" y="28505"/>
                    </a:cubicBezTo>
                    <a:cubicBezTo>
                      <a:pt x="5962" y="28786"/>
                      <a:pt x="5873" y="29210"/>
                      <a:pt x="5787" y="29609"/>
                    </a:cubicBezTo>
                    <a:cubicBezTo>
                      <a:pt x="10750" y="26259"/>
                      <a:pt x="14014" y="20579"/>
                      <a:pt x="14014" y="14140"/>
                    </a:cubicBezTo>
                    <a:cubicBezTo>
                      <a:pt x="14014" y="8622"/>
                      <a:pt x="11617" y="3662"/>
                      <a:pt x="7812" y="255"/>
                    </a:cubicBezTo>
                    <a:cubicBezTo>
                      <a:pt x="7402" y="389"/>
                      <a:pt x="6905" y="442"/>
                      <a:pt x="6735" y="822"/>
                    </a:cubicBezTo>
                    <a:cubicBezTo>
                      <a:pt x="6663" y="995"/>
                      <a:pt x="6677" y="1184"/>
                      <a:pt x="6626" y="1363"/>
                    </a:cubicBezTo>
                    <a:cubicBezTo>
                      <a:pt x="6584" y="1521"/>
                      <a:pt x="6451" y="1678"/>
                      <a:pt x="6297" y="1678"/>
                    </a:cubicBezTo>
                    <a:cubicBezTo>
                      <a:pt x="6277" y="1678"/>
                      <a:pt x="6257" y="1676"/>
                      <a:pt x="6236" y="1670"/>
                    </a:cubicBezTo>
                    <a:cubicBezTo>
                      <a:pt x="5968" y="1597"/>
                      <a:pt x="6024" y="1151"/>
                      <a:pt x="5795" y="1000"/>
                    </a:cubicBezTo>
                    <a:cubicBezTo>
                      <a:pt x="5739" y="961"/>
                      <a:pt x="5669" y="947"/>
                      <a:pt x="5622" y="902"/>
                    </a:cubicBezTo>
                    <a:cubicBezTo>
                      <a:pt x="5505" y="794"/>
                      <a:pt x="5577" y="598"/>
                      <a:pt x="5655" y="459"/>
                    </a:cubicBezTo>
                    <a:cubicBezTo>
                      <a:pt x="5514" y="354"/>
                      <a:pt x="5338" y="297"/>
                      <a:pt x="5163" y="297"/>
                    </a:cubicBezTo>
                    <a:cubicBezTo>
                      <a:pt x="5124" y="297"/>
                      <a:pt x="5085" y="300"/>
                      <a:pt x="5047" y="305"/>
                    </a:cubicBezTo>
                    <a:cubicBezTo>
                      <a:pt x="4908" y="328"/>
                      <a:pt x="4777" y="384"/>
                      <a:pt x="4640" y="395"/>
                    </a:cubicBezTo>
                    <a:cubicBezTo>
                      <a:pt x="4622" y="396"/>
                      <a:pt x="4603" y="397"/>
                      <a:pt x="4585" y="397"/>
                    </a:cubicBezTo>
                    <a:cubicBezTo>
                      <a:pt x="4314" y="397"/>
                      <a:pt x="4065" y="247"/>
                      <a:pt x="3817" y="130"/>
                    </a:cubicBezTo>
                    <a:cubicBezTo>
                      <a:pt x="3662" y="57"/>
                      <a:pt x="3485" y="0"/>
                      <a:pt x="3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8" name="Google Shape;9171;p70">
                <a:extLst>
                  <a:ext uri="{FF2B5EF4-FFF2-40B4-BE49-F238E27FC236}">
                    <a16:creationId xmlns:a16="http://schemas.microsoft.com/office/drawing/2014/main" id="{BDCBDDDC-6851-C79B-5DB0-1F5EE5561915}"/>
                  </a:ext>
                </a:extLst>
              </p:cNvPr>
              <p:cNvSpPr/>
              <p:nvPr/>
            </p:nvSpPr>
            <p:spPr>
              <a:xfrm>
                <a:off x="2201763" y="3884995"/>
                <a:ext cx="1171340" cy="1171402"/>
              </a:xfrm>
              <a:custGeom>
                <a:avLst/>
                <a:gdLst/>
                <a:ahLst/>
                <a:cxnLst/>
                <a:rect l="l" t="t" r="r" b="b"/>
                <a:pathLst>
                  <a:path w="37697" h="37699" extrusionOk="0">
                    <a:moveTo>
                      <a:pt x="18849" y="402"/>
                    </a:moveTo>
                    <a:cubicBezTo>
                      <a:pt x="29020" y="402"/>
                      <a:pt x="37292" y="8676"/>
                      <a:pt x="37292" y="18845"/>
                    </a:cubicBezTo>
                    <a:cubicBezTo>
                      <a:pt x="37292" y="29014"/>
                      <a:pt x="29017" y="37291"/>
                      <a:pt x="18849" y="37291"/>
                    </a:cubicBezTo>
                    <a:cubicBezTo>
                      <a:pt x="8680" y="37291"/>
                      <a:pt x="405" y="29014"/>
                      <a:pt x="405" y="18845"/>
                    </a:cubicBezTo>
                    <a:cubicBezTo>
                      <a:pt x="405" y="8676"/>
                      <a:pt x="8680" y="402"/>
                      <a:pt x="18849" y="402"/>
                    </a:cubicBezTo>
                    <a:close/>
                    <a:moveTo>
                      <a:pt x="18849" y="0"/>
                    </a:moveTo>
                    <a:cubicBezTo>
                      <a:pt x="8457" y="0"/>
                      <a:pt x="1" y="8459"/>
                      <a:pt x="1" y="18851"/>
                    </a:cubicBezTo>
                    <a:cubicBezTo>
                      <a:pt x="1" y="29243"/>
                      <a:pt x="8454" y="37698"/>
                      <a:pt x="18849" y="37698"/>
                    </a:cubicBezTo>
                    <a:cubicBezTo>
                      <a:pt x="29241" y="37698"/>
                      <a:pt x="37697" y="29243"/>
                      <a:pt x="37697" y="18851"/>
                    </a:cubicBezTo>
                    <a:cubicBezTo>
                      <a:pt x="37697" y="8459"/>
                      <a:pt x="29241" y="0"/>
                      <a:pt x="1884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319" name="Google Shape;5924;p42">
            <a:extLst>
              <a:ext uri="{FF2B5EF4-FFF2-40B4-BE49-F238E27FC236}">
                <a16:creationId xmlns:a16="http://schemas.microsoft.com/office/drawing/2014/main" id="{FD5469CF-CF2A-BC1B-63A6-767289D223A3}"/>
              </a:ext>
            </a:extLst>
          </p:cNvPr>
          <p:cNvGrpSpPr/>
          <p:nvPr/>
        </p:nvGrpSpPr>
        <p:grpSpPr>
          <a:xfrm>
            <a:off x="596737" y="2956985"/>
            <a:ext cx="820256" cy="954227"/>
            <a:chOff x="3463598" y="224200"/>
            <a:chExt cx="820256" cy="954227"/>
          </a:xfrm>
        </p:grpSpPr>
        <p:sp>
          <p:nvSpPr>
            <p:cNvPr id="55320" name="Google Shape;5925;p42">
              <a:extLst>
                <a:ext uri="{FF2B5EF4-FFF2-40B4-BE49-F238E27FC236}">
                  <a16:creationId xmlns:a16="http://schemas.microsoft.com/office/drawing/2014/main" id="{0F6DA873-0679-9BAD-2280-525C4239558D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21" name="Google Shape;5926;p42">
              <a:extLst>
                <a:ext uri="{FF2B5EF4-FFF2-40B4-BE49-F238E27FC236}">
                  <a16:creationId xmlns:a16="http://schemas.microsoft.com/office/drawing/2014/main" id="{624D01FE-8CFE-635A-4B91-8F776D972B86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55322" name="Google Shape;5927;p42">
                <a:extLst>
                  <a:ext uri="{FF2B5EF4-FFF2-40B4-BE49-F238E27FC236}">
                    <a16:creationId xmlns:a16="http://schemas.microsoft.com/office/drawing/2014/main" id="{CF710741-1C9B-85E0-8EF4-FAB0E74A5C83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3" name="Google Shape;5928;p42">
                <a:extLst>
                  <a:ext uri="{FF2B5EF4-FFF2-40B4-BE49-F238E27FC236}">
                    <a16:creationId xmlns:a16="http://schemas.microsoft.com/office/drawing/2014/main" id="{5D1363EE-878F-7A80-CE96-C3B14E81AF11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4" name="Google Shape;5929;p42">
                <a:extLst>
                  <a:ext uri="{FF2B5EF4-FFF2-40B4-BE49-F238E27FC236}">
                    <a16:creationId xmlns:a16="http://schemas.microsoft.com/office/drawing/2014/main" id="{7A94C312-42A0-6235-0313-B5271C98A19D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5" name="Google Shape;5930;p42">
                <a:extLst>
                  <a:ext uri="{FF2B5EF4-FFF2-40B4-BE49-F238E27FC236}">
                    <a16:creationId xmlns:a16="http://schemas.microsoft.com/office/drawing/2014/main" id="{A0657F08-91E6-A674-0176-44EE65ACDBC6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6" name="Google Shape;5931;p42">
                <a:extLst>
                  <a:ext uri="{FF2B5EF4-FFF2-40B4-BE49-F238E27FC236}">
                    <a16:creationId xmlns:a16="http://schemas.microsoft.com/office/drawing/2014/main" id="{FF7C5430-05A7-669E-85AD-BF5DCD207098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7" name="Google Shape;5932;p42">
                <a:extLst>
                  <a:ext uri="{FF2B5EF4-FFF2-40B4-BE49-F238E27FC236}">
                    <a16:creationId xmlns:a16="http://schemas.microsoft.com/office/drawing/2014/main" id="{0839B67C-73FE-999E-2525-C32A382B2FB2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8" name="Google Shape;5933;p42">
                <a:extLst>
                  <a:ext uri="{FF2B5EF4-FFF2-40B4-BE49-F238E27FC236}">
                    <a16:creationId xmlns:a16="http://schemas.microsoft.com/office/drawing/2014/main" id="{5910F636-80F9-9F5A-4FB5-A52CA1F570C1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9" name="Google Shape;5934;p42">
                <a:extLst>
                  <a:ext uri="{FF2B5EF4-FFF2-40B4-BE49-F238E27FC236}">
                    <a16:creationId xmlns:a16="http://schemas.microsoft.com/office/drawing/2014/main" id="{D1CA2ACC-6041-8E48-8665-4AB2DD855193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0" name="Google Shape;5935;p42">
                <a:extLst>
                  <a:ext uri="{FF2B5EF4-FFF2-40B4-BE49-F238E27FC236}">
                    <a16:creationId xmlns:a16="http://schemas.microsoft.com/office/drawing/2014/main" id="{913F047F-3A3C-DB98-FC8E-6DEE7AECEFB9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1" name="Google Shape;5936;p42">
                <a:extLst>
                  <a:ext uri="{FF2B5EF4-FFF2-40B4-BE49-F238E27FC236}">
                    <a16:creationId xmlns:a16="http://schemas.microsoft.com/office/drawing/2014/main" id="{AC82B0F7-BC9B-3E5A-7A10-CF42F0F621A6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2" name="Google Shape;5937;p42">
                <a:extLst>
                  <a:ext uri="{FF2B5EF4-FFF2-40B4-BE49-F238E27FC236}">
                    <a16:creationId xmlns:a16="http://schemas.microsoft.com/office/drawing/2014/main" id="{FD564D31-C244-9650-4B52-07BFE6760EFE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3" name="Google Shape;5938;p42">
                <a:extLst>
                  <a:ext uri="{FF2B5EF4-FFF2-40B4-BE49-F238E27FC236}">
                    <a16:creationId xmlns:a16="http://schemas.microsoft.com/office/drawing/2014/main" id="{12D52B21-3524-B28F-5C14-37F3BE59B3D8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4" name="Google Shape;5939;p42">
                <a:extLst>
                  <a:ext uri="{FF2B5EF4-FFF2-40B4-BE49-F238E27FC236}">
                    <a16:creationId xmlns:a16="http://schemas.microsoft.com/office/drawing/2014/main" id="{C63221B8-1A29-0698-5CC6-256FEA23FDA1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5" name="Google Shape;5940;p42">
                <a:extLst>
                  <a:ext uri="{FF2B5EF4-FFF2-40B4-BE49-F238E27FC236}">
                    <a16:creationId xmlns:a16="http://schemas.microsoft.com/office/drawing/2014/main" id="{0D179BC3-4F39-93A3-9F66-BE78F02184DE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6" name="Google Shape;5941;p42">
                <a:extLst>
                  <a:ext uri="{FF2B5EF4-FFF2-40B4-BE49-F238E27FC236}">
                    <a16:creationId xmlns:a16="http://schemas.microsoft.com/office/drawing/2014/main" id="{7014BC25-910B-D36C-BC59-E2C4031FF972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7" name="Google Shape;5942;p42">
                <a:extLst>
                  <a:ext uri="{FF2B5EF4-FFF2-40B4-BE49-F238E27FC236}">
                    <a16:creationId xmlns:a16="http://schemas.microsoft.com/office/drawing/2014/main" id="{28053E0B-EBC3-4916-A959-BF53C3F221B4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8" name="Google Shape;5943;p42">
                <a:extLst>
                  <a:ext uri="{FF2B5EF4-FFF2-40B4-BE49-F238E27FC236}">
                    <a16:creationId xmlns:a16="http://schemas.microsoft.com/office/drawing/2014/main" id="{BEA89011-E720-5507-DB82-6677EB3C7E85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9" name="Google Shape;5944;p42">
                <a:extLst>
                  <a:ext uri="{FF2B5EF4-FFF2-40B4-BE49-F238E27FC236}">
                    <a16:creationId xmlns:a16="http://schemas.microsoft.com/office/drawing/2014/main" id="{1C8200A7-0739-5E08-B039-49D05B48740B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0" name="Google Shape;5945;p42">
                <a:extLst>
                  <a:ext uri="{FF2B5EF4-FFF2-40B4-BE49-F238E27FC236}">
                    <a16:creationId xmlns:a16="http://schemas.microsoft.com/office/drawing/2014/main" id="{4F05B4CC-85F9-8BB8-0A55-05C724603762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1" name="Google Shape;5946;p42">
                <a:extLst>
                  <a:ext uri="{FF2B5EF4-FFF2-40B4-BE49-F238E27FC236}">
                    <a16:creationId xmlns:a16="http://schemas.microsoft.com/office/drawing/2014/main" id="{0A7A94D5-14BF-2A47-ABCD-1E969D2B3D17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2" name="Google Shape;5947;p42">
                <a:extLst>
                  <a:ext uri="{FF2B5EF4-FFF2-40B4-BE49-F238E27FC236}">
                    <a16:creationId xmlns:a16="http://schemas.microsoft.com/office/drawing/2014/main" id="{0A4BF228-EA10-FCCC-7B9D-A3783BF7CA98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3" name="Google Shape;5948;p42">
                <a:extLst>
                  <a:ext uri="{FF2B5EF4-FFF2-40B4-BE49-F238E27FC236}">
                    <a16:creationId xmlns:a16="http://schemas.microsoft.com/office/drawing/2014/main" id="{D04EA3DE-9652-AD61-E3C9-7F96187566A1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4" name="Google Shape;5949;p42">
                <a:extLst>
                  <a:ext uri="{FF2B5EF4-FFF2-40B4-BE49-F238E27FC236}">
                    <a16:creationId xmlns:a16="http://schemas.microsoft.com/office/drawing/2014/main" id="{31E8FFFA-F1C6-8AB7-42DE-4C55F2402A2A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5" name="Google Shape;5950;p42">
                <a:extLst>
                  <a:ext uri="{FF2B5EF4-FFF2-40B4-BE49-F238E27FC236}">
                    <a16:creationId xmlns:a16="http://schemas.microsoft.com/office/drawing/2014/main" id="{E9F22B9D-16E4-92E2-C6BC-36F3FB2FA59B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6" name="Google Shape;5951;p42">
                <a:extLst>
                  <a:ext uri="{FF2B5EF4-FFF2-40B4-BE49-F238E27FC236}">
                    <a16:creationId xmlns:a16="http://schemas.microsoft.com/office/drawing/2014/main" id="{29B8090A-4995-2BEF-DA41-B1F65CEF95C4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7" name="Google Shape;5952;p42">
                <a:extLst>
                  <a:ext uri="{FF2B5EF4-FFF2-40B4-BE49-F238E27FC236}">
                    <a16:creationId xmlns:a16="http://schemas.microsoft.com/office/drawing/2014/main" id="{9D1D3092-54B2-92AB-E8AA-4992605A8A42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8" name="Google Shape;5953;p42">
                <a:extLst>
                  <a:ext uri="{FF2B5EF4-FFF2-40B4-BE49-F238E27FC236}">
                    <a16:creationId xmlns:a16="http://schemas.microsoft.com/office/drawing/2014/main" id="{C3E963D2-02A8-5BDF-9AAF-6AD538B94404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9" name="Google Shape;5954;p42">
                <a:extLst>
                  <a:ext uri="{FF2B5EF4-FFF2-40B4-BE49-F238E27FC236}">
                    <a16:creationId xmlns:a16="http://schemas.microsoft.com/office/drawing/2014/main" id="{7B297749-1F96-F38D-E0A2-86081354ACF0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350" name="Google Shape;9136;p70">
            <a:extLst>
              <a:ext uri="{FF2B5EF4-FFF2-40B4-BE49-F238E27FC236}">
                <a16:creationId xmlns:a16="http://schemas.microsoft.com/office/drawing/2014/main" id="{EB8B2EF7-7FBC-9374-DB22-5A92BD0000E8}"/>
              </a:ext>
            </a:extLst>
          </p:cNvPr>
          <p:cNvGrpSpPr/>
          <p:nvPr/>
        </p:nvGrpSpPr>
        <p:grpSpPr>
          <a:xfrm>
            <a:off x="7471698" y="2697145"/>
            <a:ext cx="1011386" cy="838172"/>
            <a:chOff x="7760848" y="1218878"/>
            <a:chExt cx="1011386" cy="838172"/>
          </a:xfrm>
        </p:grpSpPr>
        <p:sp>
          <p:nvSpPr>
            <p:cNvPr id="55351" name="Google Shape;9137;p70">
              <a:extLst>
                <a:ext uri="{FF2B5EF4-FFF2-40B4-BE49-F238E27FC236}">
                  <a16:creationId xmlns:a16="http://schemas.microsoft.com/office/drawing/2014/main" id="{876145CE-15D2-DC90-26C2-47DF7A5FD936}"/>
                </a:ext>
              </a:extLst>
            </p:cNvPr>
            <p:cNvSpPr/>
            <p:nvPr/>
          </p:nvSpPr>
          <p:spPr>
            <a:xfrm>
              <a:off x="7760848" y="1218878"/>
              <a:ext cx="1011386" cy="838172"/>
            </a:xfrm>
            <a:custGeom>
              <a:avLst/>
              <a:gdLst/>
              <a:ahLst/>
              <a:cxnLst/>
              <a:rect l="l" t="t" r="r" b="b"/>
              <a:pathLst>
                <a:path w="32628" h="27040" extrusionOk="0">
                  <a:moveTo>
                    <a:pt x="11838" y="1"/>
                  </a:moveTo>
                  <a:lnTo>
                    <a:pt x="8454" y="522"/>
                  </a:lnTo>
                  <a:cubicBezTo>
                    <a:pt x="8122" y="369"/>
                    <a:pt x="7759" y="288"/>
                    <a:pt x="7388" y="288"/>
                  </a:cubicBezTo>
                  <a:cubicBezTo>
                    <a:pt x="7109" y="288"/>
                    <a:pt x="6835" y="335"/>
                    <a:pt x="6573" y="425"/>
                  </a:cubicBezTo>
                  <a:lnTo>
                    <a:pt x="6562" y="428"/>
                  </a:lnTo>
                  <a:cubicBezTo>
                    <a:pt x="5859" y="676"/>
                    <a:pt x="5296" y="1217"/>
                    <a:pt x="5030" y="1917"/>
                  </a:cubicBezTo>
                  <a:lnTo>
                    <a:pt x="204" y="14773"/>
                  </a:lnTo>
                  <a:cubicBezTo>
                    <a:pt x="28" y="15255"/>
                    <a:pt x="0" y="15769"/>
                    <a:pt x="123" y="16265"/>
                  </a:cubicBezTo>
                  <a:cubicBezTo>
                    <a:pt x="249" y="16759"/>
                    <a:pt x="514" y="17200"/>
                    <a:pt x="893" y="17537"/>
                  </a:cubicBezTo>
                  <a:lnTo>
                    <a:pt x="9009" y="24788"/>
                  </a:lnTo>
                  <a:cubicBezTo>
                    <a:pt x="9486" y="25480"/>
                    <a:pt x="10789" y="27039"/>
                    <a:pt x="12917" y="27039"/>
                  </a:cubicBezTo>
                  <a:cubicBezTo>
                    <a:pt x="13408" y="27039"/>
                    <a:pt x="13910" y="26953"/>
                    <a:pt x="14404" y="26774"/>
                  </a:cubicBezTo>
                  <a:lnTo>
                    <a:pt x="25192" y="26657"/>
                  </a:lnTo>
                  <a:lnTo>
                    <a:pt x="25212" y="26657"/>
                  </a:lnTo>
                  <a:cubicBezTo>
                    <a:pt x="25697" y="26646"/>
                    <a:pt x="26163" y="26498"/>
                    <a:pt x="26565" y="26230"/>
                  </a:cubicBezTo>
                  <a:cubicBezTo>
                    <a:pt x="27008" y="25935"/>
                    <a:pt x="27340" y="25513"/>
                    <a:pt x="27525" y="25014"/>
                  </a:cubicBezTo>
                  <a:lnTo>
                    <a:pt x="32343" y="12181"/>
                  </a:lnTo>
                  <a:cubicBezTo>
                    <a:pt x="32627" y="11439"/>
                    <a:pt x="32543" y="10630"/>
                    <a:pt x="32119" y="9955"/>
                  </a:cubicBezTo>
                  <a:cubicBezTo>
                    <a:pt x="31782" y="9411"/>
                    <a:pt x="31263" y="9028"/>
                    <a:pt x="30666" y="8864"/>
                  </a:cubicBezTo>
                  <a:lnTo>
                    <a:pt x="28451" y="6230"/>
                  </a:lnTo>
                  <a:lnTo>
                    <a:pt x="27706" y="6130"/>
                  </a:lnTo>
                  <a:cubicBezTo>
                    <a:pt x="27446" y="6096"/>
                    <a:pt x="26063" y="5921"/>
                    <a:pt x="24327" y="5921"/>
                  </a:cubicBezTo>
                  <a:cubicBezTo>
                    <a:pt x="22073" y="5921"/>
                    <a:pt x="20221" y="6211"/>
                    <a:pt x="18790" y="6783"/>
                  </a:cubicBezTo>
                  <a:cubicBezTo>
                    <a:pt x="18254" y="5742"/>
                    <a:pt x="17426" y="4662"/>
                    <a:pt x="16287" y="3530"/>
                  </a:cubicBezTo>
                  <a:cubicBezTo>
                    <a:pt x="14764" y="2012"/>
                    <a:pt x="13093" y="826"/>
                    <a:pt x="12563" y="464"/>
                  </a:cubicBezTo>
                  <a:lnTo>
                    <a:pt x="12541" y="442"/>
                  </a:lnTo>
                  <a:lnTo>
                    <a:pt x="118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52" name="Google Shape;9138;p70">
              <a:extLst>
                <a:ext uri="{FF2B5EF4-FFF2-40B4-BE49-F238E27FC236}">
                  <a16:creationId xmlns:a16="http://schemas.microsoft.com/office/drawing/2014/main" id="{8C2A9ABC-9B65-AB25-99E2-8F67D6F88975}"/>
                </a:ext>
              </a:extLst>
            </p:cNvPr>
            <p:cNvGrpSpPr/>
            <p:nvPr/>
          </p:nvGrpSpPr>
          <p:grpSpPr>
            <a:xfrm>
              <a:off x="7813790" y="1277099"/>
              <a:ext cx="901997" cy="729391"/>
              <a:chOff x="7813790" y="1277099"/>
              <a:chExt cx="901997" cy="729391"/>
            </a:xfrm>
          </p:grpSpPr>
          <p:sp>
            <p:nvSpPr>
              <p:cNvPr id="55353" name="Google Shape;9139;p70">
                <a:extLst>
                  <a:ext uri="{FF2B5EF4-FFF2-40B4-BE49-F238E27FC236}">
                    <a16:creationId xmlns:a16="http://schemas.microsoft.com/office/drawing/2014/main" id="{DE7729D1-4A13-85F6-8009-0D6F43B1D101}"/>
                  </a:ext>
                </a:extLst>
              </p:cNvPr>
              <p:cNvSpPr/>
              <p:nvPr/>
            </p:nvSpPr>
            <p:spPr>
              <a:xfrm>
                <a:off x="8549822" y="179242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4" name="Google Shape;9140;p70">
                <a:extLst>
                  <a:ext uri="{FF2B5EF4-FFF2-40B4-BE49-F238E27FC236}">
                    <a16:creationId xmlns:a16="http://schemas.microsoft.com/office/drawing/2014/main" id="{AABDF2BD-264B-DE95-CBA9-DC9378791D2B}"/>
                  </a:ext>
                </a:extLst>
              </p:cNvPr>
              <p:cNvSpPr/>
              <p:nvPr/>
            </p:nvSpPr>
            <p:spPr>
              <a:xfrm>
                <a:off x="8272629" y="1513215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5" name="Google Shape;9141;p70">
                <a:extLst>
                  <a:ext uri="{FF2B5EF4-FFF2-40B4-BE49-F238E27FC236}">
                    <a16:creationId xmlns:a16="http://schemas.microsoft.com/office/drawing/2014/main" id="{D44CB3F6-E233-AB85-6437-2D9027D7FED4}"/>
                  </a:ext>
                </a:extLst>
              </p:cNvPr>
              <p:cNvSpPr/>
              <p:nvPr/>
            </p:nvSpPr>
            <p:spPr>
              <a:xfrm>
                <a:off x="7991055" y="1283780"/>
                <a:ext cx="350529" cy="262842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8459" extrusionOk="0">
                    <a:moveTo>
                      <a:pt x="3937" y="0"/>
                    </a:moveTo>
                    <a:lnTo>
                      <a:pt x="1" y="606"/>
                    </a:lnTo>
                    <a:lnTo>
                      <a:pt x="8169" y="8364"/>
                    </a:lnTo>
                    <a:lnTo>
                      <a:pt x="9919" y="8459"/>
                    </a:lnTo>
                    <a:cubicBezTo>
                      <a:pt x="11280" y="4841"/>
                      <a:pt x="3937" y="0"/>
                      <a:pt x="39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6" name="Google Shape;9142;p70">
                <a:extLst>
                  <a:ext uri="{FF2B5EF4-FFF2-40B4-BE49-F238E27FC236}">
                    <a16:creationId xmlns:a16="http://schemas.microsoft.com/office/drawing/2014/main" id="{52572C2A-304F-E717-2909-91BD4AF46F95}"/>
                  </a:ext>
                </a:extLst>
              </p:cNvPr>
              <p:cNvSpPr/>
              <p:nvPr/>
            </p:nvSpPr>
            <p:spPr>
              <a:xfrm>
                <a:off x="7977445" y="1277099"/>
                <a:ext cx="348354" cy="276110"/>
              </a:xfrm>
              <a:custGeom>
                <a:avLst/>
                <a:gdLst/>
                <a:ahLst/>
                <a:cxnLst/>
                <a:rect l="l" t="t" r="r" b="b"/>
                <a:pathLst>
                  <a:path w="11211" h="8886" extrusionOk="0">
                    <a:moveTo>
                      <a:pt x="4328" y="427"/>
                    </a:moveTo>
                    <a:cubicBezTo>
                      <a:pt x="5031" y="904"/>
                      <a:pt x="11210" y="5226"/>
                      <a:pt x="10214" y="8465"/>
                    </a:cubicBezTo>
                    <a:lnTo>
                      <a:pt x="8691" y="8384"/>
                    </a:lnTo>
                    <a:lnTo>
                      <a:pt x="874" y="960"/>
                    </a:lnTo>
                    <a:lnTo>
                      <a:pt x="4328" y="427"/>
                    </a:lnTo>
                    <a:close/>
                    <a:moveTo>
                      <a:pt x="4423" y="0"/>
                    </a:moveTo>
                    <a:lnTo>
                      <a:pt x="1" y="684"/>
                    </a:lnTo>
                    <a:lnTo>
                      <a:pt x="8518" y="8783"/>
                    </a:lnTo>
                    <a:lnTo>
                      <a:pt x="10493" y="8886"/>
                    </a:lnTo>
                    <a:lnTo>
                      <a:pt x="10546" y="8741"/>
                    </a:lnTo>
                    <a:cubicBezTo>
                      <a:pt x="11141" y="7162"/>
                      <a:pt x="10290" y="5209"/>
                      <a:pt x="8022" y="2941"/>
                    </a:cubicBezTo>
                    <a:cubicBezTo>
                      <a:pt x="6356" y="1284"/>
                      <a:pt x="4506" y="56"/>
                      <a:pt x="4487" y="42"/>
                    </a:cubicBezTo>
                    <a:lnTo>
                      <a:pt x="442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7" name="Google Shape;9143;p70">
                <a:extLst>
                  <a:ext uri="{FF2B5EF4-FFF2-40B4-BE49-F238E27FC236}">
                    <a16:creationId xmlns:a16="http://schemas.microsoft.com/office/drawing/2014/main" id="{E22B4B6C-1688-738B-6809-4FE3765342FB}"/>
                  </a:ext>
                </a:extLst>
              </p:cNvPr>
              <p:cNvSpPr/>
              <p:nvPr/>
            </p:nvSpPr>
            <p:spPr>
              <a:xfrm>
                <a:off x="8041609" y="1289497"/>
                <a:ext cx="226550" cy="238077"/>
              </a:xfrm>
              <a:custGeom>
                <a:avLst/>
                <a:gdLst/>
                <a:ahLst/>
                <a:cxnLst/>
                <a:rect l="l" t="t" r="r" b="b"/>
                <a:pathLst>
                  <a:path w="7291" h="7662" extrusionOk="0">
                    <a:moveTo>
                      <a:pt x="254" y="0"/>
                    </a:moveTo>
                    <a:lnTo>
                      <a:pt x="0" y="313"/>
                    </a:lnTo>
                    <a:cubicBezTo>
                      <a:pt x="4838" y="4246"/>
                      <a:pt x="6807" y="6816"/>
                      <a:pt x="6587" y="7544"/>
                    </a:cubicBezTo>
                    <a:lnTo>
                      <a:pt x="6975" y="7661"/>
                    </a:lnTo>
                    <a:cubicBezTo>
                      <a:pt x="7050" y="7404"/>
                      <a:pt x="7290" y="6623"/>
                      <a:pt x="4484" y="3794"/>
                    </a:cubicBezTo>
                    <a:cubicBezTo>
                      <a:pt x="2790" y="2084"/>
                      <a:pt x="815" y="458"/>
                      <a:pt x="25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8" name="Google Shape;9144;p70">
                <a:extLst>
                  <a:ext uri="{FF2B5EF4-FFF2-40B4-BE49-F238E27FC236}">
                    <a16:creationId xmlns:a16="http://schemas.microsoft.com/office/drawing/2014/main" id="{E86E0E6F-62AF-967A-31A7-06526C1AE220}"/>
                  </a:ext>
                </a:extLst>
              </p:cNvPr>
              <p:cNvSpPr/>
              <p:nvPr/>
            </p:nvSpPr>
            <p:spPr>
              <a:xfrm>
                <a:off x="8075944" y="1283873"/>
                <a:ext cx="227140" cy="252433"/>
              </a:xfrm>
              <a:custGeom>
                <a:avLst/>
                <a:gdLst/>
                <a:ahLst/>
                <a:cxnLst/>
                <a:rect l="l" t="t" r="r" b="b"/>
                <a:pathLst>
                  <a:path w="7310" h="8124" extrusionOk="0">
                    <a:moveTo>
                      <a:pt x="240" y="0"/>
                    </a:moveTo>
                    <a:lnTo>
                      <a:pt x="0" y="324"/>
                    </a:lnTo>
                    <a:cubicBezTo>
                      <a:pt x="912" y="1007"/>
                      <a:pt x="2662" y="2369"/>
                      <a:pt x="4084" y="3856"/>
                    </a:cubicBezTo>
                    <a:cubicBezTo>
                      <a:pt x="5758" y="5610"/>
                      <a:pt x="6511" y="7050"/>
                      <a:pt x="6255" y="8021"/>
                    </a:cubicBezTo>
                    <a:lnTo>
                      <a:pt x="6645" y="8124"/>
                    </a:lnTo>
                    <a:cubicBezTo>
                      <a:pt x="7309" y="5582"/>
                      <a:pt x="2388" y="1596"/>
                      <a:pt x="24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9" name="Google Shape;9145;p70">
                <a:extLst>
                  <a:ext uri="{FF2B5EF4-FFF2-40B4-BE49-F238E27FC236}">
                    <a16:creationId xmlns:a16="http://schemas.microsoft.com/office/drawing/2014/main" id="{95E1661B-4824-05D0-B0C5-CEBDB7723242}"/>
                  </a:ext>
                </a:extLst>
              </p:cNvPr>
              <p:cNvSpPr/>
              <p:nvPr/>
            </p:nvSpPr>
            <p:spPr>
              <a:xfrm>
                <a:off x="8298698" y="1465022"/>
                <a:ext cx="392632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2636" h="3700" extrusionOk="0">
                    <a:moveTo>
                      <a:pt x="6967" y="1"/>
                    </a:moveTo>
                    <a:cubicBezTo>
                      <a:pt x="4322" y="1"/>
                      <a:pt x="821" y="434"/>
                      <a:pt x="1" y="2620"/>
                    </a:cubicBezTo>
                    <a:lnTo>
                      <a:pt x="1379" y="3700"/>
                    </a:lnTo>
                    <a:lnTo>
                      <a:pt x="12636" y="3237"/>
                    </a:lnTo>
                    <a:lnTo>
                      <a:pt x="10072" y="188"/>
                    </a:lnTo>
                    <a:cubicBezTo>
                      <a:pt x="10072" y="188"/>
                      <a:pt x="8704" y="1"/>
                      <a:pt x="69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0" name="Google Shape;9146;p70">
                <a:extLst>
                  <a:ext uri="{FF2B5EF4-FFF2-40B4-BE49-F238E27FC236}">
                    <a16:creationId xmlns:a16="http://schemas.microsoft.com/office/drawing/2014/main" id="{5185B226-752B-F82C-28F1-4255B3B8E3C5}"/>
                  </a:ext>
                </a:extLst>
              </p:cNvPr>
              <p:cNvSpPr/>
              <p:nvPr/>
            </p:nvSpPr>
            <p:spPr>
              <a:xfrm>
                <a:off x="8291086" y="1458683"/>
                <a:ext cx="413264" cy="127832"/>
              </a:xfrm>
              <a:custGeom>
                <a:avLst/>
                <a:gdLst/>
                <a:ahLst/>
                <a:cxnLst/>
                <a:rect l="l" t="t" r="r" b="b"/>
                <a:pathLst>
                  <a:path w="13300" h="4114" extrusionOk="0">
                    <a:moveTo>
                      <a:pt x="7214" y="414"/>
                    </a:moveTo>
                    <a:cubicBezTo>
                      <a:pt x="8689" y="414"/>
                      <a:pt x="9898" y="547"/>
                      <a:pt x="10208" y="584"/>
                    </a:cubicBezTo>
                    <a:lnTo>
                      <a:pt x="12457" y="3254"/>
                    </a:lnTo>
                    <a:lnTo>
                      <a:pt x="1688" y="3703"/>
                    </a:lnTo>
                    <a:lnTo>
                      <a:pt x="489" y="2760"/>
                    </a:lnTo>
                    <a:cubicBezTo>
                      <a:pt x="1362" y="808"/>
                      <a:pt x="4679" y="414"/>
                      <a:pt x="7214" y="414"/>
                    </a:cubicBezTo>
                    <a:close/>
                    <a:moveTo>
                      <a:pt x="7198" y="1"/>
                    </a:moveTo>
                    <a:cubicBezTo>
                      <a:pt x="4500" y="1"/>
                      <a:pt x="920" y="455"/>
                      <a:pt x="53" y="2755"/>
                    </a:cubicBezTo>
                    <a:lnTo>
                      <a:pt x="0" y="2894"/>
                    </a:lnTo>
                    <a:lnTo>
                      <a:pt x="1557" y="4113"/>
                    </a:lnTo>
                    <a:lnTo>
                      <a:pt x="13299" y="3628"/>
                    </a:lnTo>
                    <a:lnTo>
                      <a:pt x="10417" y="205"/>
                    </a:lnTo>
                    <a:lnTo>
                      <a:pt x="10342" y="194"/>
                    </a:lnTo>
                    <a:cubicBezTo>
                      <a:pt x="10203" y="175"/>
                      <a:pt x="8870" y="1"/>
                      <a:pt x="71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1" name="Google Shape;9147;p70">
                <a:extLst>
                  <a:ext uri="{FF2B5EF4-FFF2-40B4-BE49-F238E27FC236}">
                    <a16:creationId xmlns:a16="http://schemas.microsoft.com/office/drawing/2014/main" id="{3AF39693-A3BD-B0C7-B8E7-AD836562F6A2}"/>
                  </a:ext>
                </a:extLst>
              </p:cNvPr>
              <p:cNvSpPr/>
              <p:nvPr/>
            </p:nvSpPr>
            <p:spPr>
              <a:xfrm>
                <a:off x="8342044" y="1515980"/>
                <a:ext cx="313925" cy="48162"/>
              </a:xfrm>
              <a:custGeom>
                <a:avLst/>
                <a:gdLst/>
                <a:ahLst/>
                <a:cxnLst/>
                <a:rect l="l" t="t" r="r" b="b"/>
                <a:pathLst>
                  <a:path w="10103" h="1550" extrusionOk="0">
                    <a:moveTo>
                      <a:pt x="7890" y="0"/>
                    </a:moveTo>
                    <a:cubicBezTo>
                      <a:pt x="6861" y="0"/>
                      <a:pt x="5622" y="25"/>
                      <a:pt x="4423" y="110"/>
                    </a:cubicBezTo>
                    <a:cubicBezTo>
                      <a:pt x="447" y="392"/>
                      <a:pt x="112" y="1139"/>
                      <a:pt x="1" y="1382"/>
                    </a:cubicBezTo>
                    <a:lnTo>
                      <a:pt x="369" y="1549"/>
                    </a:lnTo>
                    <a:cubicBezTo>
                      <a:pt x="641" y="955"/>
                      <a:pt x="3035" y="397"/>
                      <a:pt x="7682" y="397"/>
                    </a:cubicBezTo>
                    <a:cubicBezTo>
                      <a:pt x="8426" y="397"/>
                      <a:pt x="9228" y="411"/>
                      <a:pt x="10089" y="442"/>
                    </a:cubicBezTo>
                    <a:lnTo>
                      <a:pt x="10103" y="37"/>
                    </a:lnTo>
                    <a:cubicBezTo>
                      <a:pt x="9740" y="25"/>
                      <a:pt x="8920" y="0"/>
                      <a:pt x="7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2" name="Google Shape;9148;p70">
                <a:extLst>
                  <a:ext uri="{FF2B5EF4-FFF2-40B4-BE49-F238E27FC236}">
                    <a16:creationId xmlns:a16="http://schemas.microsoft.com/office/drawing/2014/main" id="{65D698F9-07F2-355F-66AD-DBE6C83BF129}"/>
                  </a:ext>
                </a:extLst>
              </p:cNvPr>
              <p:cNvSpPr/>
              <p:nvPr/>
            </p:nvSpPr>
            <p:spPr>
              <a:xfrm>
                <a:off x="8318118" y="1486710"/>
                <a:ext cx="316007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0170" h="2207" extrusionOk="0">
                    <a:moveTo>
                      <a:pt x="7072" y="1"/>
                    </a:moveTo>
                    <a:cubicBezTo>
                      <a:pt x="4210" y="1"/>
                      <a:pt x="826" y="371"/>
                      <a:pt x="1" y="2026"/>
                    </a:cubicBezTo>
                    <a:lnTo>
                      <a:pt x="363" y="2207"/>
                    </a:lnTo>
                    <a:cubicBezTo>
                      <a:pt x="810" y="1311"/>
                      <a:pt x="2322" y="717"/>
                      <a:pt x="4738" y="500"/>
                    </a:cubicBezTo>
                    <a:cubicBezTo>
                      <a:pt x="5516" y="429"/>
                      <a:pt x="6316" y="403"/>
                      <a:pt x="7071" y="403"/>
                    </a:cubicBezTo>
                    <a:cubicBezTo>
                      <a:pt x="8312" y="403"/>
                      <a:pt x="9432" y="473"/>
                      <a:pt x="10136" y="530"/>
                    </a:cubicBezTo>
                    <a:lnTo>
                      <a:pt x="10170" y="128"/>
                    </a:lnTo>
                    <a:cubicBezTo>
                      <a:pt x="9381" y="66"/>
                      <a:pt x="8272" y="1"/>
                      <a:pt x="70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3" name="Google Shape;9149;p70">
                <a:extLst>
                  <a:ext uri="{FF2B5EF4-FFF2-40B4-BE49-F238E27FC236}">
                    <a16:creationId xmlns:a16="http://schemas.microsoft.com/office/drawing/2014/main" id="{D6CF7A44-781B-F224-32F5-F2FC776584B1}"/>
                  </a:ext>
                </a:extLst>
              </p:cNvPr>
              <p:cNvSpPr/>
              <p:nvPr/>
            </p:nvSpPr>
            <p:spPr>
              <a:xfrm>
                <a:off x="7820377" y="1289994"/>
                <a:ext cx="427993" cy="661099"/>
              </a:xfrm>
              <a:custGeom>
                <a:avLst/>
                <a:gdLst/>
                <a:ahLst/>
                <a:cxnLst/>
                <a:rect l="l" t="t" r="r" b="b"/>
                <a:pathLst>
                  <a:path w="13774" h="21276" extrusionOk="0">
                    <a:moveTo>
                      <a:pt x="5400" y="0"/>
                    </a:moveTo>
                    <a:cubicBezTo>
                      <a:pt x="5342" y="0"/>
                      <a:pt x="5284" y="9"/>
                      <a:pt x="5229" y="26"/>
                    </a:cubicBezTo>
                    <a:cubicBezTo>
                      <a:pt x="5073" y="79"/>
                      <a:pt x="4936" y="194"/>
                      <a:pt x="4875" y="367"/>
                    </a:cubicBezTo>
                    <a:lnTo>
                      <a:pt x="51" y="13208"/>
                    </a:lnTo>
                    <a:cubicBezTo>
                      <a:pt x="9" y="13322"/>
                      <a:pt x="1" y="13437"/>
                      <a:pt x="29" y="13548"/>
                    </a:cubicBezTo>
                    <a:cubicBezTo>
                      <a:pt x="57" y="13660"/>
                      <a:pt x="112" y="13766"/>
                      <a:pt x="204" y="13841"/>
                    </a:cubicBezTo>
                    <a:lnTo>
                      <a:pt x="5008" y="18137"/>
                    </a:lnTo>
                    <a:lnTo>
                      <a:pt x="8518" y="21276"/>
                    </a:lnTo>
                    <a:lnTo>
                      <a:pt x="13774" y="7282"/>
                    </a:lnTo>
                    <a:lnTo>
                      <a:pt x="8565" y="2632"/>
                    </a:lnTo>
                    <a:lnTo>
                      <a:pt x="5787" y="149"/>
                    </a:lnTo>
                    <a:cubicBezTo>
                      <a:pt x="5673" y="46"/>
                      <a:pt x="5534" y="0"/>
                      <a:pt x="5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4" name="Google Shape;9150;p70">
                <a:extLst>
                  <a:ext uri="{FF2B5EF4-FFF2-40B4-BE49-F238E27FC236}">
                    <a16:creationId xmlns:a16="http://schemas.microsoft.com/office/drawing/2014/main" id="{73A89423-6F71-4691-7FBA-9D3EF37E355A}"/>
                  </a:ext>
                </a:extLst>
              </p:cNvPr>
              <p:cNvSpPr/>
              <p:nvPr/>
            </p:nvSpPr>
            <p:spPr>
              <a:xfrm>
                <a:off x="7813790" y="1283624"/>
                <a:ext cx="441261" cy="673807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21685" extrusionOk="0">
                    <a:moveTo>
                      <a:pt x="5619" y="410"/>
                    </a:moveTo>
                    <a:cubicBezTo>
                      <a:pt x="5709" y="410"/>
                      <a:pt x="5798" y="440"/>
                      <a:pt x="5868" y="502"/>
                    </a:cubicBezTo>
                    <a:lnTo>
                      <a:pt x="13749" y="7546"/>
                    </a:lnTo>
                    <a:lnTo>
                      <a:pt x="8644" y="21138"/>
                    </a:lnTo>
                    <a:lnTo>
                      <a:pt x="545" y="13901"/>
                    </a:lnTo>
                    <a:cubicBezTo>
                      <a:pt x="486" y="13851"/>
                      <a:pt x="447" y="13787"/>
                      <a:pt x="430" y="13711"/>
                    </a:cubicBezTo>
                    <a:cubicBezTo>
                      <a:pt x="414" y="13639"/>
                      <a:pt x="416" y="13561"/>
                      <a:pt x="444" y="13491"/>
                    </a:cubicBezTo>
                    <a:lnTo>
                      <a:pt x="5268" y="652"/>
                    </a:lnTo>
                    <a:cubicBezTo>
                      <a:pt x="5310" y="544"/>
                      <a:pt x="5388" y="466"/>
                      <a:pt x="5497" y="429"/>
                    </a:cubicBezTo>
                    <a:cubicBezTo>
                      <a:pt x="5539" y="415"/>
                      <a:pt x="5578" y="410"/>
                      <a:pt x="5619" y="410"/>
                    </a:cubicBezTo>
                    <a:close/>
                    <a:moveTo>
                      <a:pt x="5617" y="1"/>
                    </a:moveTo>
                    <a:cubicBezTo>
                      <a:pt x="5534" y="1"/>
                      <a:pt x="5450" y="14"/>
                      <a:pt x="5368" y="42"/>
                    </a:cubicBezTo>
                    <a:cubicBezTo>
                      <a:pt x="5148" y="120"/>
                      <a:pt x="4975" y="287"/>
                      <a:pt x="4891" y="507"/>
                    </a:cubicBezTo>
                    <a:lnTo>
                      <a:pt x="68" y="13346"/>
                    </a:lnTo>
                    <a:cubicBezTo>
                      <a:pt x="12" y="13497"/>
                      <a:pt x="1" y="13653"/>
                      <a:pt x="40" y="13806"/>
                    </a:cubicBezTo>
                    <a:cubicBezTo>
                      <a:pt x="79" y="13960"/>
                      <a:pt x="157" y="14096"/>
                      <a:pt x="277" y="14200"/>
                    </a:cubicBezTo>
                    <a:lnTo>
                      <a:pt x="8593" y="21632"/>
                    </a:lnTo>
                    <a:cubicBezTo>
                      <a:pt x="8632" y="21668"/>
                      <a:pt x="8680" y="21685"/>
                      <a:pt x="8730" y="21685"/>
                    </a:cubicBezTo>
                    <a:cubicBezTo>
                      <a:pt x="8744" y="21685"/>
                      <a:pt x="8761" y="21685"/>
                      <a:pt x="8777" y="21676"/>
                    </a:cubicBezTo>
                    <a:cubicBezTo>
                      <a:pt x="8842" y="21660"/>
                      <a:pt x="8895" y="21615"/>
                      <a:pt x="8917" y="21551"/>
                    </a:cubicBezTo>
                    <a:lnTo>
                      <a:pt x="14173" y="7557"/>
                    </a:lnTo>
                    <a:cubicBezTo>
                      <a:pt x="14201" y="7476"/>
                      <a:pt x="14181" y="7390"/>
                      <a:pt x="14117" y="7334"/>
                    </a:cubicBezTo>
                    <a:lnTo>
                      <a:pt x="6136" y="201"/>
                    </a:lnTo>
                    <a:cubicBezTo>
                      <a:pt x="5991" y="69"/>
                      <a:pt x="5805" y="1"/>
                      <a:pt x="56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5" name="Google Shape;9151;p70">
                <a:extLst>
                  <a:ext uri="{FF2B5EF4-FFF2-40B4-BE49-F238E27FC236}">
                    <a16:creationId xmlns:a16="http://schemas.microsoft.com/office/drawing/2014/main" id="{D87E7356-0B46-2357-09B5-DB0A760E5E10}"/>
                  </a:ext>
                </a:extLst>
              </p:cNvPr>
              <p:cNvSpPr/>
              <p:nvPr/>
            </p:nvSpPr>
            <p:spPr>
              <a:xfrm>
                <a:off x="8194328" y="1553795"/>
                <a:ext cx="515058" cy="438402"/>
              </a:xfrm>
              <a:custGeom>
                <a:avLst/>
                <a:gdLst/>
                <a:ahLst/>
                <a:cxnLst/>
                <a:rect l="l" t="t" r="r" b="b"/>
                <a:pathLst>
                  <a:path w="16576" h="14109" extrusionOk="0">
                    <a:moveTo>
                      <a:pt x="15977" y="0"/>
                    </a:moveTo>
                    <a:cubicBezTo>
                      <a:pt x="15972" y="0"/>
                      <a:pt x="15967" y="0"/>
                      <a:pt x="15961" y="0"/>
                    </a:cubicBezTo>
                    <a:lnTo>
                      <a:pt x="9486" y="70"/>
                    </a:lnTo>
                    <a:lnTo>
                      <a:pt x="5257" y="115"/>
                    </a:lnTo>
                    <a:lnTo>
                      <a:pt x="1" y="14108"/>
                    </a:lnTo>
                    <a:lnTo>
                      <a:pt x="1" y="14108"/>
                    </a:lnTo>
                    <a:lnTo>
                      <a:pt x="5134" y="14053"/>
                    </a:lnTo>
                    <a:lnTo>
                      <a:pt x="11155" y="13991"/>
                    </a:lnTo>
                    <a:cubicBezTo>
                      <a:pt x="11269" y="13986"/>
                      <a:pt x="11378" y="13955"/>
                      <a:pt x="11467" y="13894"/>
                    </a:cubicBezTo>
                    <a:cubicBezTo>
                      <a:pt x="11565" y="13827"/>
                      <a:pt x="11643" y="13732"/>
                      <a:pt x="11685" y="13617"/>
                    </a:cubicBezTo>
                    <a:lnTo>
                      <a:pt x="14712" y="5560"/>
                    </a:lnTo>
                    <a:lnTo>
                      <a:pt x="16511" y="776"/>
                    </a:lnTo>
                    <a:cubicBezTo>
                      <a:pt x="16575" y="595"/>
                      <a:pt x="16547" y="411"/>
                      <a:pt x="16458" y="268"/>
                    </a:cubicBezTo>
                    <a:cubicBezTo>
                      <a:pt x="16354" y="110"/>
                      <a:pt x="16185" y="0"/>
                      <a:pt x="159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6" name="Google Shape;9152;p70">
                <a:extLst>
                  <a:ext uri="{FF2B5EF4-FFF2-40B4-BE49-F238E27FC236}">
                    <a16:creationId xmlns:a16="http://schemas.microsoft.com/office/drawing/2014/main" id="{0EEED5B6-0D8A-79A6-FAE4-C10E64FDBF5D}"/>
                  </a:ext>
                </a:extLst>
              </p:cNvPr>
              <p:cNvSpPr/>
              <p:nvPr/>
            </p:nvSpPr>
            <p:spPr>
              <a:xfrm>
                <a:off x="8187678" y="1547363"/>
                <a:ext cx="528108" cy="451173"/>
              </a:xfrm>
              <a:custGeom>
                <a:avLst/>
                <a:gdLst/>
                <a:ahLst/>
                <a:cxnLst/>
                <a:rect l="l" t="t" r="r" b="b"/>
                <a:pathLst>
                  <a:path w="16996" h="14520" extrusionOk="0">
                    <a:moveTo>
                      <a:pt x="16175" y="408"/>
                    </a:moveTo>
                    <a:cubicBezTo>
                      <a:pt x="16301" y="408"/>
                      <a:pt x="16421" y="475"/>
                      <a:pt x="16491" y="581"/>
                    </a:cubicBezTo>
                    <a:cubicBezTo>
                      <a:pt x="16552" y="684"/>
                      <a:pt x="16566" y="802"/>
                      <a:pt x="16524" y="913"/>
                    </a:cubicBezTo>
                    <a:lnTo>
                      <a:pt x="11703" y="13755"/>
                    </a:lnTo>
                    <a:cubicBezTo>
                      <a:pt x="11678" y="13827"/>
                      <a:pt x="11628" y="13886"/>
                      <a:pt x="11564" y="13930"/>
                    </a:cubicBezTo>
                    <a:cubicBezTo>
                      <a:pt x="11502" y="13969"/>
                      <a:pt x="11433" y="13995"/>
                      <a:pt x="11360" y="13995"/>
                    </a:cubicBezTo>
                    <a:lnTo>
                      <a:pt x="505" y="14112"/>
                    </a:lnTo>
                    <a:lnTo>
                      <a:pt x="5610" y="523"/>
                    </a:lnTo>
                    <a:lnTo>
                      <a:pt x="16173" y="408"/>
                    </a:lnTo>
                    <a:close/>
                    <a:moveTo>
                      <a:pt x="16196" y="1"/>
                    </a:moveTo>
                    <a:cubicBezTo>
                      <a:pt x="16188" y="1"/>
                      <a:pt x="16180" y="1"/>
                      <a:pt x="16173" y="1"/>
                    </a:cubicBezTo>
                    <a:lnTo>
                      <a:pt x="5463" y="115"/>
                    </a:lnTo>
                    <a:cubicBezTo>
                      <a:pt x="5379" y="118"/>
                      <a:pt x="5304" y="171"/>
                      <a:pt x="5276" y="246"/>
                    </a:cubicBezTo>
                    <a:lnTo>
                      <a:pt x="20" y="14243"/>
                    </a:lnTo>
                    <a:cubicBezTo>
                      <a:pt x="0" y="14304"/>
                      <a:pt x="6" y="14374"/>
                      <a:pt x="45" y="14430"/>
                    </a:cubicBezTo>
                    <a:cubicBezTo>
                      <a:pt x="84" y="14486"/>
                      <a:pt x="145" y="14519"/>
                      <a:pt x="212" y="14519"/>
                    </a:cubicBezTo>
                    <a:lnTo>
                      <a:pt x="215" y="14519"/>
                    </a:lnTo>
                    <a:lnTo>
                      <a:pt x="11369" y="14396"/>
                    </a:lnTo>
                    <a:cubicBezTo>
                      <a:pt x="11522" y="14391"/>
                      <a:pt x="11667" y="14346"/>
                      <a:pt x="11793" y="14262"/>
                    </a:cubicBezTo>
                    <a:cubicBezTo>
                      <a:pt x="11929" y="14173"/>
                      <a:pt x="12030" y="14045"/>
                      <a:pt x="12086" y="13891"/>
                    </a:cubicBezTo>
                    <a:lnTo>
                      <a:pt x="16909" y="1050"/>
                    </a:lnTo>
                    <a:cubicBezTo>
                      <a:pt x="16996" y="818"/>
                      <a:pt x="16970" y="573"/>
                      <a:pt x="16839" y="364"/>
                    </a:cubicBezTo>
                    <a:cubicBezTo>
                      <a:pt x="16701" y="139"/>
                      <a:pt x="16463" y="1"/>
                      <a:pt x="1619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7" name="Google Shape;9153;p70">
                <a:extLst>
                  <a:ext uri="{FF2B5EF4-FFF2-40B4-BE49-F238E27FC236}">
                    <a16:creationId xmlns:a16="http://schemas.microsoft.com/office/drawing/2014/main" id="{D0093D0C-8A46-6006-2A0D-98160A5344E7}"/>
                  </a:ext>
                </a:extLst>
              </p:cNvPr>
              <p:cNvSpPr/>
              <p:nvPr/>
            </p:nvSpPr>
            <p:spPr>
              <a:xfrm>
                <a:off x="8085048" y="1516260"/>
                <a:ext cx="272630" cy="483892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5573" extrusionOk="0">
                    <a:moveTo>
                      <a:pt x="5256" y="0"/>
                    </a:moveTo>
                    <a:lnTo>
                      <a:pt x="0" y="13994"/>
                    </a:lnTo>
                    <a:cubicBezTo>
                      <a:pt x="0" y="13994"/>
                      <a:pt x="860" y="15573"/>
                      <a:pt x="2410" y="15573"/>
                    </a:cubicBezTo>
                    <a:cubicBezTo>
                      <a:pt x="2747" y="15573"/>
                      <a:pt x="3117" y="15498"/>
                      <a:pt x="3518" y="15316"/>
                    </a:cubicBezTo>
                    <a:lnTo>
                      <a:pt x="8774" y="1323"/>
                    </a:lnTo>
                    <a:lnTo>
                      <a:pt x="525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8" name="Google Shape;9154;p70">
                <a:extLst>
                  <a:ext uri="{FF2B5EF4-FFF2-40B4-BE49-F238E27FC236}">
                    <a16:creationId xmlns:a16="http://schemas.microsoft.com/office/drawing/2014/main" id="{E2DFACE7-A4D1-DC8C-4E36-109214DE71C4}"/>
                  </a:ext>
                </a:extLst>
              </p:cNvPr>
              <p:cNvSpPr/>
              <p:nvPr/>
            </p:nvSpPr>
            <p:spPr>
              <a:xfrm>
                <a:off x="8078522" y="1510014"/>
                <a:ext cx="285681" cy="496476"/>
              </a:xfrm>
              <a:custGeom>
                <a:avLst/>
                <a:gdLst/>
                <a:ahLst/>
                <a:cxnLst/>
                <a:rect l="l" t="t" r="r" b="b"/>
                <a:pathLst>
                  <a:path w="9194" h="15978" extrusionOk="0">
                    <a:moveTo>
                      <a:pt x="5580" y="464"/>
                    </a:moveTo>
                    <a:lnTo>
                      <a:pt x="8719" y="1641"/>
                    </a:lnTo>
                    <a:lnTo>
                      <a:pt x="3563" y="15367"/>
                    </a:lnTo>
                    <a:cubicBezTo>
                      <a:pt x="3239" y="15503"/>
                      <a:pt x="2923" y="15570"/>
                      <a:pt x="2615" y="15570"/>
                    </a:cubicBezTo>
                    <a:cubicBezTo>
                      <a:pt x="2140" y="15570"/>
                      <a:pt x="1686" y="15408"/>
                      <a:pt x="1256" y="15085"/>
                    </a:cubicBezTo>
                    <a:cubicBezTo>
                      <a:pt x="821" y="14753"/>
                      <a:pt x="534" y="14343"/>
                      <a:pt x="430" y="14175"/>
                    </a:cubicBezTo>
                    <a:lnTo>
                      <a:pt x="5580" y="464"/>
                    </a:lnTo>
                    <a:close/>
                    <a:moveTo>
                      <a:pt x="5466" y="0"/>
                    </a:moveTo>
                    <a:cubicBezTo>
                      <a:pt x="5382" y="0"/>
                      <a:pt x="5304" y="49"/>
                      <a:pt x="5274" y="132"/>
                    </a:cubicBezTo>
                    <a:lnTo>
                      <a:pt x="18" y="14125"/>
                    </a:lnTo>
                    <a:cubicBezTo>
                      <a:pt x="1" y="14181"/>
                      <a:pt x="4" y="14242"/>
                      <a:pt x="32" y="14293"/>
                    </a:cubicBezTo>
                    <a:cubicBezTo>
                      <a:pt x="43" y="14315"/>
                      <a:pt x="974" y="15978"/>
                      <a:pt x="2623" y="15978"/>
                    </a:cubicBezTo>
                    <a:cubicBezTo>
                      <a:pt x="2986" y="15978"/>
                      <a:pt x="3379" y="15897"/>
                      <a:pt x="3814" y="15701"/>
                    </a:cubicBezTo>
                    <a:cubicBezTo>
                      <a:pt x="3865" y="15676"/>
                      <a:pt x="3898" y="15637"/>
                      <a:pt x="3920" y="15587"/>
                    </a:cubicBezTo>
                    <a:lnTo>
                      <a:pt x="9176" y="1594"/>
                    </a:lnTo>
                    <a:cubicBezTo>
                      <a:pt x="9193" y="1543"/>
                      <a:pt x="9190" y="1488"/>
                      <a:pt x="9168" y="1440"/>
                    </a:cubicBezTo>
                    <a:cubicBezTo>
                      <a:pt x="9143" y="1390"/>
                      <a:pt x="9101" y="1356"/>
                      <a:pt x="9054" y="1334"/>
                    </a:cubicBezTo>
                    <a:lnTo>
                      <a:pt x="5536" y="12"/>
                    </a:lnTo>
                    <a:cubicBezTo>
                      <a:pt x="5513" y="4"/>
                      <a:pt x="5489" y="0"/>
                      <a:pt x="546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9" name="Google Shape;9155;p70">
                <a:extLst>
                  <a:ext uri="{FF2B5EF4-FFF2-40B4-BE49-F238E27FC236}">
                    <a16:creationId xmlns:a16="http://schemas.microsoft.com/office/drawing/2014/main" id="{FF74E86E-B2AF-60A7-19F2-1EA3900CD712}"/>
                  </a:ext>
                </a:extLst>
              </p:cNvPr>
              <p:cNvSpPr/>
              <p:nvPr/>
            </p:nvSpPr>
            <p:spPr>
              <a:xfrm>
                <a:off x="8103225" y="1885176"/>
                <a:ext cx="115061" cy="51891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70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6" y="302"/>
                      <a:pt x="1064" y="1669"/>
                      <a:pt x="3184" y="1669"/>
                    </a:cubicBezTo>
                    <a:cubicBezTo>
                      <a:pt x="3351" y="1669"/>
                      <a:pt x="3522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8" y="1263"/>
                    </a:cubicBezTo>
                    <a:cubicBezTo>
                      <a:pt x="1279" y="1263"/>
                      <a:pt x="369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0" name="Google Shape;9156;p70">
                <a:extLst>
                  <a:ext uri="{FF2B5EF4-FFF2-40B4-BE49-F238E27FC236}">
                    <a16:creationId xmlns:a16="http://schemas.microsoft.com/office/drawing/2014/main" id="{B17744C2-27EB-353A-2825-FB1B3E6350AF}"/>
                  </a:ext>
                </a:extLst>
              </p:cNvPr>
              <p:cNvSpPr/>
              <p:nvPr/>
            </p:nvSpPr>
            <p:spPr>
              <a:xfrm>
                <a:off x="8115032" y="1853794"/>
                <a:ext cx="115155" cy="51798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1667" extrusionOk="0">
                    <a:moveTo>
                      <a:pt x="330" y="1"/>
                    </a:moveTo>
                    <a:lnTo>
                      <a:pt x="0" y="238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4" y="1661"/>
                      <a:pt x="3705" y="1638"/>
                    </a:cubicBezTo>
                    <a:lnTo>
                      <a:pt x="3663" y="1240"/>
                    </a:lnTo>
                    <a:cubicBezTo>
                      <a:pt x="3499" y="1256"/>
                      <a:pt x="3341" y="1264"/>
                      <a:pt x="3190" y="1264"/>
                    </a:cubicBezTo>
                    <a:cubicBezTo>
                      <a:pt x="1281" y="1264"/>
                      <a:pt x="371" y="55"/>
                      <a:pt x="33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1" name="Google Shape;9157;p70">
                <a:extLst>
                  <a:ext uri="{FF2B5EF4-FFF2-40B4-BE49-F238E27FC236}">
                    <a16:creationId xmlns:a16="http://schemas.microsoft.com/office/drawing/2014/main" id="{87C39662-7BA4-8179-072A-6F6764712DF7}"/>
                  </a:ext>
                </a:extLst>
              </p:cNvPr>
              <p:cNvSpPr/>
              <p:nvPr/>
            </p:nvSpPr>
            <p:spPr>
              <a:xfrm>
                <a:off x="8202499" y="1621065"/>
                <a:ext cx="115061" cy="51767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6" extrusionOk="0">
                    <a:moveTo>
                      <a:pt x="327" y="0"/>
                    </a:moveTo>
                    <a:lnTo>
                      <a:pt x="0" y="237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1" y="1655"/>
                      <a:pt x="3702" y="1638"/>
                    </a:cubicBezTo>
                    <a:lnTo>
                      <a:pt x="3660" y="1236"/>
                    </a:lnTo>
                    <a:cubicBezTo>
                      <a:pt x="3493" y="1253"/>
                      <a:pt x="3331" y="1261"/>
                      <a:pt x="3177" y="1261"/>
                    </a:cubicBezTo>
                    <a:cubicBezTo>
                      <a:pt x="1273" y="1261"/>
                      <a:pt x="370" y="54"/>
                      <a:pt x="32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2" name="Google Shape;9158;p70">
                <a:extLst>
                  <a:ext uri="{FF2B5EF4-FFF2-40B4-BE49-F238E27FC236}">
                    <a16:creationId xmlns:a16="http://schemas.microsoft.com/office/drawing/2014/main" id="{FCF19821-58CC-3674-3994-81D4B185D210}"/>
                  </a:ext>
                </a:extLst>
              </p:cNvPr>
              <p:cNvSpPr/>
              <p:nvPr/>
            </p:nvSpPr>
            <p:spPr>
              <a:xfrm>
                <a:off x="8214183" y="1589589"/>
                <a:ext cx="115061" cy="51860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9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5" y="302"/>
                      <a:pt x="1064" y="1669"/>
                      <a:pt x="3184" y="1669"/>
                    </a:cubicBezTo>
                    <a:cubicBezTo>
                      <a:pt x="3354" y="1669"/>
                      <a:pt x="3527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7" y="1263"/>
                    </a:cubicBezTo>
                    <a:cubicBezTo>
                      <a:pt x="1277" y="1263"/>
                      <a:pt x="371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373" name="Google Shape;5906;p42">
            <a:extLst>
              <a:ext uri="{FF2B5EF4-FFF2-40B4-BE49-F238E27FC236}">
                <a16:creationId xmlns:a16="http://schemas.microsoft.com/office/drawing/2014/main" id="{379D6326-0812-04A5-E249-C90165A7F636}"/>
              </a:ext>
            </a:extLst>
          </p:cNvPr>
          <p:cNvGrpSpPr/>
          <p:nvPr/>
        </p:nvGrpSpPr>
        <p:grpSpPr>
          <a:xfrm rot="2700000">
            <a:off x="1711892" y="1310799"/>
            <a:ext cx="478576" cy="1069476"/>
            <a:chOff x="3101298" y="375482"/>
            <a:chExt cx="370854" cy="828749"/>
          </a:xfrm>
        </p:grpSpPr>
        <p:sp>
          <p:nvSpPr>
            <p:cNvPr id="55374" name="Google Shape;5907;p42">
              <a:extLst>
                <a:ext uri="{FF2B5EF4-FFF2-40B4-BE49-F238E27FC236}">
                  <a16:creationId xmlns:a16="http://schemas.microsoft.com/office/drawing/2014/main" id="{A6DD7975-EA14-8511-B71A-965BC5EF7C11}"/>
                </a:ext>
              </a:extLst>
            </p:cNvPr>
            <p:cNvSpPr/>
            <p:nvPr/>
          </p:nvSpPr>
          <p:spPr>
            <a:xfrm>
              <a:off x="3101298" y="375482"/>
              <a:ext cx="370854" cy="828749"/>
            </a:xfrm>
            <a:custGeom>
              <a:avLst/>
              <a:gdLst/>
              <a:ahLst/>
              <a:cxnLst/>
              <a:rect l="l" t="t" r="r" b="b"/>
              <a:pathLst>
                <a:path w="11964" h="26736" extrusionOk="0">
                  <a:moveTo>
                    <a:pt x="3466" y="1"/>
                  </a:moveTo>
                  <a:cubicBezTo>
                    <a:pt x="3343" y="1"/>
                    <a:pt x="3220" y="12"/>
                    <a:pt x="3100" y="37"/>
                  </a:cubicBezTo>
                  <a:lnTo>
                    <a:pt x="3086" y="40"/>
                  </a:lnTo>
                  <a:cubicBezTo>
                    <a:pt x="2735" y="110"/>
                    <a:pt x="2414" y="274"/>
                    <a:pt x="2149" y="517"/>
                  </a:cubicBezTo>
                  <a:cubicBezTo>
                    <a:pt x="1895" y="751"/>
                    <a:pt x="1705" y="1050"/>
                    <a:pt x="1605" y="1379"/>
                  </a:cubicBezTo>
                  <a:lnTo>
                    <a:pt x="151" y="6063"/>
                  </a:lnTo>
                  <a:cubicBezTo>
                    <a:pt x="32" y="6389"/>
                    <a:pt x="1" y="6738"/>
                    <a:pt x="68" y="7087"/>
                  </a:cubicBezTo>
                  <a:lnTo>
                    <a:pt x="2827" y="21094"/>
                  </a:lnTo>
                  <a:cubicBezTo>
                    <a:pt x="2830" y="21114"/>
                    <a:pt x="2832" y="21128"/>
                    <a:pt x="2838" y="21145"/>
                  </a:cubicBezTo>
                  <a:lnTo>
                    <a:pt x="3078" y="22369"/>
                  </a:lnTo>
                  <a:cubicBezTo>
                    <a:pt x="3081" y="22397"/>
                    <a:pt x="3089" y="22425"/>
                    <a:pt x="3092" y="22453"/>
                  </a:cubicBezTo>
                  <a:lnTo>
                    <a:pt x="3248" y="23251"/>
                  </a:lnTo>
                  <a:cubicBezTo>
                    <a:pt x="3474" y="24383"/>
                    <a:pt x="4127" y="25360"/>
                    <a:pt x="5084" y="26002"/>
                  </a:cubicBezTo>
                  <a:cubicBezTo>
                    <a:pt x="5801" y="26481"/>
                    <a:pt x="6632" y="26735"/>
                    <a:pt x="7486" y="26735"/>
                  </a:cubicBezTo>
                  <a:cubicBezTo>
                    <a:pt x="7804" y="26735"/>
                    <a:pt x="8088" y="26693"/>
                    <a:pt x="8281" y="26666"/>
                  </a:cubicBezTo>
                  <a:lnTo>
                    <a:pt x="8306" y="26663"/>
                  </a:lnTo>
                  <a:lnTo>
                    <a:pt x="8328" y="26657"/>
                  </a:lnTo>
                  <a:cubicBezTo>
                    <a:pt x="9430" y="26442"/>
                    <a:pt x="10390" y="25817"/>
                    <a:pt x="11034" y="24897"/>
                  </a:cubicBezTo>
                  <a:lnTo>
                    <a:pt x="11037" y="24891"/>
                  </a:lnTo>
                  <a:cubicBezTo>
                    <a:pt x="11715" y="23918"/>
                    <a:pt x="11963" y="22740"/>
                    <a:pt x="11735" y="21580"/>
                  </a:cubicBezTo>
                  <a:lnTo>
                    <a:pt x="11604" y="20899"/>
                  </a:lnTo>
                  <a:cubicBezTo>
                    <a:pt x="11601" y="20868"/>
                    <a:pt x="11592" y="20835"/>
                    <a:pt x="11587" y="20799"/>
                  </a:cubicBezTo>
                  <a:lnTo>
                    <a:pt x="11325" y="19476"/>
                  </a:lnTo>
                  <a:cubicBezTo>
                    <a:pt x="11316" y="19443"/>
                    <a:pt x="11311" y="19406"/>
                    <a:pt x="11300" y="19373"/>
                  </a:cubicBezTo>
                  <a:lnTo>
                    <a:pt x="8546" y="5374"/>
                  </a:lnTo>
                  <a:lnTo>
                    <a:pt x="8532" y="5318"/>
                  </a:lnTo>
                  <a:cubicBezTo>
                    <a:pt x="8513" y="5254"/>
                    <a:pt x="8496" y="5193"/>
                    <a:pt x="8479" y="5151"/>
                  </a:cubicBezTo>
                  <a:cubicBezTo>
                    <a:pt x="8387" y="4897"/>
                    <a:pt x="8245" y="4663"/>
                    <a:pt x="8063" y="4467"/>
                  </a:cubicBezTo>
                  <a:lnTo>
                    <a:pt x="6546" y="2632"/>
                  </a:lnTo>
                  <a:cubicBezTo>
                    <a:pt x="6518" y="2590"/>
                    <a:pt x="6487" y="2548"/>
                    <a:pt x="6456" y="2509"/>
                  </a:cubicBezTo>
                  <a:lnTo>
                    <a:pt x="4953" y="687"/>
                  </a:lnTo>
                  <a:lnTo>
                    <a:pt x="4936" y="670"/>
                  </a:lnTo>
                  <a:cubicBezTo>
                    <a:pt x="4562" y="246"/>
                    <a:pt x="4027" y="1"/>
                    <a:pt x="3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75" name="Google Shape;5908;p42">
              <a:extLst>
                <a:ext uri="{FF2B5EF4-FFF2-40B4-BE49-F238E27FC236}">
                  <a16:creationId xmlns:a16="http://schemas.microsoft.com/office/drawing/2014/main" id="{7DAC4AF5-7417-A2D8-6325-FE8DCD104AF0}"/>
                </a:ext>
              </a:extLst>
            </p:cNvPr>
            <p:cNvGrpSpPr/>
            <p:nvPr/>
          </p:nvGrpSpPr>
          <p:grpSpPr>
            <a:xfrm>
              <a:off x="3153310" y="429209"/>
              <a:ext cx="260945" cy="722486"/>
              <a:chOff x="3153310" y="429209"/>
              <a:chExt cx="260945" cy="722486"/>
            </a:xfrm>
          </p:grpSpPr>
          <p:sp>
            <p:nvSpPr>
              <p:cNvPr id="55376" name="Google Shape;5909;p42">
                <a:extLst>
                  <a:ext uri="{FF2B5EF4-FFF2-40B4-BE49-F238E27FC236}">
                    <a16:creationId xmlns:a16="http://schemas.microsoft.com/office/drawing/2014/main" id="{48BC9500-C6BA-DA53-0078-9010B97EB13B}"/>
                  </a:ext>
                </a:extLst>
              </p:cNvPr>
              <p:cNvSpPr/>
              <p:nvPr/>
            </p:nvSpPr>
            <p:spPr>
              <a:xfrm>
                <a:off x="3160426" y="555454"/>
                <a:ext cx="230775" cy="464938"/>
              </a:xfrm>
              <a:custGeom>
                <a:avLst/>
                <a:gdLst/>
                <a:ahLst/>
                <a:cxnLst/>
                <a:rect l="l" t="t" r="r" b="b"/>
                <a:pathLst>
                  <a:path w="7427" h="14963" extrusionOk="0">
                    <a:moveTo>
                      <a:pt x="4662" y="1"/>
                    </a:moveTo>
                    <a:lnTo>
                      <a:pt x="0" y="918"/>
                    </a:lnTo>
                    <a:lnTo>
                      <a:pt x="2762" y="14962"/>
                    </a:lnTo>
                    <a:lnTo>
                      <a:pt x="7427" y="14044"/>
                    </a:lnTo>
                    <a:lnTo>
                      <a:pt x="46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7" name="Google Shape;5910;p42">
                <a:extLst>
                  <a:ext uri="{FF2B5EF4-FFF2-40B4-BE49-F238E27FC236}">
                    <a16:creationId xmlns:a16="http://schemas.microsoft.com/office/drawing/2014/main" id="{D2910960-4E75-9AE8-2561-11AF79C52E4D}"/>
                  </a:ext>
                </a:extLst>
              </p:cNvPr>
              <p:cNvSpPr/>
              <p:nvPr/>
            </p:nvSpPr>
            <p:spPr>
              <a:xfrm>
                <a:off x="3153310" y="549178"/>
                <a:ext cx="244478" cy="477367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15363" extrusionOk="0">
                    <a:moveTo>
                      <a:pt x="4726" y="440"/>
                    </a:moveTo>
                    <a:lnTo>
                      <a:pt x="7413" y="14082"/>
                    </a:lnTo>
                    <a:lnTo>
                      <a:pt x="3145" y="14924"/>
                    </a:lnTo>
                    <a:lnTo>
                      <a:pt x="458" y="1282"/>
                    </a:lnTo>
                    <a:lnTo>
                      <a:pt x="4726" y="440"/>
                    </a:lnTo>
                    <a:close/>
                    <a:moveTo>
                      <a:pt x="4890" y="0"/>
                    </a:moveTo>
                    <a:cubicBezTo>
                      <a:pt x="4876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0" y="1048"/>
                      <a:pt x="23" y="1159"/>
                    </a:cubicBezTo>
                    <a:lnTo>
                      <a:pt x="2787" y="15198"/>
                    </a:lnTo>
                    <a:cubicBezTo>
                      <a:pt x="2804" y="15295"/>
                      <a:pt x="2893" y="15362"/>
                      <a:pt x="2985" y="15362"/>
                    </a:cubicBezTo>
                    <a:cubicBezTo>
                      <a:pt x="2997" y="15362"/>
                      <a:pt x="3011" y="15362"/>
                      <a:pt x="3022" y="15359"/>
                    </a:cubicBezTo>
                    <a:lnTo>
                      <a:pt x="7686" y="14442"/>
                    </a:lnTo>
                    <a:cubicBezTo>
                      <a:pt x="7798" y="14422"/>
                      <a:pt x="7868" y="14316"/>
                      <a:pt x="7848" y="14204"/>
                    </a:cubicBezTo>
                    <a:lnTo>
                      <a:pt x="5086" y="166"/>
                    </a:lnTo>
                    <a:cubicBezTo>
                      <a:pt x="5072" y="113"/>
                      <a:pt x="5044" y="69"/>
                      <a:pt x="5000" y="35"/>
                    </a:cubicBezTo>
                    <a:cubicBezTo>
                      <a:pt x="4969" y="12"/>
                      <a:pt x="4930" y="0"/>
                      <a:pt x="4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8" name="Google Shape;5911;p42">
                <a:extLst>
                  <a:ext uri="{FF2B5EF4-FFF2-40B4-BE49-F238E27FC236}">
                    <a16:creationId xmlns:a16="http://schemas.microsoft.com/office/drawing/2014/main" id="{2B272831-8F2A-1E23-808B-4A2C7685AE1B}"/>
                  </a:ext>
                </a:extLst>
              </p:cNvPr>
              <p:cNvSpPr/>
              <p:nvPr/>
            </p:nvSpPr>
            <p:spPr>
              <a:xfrm>
                <a:off x="3189198" y="572171"/>
                <a:ext cx="99277" cy="44744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0" extrusionOk="0">
                    <a:moveTo>
                      <a:pt x="219" y="0"/>
                    </a:moveTo>
                    <a:cubicBezTo>
                      <a:pt x="207" y="0"/>
                      <a:pt x="194" y="2"/>
                      <a:pt x="182" y="4"/>
                    </a:cubicBezTo>
                    <a:cubicBezTo>
                      <a:pt x="70" y="23"/>
                      <a:pt x="0" y="129"/>
                      <a:pt x="23" y="241"/>
                    </a:cubicBezTo>
                    <a:lnTo>
                      <a:pt x="2776" y="14234"/>
                    </a:lnTo>
                    <a:cubicBezTo>
                      <a:pt x="2793" y="14332"/>
                      <a:pt x="2882" y="14399"/>
                      <a:pt x="2974" y="14399"/>
                    </a:cubicBezTo>
                    <a:cubicBezTo>
                      <a:pt x="2988" y="14399"/>
                      <a:pt x="3002" y="14396"/>
                      <a:pt x="3013" y="14396"/>
                    </a:cubicBezTo>
                    <a:cubicBezTo>
                      <a:pt x="3125" y="14374"/>
                      <a:pt x="3195" y="14271"/>
                      <a:pt x="3175" y="14159"/>
                    </a:cubicBezTo>
                    <a:lnTo>
                      <a:pt x="419" y="163"/>
                    </a:lnTo>
                    <a:cubicBezTo>
                      <a:pt x="402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9" name="Google Shape;5912;p42">
                <a:extLst>
                  <a:ext uri="{FF2B5EF4-FFF2-40B4-BE49-F238E27FC236}">
                    <a16:creationId xmlns:a16="http://schemas.microsoft.com/office/drawing/2014/main" id="{34B59CC0-6D9C-C0B2-F513-637D07D538B5}"/>
                  </a:ext>
                </a:extLst>
              </p:cNvPr>
              <p:cNvSpPr/>
              <p:nvPr/>
            </p:nvSpPr>
            <p:spPr>
              <a:xfrm>
                <a:off x="3226050" y="564589"/>
                <a:ext cx="99277" cy="44772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9" extrusionOk="0">
                    <a:moveTo>
                      <a:pt x="223" y="1"/>
                    </a:moveTo>
                    <a:cubicBezTo>
                      <a:pt x="209" y="1"/>
                      <a:pt x="195" y="2"/>
                      <a:pt x="181" y="5"/>
                    </a:cubicBezTo>
                    <a:cubicBezTo>
                      <a:pt x="70" y="25"/>
                      <a:pt x="0" y="128"/>
                      <a:pt x="22" y="239"/>
                    </a:cubicBezTo>
                    <a:lnTo>
                      <a:pt x="2776" y="14247"/>
                    </a:lnTo>
                    <a:cubicBezTo>
                      <a:pt x="2793" y="14345"/>
                      <a:pt x="2882" y="14409"/>
                      <a:pt x="2974" y="14409"/>
                    </a:cubicBezTo>
                    <a:cubicBezTo>
                      <a:pt x="2988" y="14409"/>
                      <a:pt x="3002" y="14406"/>
                      <a:pt x="3013" y="14406"/>
                    </a:cubicBezTo>
                    <a:cubicBezTo>
                      <a:pt x="3125" y="14386"/>
                      <a:pt x="3194" y="14280"/>
                      <a:pt x="3175" y="14169"/>
                    </a:cubicBezTo>
                    <a:lnTo>
                      <a:pt x="419" y="164"/>
                    </a:lnTo>
                    <a:cubicBezTo>
                      <a:pt x="401" y="66"/>
                      <a:pt x="318" y="1"/>
                      <a:pt x="22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0" name="Google Shape;5913;p42">
                <a:extLst>
                  <a:ext uri="{FF2B5EF4-FFF2-40B4-BE49-F238E27FC236}">
                    <a16:creationId xmlns:a16="http://schemas.microsoft.com/office/drawing/2014/main" id="{268C5C1D-D164-D9C9-0B77-6BEEAE8C7A9E}"/>
                  </a:ext>
                </a:extLst>
              </p:cNvPr>
              <p:cNvSpPr/>
              <p:nvPr/>
            </p:nvSpPr>
            <p:spPr>
              <a:xfrm>
                <a:off x="3260291" y="557101"/>
                <a:ext cx="99525" cy="448469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3" extrusionOk="0">
                    <a:moveTo>
                      <a:pt x="219" y="0"/>
                    </a:moveTo>
                    <a:cubicBezTo>
                      <a:pt x="206" y="0"/>
                      <a:pt x="194" y="1"/>
                      <a:pt x="181" y="3"/>
                    </a:cubicBezTo>
                    <a:cubicBezTo>
                      <a:pt x="70" y="26"/>
                      <a:pt x="0" y="129"/>
                      <a:pt x="22" y="240"/>
                    </a:cubicBezTo>
                    <a:lnTo>
                      <a:pt x="2784" y="14267"/>
                    </a:lnTo>
                    <a:cubicBezTo>
                      <a:pt x="2801" y="14365"/>
                      <a:pt x="2887" y="14432"/>
                      <a:pt x="2982" y="14432"/>
                    </a:cubicBezTo>
                    <a:cubicBezTo>
                      <a:pt x="2996" y="14432"/>
                      <a:pt x="3007" y="14432"/>
                      <a:pt x="3021" y="14426"/>
                    </a:cubicBezTo>
                    <a:cubicBezTo>
                      <a:pt x="3133" y="14407"/>
                      <a:pt x="3203" y="14301"/>
                      <a:pt x="3180" y="14189"/>
                    </a:cubicBezTo>
                    <a:lnTo>
                      <a:pt x="418" y="165"/>
                    </a:lnTo>
                    <a:cubicBezTo>
                      <a:pt x="401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1" name="Google Shape;5914;p42">
                <a:extLst>
                  <a:ext uri="{FF2B5EF4-FFF2-40B4-BE49-F238E27FC236}">
                    <a16:creationId xmlns:a16="http://schemas.microsoft.com/office/drawing/2014/main" id="{4E4E3687-FF0D-8F7C-2B0A-A7FD71CACF20}"/>
                  </a:ext>
                </a:extLst>
              </p:cNvPr>
              <p:cNvSpPr/>
              <p:nvPr/>
            </p:nvSpPr>
            <p:spPr>
              <a:xfrm>
                <a:off x="3160239" y="435672"/>
                <a:ext cx="146693" cy="163752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5270" extrusionOk="0">
                    <a:moveTo>
                      <a:pt x="1485" y="0"/>
                    </a:moveTo>
                    <a:lnTo>
                      <a:pt x="1" y="4773"/>
                    </a:lnTo>
                    <a:cubicBezTo>
                      <a:pt x="1" y="4773"/>
                      <a:pt x="220" y="5269"/>
                      <a:pt x="630" y="5269"/>
                    </a:cubicBezTo>
                    <a:cubicBezTo>
                      <a:pt x="663" y="5269"/>
                      <a:pt x="698" y="5266"/>
                      <a:pt x="734" y="5259"/>
                    </a:cubicBezTo>
                    <a:cubicBezTo>
                      <a:pt x="1211" y="5164"/>
                      <a:pt x="1167" y="4595"/>
                      <a:pt x="1167" y="4595"/>
                    </a:cubicBezTo>
                    <a:lnTo>
                      <a:pt x="1167" y="4595"/>
                    </a:lnTo>
                    <a:cubicBezTo>
                      <a:pt x="1167" y="4595"/>
                      <a:pt x="1394" y="5043"/>
                      <a:pt x="1786" y="5043"/>
                    </a:cubicBezTo>
                    <a:cubicBezTo>
                      <a:pt x="1819" y="5043"/>
                      <a:pt x="1854" y="5040"/>
                      <a:pt x="1889" y="5033"/>
                    </a:cubicBezTo>
                    <a:cubicBezTo>
                      <a:pt x="2341" y="4941"/>
                      <a:pt x="2341" y="4352"/>
                      <a:pt x="2341" y="4352"/>
                    </a:cubicBezTo>
                    <a:cubicBezTo>
                      <a:pt x="2341" y="4352"/>
                      <a:pt x="2513" y="4816"/>
                      <a:pt x="2926" y="4816"/>
                    </a:cubicBezTo>
                    <a:cubicBezTo>
                      <a:pt x="2962" y="4816"/>
                      <a:pt x="3001" y="4812"/>
                      <a:pt x="3041" y="4804"/>
                    </a:cubicBezTo>
                    <a:cubicBezTo>
                      <a:pt x="3544" y="4706"/>
                      <a:pt x="3443" y="4112"/>
                      <a:pt x="3443" y="4112"/>
                    </a:cubicBezTo>
                    <a:lnTo>
                      <a:pt x="3443" y="4112"/>
                    </a:lnTo>
                    <a:cubicBezTo>
                      <a:pt x="3443" y="4112"/>
                      <a:pt x="3677" y="4584"/>
                      <a:pt x="4103" y="4584"/>
                    </a:cubicBezTo>
                    <a:cubicBezTo>
                      <a:pt x="4140" y="4584"/>
                      <a:pt x="4179" y="4580"/>
                      <a:pt x="4219" y="4572"/>
                    </a:cubicBezTo>
                    <a:cubicBezTo>
                      <a:pt x="4721" y="4475"/>
                      <a:pt x="4665" y="3847"/>
                      <a:pt x="4665" y="3847"/>
                    </a:cubicBezTo>
                    <a:lnTo>
                      <a:pt x="4665" y="3847"/>
                    </a:lnTo>
                    <a:lnTo>
                      <a:pt x="4665" y="3856"/>
                    </a:lnTo>
                    <a:lnTo>
                      <a:pt x="14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2" name="Google Shape;5915;p42">
                <a:extLst>
                  <a:ext uri="{FF2B5EF4-FFF2-40B4-BE49-F238E27FC236}">
                    <a16:creationId xmlns:a16="http://schemas.microsoft.com/office/drawing/2014/main" id="{C7D4CAC9-8846-77F1-2197-F709983DDCC2}"/>
                  </a:ext>
                </a:extLst>
              </p:cNvPr>
              <p:cNvSpPr/>
              <p:nvPr/>
            </p:nvSpPr>
            <p:spPr>
              <a:xfrm>
                <a:off x="3153745" y="429302"/>
                <a:ext cx="158128" cy="176368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5676" extrusionOk="0">
                    <a:moveTo>
                      <a:pt x="1769" y="621"/>
                    </a:moveTo>
                    <a:lnTo>
                      <a:pt x="4668" y="4130"/>
                    </a:lnTo>
                    <a:cubicBezTo>
                      <a:pt x="4665" y="4256"/>
                      <a:pt x="4629" y="4529"/>
                      <a:pt x="4386" y="4577"/>
                    </a:cubicBezTo>
                    <a:cubicBezTo>
                      <a:pt x="4360" y="4582"/>
                      <a:pt x="4334" y="4584"/>
                      <a:pt x="4310" y="4584"/>
                    </a:cubicBezTo>
                    <a:cubicBezTo>
                      <a:pt x="4015" y="4584"/>
                      <a:pt x="3841" y="4241"/>
                      <a:pt x="3831" y="4225"/>
                    </a:cubicBezTo>
                    <a:cubicBezTo>
                      <a:pt x="3796" y="4155"/>
                      <a:pt x="3725" y="4111"/>
                      <a:pt x="3649" y="4111"/>
                    </a:cubicBezTo>
                    <a:cubicBezTo>
                      <a:pt x="3628" y="4111"/>
                      <a:pt x="3607" y="4115"/>
                      <a:pt x="3585" y="4122"/>
                    </a:cubicBezTo>
                    <a:cubicBezTo>
                      <a:pt x="3490" y="4153"/>
                      <a:pt x="3432" y="4247"/>
                      <a:pt x="3451" y="4348"/>
                    </a:cubicBezTo>
                    <a:cubicBezTo>
                      <a:pt x="3454" y="4362"/>
                      <a:pt x="3513" y="4750"/>
                      <a:pt x="3209" y="4808"/>
                    </a:cubicBezTo>
                    <a:cubicBezTo>
                      <a:pt x="3183" y="4813"/>
                      <a:pt x="3159" y="4816"/>
                      <a:pt x="3135" y="4816"/>
                    </a:cubicBezTo>
                    <a:cubicBezTo>
                      <a:pt x="2874" y="4816"/>
                      <a:pt x="2753" y="4523"/>
                      <a:pt x="2740" y="4487"/>
                    </a:cubicBezTo>
                    <a:cubicBezTo>
                      <a:pt x="2709" y="4408"/>
                      <a:pt x="2633" y="4355"/>
                      <a:pt x="2550" y="4355"/>
                    </a:cubicBezTo>
                    <a:cubicBezTo>
                      <a:pt x="2537" y="4355"/>
                      <a:pt x="2524" y="4356"/>
                      <a:pt x="2511" y="4359"/>
                    </a:cubicBezTo>
                    <a:cubicBezTo>
                      <a:pt x="2414" y="4376"/>
                      <a:pt x="2344" y="4459"/>
                      <a:pt x="2344" y="4557"/>
                    </a:cubicBezTo>
                    <a:cubicBezTo>
                      <a:pt x="2344" y="4563"/>
                      <a:pt x="2341" y="4981"/>
                      <a:pt x="2054" y="5037"/>
                    </a:cubicBezTo>
                    <a:cubicBezTo>
                      <a:pt x="2033" y="5041"/>
                      <a:pt x="2013" y="5043"/>
                      <a:pt x="1994" y="5043"/>
                    </a:cubicBezTo>
                    <a:cubicBezTo>
                      <a:pt x="1728" y="5043"/>
                      <a:pt x="1551" y="4710"/>
                      <a:pt x="1549" y="4708"/>
                    </a:cubicBezTo>
                    <a:cubicBezTo>
                      <a:pt x="1515" y="4640"/>
                      <a:pt x="1445" y="4597"/>
                      <a:pt x="1370" y="4597"/>
                    </a:cubicBezTo>
                    <a:cubicBezTo>
                      <a:pt x="1351" y="4597"/>
                      <a:pt x="1333" y="4599"/>
                      <a:pt x="1314" y="4605"/>
                    </a:cubicBezTo>
                    <a:cubicBezTo>
                      <a:pt x="1222" y="4632"/>
                      <a:pt x="1164" y="4722"/>
                      <a:pt x="1169" y="4819"/>
                    </a:cubicBezTo>
                    <a:cubicBezTo>
                      <a:pt x="1169" y="4831"/>
                      <a:pt x="1197" y="5204"/>
                      <a:pt x="901" y="5266"/>
                    </a:cubicBezTo>
                    <a:cubicBezTo>
                      <a:pt x="881" y="5269"/>
                      <a:pt x="862" y="5271"/>
                      <a:pt x="843" y="5271"/>
                    </a:cubicBezTo>
                    <a:cubicBezTo>
                      <a:pt x="636" y="5271"/>
                      <a:pt x="489" y="5064"/>
                      <a:pt x="427" y="4959"/>
                    </a:cubicBezTo>
                    <a:lnTo>
                      <a:pt x="1769" y="621"/>
                    </a:lnTo>
                    <a:close/>
                    <a:moveTo>
                      <a:pt x="1689" y="1"/>
                    </a:moveTo>
                    <a:cubicBezTo>
                      <a:pt x="1677" y="1"/>
                      <a:pt x="1664" y="2"/>
                      <a:pt x="1652" y="4"/>
                    </a:cubicBezTo>
                    <a:cubicBezTo>
                      <a:pt x="1582" y="18"/>
                      <a:pt x="1518" y="74"/>
                      <a:pt x="1498" y="144"/>
                    </a:cubicBezTo>
                    <a:lnTo>
                      <a:pt x="14" y="4920"/>
                    </a:lnTo>
                    <a:cubicBezTo>
                      <a:pt x="0" y="4964"/>
                      <a:pt x="6" y="5012"/>
                      <a:pt x="25" y="5059"/>
                    </a:cubicBezTo>
                    <a:cubicBezTo>
                      <a:pt x="131" y="5302"/>
                      <a:pt x="413" y="5676"/>
                      <a:pt x="835" y="5676"/>
                    </a:cubicBezTo>
                    <a:cubicBezTo>
                      <a:pt x="879" y="5676"/>
                      <a:pt x="929" y="5673"/>
                      <a:pt x="977" y="5662"/>
                    </a:cubicBezTo>
                    <a:cubicBezTo>
                      <a:pt x="1250" y="5609"/>
                      <a:pt x="1404" y="5441"/>
                      <a:pt x="1487" y="5257"/>
                    </a:cubicBezTo>
                    <a:cubicBezTo>
                      <a:pt x="1615" y="5363"/>
                      <a:pt x="1783" y="5449"/>
                      <a:pt x="1990" y="5449"/>
                    </a:cubicBezTo>
                    <a:cubicBezTo>
                      <a:pt x="2035" y="5449"/>
                      <a:pt x="2083" y="5445"/>
                      <a:pt x="2132" y="5436"/>
                    </a:cubicBezTo>
                    <a:cubicBezTo>
                      <a:pt x="2386" y="5386"/>
                      <a:pt x="2547" y="5218"/>
                      <a:pt x="2637" y="5034"/>
                    </a:cubicBezTo>
                    <a:cubicBezTo>
                      <a:pt x="2759" y="5143"/>
                      <a:pt x="2924" y="5224"/>
                      <a:pt x="3125" y="5224"/>
                    </a:cubicBezTo>
                    <a:cubicBezTo>
                      <a:pt x="3177" y="5224"/>
                      <a:pt x="3231" y="5218"/>
                      <a:pt x="3287" y="5207"/>
                    </a:cubicBezTo>
                    <a:cubicBezTo>
                      <a:pt x="3560" y="5157"/>
                      <a:pt x="3716" y="4990"/>
                      <a:pt x="3792" y="4803"/>
                    </a:cubicBezTo>
                    <a:cubicBezTo>
                      <a:pt x="3924" y="4910"/>
                      <a:pt x="4096" y="4994"/>
                      <a:pt x="4304" y="4994"/>
                    </a:cubicBezTo>
                    <a:cubicBezTo>
                      <a:pt x="4355" y="4994"/>
                      <a:pt x="4409" y="4989"/>
                      <a:pt x="4464" y="4978"/>
                    </a:cubicBezTo>
                    <a:cubicBezTo>
                      <a:pt x="4980" y="4872"/>
                      <a:pt x="5089" y="4353"/>
                      <a:pt x="5075" y="4069"/>
                    </a:cubicBezTo>
                    <a:cubicBezTo>
                      <a:pt x="5075" y="4049"/>
                      <a:pt x="5072" y="4033"/>
                      <a:pt x="5069" y="4016"/>
                    </a:cubicBezTo>
                    <a:cubicBezTo>
                      <a:pt x="5058" y="3966"/>
                      <a:pt x="5033" y="3924"/>
                      <a:pt x="5000" y="3896"/>
                    </a:cubicBezTo>
                    <a:lnTo>
                      <a:pt x="1847" y="74"/>
                    </a:lnTo>
                    <a:cubicBezTo>
                      <a:pt x="1806" y="28"/>
                      <a:pt x="1749" y="1"/>
                      <a:pt x="168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3" name="Google Shape;5916;p42">
                <a:extLst>
                  <a:ext uri="{FF2B5EF4-FFF2-40B4-BE49-F238E27FC236}">
                    <a16:creationId xmlns:a16="http://schemas.microsoft.com/office/drawing/2014/main" id="{AC06234F-577D-9C3C-70A1-AB3ADFBA1D07}"/>
                  </a:ext>
                </a:extLst>
              </p:cNvPr>
              <p:cNvSpPr/>
              <p:nvPr/>
            </p:nvSpPr>
            <p:spPr>
              <a:xfrm>
                <a:off x="3184848" y="435672"/>
                <a:ext cx="67303" cy="68919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2218" extrusionOk="0">
                    <a:moveTo>
                      <a:pt x="687" y="0"/>
                    </a:moveTo>
                    <a:lnTo>
                      <a:pt x="1" y="2218"/>
                    </a:lnTo>
                    <a:lnTo>
                      <a:pt x="2166" y="1788"/>
                    </a:lnTo>
                    <a:lnTo>
                      <a:pt x="68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4" name="Google Shape;5917;p42">
                <a:extLst>
                  <a:ext uri="{FF2B5EF4-FFF2-40B4-BE49-F238E27FC236}">
                    <a16:creationId xmlns:a16="http://schemas.microsoft.com/office/drawing/2014/main" id="{88222B55-85CB-9A5E-37C0-E72D25186AAD}"/>
                  </a:ext>
                </a:extLst>
              </p:cNvPr>
              <p:cNvSpPr/>
              <p:nvPr/>
            </p:nvSpPr>
            <p:spPr>
              <a:xfrm>
                <a:off x="3178261" y="429209"/>
                <a:ext cx="80757" cy="8153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624" extrusionOk="0">
                    <a:moveTo>
                      <a:pt x="983" y="621"/>
                    </a:moveTo>
                    <a:lnTo>
                      <a:pt x="2007" y="1860"/>
                    </a:lnTo>
                    <a:lnTo>
                      <a:pt x="506" y="2155"/>
                    </a:lnTo>
                    <a:lnTo>
                      <a:pt x="983" y="621"/>
                    </a:lnTo>
                    <a:close/>
                    <a:moveTo>
                      <a:pt x="903" y="1"/>
                    </a:moveTo>
                    <a:cubicBezTo>
                      <a:pt x="891" y="1"/>
                      <a:pt x="878" y="2"/>
                      <a:pt x="866" y="4"/>
                    </a:cubicBezTo>
                    <a:cubicBezTo>
                      <a:pt x="796" y="18"/>
                      <a:pt x="732" y="74"/>
                      <a:pt x="712" y="144"/>
                    </a:cubicBezTo>
                    <a:lnTo>
                      <a:pt x="20" y="2362"/>
                    </a:lnTo>
                    <a:cubicBezTo>
                      <a:pt x="1" y="2432"/>
                      <a:pt x="15" y="2504"/>
                      <a:pt x="62" y="2557"/>
                    </a:cubicBezTo>
                    <a:cubicBezTo>
                      <a:pt x="101" y="2599"/>
                      <a:pt x="157" y="2624"/>
                      <a:pt x="213" y="2624"/>
                    </a:cubicBezTo>
                    <a:cubicBezTo>
                      <a:pt x="227" y="2624"/>
                      <a:pt x="238" y="2624"/>
                      <a:pt x="258" y="2618"/>
                    </a:cubicBezTo>
                    <a:lnTo>
                      <a:pt x="2425" y="2192"/>
                    </a:lnTo>
                    <a:cubicBezTo>
                      <a:pt x="2489" y="2178"/>
                      <a:pt x="2551" y="2130"/>
                      <a:pt x="2573" y="2063"/>
                    </a:cubicBezTo>
                    <a:cubicBezTo>
                      <a:pt x="2598" y="1994"/>
                      <a:pt x="2584" y="1921"/>
                      <a:pt x="2540" y="1865"/>
                    </a:cubicBezTo>
                    <a:lnTo>
                      <a:pt x="1061" y="74"/>
                    </a:lnTo>
                    <a:cubicBezTo>
                      <a:pt x="1019" y="28"/>
                      <a:pt x="962" y="1"/>
                      <a:pt x="9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5" name="Google Shape;5918;p42">
                <a:extLst>
                  <a:ext uri="{FF2B5EF4-FFF2-40B4-BE49-F238E27FC236}">
                    <a16:creationId xmlns:a16="http://schemas.microsoft.com/office/drawing/2014/main" id="{9F73561D-261E-67AC-B5E0-33CF5975B3D9}"/>
                  </a:ext>
                </a:extLst>
              </p:cNvPr>
              <p:cNvSpPr/>
              <p:nvPr/>
            </p:nvSpPr>
            <p:spPr>
              <a:xfrm>
                <a:off x="3246309" y="991828"/>
                <a:ext cx="153032" cy="69882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2249" extrusionOk="0">
                    <a:moveTo>
                      <a:pt x="4663" y="0"/>
                    </a:moveTo>
                    <a:lnTo>
                      <a:pt x="1" y="918"/>
                    </a:lnTo>
                    <a:lnTo>
                      <a:pt x="260" y="2249"/>
                    </a:lnTo>
                    <a:lnTo>
                      <a:pt x="4925" y="1331"/>
                    </a:lnTo>
                    <a:lnTo>
                      <a:pt x="46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6" name="Google Shape;5919;p42">
                <a:extLst>
                  <a:ext uri="{FF2B5EF4-FFF2-40B4-BE49-F238E27FC236}">
                    <a16:creationId xmlns:a16="http://schemas.microsoft.com/office/drawing/2014/main" id="{906F9F7D-5D87-5CE2-7DF9-F626352F330C}"/>
                  </a:ext>
                </a:extLst>
              </p:cNvPr>
              <p:cNvSpPr/>
              <p:nvPr/>
            </p:nvSpPr>
            <p:spPr>
              <a:xfrm>
                <a:off x="3239566" y="985552"/>
                <a:ext cx="166207" cy="82404"/>
              </a:xfrm>
              <a:custGeom>
                <a:avLst/>
                <a:gdLst/>
                <a:ahLst/>
                <a:cxnLst/>
                <a:rect l="l" t="t" r="r" b="b"/>
                <a:pathLst>
                  <a:path w="5349" h="2652" extrusionOk="0">
                    <a:moveTo>
                      <a:pt x="4715" y="437"/>
                    </a:moveTo>
                    <a:lnTo>
                      <a:pt x="4902" y="1368"/>
                    </a:lnTo>
                    <a:lnTo>
                      <a:pt x="634" y="2208"/>
                    </a:lnTo>
                    <a:lnTo>
                      <a:pt x="447" y="1276"/>
                    </a:lnTo>
                    <a:lnTo>
                      <a:pt x="4715" y="437"/>
                    </a:lnTo>
                    <a:close/>
                    <a:moveTo>
                      <a:pt x="4879" y="0"/>
                    </a:moveTo>
                    <a:cubicBezTo>
                      <a:pt x="4866" y="0"/>
                      <a:pt x="4852" y="1"/>
                      <a:pt x="4838" y="4"/>
                    </a:cubicBezTo>
                    <a:lnTo>
                      <a:pt x="173" y="922"/>
                    </a:lnTo>
                    <a:cubicBezTo>
                      <a:pt x="120" y="936"/>
                      <a:pt x="76" y="964"/>
                      <a:pt x="42" y="1009"/>
                    </a:cubicBezTo>
                    <a:cubicBezTo>
                      <a:pt x="11" y="1050"/>
                      <a:pt x="0" y="1106"/>
                      <a:pt x="11" y="1159"/>
                    </a:cubicBezTo>
                    <a:lnTo>
                      <a:pt x="274" y="2487"/>
                    </a:lnTo>
                    <a:cubicBezTo>
                      <a:pt x="290" y="2585"/>
                      <a:pt x="377" y="2652"/>
                      <a:pt x="472" y="2652"/>
                    </a:cubicBezTo>
                    <a:cubicBezTo>
                      <a:pt x="483" y="2652"/>
                      <a:pt x="497" y="2646"/>
                      <a:pt x="511" y="2646"/>
                    </a:cubicBezTo>
                    <a:lnTo>
                      <a:pt x="5175" y="1731"/>
                    </a:lnTo>
                    <a:cubicBezTo>
                      <a:pt x="5228" y="1717"/>
                      <a:pt x="5273" y="1684"/>
                      <a:pt x="5306" y="1642"/>
                    </a:cubicBezTo>
                    <a:cubicBezTo>
                      <a:pt x="5337" y="1600"/>
                      <a:pt x="5348" y="1544"/>
                      <a:pt x="5337" y="1494"/>
                    </a:cubicBezTo>
                    <a:lnTo>
                      <a:pt x="5075" y="163"/>
                    </a:lnTo>
                    <a:cubicBezTo>
                      <a:pt x="5058" y="66"/>
                      <a:pt x="4975" y="0"/>
                      <a:pt x="487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7" name="Google Shape;5920;p42">
                <a:extLst>
                  <a:ext uri="{FF2B5EF4-FFF2-40B4-BE49-F238E27FC236}">
                    <a16:creationId xmlns:a16="http://schemas.microsoft.com/office/drawing/2014/main" id="{6875DDC7-0ECF-7C5D-E7A7-D30767155593}"/>
                  </a:ext>
                </a:extLst>
              </p:cNvPr>
              <p:cNvSpPr/>
              <p:nvPr/>
            </p:nvSpPr>
            <p:spPr>
              <a:xfrm>
                <a:off x="3254201" y="1032998"/>
                <a:ext cx="153747" cy="112265"/>
              </a:xfrm>
              <a:custGeom>
                <a:avLst/>
                <a:gdLst/>
                <a:ahLst/>
                <a:cxnLst/>
                <a:rect l="l" t="t" r="r" b="b"/>
                <a:pathLst>
                  <a:path w="4948" h="3613" extrusionOk="0">
                    <a:moveTo>
                      <a:pt x="4662" y="0"/>
                    </a:moveTo>
                    <a:lnTo>
                      <a:pt x="1" y="918"/>
                    </a:lnTo>
                    <a:lnTo>
                      <a:pt x="154" y="1697"/>
                    </a:lnTo>
                    <a:cubicBezTo>
                      <a:pt x="280" y="2338"/>
                      <a:pt x="656" y="2871"/>
                      <a:pt x="1161" y="3209"/>
                    </a:cubicBezTo>
                    <a:cubicBezTo>
                      <a:pt x="1548" y="3466"/>
                      <a:pt x="2008" y="3613"/>
                      <a:pt x="2488" y="3613"/>
                    </a:cubicBezTo>
                    <a:cubicBezTo>
                      <a:pt x="2639" y="3613"/>
                      <a:pt x="2791" y="3598"/>
                      <a:pt x="2944" y="3569"/>
                    </a:cubicBezTo>
                    <a:cubicBezTo>
                      <a:pt x="3572" y="3446"/>
                      <a:pt x="4091" y="3086"/>
                      <a:pt x="4431" y="2603"/>
                    </a:cubicBezTo>
                    <a:cubicBezTo>
                      <a:pt x="4788" y="2090"/>
                      <a:pt x="4947" y="1437"/>
                      <a:pt x="4816" y="779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8" name="Google Shape;5921;p42">
                <a:extLst>
                  <a:ext uri="{FF2B5EF4-FFF2-40B4-BE49-F238E27FC236}">
                    <a16:creationId xmlns:a16="http://schemas.microsoft.com/office/drawing/2014/main" id="{0AF43E8E-B826-68FA-659A-64E1CB4DF693}"/>
                  </a:ext>
                </a:extLst>
              </p:cNvPr>
              <p:cNvSpPr/>
              <p:nvPr/>
            </p:nvSpPr>
            <p:spPr>
              <a:xfrm>
                <a:off x="3247272" y="1026722"/>
                <a:ext cx="166984" cy="124974"/>
              </a:xfrm>
              <a:custGeom>
                <a:avLst/>
                <a:gdLst/>
                <a:ahLst/>
                <a:cxnLst/>
                <a:rect l="l" t="t" r="r" b="b"/>
                <a:pathLst>
                  <a:path w="5374" h="4022" extrusionOk="0">
                    <a:moveTo>
                      <a:pt x="4732" y="440"/>
                    </a:moveTo>
                    <a:lnTo>
                      <a:pt x="4849" y="1020"/>
                    </a:lnTo>
                    <a:cubicBezTo>
                      <a:pt x="4961" y="1606"/>
                      <a:pt x="4838" y="2200"/>
                      <a:pt x="4492" y="2688"/>
                    </a:cubicBezTo>
                    <a:cubicBezTo>
                      <a:pt x="4169" y="3148"/>
                      <a:pt x="3686" y="3464"/>
                      <a:pt x="3133" y="3572"/>
                    </a:cubicBezTo>
                    <a:cubicBezTo>
                      <a:pt x="2992" y="3600"/>
                      <a:pt x="2851" y="3614"/>
                      <a:pt x="2710" y="3614"/>
                    </a:cubicBezTo>
                    <a:cubicBezTo>
                      <a:pt x="2281" y="3614"/>
                      <a:pt x="1863" y="3487"/>
                      <a:pt x="1501" y="3243"/>
                    </a:cubicBezTo>
                    <a:cubicBezTo>
                      <a:pt x="1016" y="2920"/>
                      <a:pt x="687" y="2429"/>
                      <a:pt x="575" y="1860"/>
                    </a:cubicBezTo>
                    <a:lnTo>
                      <a:pt x="461" y="1279"/>
                    </a:lnTo>
                    <a:lnTo>
                      <a:pt x="4732" y="440"/>
                    </a:lnTo>
                    <a:close/>
                    <a:moveTo>
                      <a:pt x="4891" y="0"/>
                    </a:moveTo>
                    <a:cubicBezTo>
                      <a:pt x="4877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1" y="1048"/>
                      <a:pt x="23" y="1159"/>
                    </a:cubicBezTo>
                    <a:lnTo>
                      <a:pt x="176" y="1935"/>
                    </a:lnTo>
                    <a:cubicBezTo>
                      <a:pt x="310" y="2616"/>
                      <a:pt x="698" y="3199"/>
                      <a:pt x="1270" y="3581"/>
                    </a:cubicBezTo>
                    <a:cubicBezTo>
                      <a:pt x="1702" y="3871"/>
                      <a:pt x="2199" y="4022"/>
                      <a:pt x="2704" y="4022"/>
                    </a:cubicBezTo>
                    <a:cubicBezTo>
                      <a:pt x="2871" y="4022"/>
                      <a:pt x="3039" y="3999"/>
                      <a:pt x="3206" y="3971"/>
                    </a:cubicBezTo>
                    <a:cubicBezTo>
                      <a:pt x="3864" y="3843"/>
                      <a:pt x="4436" y="3469"/>
                      <a:pt x="4821" y="2922"/>
                    </a:cubicBezTo>
                    <a:cubicBezTo>
                      <a:pt x="5226" y="2339"/>
                      <a:pt x="5374" y="1639"/>
                      <a:pt x="5240" y="942"/>
                    </a:cubicBezTo>
                    <a:lnTo>
                      <a:pt x="5086" y="163"/>
                    </a:lnTo>
                    <a:cubicBezTo>
                      <a:pt x="5067" y="66"/>
                      <a:pt x="4985" y="0"/>
                      <a:pt x="489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9" name="Google Shape;5922;p42">
                <a:extLst>
                  <a:ext uri="{FF2B5EF4-FFF2-40B4-BE49-F238E27FC236}">
                    <a16:creationId xmlns:a16="http://schemas.microsoft.com/office/drawing/2014/main" id="{ED9F4C62-1033-D66E-BD85-0CD35F0783E1}"/>
                  </a:ext>
                </a:extLst>
              </p:cNvPr>
              <p:cNvSpPr/>
              <p:nvPr/>
            </p:nvSpPr>
            <p:spPr>
              <a:xfrm>
                <a:off x="3287075" y="1088897"/>
                <a:ext cx="47603" cy="30451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980" extrusionOk="0">
                    <a:moveTo>
                      <a:pt x="0" y="1"/>
                    </a:moveTo>
                    <a:cubicBezTo>
                      <a:pt x="0" y="1"/>
                      <a:pt x="294" y="979"/>
                      <a:pt x="1393" y="979"/>
                    </a:cubicBezTo>
                    <a:cubicBezTo>
                      <a:pt x="1438" y="979"/>
                      <a:pt x="1484" y="978"/>
                      <a:pt x="1532" y="97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7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0" name="Google Shape;5923;p42">
                <a:extLst>
                  <a:ext uri="{FF2B5EF4-FFF2-40B4-BE49-F238E27FC236}">
                    <a16:creationId xmlns:a16="http://schemas.microsoft.com/office/drawing/2014/main" id="{D2D8A538-07E4-30ED-A75C-CB2E285B2FD2}"/>
                  </a:ext>
                </a:extLst>
              </p:cNvPr>
              <p:cNvSpPr/>
              <p:nvPr/>
            </p:nvSpPr>
            <p:spPr>
              <a:xfrm>
                <a:off x="3280053" y="1082589"/>
                <a:ext cx="61213" cy="43004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384" extrusionOk="0">
                    <a:moveTo>
                      <a:pt x="224" y="0"/>
                    </a:moveTo>
                    <a:cubicBezTo>
                      <a:pt x="206" y="0"/>
                      <a:pt x="186" y="3"/>
                      <a:pt x="167" y="9"/>
                    </a:cubicBezTo>
                    <a:cubicBezTo>
                      <a:pt x="59" y="39"/>
                      <a:pt x="0" y="151"/>
                      <a:pt x="31" y="260"/>
                    </a:cubicBezTo>
                    <a:cubicBezTo>
                      <a:pt x="154" y="661"/>
                      <a:pt x="633" y="1384"/>
                      <a:pt x="1621" y="1384"/>
                    </a:cubicBezTo>
                    <a:cubicBezTo>
                      <a:pt x="1668" y="1384"/>
                      <a:pt x="1719" y="1384"/>
                      <a:pt x="1772" y="1378"/>
                    </a:cubicBezTo>
                    <a:cubicBezTo>
                      <a:pt x="1883" y="1373"/>
                      <a:pt x="1970" y="1275"/>
                      <a:pt x="1959" y="1164"/>
                    </a:cubicBezTo>
                    <a:cubicBezTo>
                      <a:pt x="1953" y="1055"/>
                      <a:pt x="1864" y="974"/>
                      <a:pt x="1754" y="974"/>
                    </a:cubicBezTo>
                    <a:cubicBezTo>
                      <a:pt x="1751" y="974"/>
                      <a:pt x="1747" y="974"/>
                      <a:pt x="1744" y="974"/>
                    </a:cubicBezTo>
                    <a:cubicBezTo>
                      <a:pt x="1699" y="977"/>
                      <a:pt x="1656" y="979"/>
                      <a:pt x="1615" y="979"/>
                    </a:cubicBezTo>
                    <a:cubicBezTo>
                      <a:pt x="688" y="979"/>
                      <a:pt x="432" y="183"/>
                      <a:pt x="419" y="145"/>
                    </a:cubicBezTo>
                    <a:cubicBezTo>
                      <a:pt x="391" y="56"/>
                      <a:pt x="311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55391" name="Picture 7" descr="ARROW TO RIGHT">
            <a:hlinkClick r:id="rId3" action="ppaction://hlinksldjump"/>
            <a:extLst>
              <a:ext uri="{FF2B5EF4-FFF2-40B4-BE49-F238E27FC236}">
                <a16:creationId xmlns:a16="http://schemas.microsoft.com/office/drawing/2014/main" id="{85D8D306-8F37-CF35-7A20-D6184CB1B5F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1337" y="2282429"/>
            <a:ext cx="672704" cy="467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5781695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" dur="500"/>
                                        <p:tgtEl>
                                          <p:spTgt spid="55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552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 nodeType="clickPar">
                      <p:stCondLst>
                        <p:cond delay="0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55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299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53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 nodeType="clickPar">
                      <p:stCondLst>
                        <p:cond delay="0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553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301"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553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 nodeType="clickPar">
                      <p:stCondLst>
                        <p:cond delay="0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0" dur="500"/>
                                        <p:tgtEl>
                                          <p:spTgt spid="55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300"/>
                  </p:tgtEl>
                </p:cond>
              </p:nextCondLst>
            </p:seq>
          </p:childTnLst>
        </p:cTn>
      </p:par>
    </p:tnLst>
    <p:bldLst>
      <p:bldP spid="55299" grpId="0" animBg="1"/>
      <p:bldP spid="55301" grpId="0" animBg="1"/>
      <p:bldP spid="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3" name="AutoShape 3">
            <a:extLst>
              <a:ext uri="{FF2B5EF4-FFF2-40B4-BE49-F238E27FC236}">
                <a16:creationId xmlns:a16="http://schemas.microsoft.com/office/drawing/2014/main" id="{9A261478-36CD-342D-75CD-881B0E4C0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0" y="4245769"/>
            <a:ext cx="1944291" cy="701279"/>
          </a:xfrm>
          <a:custGeom>
            <a:avLst/>
            <a:gdLst>
              <a:gd name="connsiteX0" fmla="*/ 0 w 1944291"/>
              <a:gd name="connsiteY0" fmla="*/ 116882 h 701279"/>
              <a:gd name="connsiteX1" fmla="*/ 116882 w 1944291"/>
              <a:gd name="connsiteY1" fmla="*/ 0 h 701279"/>
              <a:gd name="connsiteX2" fmla="*/ 652847 w 1944291"/>
              <a:gd name="connsiteY2" fmla="*/ 0 h 701279"/>
              <a:gd name="connsiteX3" fmla="*/ 1205918 w 1944291"/>
              <a:gd name="connsiteY3" fmla="*/ 0 h 701279"/>
              <a:gd name="connsiteX4" fmla="*/ 1827409 w 1944291"/>
              <a:gd name="connsiteY4" fmla="*/ 0 h 701279"/>
              <a:gd name="connsiteX5" fmla="*/ 1944291 w 1944291"/>
              <a:gd name="connsiteY5" fmla="*/ 116882 h 701279"/>
              <a:gd name="connsiteX6" fmla="*/ 1944291 w 1944291"/>
              <a:gd name="connsiteY6" fmla="*/ 584397 h 701279"/>
              <a:gd name="connsiteX7" fmla="*/ 1827409 w 1944291"/>
              <a:gd name="connsiteY7" fmla="*/ 701279 h 701279"/>
              <a:gd name="connsiteX8" fmla="*/ 1257233 w 1944291"/>
              <a:gd name="connsiteY8" fmla="*/ 701279 h 701279"/>
              <a:gd name="connsiteX9" fmla="*/ 738373 w 1944291"/>
              <a:gd name="connsiteY9" fmla="*/ 701279 h 701279"/>
              <a:gd name="connsiteX10" fmla="*/ 116882 w 1944291"/>
              <a:gd name="connsiteY10" fmla="*/ 701279 h 701279"/>
              <a:gd name="connsiteX11" fmla="*/ 0 w 1944291"/>
              <a:gd name="connsiteY11" fmla="*/ 584397 h 701279"/>
              <a:gd name="connsiteX12" fmla="*/ 0 w 1944291"/>
              <a:gd name="connsiteY12" fmla="*/ 116882 h 701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44291" h="701279" fill="none" extrusionOk="0">
                <a:moveTo>
                  <a:pt x="0" y="116882"/>
                </a:moveTo>
                <a:cubicBezTo>
                  <a:pt x="3274" y="51108"/>
                  <a:pt x="46574" y="-3977"/>
                  <a:pt x="116882" y="0"/>
                </a:cubicBezTo>
                <a:cubicBezTo>
                  <a:pt x="346223" y="-26716"/>
                  <a:pt x="447982" y="-9587"/>
                  <a:pt x="652847" y="0"/>
                </a:cubicBezTo>
                <a:cubicBezTo>
                  <a:pt x="857712" y="9587"/>
                  <a:pt x="997543" y="13704"/>
                  <a:pt x="1205918" y="0"/>
                </a:cubicBezTo>
                <a:cubicBezTo>
                  <a:pt x="1414293" y="-13704"/>
                  <a:pt x="1616255" y="-29988"/>
                  <a:pt x="1827409" y="0"/>
                </a:cubicBezTo>
                <a:cubicBezTo>
                  <a:pt x="1898315" y="9039"/>
                  <a:pt x="1934249" y="47887"/>
                  <a:pt x="1944291" y="116882"/>
                </a:cubicBezTo>
                <a:cubicBezTo>
                  <a:pt x="1964422" y="349085"/>
                  <a:pt x="1948455" y="456372"/>
                  <a:pt x="1944291" y="584397"/>
                </a:cubicBezTo>
                <a:cubicBezTo>
                  <a:pt x="1944738" y="645405"/>
                  <a:pt x="1901069" y="709490"/>
                  <a:pt x="1827409" y="701279"/>
                </a:cubicBezTo>
                <a:cubicBezTo>
                  <a:pt x="1547944" y="691904"/>
                  <a:pt x="1415725" y="710706"/>
                  <a:pt x="1257233" y="701279"/>
                </a:cubicBezTo>
                <a:cubicBezTo>
                  <a:pt x="1098741" y="691852"/>
                  <a:pt x="865590" y="713062"/>
                  <a:pt x="738373" y="701279"/>
                </a:cubicBezTo>
                <a:cubicBezTo>
                  <a:pt x="611156" y="689496"/>
                  <a:pt x="352210" y="730022"/>
                  <a:pt x="116882" y="701279"/>
                </a:cubicBezTo>
                <a:cubicBezTo>
                  <a:pt x="62838" y="708287"/>
                  <a:pt x="7249" y="653820"/>
                  <a:pt x="0" y="584397"/>
                </a:cubicBezTo>
                <a:cubicBezTo>
                  <a:pt x="10651" y="459234"/>
                  <a:pt x="9350" y="301262"/>
                  <a:pt x="0" y="116882"/>
                </a:cubicBezTo>
                <a:close/>
              </a:path>
              <a:path w="1944291" h="701279" stroke="0" extrusionOk="0">
                <a:moveTo>
                  <a:pt x="0" y="116882"/>
                </a:moveTo>
                <a:cubicBezTo>
                  <a:pt x="181" y="57150"/>
                  <a:pt x="48042" y="-905"/>
                  <a:pt x="116882" y="0"/>
                </a:cubicBezTo>
                <a:cubicBezTo>
                  <a:pt x="375341" y="2014"/>
                  <a:pt x="430565" y="6022"/>
                  <a:pt x="687058" y="0"/>
                </a:cubicBezTo>
                <a:cubicBezTo>
                  <a:pt x="943551" y="-6022"/>
                  <a:pt x="1108369" y="25429"/>
                  <a:pt x="1257233" y="0"/>
                </a:cubicBezTo>
                <a:cubicBezTo>
                  <a:pt x="1406097" y="-25429"/>
                  <a:pt x="1639523" y="10052"/>
                  <a:pt x="1827409" y="0"/>
                </a:cubicBezTo>
                <a:cubicBezTo>
                  <a:pt x="1894185" y="2923"/>
                  <a:pt x="1934045" y="55373"/>
                  <a:pt x="1944291" y="116882"/>
                </a:cubicBezTo>
                <a:cubicBezTo>
                  <a:pt x="1957876" y="319227"/>
                  <a:pt x="1948805" y="379632"/>
                  <a:pt x="1944291" y="584397"/>
                </a:cubicBezTo>
                <a:cubicBezTo>
                  <a:pt x="1945502" y="634167"/>
                  <a:pt x="1890866" y="696938"/>
                  <a:pt x="1827409" y="701279"/>
                </a:cubicBezTo>
                <a:cubicBezTo>
                  <a:pt x="1595768" y="677806"/>
                  <a:pt x="1531963" y="698123"/>
                  <a:pt x="1291444" y="701279"/>
                </a:cubicBezTo>
                <a:cubicBezTo>
                  <a:pt x="1050925" y="704435"/>
                  <a:pt x="819438" y="709231"/>
                  <a:pt x="687058" y="701279"/>
                </a:cubicBezTo>
                <a:cubicBezTo>
                  <a:pt x="554678" y="693327"/>
                  <a:pt x="357688" y="715538"/>
                  <a:pt x="116882" y="701279"/>
                </a:cubicBezTo>
                <a:cubicBezTo>
                  <a:pt x="56562" y="702573"/>
                  <a:pt x="-10504" y="656000"/>
                  <a:pt x="0" y="584397"/>
                </a:cubicBezTo>
                <a:cubicBezTo>
                  <a:pt x="-5817" y="430015"/>
                  <a:pt x="-7474" y="298607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2593438764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GB" sz="2400" b="1" dirty="0">
                <a:latin typeface="Comic Sans MS" panose="030F0902030302020204" pitchFamily="66" charset="0"/>
              </a:rPr>
              <a:t>giraffe</a:t>
            </a:r>
          </a:p>
        </p:txBody>
      </p:sp>
      <p:sp>
        <p:nvSpPr>
          <p:cNvPr id="56324" name="AutoShape 4">
            <a:extLst>
              <a:ext uri="{FF2B5EF4-FFF2-40B4-BE49-F238E27FC236}">
                <a16:creationId xmlns:a16="http://schemas.microsoft.com/office/drawing/2014/main" id="{A7AEF5B1-0A3F-2B29-DDB0-88EBCA547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7141" y="4232673"/>
            <a:ext cx="2052638" cy="701278"/>
          </a:xfrm>
          <a:custGeom>
            <a:avLst/>
            <a:gdLst>
              <a:gd name="connsiteX0" fmla="*/ 0 w 2052638"/>
              <a:gd name="connsiteY0" fmla="*/ 116882 h 701278"/>
              <a:gd name="connsiteX1" fmla="*/ 116882 w 2052638"/>
              <a:gd name="connsiteY1" fmla="*/ 0 h 701278"/>
              <a:gd name="connsiteX2" fmla="*/ 535223 w 2052638"/>
              <a:gd name="connsiteY2" fmla="*/ 0 h 701278"/>
              <a:gd name="connsiteX3" fmla="*/ 1008130 w 2052638"/>
              <a:gd name="connsiteY3" fmla="*/ 0 h 701278"/>
              <a:gd name="connsiteX4" fmla="*/ 1481038 w 2052638"/>
              <a:gd name="connsiteY4" fmla="*/ 0 h 701278"/>
              <a:gd name="connsiteX5" fmla="*/ 1935756 w 2052638"/>
              <a:gd name="connsiteY5" fmla="*/ 0 h 701278"/>
              <a:gd name="connsiteX6" fmla="*/ 2052638 w 2052638"/>
              <a:gd name="connsiteY6" fmla="*/ 116882 h 701278"/>
              <a:gd name="connsiteX7" fmla="*/ 2052638 w 2052638"/>
              <a:gd name="connsiteY7" fmla="*/ 584396 h 701278"/>
              <a:gd name="connsiteX8" fmla="*/ 1935756 w 2052638"/>
              <a:gd name="connsiteY8" fmla="*/ 701278 h 701278"/>
              <a:gd name="connsiteX9" fmla="*/ 1499226 w 2052638"/>
              <a:gd name="connsiteY9" fmla="*/ 701278 h 701278"/>
              <a:gd name="connsiteX10" fmla="*/ 1044508 w 2052638"/>
              <a:gd name="connsiteY10" fmla="*/ 701278 h 701278"/>
              <a:gd name="connsiteX11" fmla="*/ 589789 w 2052638"/>
              <a:gd name="connsiteY11" fmla="*/ 701278 h 701278"/>
              <a:gd name="connsiteX12" fmla="*/ 116882 w 2052638"/>
              <a:gd name="connsiteY12" fmla="*/ 701278 h 701278"/>
              <a:gd name="connsiteX13" fmla="*/ 0 w 2052638"/>
              <a:gd name="connsiteY13" fmla="*/ 584396 h 701278"/>
              <a:gd name="connsiteX14" fmla="*/ 0 w 2052638"/>
              <a:gd name="connsiteY14" fmla="*/ 116882 h 701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052638" h="701278" fill="none" extrusionOk="0">
                <a:moveTo>
                  <a:pt x="0" y="116882"/>
                </a:moveTo>
                <a:cubicBezTo>
                  <a:pt x="11629" y="41807"/>
                  <a:pt x="57413" y="-18120"/>
                  <a:pt x="116882" y="0"/>
                </a:cubicBezTo>
                <a:cubicBezTo>
                  <a:pt x="271107" y="-25276"/>
                  <a:pt x="406224" y="30234"/>
                  <a:pt x="535223" y="0"/>
                </a:cubicBezTo>
                <a:cubicBezTo>
                  <a:pt x="664222" y="-30234"/>
                  <a:pt x="781755" y="37166"/>
                  <a:pt x="1008130" y="0"/>
                </a:cubicBezTo>
                <a:cubicBezTo>
                  <a:pt x="1234505" y="-37166"/>
                  <a:pt x="1289181" y="31453"/>
                  <a:pt x="1481038" y="0"/>
                </a:cubicBezTo>
                <a:cubicBezTo>
                  <a:pt x="1672895" y="-31453"/>
                  <a:pt x="1822951" y="22088"/>
                  <a:pt x="1935756" y="0"/>
                </a:cubicBezTo>
                <a:cubicBezTo>
                  <a:pt x="1999013" y="10152"/>
                  <a:pt x="2062344" y="45655"/>
                  <a:pt x="2052638" y="116882"/>
                </a:cubicBezTo>
                <a:cubicBezTo>
                  <a:pt x="2072958" y="342881"/>
                  <a:pt x="2022791" y="399861"/>
                  <a:pt x="2052638" y="584396"/>
                </a:cubicBezTo>
                <a:cubicBezTo>
                  <a:pt x="2058901" y="642753"/>
                  <a:pt x="1993624" y="689837"/>
                  <a:pt x="1935756" y="701278"/>
                </a:cubicBezTo>
                <a:cubicBezTo>
                  <a:pt x="1739266" y="744766"/>
                  <a:pt x="1620727" y="697351"/>
                  <a:pt x="1499226" y="701278"/>
                </a:cubicBezTo>
                <a:cubicBezTo>
                  <a:pt x="1377725" y="705205"/>
                  <a:pt x="1169182" y="688541"/>
                  <a:pt x="1044508" y="701278"/>
                </a:cubicBezTo>
                <a:cubicBezTo>
                  <a:pt x="919834" y="714015"/>
                  <a:pt x="790931" y="696758"/>
                  <a:pt x="589789" y="701278"/>
                </a:cubicBezTo>
                <a:cubicBezTo>
                  <a:pt x="388647" y="705798"/>
                  <a:pt x="244155" y="700191"/>
                  <a:pt x="116882" y="701278"/>
                </a:cubicBezTo>
                <a:cubicBezTo>
                  <a:pt x="41314" y="694064"/>
                  <a:pt x="-1439" y="649882"/>
                  <a:pt x="0" y="584396"/>
                </a:cubicBezTo>
                <a:cubicBezTo>
                  <a:pt x="-29755" y="394421"/>
                  <a:pt x="23436" y="216973"/>
                  <a:pt x="0" y="116882"/>
                </a:cubicBezTo>
                <a:close/>
              </a:path>
              <a:path w="2052638" h="701278" stroke="0" extrusionOk="0">
                <a:moveTo>
                  <a:pt x="0" y="116882"/>
                </a:moveTo>
                <a:cubicBezTo>
                  <a:pt x="10528" y="42604"/>
                  <a:pt x="42345" y="-2978"/>
                  <a:pt x="116882" y="0"/>
                </a:cubicBezTo>
                <a:cubicBezTo>
                  <a:pt x="262252" y="-125"/>
                  <a:pt x="437648" y="51524"/>
                  <a:pt x="571601" y="0"/>
                </a:cubicBezTo>
                <a:cubicBezTo>
                  <a:pt x="705554" y="-51524"/>
                  <a:pt x="777571" y="7522"/>
                  <a:pt x="971753" y="0"/>
                </a:cubicBezTo>
                <a:cubicBezTo>
                  <a:pt x="1165935" y="-7522"/>
                  <a:pt x="1291114" y="16684"/>
                  <a:pt x="1408283" y="0"/>
                </a:cubicBezTo>
                <a:cubicBezTo>
                  <a:pt x="1525452" y="-16684"/>
                  <a:pt x="1821095" y="45264"/>
                  <a:pt x="1935756" y="0"/>
                </a:cubicBezTo>
                <a:cubicBezTo>
                  <a:pt x="2012025" y="11525"/>
                  <a:pt x="2051070" y="52419"/>
                  <a:pt x="2052638" y="116882"/>
                </a:cubicBezTo>
                <a:cubicBezTo>
                  <a:pt x="2074748" y="294176"/>
                  <a:pt x="2029547" y="477874"/>
                  <a:pt x="2052638" y="584396"/>
                </a:cubicBezTo>
                <a:cubicBezTo>
                  <a:pt x="2044502" y="653004"/>
                  <a:pt x="2006514" y="699366"/>
                  <a:pt x="1935756" y="701278"/>
                </a:cubicBezTo>
                <a:cubicBezTo>
                  <a:pt x="1757831" y="724616"/>
                  <a:pt x="1583431" y="679753"/>
                  <a:pt x="1444660" y="701278"/>
                </a:cubicBezTo>
                <a:cubicBezTo>
                  <a:pt x="1305889" y="722803"/>
                  <a:pt x="1209923" y="654525"/>
                  <a:pt x="1008130" y="701278"/>
                </a:cubicBezTo>
                <a:cubicBezTo>
                  <a:pt x="806337" y="748031"/>
                  <a:pt x="681647" y="658628"/>
                  <a:pt x="517034" y="701278"/>
                </a:cubicBezTo>
                <a:cubicBezTo>
                  <a:pt x="352421" y="743928"/>
                  <a:pt x="202900" y="677470"/>
                  <a:pt x="116882" y="701278"/>
                </a:cubicBezTo>
                <a:cubicBezTo>
                  <a:pt x="70724" y="697987"/>
                  <a:pt x="14112" y="656605"/>
                  <a:pt x="0" y="584396"/>
                </a:cubicBezTo>
                <a:cubicBezTo>
                  <a:pt x="-36957" y="358590"/>
                  <a:pt x="6453" y="285383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12700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438350156">
                  <a:prstGeom prst="roundRect">
                    <a:avLst>
                      <a:gd name="adj" fmla="val 16667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halkboard" panose="03050602040202020205" pitchFamily="66" charset="77"/>
              </a:rPr>
              <a:t>zebra</a:t>
            </a:r>
            <a:endParaRPr lang="en-GB" sz="2400" b="1" dirty="0">
              <a:latin typeface="Chalkboard" panose="03050602040202020205" pitchFamily="66" charset="77"/>
            </a:endParaRPr>
          </a:p>
        </p:txBody>
      </p:sp>
      <p:sp>
        <p:nvSpPr>
          <p:cNvPr id="56325" name="AutoShape 5">
            <a:extLst>
              <a:ext uri="{FF2B5EF4-FFF2-40B4-BE49-F238E27FC236}">
                <a16:creationId xmlns:a16="http://schemas.microsoft.com/office/drawing/2014/main" id="{65F19128-4A9D-0CFC-C0BC-0DBC20650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4469" y="4232673"/>
            <a:ext cx="1999060" cy="701278"/>
          </a:xfrm>
          <a:custGeom>
            <a:avLst/>
            <a:gdLst>
              <a:gd name="connsiteX0" fmla="*/ 0 w 1999060"/>
              <a:gd name="connsiteY0" fmla="*/ 116882 h 701278"/>
              <a:gd name="connsiteX1" fmla="*/ 116882 w 1999060"/>
              <a:gd name="connsiteY1" fmla="*/ 0 h 701278"/>
              <a:gd name="connsiteX2" fmla="*/ 705314 w 1999060"/>
              <a:gd name="connsiteY2" fmla="*/ 0 h 701278"/>
              <a:gd name="connsiteX3" fmla="*/ 1258440 w 1999060"/>
              <a:gd name="connsiteY3" fmla="*/ 0 h 701278"/>
              <a:gd name="connsiteX4" fmla="*/ 1882178 w 1999060"/>
              <a:gd name="connsiteY4" fmla="*/ 0 h 701278"/>
              <a:gd name="connsiteX5" fmla="*/ 1999060 w 1999060"/>
              <a:gd name="connsiteY5" fmla="*/ 116882 h 701278"/>
              <a:gd name="connsiteX6" fmla="*/ 1999060 w 1999060"/>
              <a:gd name="connsiteY6" fmla="*/ 584396 h 701278"/>
              <a:gd name="connsiteX7" fmla="*/ 1882178 w 1999060"/>
              <a:gd name="connsiteY7" fmla="*/ 701278 h 701278"/>
              <a:gd name="connsiteX8" fmla="*/ 1293746 w 1999060"/>
              <a:gd name="connsiteY8" fmla="*/ 701278 h 701278"/>
              <a:gd name="connsiteX9" fmla="*/ 705314 w 1999060"/>
              <a:gd name="connsiteY9" fmla="*/ 701278 h 701278"/>
              <a:gd name="connsiteX10" fmla="*/ 116882 w 1999060"/>
              <a:gd name="connsiteY10" fmla="*/ 701278 h 701278"/>
              <a:gd name="connsiteX11" fmla="*/ 0 w 1999060"/>
              <a:gd name="connsiteY11" fmla="*/ 584396 h 701278"/>
              <a:gd name="connsiteX12" fmla="*/ 0 w 1999060"/>
              <a:gd name="connsiteY12" fmla="*/ 116882 h 701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99060" h="701278" fill="none" extrusionOk="0">
                <a:moveTo>
                  <a:pt x="0" y="116882"/>
                </a:moveTo>
                <a:cubicBezTo>
                  <a:pt x="-11384" y="45821"/>
                  <a:pt x="44550" y="11558"/>
                  <a:pt x="116882" y="0"/>
                </a:cubicBezTo>
                <a:cubicBezTo>
                  <a:pt x="396026" y="3424"/>
                  <a:pt x="538801" y="11763"/>
                  <a:pt x="705314" y="0"/>
                </a:cubicBezTo>
                <a:cubicBezTo>
                  <a:pt x="871827" y="-11763"/>
                  <a:pt x="1100756" y="7875"/>
                  <a:pt x="1258440" y="0"/>
                </a:cubicBezTo>
                <a:cubicBezTo>
                  <a:pt x="1416124" y="-7875"/>
                  <a:pt x="1579015" y="12302"/>
                  <a:pt x="1882178" y="0"/>
                </a:cubicBezTo>
                <a:cubicBezTo>
                  <a:pt x="1941274" y="3930"/>
                  <a:pt x="1995973" y="52415"/>
                  <a:pt x="1999060" y="116882"/>
                </a:cubicBezTo>
                <a:cubicBezTo>
                  <a:pt x="2008609" y="238590"/>
                  <a:pt x="1979088" y="440542"/>
                  <a:pt x="1999060" y="584396"/>
                </a:cubicBezTo>
                <a:cubicBezTo>
                  <a:pt x="1994001" y="633689"/>
                  <a:pt x="1951107" y="698695"/>
                  <a:pt x="1882178" y="701278"/>
                </a:cubicBezTo>
                <a:cubicBezTo>
                  <a:pt x="1758504" y="701198"/>
                  <a:pt x="1570501" y="718174"/>
                  <a:pt x="1293746" y="701278"/>
                </a:cubicBezTo>
                <a:cubicBezTo>
                  <a:pt x="1016991" y="684382"/>
                  <a:pt x="836287" y="702029"/>
                  <a:pt x="705314" y="701278"/>
                </a:cubicBezTo>
                <a:cubicBezTo>
                  <a:pt x="574341" y="700527"/>
                  <a:pt x="301663" y="679335"/>
                  <a:pt x="116882" y="701278"/>
                </a:cubicBezTo>
                <a:cubicBezTo>
                  <a:pt x="57295" y="712116"/>
                  <a:pt x="-1335" y="651831"/>
                  <a:pt x="0" y="584396"/>
                </a:cubicBezTo>
                <a:cubicBezTo>
                  <a:pt x="16401" y="432032"/>
                  <a:pt x="14169" y="243520"/>
                  <a:pt x="0" y="116882"/>
                </a:cubicBezTo>
                <a:close/>
              </a:path>
              <a:path w="1999060" h="701278" stroke="0" extrusionOk="0">
                <a:moveTo>
                  <a:pt x="0" y="116882"/>
                </a:moveTo>
                <a:cubicBezTo>
                  <a:pt x="-1625" y="50782"/>
                  <a:pt x="47341" y="10567"/>
                  <a:pt x="116882" y="0"/>
                </a:cubicBezTo>
                <a:cubicBezTo>
                  <a:pt x="234654" y="-7136"/>
                  <a:pt x="422846" y="3536"/>
                  <a:pt x="652355" y="0"/>
                </a:cubicBezTo>
                <a:cubicBezTo>
                  <a:pt x="881864" y="-3536"/>
                  <a:pt x="974161" y="7105"/>
                  <a:pt x="1187828" y="0"/>
                </a:cubicBezTo>
                <a:cubicBezTo>
                  <a:pt x="1401495" y="-7105"/>
                  <a:pt x="1694558" y="-15700"/>
                  <a:pt x="1882178" y="0"/>
                </a:cubicBezTo>
                <a:cubicBezTo>
                  <a:pt x="1936155" y="-8225"/>
                  <a:pt x="1992342" y="40715"/>
                  <a:pt x="1999060" y="116882"/>
                </a:cubicBezTo>
                <a:cubicBezTo>
                  <a:pt x="2003384" y="275608"/>
                  <a:pt x="2008939" y="490707"/>
                  <a:pt x="1999060" y="584396"/>
                </a:cubicBezTo>
                <a:cubicBezTo>
                  <a:pt x="2001366" y="651063"/>
                  <a:pt x="1946068" y="706530"/>
                  <a:pt x="1882178" y="701278"/>
                </a:cubicBezTo>
                <a:cubicBezTo>
                  <a:pt x="1608820" y="677234"/>
                  <a:pt x="1464954" y="723085"/>
                  <a:pt x="1276093" y="701278"/>
                </a:cubicBezTo>
                <a:cubicBezTo>
                  <a:pt x="1087232" y="679471"/>
                  <a:pt x="1002775" y="692616"/>
                  <a:pt x="740620" y="701278"/>
                </a:cubicBezTo>
                <a:cubicBezTo>
                  <a:pt x="478465" y="709940"/>
                  <a:pt x="340976" y="694070"/>
                  <a:pt x="116882" y="701278"/>
                </a:cubicBezTo>
                <a:cubicBezTo>
                  <a:pt x="62424" y="702053"/>
                  <a:pt x="-9904" y="639377"/>
                  <a:pt x="0" y="584396"/>
                </a:cubicBezTo>
                <a:cubicBezTo>
                  <a:pt x="-4801" y="372364"/>
                  <a:pt x="-13041" y="289566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3742616538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halkboard" panose="03050602040202020205" pitchFamily="66" charset="77"/>
              </a:rPr>
              <a:t>kangaroo</a:t>
            </a:r>
            <a:endParaRPr lang="en-GB" sz="2400" b="1" dirty="0">
              <a:latin typeface="Chalkboard" panose="03050602040202020205" pitchFamily="66" charset="77"/>
            </a:endParaRPr>
          </a:p>
        </p:txBody>
      </p:sp>
      <p:sp>
        <p:nvSpPr>
          <p:cNvPr id="56326" name="WordArt 6">
            <a:extLst>
              <a:ext uri="{FF2B5EF4-FFF2-40B4-BE49-F238E27FC236}">
                <a16:creationId xmlns:a16="http://schemas.microsoft.com/office/drawing/2014/main" id="{C5068558-31CA-21FC-E41E-B791D26659A0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6459053" y="1347281"/>
            <a:ext cx="1754981" cy="809625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2700" b="1" kern="10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Forte" panose="020F0502020204030204" pitchFamily="34" charset="0"/>
                <a:cs typeface="Forte" panose="020F0502020204030204" pitchFamily="34" charset="0"/>
              </a:rPr>
              <a:t>GREAT</a:t>
            </a:r>
            <a:endParaRPr lang="en-SA" sz="2700" b="1" kern="1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Forte" panose="020F0502020204030204" pitchFamily="34" charset="0"/>
              <a:cs typeface="Forte" panose="020F0502020204030204" pitchFamily="34" charset="0"/>
            </a:endParaRP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A8C95036-BB11-D641-C44E-887EC9E9F52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273978" y="175022"/>
            <a:ext cx="6172200" cy="857250"/>
          </a:xfrm>
          <a:custGeom>
            <a:avLst/>
            <a:gdLst>
              <a:gd name="connsiteX0" fmla="*/ 0 w 6172200"/>
              <a:gd name="connsiteY0" fmla="*/ 0 h 857250"/>
              <a:gd name="connsiteX1" fmla="*/ 499387 w 6172200"/>
              <a:gd name="connsiteY1" fmla="*/ 0 h 857250"/>
              <a:gd name="connsiteX2" fmla="*/ 875330 w 6172200"/>
              <a:gd name="connsiteY2" fmla="*/ 0 h 857250"/>
              <a:gd name="connsiteX3" fmla="*/ 1251273 w 6172200"/>
              <a:gd name="connsiteY3" fmla="*/ 0 h 857250"/>
              <a:gd name="connsiteX4" fmla="*/ 1812382 w 6172200"/>
              <a:gd name="connsiteY4" fmla="*/ 0 h 857250"/>
              <a:gd name="connsiteX5" fmla="*/ 2373491 w 6172200"/>
              <a:gd name="connsiteY5" fmla="*/ 0 h 857250"/>
              <a:gd name="connsiteX6" fmla="*/ 3058045 w 6172200"/>
              <a:gd name="connsiteY6" fmla="*/ 0 h 857250"/>
              <a:gd name="connsiteX7" fmla="*/ 3680876 w 6172200"/>
              <a:gd name="connsiteY7" fmla="*/ 0 h 857250"/>
              <a:gd name="connsiteX8" fmla="*/ 4118541 w 6172200"/>
              <a:gd name="connsiteY8" fmla="*/ 0 h 857250"/>
              <a:gd name="connsiteX9" fmla="*/ 4741372 w 6172200"/>
              <a:gd name="connsiteY9" fmla="*/ 0 h 857250"/>
              <a:gd name="connsiteX10" fmla="*/ 5364203 w 6172200"/>
              <a:gd name="connsiteY10" fmla="*/ 0 h 857250"/>
              <a:gd name="connsiteX11" fmla="*/ 6172200 w 6172200"/>
              <a:gd name="connsiteY11" fmla="*/ 0 h 857250"/>
              <a:gd name="connsiteX12" fmla="*/ 6172200 w 6172200"/>
              <a:gd name="connsiteY12" fmla="*/ 411480 h 857250"/>
              <a:gd name="connsiteX13" fmla="*/ 6172200 w 6172200"/>
              <a:gd name="connsiteY13" fmla="*/ 857250 h 857250"/>
              <a:gd name="connsiteX14" fmla="*/ 5672813 w 6172200"/>
              <a:gd name="connsiteY14" fmla="*/ 857250 h 857250"/>
              <a:gd name="connsiteX15" fmla="*/ 5049982 w 6172200"/>
              <a:gd name="connsiteY15" fmla="*/ 857250 h 857250"/>
              <a:gd name="connsiteX16" fmla="*/ 4550595 w 6172200"/>
              <a:gd name="connsiteY16" fmla="*/ 857250 h 857250"/>
              <a:gd name="connsiteX17" fmla="*/ 4051208 w 6172200"/>
              <a:gd name="connsiteY17" fmla="*/ 857250 h 857250"/>
              <a:gd name="connsiteX18" fmla="*/ 3428377 w 6172200"/>
              <a:gd name="connsiteY18" fmla="*/ 857250 h 857250"/>
              <a:gd name="connsiteX19" fmla="*/ 2805545 w 6172200"/>
              <a:gd name="connsiteY19" fmla="*/ 857250 h 857250"/>
              <a:gd name="connsiteX20" fmla="*/ 2120992 w 6172200"/>
              <a:gd name="connsiteY20" fmla="*/ 857250 h 857250"/>
              <a:gd name="connsiteX21" fmla="*/ 1559883 w 6172200"/>
              <a:gd name="connsiteY21" fmla="*/ 857250 h 857250"/>
              <a:gd name="connsiteX22" fmla="*/ 1060496 w 6172200"/>
              <a:gd name="connsiteY22" fmla="*/ 857250 h 857250"/>
              <a:gd name="connsiteX23" fmla="*/ 561109 w 6172200"/>
              <a:gd name="connsiteY23" fmla="*/ 857250 h 857250"/>
              <a:gd name="connsiteX24" fmla="*/ 0 w 6172200"/>
              <a:gd name="connsiteY24" fmla="*/ 857250 h 857250"/>
              <a:gd name="connsiteX25" fmla="*/ 0 w 6172200"/>
              <a:gd name="connsiteY25" fmla="*/ 445770 h 857250"/>
              <a:gd name="connsiteX26" fmla="*/ 0 w 6172200"/>
              <a:gd name="connsiteY26" fmla="*/ 0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172200" h="857250" fill="none" extrusionOk="0">
                <a:moveTo>
                  <a:pt x="0" y="0"/>
                </a:moveTo>
                <a:cubicBezTo>
                  <a:pt x="128292" y="-34039"/>
                  <a:pt x="356008" y="3486"/>
                  <a:pt x="499387" y="0"/>
                </a:cubicBezTo>
                <a:cubicBezTo>
                  <a:pt x="642766" y="-3486"/>
                  <a:pt x="690739" y="43974"/>
                  <a:pt x="875330" y="0"/>
                </a:cubicBezTo>
                <a:cubicBezTo>
                  <a:pt x="1059921" y="-43974"/>
                  <a:pt x="1104996" y="13367"/>
                  <a:pt x="1251273" y="0"/>
                </a:cubicBezTo>
                <a:cubicBezTo>
                  <a:pt x="1397550" y="-13367"/>
                  <a:pt x="1570867" y="62966"/>
                  <a:pt x="1812382" y="0"/>
                </a:cubicBezTo>
                <a:cubicBezTo>
                  <a:pt x="2053897" y="-62966"/>
                  <a:pt x="2112730" y="34290"/>
                  <a:pt x="2373491" y="0"/>
                </a:cubicBezTo>
                <a:cubicBezTo>
                  <a:pt x="2634252" y="-34290"/>
                  <a:pt x="2867670" y="73899"/>
                  <a:pt x="3058045" y="0"/>
                </a:cubicBezTo>
                <a:cubicBezTo>
                  <a:pt x="3248420" y="-73899"/>
                  <a:pt x="3451886" y="695"/>
                  <a:pt x="3680876" y="0"/>
                </a:cubicBezTo>
                <a:cubicBezTo>
                  <a:pt x="3909866" y="-695"/>
                  <a:pt x="3925907" y="28954"/>
                  <a:pt x="4118541" y="0"/>
                </a:cubicBezTo>
                <a:cubicBezTo>
                  <a:pt x="4311176" y="-28954"/>
                  <a:pt x="4532738" y="71376"/>
                  <a:pt x="4741372" y="0"/>
                </a:cubicBezTo>
                <a:cubicBezTo>
                  <a:pt x="4950006" y="-71376"/>
                  <a:pt x="5171372" y="50121"/>
                  <a:pt x="5364203" y="0"/>
                </a:cubicBezTo>
                <a:cubicBezTo>
                  <a:pt x="5557034" y="-50121"/>
                  <a:pt x="5777755" y="16433"/>
                  <a:pt x="6172200" y="0"/>
                </a:cubicBezTo>
                <a:cubicBezTo>
                  <a:pt x="6181410" y="137534"/>
                  <a:pt x="6125523" y="327292"/>
                  <a:pt x="6172200" y="411480"/>
                </a:cubicBezTo>
                <a:cubicBezTo>
                  <a:pt x="6218877" y="495668"/>
                  <a:pt x="6170121" y="712968"/>
                  <a:pt x="6172200" y="857250"/>
                </a:cubicBezTo>
                <a:cubicBezTo>
                  <a:pt x="5960640" y="898474"/>
                  <a:pt x="5790868" y="816451"/>
                  <a:pt x="5672813" y="857250"/>
                </a:cubicBezTo>
                <a:cubicBezTo>
                  <a:pt x="5554758" y="898049"/>
                  <a:pt x="5219317" y="793722"/>
                  <a:pt x="5049982" y="857250"/>
                </a:cubicBezTo>
                <a:cubicBezTo>
                  <a:pt x="4880647" y="920778"/>
                  <a:pt x="4700384" y="804064"/>
                  <a:pt x="4550595" y="857250"/>
                </a:cubicBezTo>
                <a:cubicBezTo>
                  <a:pt x="4400806" y="910436"/>
                  <a:pt x="4243528" y="812319"/>
                  <a:pt x="4051208" y="857250"/>
                </a:cubicBezTo>
                <a:cubicBezTo>
                  <a:pt x="3858888" y="902181"/>
                  <a:pt x="3642276" y="830536"/>
                  <a:pt x="3428377" y="857250"/>
                </a:cubicBezTo>
                <a:cubicBezTo>
                  <a:pt x="3214478" y="883964"/>
                  <a:pt x="2962175" y="819757"/>
                  <a:pt x="2805545" y="857250"/>
                </a:cubicBezTo>
                <a:cubicBezTo>
                  <a:pt x="2648915" y="894743"/>
                  <a:pt x="2306130" y="841413"/>
                  <a:pt x="2120992" y="857250"/>
                </a:cubicBezTo>
                <a:cubicBezTo>
                  <a:pt x="1935854" y="873087"/>
                  <a:pt x="1789535" y="848135"/>
                  <a:pt x="1559883" y="857250"/>
                </a:cubicBezTo>
                <a:cubicBezTo>
                  <a:pt x="1330231" y="866365"/>
                  <a:pt x="1217580" y="854583"/>
                  <a:pt x="1060496" y="857250"/>
                </a:cubicBezTo>
                <a:cubicBezTo>
                  <a:pt x="903412" y="859917"/>
                  <a:pt x="776111" y="801002"/>
                  <a:pt x="561109" y="857250"/>
                </a:cubicBezTo>
                <a:cubicBezTo>
                  <a:pt x="346107" y="913498"/>
                  <a:pt x="259396" y="835791"/>
                  <a:pt x="0" y="857250"/>
                </a:cubicBezTo>
                <a:cubicBezTo>
                  <a:pt x="-43406" y="691363"/>
                  <a:pt x="46073" y="540220"/>
                  <a:pt x="0" y="445770"/>
                </a:cubicBezTo>
                <a:cubicBezTo>
                  <a:pt x="-46073" y="351320"/>
                  <a:pt x="47147" y="109613"/>
                  <a:pt x="0" y="0"/>
                </a:cubicBezTo>
                <a:close/>
              </a:path>
              <a:path w="6172200" h="857250" stroke="0" extrusionOk="0">
                <a:moveTo>
                  <a:pt x="0" y="0"/>
                </a:moveTo>
                <a:cubicBezTo>
                  <a:pt x="306235" y="-21601"/>
                  <a:pt x="421685" y="29789"/>
                  <a:pt x="684553" y="0"/>
                </a:cubicBezTo>
                <a:cubicBezTo>
                  <a:pt x="947421" y="-29789"/>
                  <a:pt x="1007031" y="5013"/>
                  <a:pt x="1307384" y="0"/>
                </a:cubicBezTo>
                <a:cubicBezTo>
                  <a:pt x="1607737" y="-5013"/>
                  <a:pt x="1638485" y="27669"/>
                  <a:pt x="1806771" y="0"/>
                </a:cubicBezTo>
                <a:cubicBezTo>
                  <a:pt x="1975057" y="-27669"/>
                  <a:pt x="2163925" y="43194"/>
                  <a:pt x="2306158" y="0"/>
                </a:cubicBezTo>
                <a:cubicBezTo>
                  <a:pt x="2448391" y="-43194"/>
                  <a:pt x="2553071" y="16385"/>
                  <a:pt x="2682101" y="0"/>
                </a:cubicBezTo>
                <a:cubicBezTo>
                  <a:pt x="2811131" y="-16385"/>
                  <a:pt x="2980628" y="40962"/>
                  <a:pt x="3181489" y="0"/>
                </a:cubicBezTo>
                <a:cubicBezTo>
                  <a:pt x="3382350" y="-40962"/>
                  <a:pt x="3440647" y="43868"/>
                  <a:pt x="3619154" y="0"/>
                </a:cubicBezTo>
                <a:cubicBezTo>
                  <a:pt x="3797661" y="-43868"/>
                  <a:pt x="4133497" y="14534"/>
                  <a:pt x="4303707" y="0"/>
                </a:cubicBezTo>
                <a:cubicBezTo>
                  <a:pt x="4473917" y="-14534"/>
                  <a:pt x="4630983" y="24439"/>
                  <a:pt x="4926538" y="0"/>
                </a:cubicBezTo>
                <a:cubicBezTo>
                  <a:pt x="5222093" y="-24439"/>
                  <a:pt x="5245686" y="47600"/>
                  <a:pt x="5364203" y="0"/>
                </a:cubicBezTo>
                <a:cubicBezTo>
                  <a:pt x="5482720" y="-47600"/>
                  <a:pt x="5842961" y="74920"/>
                  <a:pt x="6172200" y="0"/>
                </a:cubicBezTo>
                <a:cubicBezTo>
                  <a:pt x="6172254" y="89457"/>
                  <a:pt x="6128719" y="265380"/>
                  <a:pt x="6172200" y="420053"/>
                </a:cubicBezTo>
                <a:cubicBezTo>
                  <a:pt x="6215681" y="574726"/>
                  <a:pt x="6146720" y="742854"/>
                  <a:pt x="6172200" y="857250"/>
                </a:cubicBezTo>
                <a:cubicBezTo>
                  <a:pt x="6032892" y="878914"/>
                  <a:pt x="5803736" y="849389"/>
                  <a:pt x="5549369" y="857250"/>
                </a:cubicBezTo>
                <a:cubicBezTo>
                  <a:pt x="5295002" y="865111"/>
                  <a:pt x="5234032" y="824298"/>
                  <a:pt x="4988260" y="857250"/>
                </a:cubicBezTo>
                <a:cubicBezTo>
                  <a:pt x="4742488" y="890202"/>
                  <a:pt x="4714560" y="834425"/>
                  <a:pt x="4550595" y="857250"/>
                </a:cubicBezTo>
                <a:cubicBezTo>
                  <a:pt x="4386631" y="880075"/>
                  <a:pt x="4126420" y="835487"/>
                  <a:pt x="3927764" y="857250"/>
                </a:cubicBezTo>
                <a:cubicBezTo>
                  <a:pt x="3729108" y="879013"/>
                  <a:pt x="3604374" y="830209"/>
                  <a:pt x="3428377" y="857250"/>
                </a:cubicBezTo>
                <a:cubicBezTo>
                  <a:pt x="3252380" y="884291"/>
                  <a:pt x="3022088" y="807769"/>
                  <a:pt x="2805545" y="857250"/>
                </a:cubicBezTo>
                <a:cubicBezTo>
                  <a:pt x="2589002" y="906731"/>
                  <a:pt x="2538329" y="852367"/>
                  <a:pt x="2429602" y="857250"/>
                </a:cubicBezTo>
                <a:cubicBezTo>
                  <a:pt x="2320875" y="862133"/>
                  <a:pt x="1949184" y="816311"/>
                  <a:pt x="1806771" y="857250"/>
                </a:cubicBezTo>
                <a:cubicBezTo>
                  <a:pt x="1664358" y="898189"/>
                  <a:pt x="1431842" y="821894"/>
                  <a:pt x="1307384" y="857250"/>
                </a:cubicBezTo>
                <a:cubicBezTo>
                  <a:pt x="1182926" y="892606"/>
                  <a:pt x="1007560" y="834200"/>
                  <a:pt x="807997" y="857250"/>
                </a:cubicBezTo>
                <a:cubicBezTo>
                  <a:pt x="608434" y="880300"/>
                  <a:pt x="194402" y="852554"/>
                  <a:pt x="0" y="857250"/>
                </a:cubicBezTo>
                <a:cubicBezTo>
                  <a:pt x="-52145" y="709141"/>
                  <a:pt x="15438" y="568937"/>
                  <a:pt x="0" y="411480"/>
                </a:cubicBezTo>
                <a:cubicBezTo>
                  <a:pt x="-15438" y="254023"/>
                  <a:pt x="41948" y="173627"/>
                  <a:pt x="0" y="0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3659010720">
                  <ask:type>
                    <ask:lineSketchScribble/>
                  </ask:type>
                </ask:lineSketchStyleProps>
              </a:ext>
            </a:extLst>
          </a:ln>
        </p:spPr>
        <p:txBody>
          <a:bodyPr/>
          <a:lstStyle/>
          <a:p>
            <a:pPr eaLnBrk="1" hangingPunct="1"/>
            <a:r>
              <a:rPr lang="pt-BR" altLang="en-SA" sz="3600" b="1" dirty="0" err="1">
                <a:ln>
                  <a:solidFill>
                    <a:srgbClr val="000000"/>
                  </a:solidFill>
                </a:ln>
                <a:solidFill>
                  <a:srgbClr val="FF8175"/>
                </a:solidFill>
                <a:latin typeface="Cooper Black" panose="0208090404030B020404" pitchFamily="18" charset="77"/>
              </a:rPr>
              <a:t>What</a:t>
            </a:r>
            <a:r>
              <a:rPr lang="pt-BR" altLang="en-SA" sz="3600" b="1" dirty="0">
                <a:ln>
                  <a:solidFill>
                    <a:srgbClr val="000000"/>
                  </a:solidFill>
                </a:ln>
                <a:solidFill>
                  <a:srgbClr val="FF8175"/>
                </a:solidFill>
                <a:latin typeface="Cooper Black" panose="0208090404030B020404" pitchFamily="18" charset="77"/>
              </a:rPr>
              <a:t> animal </a:t>
            </a:r>
            <a:r>
              <a:rPr lang="pt-BR" altLang="en-SA" sz="3600" b="1" dirty="0" err="1">
                <a:ln>
                  <a:solidFill>
                    <a:srgbClr val="000000"/>
                  </a:solidFill>
                </a:ln>
                <a:solidFill>
                  <a:srgbClr val="FF8175"/>
                </a:solidFill>
                <a:latin typeface="Cooper Black" panose="0208090404030B020404" pitchFamily="18" charset="77"/>
              </a:rPr>
              <a:t>is</a:t>
            </a:r>
            <a:r>
              <a:rPr lang="pt-BR" altLang="en-SA" sz="3600" b="1" dirty="0">
                <a:ln>
                  <a:solidFill>
                    <a:srgbClr val="000000"/>
                  </a:solidFill>
                </a:ln>
                <a:solidFill>
                  <a:srgbClr val="FF8175"/>
                </a:solidFill>
                <a:latin typeface="Cooper Black" panose="0208090404030B020404" pitchFamily="18" charset="77"/>
              </a:rPr>
              <a:t> </a:t>
            </a:r>
            <a:r>
              <a:rPr lang="pt-BR" altLang="en-SA" sz="3600" b="1" dirty="0" err="1">
                <a:ln>
                  <a:solidFill>
                    <a:srgbClr val="000000"/>
                  </a:solidFill>
                </a:ln>
                <a:solidFill>
                  <a:srgbClr val="FF8175"/>
                </a:solidFill>
                <a:latin typeface="Cooper Black" panose="0208090404030B020404" pitchFamily="18" charset="77"/>
              </a:rPr>
              <a:t>this</a:t>
            </a:r>
            <a:r>
              <a:rPr lang="pt-BR" altLang="en-SA" sz="3600" b="1" dirty="0">
                <a:ln>
                  <a:solidFill>
                    <a:srgbClr val="000000"/>
                  </a:solidFill>
                </a:ln>
                <a:solidFill>
                  <a:srgbClr val="FF8175"/>
                </a:solidFill>
                <a:latin typeface="Cooper Black" panose="0208090404030B020404" pitchFamily="18" charset="77"/>
              </a:rPr>
              <a:t>?</a:t>
            </a:r>
          </a:p>
        </p:txBody>
      </p:sp>
      <p:pic>
        <p:nvPicPr>
          <p:cNvPr id="2" name="Picture 11" descr="D:\Desktop\pgn animals\zebra.png">
            <a:hlinkClick r:id="" action="ppaction://noaction">
              <a:snd r:embed="rId2" name="zebra.wav"/>
            </a:hlinkClick>
            <a:extLst>
              <a:ext uri="{FF2B5EF4-FFF2-40B4-BE49-F238E27FC236}">
                <a16:creationId xmlns:a16="http://schemas.microsoft.com/office/drawing/2014/main" id="{E8966C92-85EB-B5F3-1814-AF79E024B9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96554" y="1219645"/>
            <a:ext cx="3620198" cy="2632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oogle Shape;7875;p61">
            <a:extLst>
              <a:ext uri="{FF2B5EF4-FFF2-40B4-BE49-F238E27FC236}">
                <a16:creationId xmlns:a16="http://schemas.microsoft.com/office/drawing/2014/main" id="{1DB097E5-36FB-8F8F-ED68-F882DD3881CA}"/>
              </a:ext>
            </a:extLst>
          </p:cNvPr>
          <p:cNvGrpSpPr/>
          <p:nvPr/>
        </p:nvGrpSpPr>
        <p:grpSpPr>
          <a:xfrm rot="358411">
            <a:off x="38703" y="48937"/>
            <a:ext cx="1333603" cy="1609444"/>
            <a:chOff x="4072442" y="2747940"/>
            <a:chExt cx="1640822" cy="2158294"/>
          </a:xfrm>
        </p:grpSpPr>
        <p:sp>
          <p:nvSpPr>
            <p:cNvPr id="5" name="Google Shape;7876;p61">
              <a:extLst>
                <a:ext uri="{FF2B5EF4-FFF2-40B4-BE49-F238E27FC236}">
                  <a16:creationId xmlns:a16="http://schemas.microsoft.com/office/drawing/2014/main" id="{6808ABC4-FF9C-CDF2-31B1-DD7CBB830EDC}"/>
                </a:ext>
              </a:extLst>
            </p:cNvPr>
            <p:cNvSpPr/>
            <p:nvPr/>
          </p:nvSpPr>
          <p:spPr>
            <a:xfrm>
              <a:off x="4072442" y="2747940"/>
              <a:ext cx="1640822" cy="2158294"/>
            </a:xfrm>
            <a:custGeom>
              <a:avLst/>
              <a:gdLst/>
              <a:ahLst/>
              <a:cxnLst/>
              <a:rect l="l" t="t" r="r" b="b"/>
              <a:pathLst>
                <a:path w="52934" h="69628" extrusionOk="0">
                  <a:moveTo>
                    <a:pt x="26383" y="0"/>
                  </a:moveTo>
                  <a:cubicBezTo>
                    <a:pt x="24679" y="0"/>
                    <a:pt x="22988" y="209"/>
                    <a:pt x="21362" y="617"/>
                  </a:cubicBezTo>
                  <a:cubicBezTo>
                    <a:pt x="18940" y="1222"/>
                    <a:pt x="16856" y="2207"/>
                    <a:pt x="15174" y="3546"/>
                  </a:cubicBezTo>
                  <a:cubicBezTo>
                    <a:pt x="14756" y="3869"/>
                    <a:pt x="14329" y="4254"/>
                    <a:pt x="13877" y="4720"/>
                  </a:cubicBezTo>
                  <a:lnTo>
                    <a:pt x="13863" y="4734"/>
                  </a:lnTo>
                  <a:cubicBezTo>
                    <a:pt x="12780" y="5875"/>
                    <a:pt x="11888" y="7175"/>
                    <a:pt x="11215" y="8598"/>
                  </a:cubicBezTo>
                  <a:cubicBezTo>
                    <a:pt x="10602" y="9893"/>
                    <a:pt x="10169" y="11354"/>
                    <a:pt x="9896" y="13059"/>
                  </a:cubicBezTo>
                  <a:cubicBezTo>
                    <a:pt x="9709" y="13466"/>
                    <a:pt x="9500" y="13837"/>
                    <a:pt x="9265" y="14164"/>
                  </a:cubicBezTo>
                  <a:cubicBezTo>
                    <a:pt x="8763" y="14864"/>
                    <a:pt x="8035" y="15447"/>
                    <a:pt x="6819" y="16103"/>
                  </a:cubicBezTo>
                  <a:cubicBezTo>
                    <a:pt x="6612" y="16211"/>
                    <a:pt x="6406" y="16320"/>
                    <a:pt x="6191" y="16435"/>
                  </a:cubicBezTo>
                  <a:cubicBezTo>
                    <a:pt x="5220" y="16942"/>
                    <a:pt x="4121" y="17520"/>
                    <a:pt x="3172" y="18376"/>
                  </a:cubicBezTo>
                  <a:lnTo>
                    <a:pt x="3167" y="18379"/>
                  </a:lnTo>
                  <a:cubicBezTo>
                    <a:pt x="2531" y="18962"/>
                    <a:pt x="2012" y="19657"/>
                    <a:pt x="1674" y="20385"/>
                  </a:cubicBezTo>
                  <a:cubicBezTo>
                    <a:pt x="1261" y="21272"/>
                    <a:pt x="1108" y="22221"/>
                    <a:pt x="1228" y="23127"/>
                  </a:cubicBezTo>
                  <a:cubicBezTo>
                    <a:pt x="1300" y="23677"/>
                    <a:pt x="1482" y="24199"/>
                    <a:pt x="1755" y="24667"/>
                  </a:cubicBezTo>
                  <a:cubicBezTo>
                    <a:pt x="1261" y="25114"/>
                    <a:pt x="821" y="25672"/>
                    <a:pt x="514" y="26372"/>
                  </a:cubicBezTo>
                  <a:cubicBezTo>
                    <a:pt x="39" y="27460"/>
                    <a:pt x="0" y="28612"/>
                    <a:pt x="405" y="29608"/>
                  </a:cubicBezTo>
                  <a:cubicBezTo>
                    <a:pt x="603" y="30107"/>
                    <a:pt x="913" y="30557"/>
                    <a:pt x="1312" y="30942"/>
                  </a:cubicBezTo>
                  <a:cubicBezTo>
                    <a:pt x="843" y="31566"/>
                    <a:pt x="550" y="32269"/>
                    <a:pt x="438" y="33037"/>
                  </a:cubicBezTo>
                  <a:cubicBezTo>
                    <a:pt x="285" y="34097"/>
                    <a:pt x="558" y="35146"/>
                    <a:pt x="1203" y="35991"/>
                  </a:cubicBezTo>
                  <a:cubicBezTo>
                    <a:pt x="1741" y="36688"/>
                    <a:pt x="2508" y="37219"/>
                    <a:pt x="3387" y="37511"/>
                  </a:cubicBezTo>
                  <a:cubicBezTo>
                    <a:pt x="3239" y="38240"/>
                    <a:pt x="3295" y="38984"/>
                    <a:pt x="3560" y="39704"/>
                  </a:cubicBezTo>
                  <a:cubicBezTo>
                    <a:pt x="4216" y="41476"/>
                    <a:pt x="5973" y="42620"/>
                    <a:pt x="8038" y="42620"/>
                  </a:cubicBezTo>
                  <a:cubicBezTo>
                    <a:pt x="8286" y="42620"/>
                    <a:pt x="8526" y="42603"/>
                    <a:pt x="8766" y="42572"/>
                  </a:cubicBezTo>
                  <a:lnTo>
                    <a:pt x="8766" y="42572"/>
                  </a:lnTo>
                  <a:cubicBezTo>
                    <a:pt x="7639" y="44681"/>
                    <a:pt x="6925" y="47094"/>
                    <a:pt x="6651" y="49764"/>
                  </a:cubicBezTo>
                  <a:lnTo>
                    <a:pt x="6651" y="49775"/>
                  </a:lnTo>
                  <a:cubicBezTo>
                    <a:pt x="6601" y="50286"/>
                    <a:pt x="6755" y="50788"/>
                    <a:pt x="7081" y="51187"/>
                  </a:cubicBezTo>
                  <a:cubicBezTo>
                    <a:pt x="7296" y="51452"/>
                    <a:pt x="7569" y="51653"/>
                    <a:pt x="7879" y="51773"/>
                  </a:cubicBezTo>
                  <a:cubicBezTo>
                    <a:pt x="7806" y="52914"/>
                    <a:pt x="7778" y="54457"/>
                    <a:pt x="7951" y="56055"/>
                  </a:cubicBezTo>
                  <a:cubicBezTo>
                    <a:pt x="8088" y="57319"/>
                    <a:pt x="8719" y="60455"/>
                    <a:pt x="11547" y="62276"/>
                  </a:cubicBezTo>
                  <a:cubicBezTo>
                    <a:pt x="12568" y="62940"/>
                    <a:pt x="13746" y="63342"/>
                    <a:pt x="15065" y="63473"/>
                  </a:cubicBezTo>
                  <a:cubicBezTo>
                    <a:pt x="14931" y="64765"/>
                    <a:pt x="14717" y="66020"/>
                    <a:pt x="14426" y="67220"/>
                  </a:cubicBezTo>
                  <a:lnTo>
                    <a:pt x="14424" y="67237"/>
                  </a:lnTo>
                  <a:lnTo>
                    <a:pt x="14421" y="67253"/>
                  </a:lnTo>
                  <a:cubicBezTo>
                    <a:pt x="14295" y="67814"/>
                    <a:pt x="14421" y="68397"/>
                    <a:pt x="14767" y="68855"/>
                  </a:cubicBezTo>
                  <a:cubicBezTo>
                    <a:pt x="15129" y="69340"/>
                    <a:pt x="15707" y="69627"/>
                    <a:pt x="16318" y="69627"/>
                  </a:cubicBezTo>
                  <a:lnTo>
                    <a:pt x="37241" y="69627"/>
                  </a:lnTo>
                  <a:cubicBezTo>
                    <a:pt x="37872" y="69627"/>
                    <a:pt x="38455" y="69326"/>
                    <a:pt x="38812" y="68816"/>
                  </a:cubicBezTo>
                  <a:cubicBezTo>
                    <a:pt x="39133" y="68361"/>
                    <a:pt x="39253" y="67778"/>
                    <a:pt x="39124" y="67231"/>
                  </a:cubicBezTo>
                  <a:lnTo>
                    <a:pt x="39119" y="67223"/>
                  </a:lnTo>
                  <a:cubicBezTo>
                    <a:pt x="38709" y="65521"/>
                    <a:pt x="38449" y="63721"/>
                    <a:pt x="38352" y="61852"/>
                  </a:cubicBezTo>
                  <a:cubicBezTo>
                    <a:pt x="38553" y="61850"/>
                    <a:pt x="38742" y="61833"/>
                    <a:pt x="38932" y="61822"/>
                  </a:cubicBezTo>
                  <a:cubicBezTo>
                    <a:pt x="40143" y="61730"/>
                    <a:pt x="41234" y="61445"/>
                    <a:pt x="42168" y="60971"/>
                  </a:cubicBezTo>
                  <a:cubicBezTo>
                    <a:pt x="43159" y="60469"/>
                    <a:pt x="43979" y="59760"/>
                    <a:pt x="44609" y="58864"/>
                  </a:cubicBezTo>
                  <a:cubicBezTo>
                    <a:pt x="45979" y="56920"/>
                    <a:pt x="46160" y="54471"/>
                    <a:pt x="46074" y="52749"/>
                  </a:cubicBezTo>
                  <a:cubicBezTo>
                    <a:pt x="46052" y="52350"/>
                    <a:pt x="46018" y="51974"/>
                    <a:pt x="45976" y="51628"/>
                  </a:cubicBezTo>
                  <a:cubicBezTo>
                    <a:pt x="46158" y="51516"/>
                    <a:pt x="46322" y="51374"/>
                    <a:pt x="46462" y="51206"/>
                  </a:cubicBezTo>
                  <a:cubicBezTo>
                    <a:pt x="46785" y="50808"/>
                    <a:pt x="46944" y="50289"/>
                    <a:pt x="46897" y="49775"/>
                  </a:cubicBezTo>
                  <a:lnTo>
                    <a:pt x="46897" y="49764"/>
                  </a:lnTo>
                  <a:cubicBezTo>
                    <a:pt x="46621" y="47114"/>
                    <a:pt x="45923" y="44726"/>
                    <a:pt x="44818" y="42636"/>
                  </a:cubicBezTo>
                  <a:lnTo>
                    <a:pt x="44908" y="42636"/>
                  </a:lnTo>
                  <a:cubicBezTo>
                    <a:pt x="45446" y="42636"/>
                    <a:pt x="45976" y="42550"/>
                    <a:pt x="46481" y="42380"/>
                  </a:cubicBezTo>
                  <a:cubicBezTo>
                    <a:pt x="47689" y="41972"/>
                    <a:pt x="48671" y="41135"/>
                    <a:pt x="49176" y="40084"/>
                  </a:cubicBezTo>
                  <a:cubicBezTo>
                    <a:pt x="49561" y="39289"/>
                    <a:pt x="49670" y="38396"/>
                    <a:pt x="49502" y="37523"/>
                  </a:cubicBezTo>
                  <a:cubicBezTo>
                    <a:pt x="50041" y="37350"/>
                    <a:pt x="50540" y="37085"/>
                    <a:pt x="50987" y="36733"/>
                  </a:cubicBezTo>
                  <a:cubicBezTo>
                    <a:pt x="51874" y="36036"/>
                    <a:pt x="52404" y="35031"/>
                    <a:pt x="52476" y="33910"/>
                  </a:cubicBezTo>
                  <a:cubicBezTo>
                    <a:pt x="52546" y="32883"/>
                    <a:pt x="52217" y="31820"/>
                    <a:pt x="51586" y="30947"/>
                  </a:cubicBezTo>
                  <a:cubicBezTo>
                    <a:pt x="51849" y="30696"/>
                    <a:pt x="52089" y="30398"/>
                    <a:pt x="52287" y="30040"/>
                  </a:cubicBezTo>
                  <a:cubicBezTo>
                    <a:pt x="52853" y="29031"/>
                    <a:pt x="52934" y="27836"/>
                    <a:pt x="52507" y="26684"/>
                  </a:cubicBezTo>
                  <a:cubicBezTo>
                    <a:pt x="52231" y="25937"/>
                    <a:pt x="51762" y="25239"/>
                    <a:pt x="51154" y="24676"/>
                  </a:cubicBezTo>
                  <a:cubicBezTo>
                    <a:pt x="51296" y="24427"/>
                    <a:pt x="51416" y="24162"/>
                    <a:pt x="51506" y="23883"/>
                  </a:cubicBezTo>
                  <a:cubicBezTo>
                    <a:pt x="51796" y="22982"/>
                    <a:pt x="51785" y="22000"/>
                    <a:pt x="51475" y="21035"/>
                  </a:cubicBezTo>
                  <a:cubicBezTo>
                    <a:pt x="51221" y="20240"/>
                    <a:pt x="50772" y="19478"/>
                    <a:pt x="50178" y="18831"/>
                  </a:cubicBezTo>
                  <a:cubicBezTo>
                    <a:pt x="49162" y="17721"/>
                    <a:pt x="47887" y="17051"/>
                    <a:pt x="46760" y="16460"/>
                  </a:cubicBezTo>
                  <a:cubicBezTo>
                    <a:pt x="46676" y="16412"/>
                    <a:pt x="46593" y="16370"/>
                    <a:pt x="46509" y="16326"/>
                  </a:cubicBezTo>
                  <a:cubicBezTo>
                    <a:pt x="45485" y="15785"/>
                    <a:pt x="44514" y="15238"/>
                    <a:pt x="43859" y="14451"/>
                  </a:cubicBezTo>
                  <a:cubicBezTo>
                    <a:pt x="43655" y="14203"/>
                    <a:pt x="43463" y="13924"/>
                    <a:pt x="43287" y="13617"/>
                  </a:cubicBezTo>
                  <a:cubicBezTo>
                    <a:pt x="43131" y="12590"/>
                    <a:pt x="42891" y="11594"/>
                    <a:pt x="42561" y="10649"/>
                  </a:cubicBezTo>
                  <a:cubicBezTo>
                    <a:pt x="41817" y="8470"/>
                    <a:pt x="40690" y="6578"/>
                    <a:pt x="39211" y="5036"/>
                  </a:cubicBezTo>
                  <a:cubicBezTo>
                    <a:pt x="37819" y="3579"/>
                    <a:pt x="36128" y="2413"/>
                    <a:pt x="34178" y="1565"/>
                  </a:cubicBezTo>
                  <a:cubicBezTo>
                    <a:pt x="32239" y="720"/>
                    <a:pt x="30119" y="212"/>
                    <a:pt x="27879" y="50"/>
                  </a:cubicBezTo>
                  <a:cubicBezTo>
                    <a:pt x="27382" y="17"/>
                    <a:pt x="26880" y="0"/>
                    <a:pt x="26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" name="Google Shape;7877;p61">
              <a:extLst>
                <a:ext uri="{FF2B5EF4-FFF2-40B4-BE49-F238E27FC236}">
                  <a16:creationId xmlns:a16="http://schemas.microsoft.com/office/drawing/2014/main" id="{4139886E-25E2-7723-45B1-1070F3657AE5}"/>
                </a:ext>
              </a:extLst>
            </p:cNvPr>
            <p:cNvGrpSpPr/>
            <p:nvPr/>
          </p:nvGrpSpPr>
          <p:grpSpPr>
            <a:xfrm>
              <a:off x="4127198" y="2807111"/>
              <a:ext cx="1543651" cy="2055273"/>
              <a:chOff x="4127198" y="2807111"/>
              <a:chExt cx="1543651" cy="2055273"/>
            </a:xfrm>
          </p:grpSpPr>
          <p:sp>
            <p:nvSpPr>
              <p:cNvPr id="7" name="Google Shape;7878;p61">
                <a:extLst>
                  <a:ext uri="{FF2B5EF4-FFF2-40B4-BE49-F238E27FC236}">
                    <a16:creationId xmlns:a16="http://schemas.microsoft.com/office/drawing/2014/main" id="{4D5C00CF-16BD-06C2-726C-79D0A5443123}"/>
                  </a:ext>
                </a:extLst>
              </p:cNvPr>
              <p:cNvSpPr/>
              <p:nvPr/>
            </p:nvSpPr>
            <p:spPr>
              <a:xfrm>
                <a:off x="4128938" y="3115655"/>
                <a:ext cx="1531066" cy="1064699"/>
              </a:xfrm>
              <a:custGeom>
                <a:avLst/>
                <a:gdLst/>
                <a:ahLst/>
                <a:cxnLst/>
                <a:rect l="l" t="t" r="r" b="b"/>
                <a:pathLst>
                  <a:path w="49274" h="34265" extrusionOk="0">
                    <a:moveTo>
                      <a:pt x="10599" y="1"/>
                    </a:moveTo>
                    <a:cubicBezTo>
                      <a:pt x="10175" y="1767"/>
                      <a:pt x="9408" y="3510"/>
                      <a:pt x="8057" y="4729"/>
                    </a:cubicBezTo>
                    <a:cubicBezTo>
                      <a:pt x="6975" y="5711"/>
                      <a:pt x="5600" y="6289"/>
                      <a:pt x="4322" y="7009"/>
                    </a:cubicBezTo>
                    <a:cubicBezTo>
                      <a:pt x="3460" y="7491"/>
                      <a:pt x="2620" y="8060"/>
                      <a:pt x="2031" y="8853"/>
                    </a:cubicBezTo>
                    <a:cubicBezTo>
                      <a:pt x="1443" y="9645"/>
                      <a:pt x="1139" y="10694"/>
                      <a:pt x="1434" y="11631"/>
                    </a:cubicBezTo>
                    <a:cubicBezTo>
                      <a:pt x="1698" y="12468"/>
                      <a:pt x="2525" y="13140"/>
                      <a:pt x="3391" y="13140"/>
                    </a:cubicBezTo>
                    <a:cubicBezTo>
                      <a:pt x="3496" y="13140"/>
                      <a:pt x="3601" y="13130"/>
                      <a:pt x="3705" y="13110"/>
                    </a:cubicBezTo>
                    <a:lnTo>
                      <a:pt x="3705" y="13110"/>
                    </a:lnTo>
                    <a:cubicBezTo>
                      <a:pt x="2760" y="13481"/>
                      <a:pt x="1786" y="13877"/>
                      <a:pt x="1080" y="14602"/>
                    </a:cubicBezTo>
                    <a:cubicBezTo>
                      <a:pt x="372" y="15328"/>
                      <a:pt x="1" y="16472"/>
                      <a:pt x="466" y="17367"/>
                    </a:cubicBezTo>
                    <a:cubicBezTo>
                      <a:pt x="1005" y="18413"/>
                      <a:pt x="2358" y="18692"/>
                      <a:pt x="3535" y="18854"/>
                    </a:cubicBezTo>
                    <a:cubicBezTo>
                      <a:pt x="2676" y="19153"/>
                      <a:pt x="1828" y="19557"/>
                      <a:pt x="1228" y="20232"/>
                    </a:cubicBezTo>
                    <a:cubicBezTo>
                      <a:pt x="628" y="20905"/>
                      <a:pt x="327" y="21895"/>
                      <a:pt x="670" y="22729"/>
                    </a:cubicBezTo>
                    <a:cubicBezTo>
                      <a:pt x="1027" y="23586"/>
                      <a:pt x="1987" y="24077"/>
                      <a:pt x="2921" y="24155"/>
                    </a:cubicBezTo>
                    <a:cubicBezTo>
                      <a:pt x="3031" y="24163"/>
                      <a:pt x="3140" y="24168"/>
                      <a:pt x="3249" y="24168"/>
                    </a:cubicBezTo>
                    <a:cubicBezTo>
                      <a:pt x="4068" y="24168"/>
                      <a:pt x="4885" y="23934"/>
                      <a:pt x="5675" y="23700"/>
                    </a:cubicBezTo>
                    <a:lnTo>
                      <a:pt x="5675" y="23700"/>
                    </a:lnTo>
                    <a:cubicBezTo>
                      <a:pt x="4394" y="24367"/>
                      <a:pt x="3214" y="25664"/>
                      <a:pt x="3493" y="27073"/>
                    </a:cubicBezTo>
                    <a:cubicBezTo>
                      <a:pt x="3726" y="28248"/>
                      <a:pt x="4971" y="29030"/>
                      <a:pt x="6185" y="29030"/>
                    </a:cubicBezTo>
                    <a:cubicBezTo>
                      <a:pt x="6236" y="29030"/>
                      <a:pt x="6288" y="29028"/>
                      <a:pt x="6339" y="29026"/>
                    </a:cubicBezTo>
                    <a:cubicBezTo>
                      <a:pt x="7594" y="28956"/>
                      <a:pt x="8719" y="28191"/>
                      <a:pt x="9547" y="27249"/>
                    </a:cubicBezTo>
                    <a:lnTo>
                      <a:pt x="9547" y="27249"/>
                    </a:lnTo>
                    <a:cubicBezTo>
                      <a:pt x="9235" y="28049"/>
                      <a:pt x="9039" y="28925"/>
                      <a:pt x="9226" y="29762"/>
                    </a:cubicBezTo>
                    <a:cubicBezTo>
                      <a:pt x="9410" y="30599"/>
                      <a:pt x="10044" y="31380"/>
                      <a:pt x="10895" y="31534"/>
                    </a:cubicBezTo>
                    <a:cubicBezTo>
                      <a:pt x="11008" y="31554"/>
                      <a:pt x="11121" y="31564"/>
                      <a:pt x="11233" y="31564"/>
                    </a:cubicBezTo>
                    <a:cubicBezTo>
                      <a:pt x="12100" y="31564"/>
                      <a:pt x="12907" y="30979"/>
                      <a:pt x="13606" y="30423"/>
                    </a:cubicBezTo>
                    <a:cubicBezTo>
                      <a:pt x="13713" y="32112"/>
                      <a:pt x="15370" y="33478"/>
                      <a:pt x="17069" y="33478"/>
                    </a:cubicBezTo>
                    <a:cubicBezTo>
                      <a:pt x="17144" y="33478"/>
                      <a:pt x="17219" y="33475"/>
                      <a:pt x="17294" y="33470"/>
                    </a:cubicBezTo>
                    <a:cubicBezTo>
                      <a:pt x="19069" y="33336"/>
                      <a:pt x="20589" y="31829"/>
                      <a:pt x="20904" y="30094"/>
                    </a:cubicBezTo>
                    <a:cubicBezTo>
                      <a:pt x="20904" y="30094"/>
                      <a:pt x="21036" y="34265"/>
                      <a:pt x="24517" y="34265"/>
                    </a:cubicBezTo>
                    <a:cubicBezTo>
                      <a:pt x="28002" y="34265"/>
                      <a:pt x="28370" y="30094"/>
                      <a:pt x="28370" y="30094"/>
                    </a:cubicBezTo>
                    <a:cubicBezTo>
                      <a:pt x="28685" y="31829"/>
                      <a:pt x="30206" y="33339"/>
                      <a:pt x="31980" y="33470"/>
                    </a:cubicBezTo>
                    <a:cubicBezTo>
                      <a:pt x="32055" y="33475"/>
                      <a:pt x="32130" y="33478"/>
                      <a:pt x="32205" y="33478"/>
                    </a:cubicBezTo>
                    <a:cubicBezTo>
                      <a:pt x="33904" y="33478"/>
                      <a:pt x="35561" y="32112"/>
                      <a:pt x="35668" y="30423"/>
                    </a:cubicBezTo>
                    <a:cubicBezTo>
                      <a:pt x="36367" y="30979"/>
                      <a:pt x="37174" y="31564"/>
                      <a:pt x="38042" y="31564"/>
                    </a:cubicBezTo>
                    <a:cubicBezTo>
                      <a:pt x="38153" y="31564"/>
                      <a:pt x="38266" y="31554"/>
                      <a:pt x="38380" y="31534"/>
                    </a:cubicBezTo>
                    <a:cubicBezTo>
                      <a:pt x="39231" y="31380"/>
                      <a:pt x="39864" y="30599"/>
                      <a:pt x="40048" y="29762"/>
                    </a:cubicBezTo>
                    <a:cubicBezTo>
                      <a:pt x="40235" y="28925"/>
                      <a:pt x="40040" y="28046"/>
                      <a:pt x="39727" y="27249"/>
                    </a:cubicBezTo>
                    <a:lnTo>
                      <a:pt x="39727" y="27249"/>
                    </a:lnTo>
                    <a:cubicBezTo>
                      <a:pt x="40550" y="28191"/>
                      <a:pt x="41677" y="28956"/>
                      <a:pt x="42935" y="29026"/>
                    </a:cubicBezTo>
                    <a:cubicBezTo>
                      <a:pt x="42986" y="29028"/>
                      <a:pt x="43038" y="29030"/>
                      <a:pt x="43089" y="29030"/>
                    </a:cubicBezTo>
                    <a:cubicBezTo>
                      <a:pt x="44298" y="29030"/>
                      <a:pt x="45548" y="28248"/>
                      <a:pt x="45781" y="27073"/>
                    </a:cubicBezTo>
                    <a:cubicBezTo>
                      <a:pt x="46066" y="25667"/>
                      <a:pt x="44880" y="24367"/>
                      <a:pt x="43599" y="23700"/>
                    </a:cubicBezTo>
                    <a:lnTo>
                      <a:pt x="43599" y="23700"/>
                    </a:lnTo>
                    <a:cubicBezTo>
                      <a:pt x="44390" y="23934"/>
                      <a:pt x="45202" y="24168"/>
                      <a:pt x="46024" y="24168"/>
                    </a:cubicBezTo>
                    <a:cubicBezTo>
                      <a:pt x="46133" y="24168"/>
                      <a:pt x="46243" y="24163"/>
                      <a:pt x="46353" y="24155"/>
                    </a:cubicBezTo>
                    <a:cubicBezTo>
                      <a:pt x="47287" y="24077"/>
                      <a:pt x="48247" y="23586"/>
                      <a:pt x="48604" y="22729"/>
                    </a:cubicBezTo>
                    <a:cubicBezTo>
                      <a:pt x="48947" y="21898"/>
                      <a:pt x="48646" y="20905"/>
                      <a:pt x="48046" y="20232"/>
                    </a:cubicBezTo>
                    <a:cubicBezTo>
                      <a:pt x="47441" y="19557"/>
                      <a:pt x="46596" y="19153"/>
                      <a:pt x="45739" y="18854"/>
                    </a:cubicBezTo>
                    <a:cubicBezTo>
                      <a:pt x="46916" y="18692"/>
                      <a:pt x="48270" y="18413"/>
                      <a:pt x="48808" y="17367"/>
                    </a:cubicBezTo>
                    <a:cubicBezTo>
                      <a:pt x="49274" y="16472"/>
                      <a:pt x="48900" y="15328"/>
                      <a:pt x="48194" y="14602"/>
                    </a:cubicBezTo>
                    <a:cubicBezTo>
                      <a:pt x="47491" y="13877"/>
                      <a:pt x="46518" y="13481"/>
                      <a:pt x="45569" y="13110"/>
                    </a:cubicBezTo>
                    <a:lnTo>
                      <a:pt x="45569" y="13110"/>
                    </a:lnTo>
                    <a:cubicBezTo>
                      <a:pt x="45674" y="13130"/>
                      <a:pt x="45779" y="13140"/>
                      <a:pt x="45883" y="13140"/>
                    </a:cubicBezTo>
                    <a:cubicBezTo>
                      <a:pt x="46750" y="13140"/>
                      <a:pt x="47576" y="12468"/>
                      <a:pt x="47840" y="11631"/>
                    </a:cubicBezTo>
                    <a:cubicBezTo>
                      <a:pt x="48136" y="10694"/>
                      <a:pt x="47832" y="9645"/>
                      <a:pt x="47243" y="8853"/>
                    </a:cubicBezTo>
                    <a:cubicBezTo>
                      <a:pt x="46654" y="8060"/>
                      <a:pt x="45814" y="7491"/>
                      <a:pt x="44952" y="7009"/>
                    </a:cubicBezTo>
                    <a:cubicBezTo>
                      <a:pt x="43680" y="6292"/>
                      <a:pt x="42302" y="5711"/>
                      <a:pt x="41217" y="4729"/>
                    </a:cubicBezTo>
                    <a:cubicBezTo>
                      <a:pt x="39864" y="3507"/>
                      <a:pt x="39099" y="1767"/>
                      <a:pt x="3867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7879;p61">
                <a:extLst>
                  <a:ext uri="{FF2B5EF4-FFF2-40B4-BE49-F238E27FC236}">
                    <a16:creationId xmlns:a16="http://schemas.microsoft.com/office/drawing/2014/main" id="{27406364-66AE-AF75-46C7-BE7304857079}"/>
                  </a:ext>
                </a:extLst>
              </p:cNvPr>
              <p:cNvSpPr/>
              <p:nvPr/>
            </p:nvSpPr>
            <p:spPr>
              <a:xfrm>
                <a:off x="4127198" y="3108881"/>
                <a:ext cx="1543651" cy="1078091"/>
              </a:xfrm>
              <a:custGeom>
                <a:avLst/>
                <a:gdLst/>
                <a:ahLst/>
                <a:cxnLst/>
                <a:rect l="l" t="t" r="r" b="b"/>
                <a:pathLst>
                  <a:path w="49679" h="34696" extrusionOk="0">
                    <a:moveTo>
                      <a:pt x="35269" y="422"/>
                    </a:moveTo>
                    <a:cubicBezTo>
                      <a:pt x="36024" y="422"/>
                      <a:pt x="36781" y="438"/>
                      <a:pt x="37537" y="438"/>
                    </a:cubicBezTo>
                    <a:cubicBezTo>
                      <a:pt x="37883" y="438"/>
                      <a:pt x="38228" y="435"/>
                      <a:pt x="38574" y="425"/>
                    </a:cubicBezTo>
                    <a:lnTo>
                      <a:pt x="38574" y="425"/>
                    </a:lnTo>
                    <a:cubicBezTo>
                      <a:pt x="38854" y="1528"/>
                      <a:pt x="39256" y="2609"/>
                      <a:pt x="39867" y="3575"/>
                    </a:cubicBezTo>
                    <a:cubicBezTo>
                      <a:pt x="40517" y="4604"/>
                      <a:pt x="41390" y="5410"/>
                      <a:pt x="42428" y="6049"/>
                    </a:cubicBezTo>
                    <a:cubicBezTo>
                      <a:pt x="44333" y="7218"/>
                      <a:pt x="47385" y="8122"/>
                      <a:pt x="47776" y="10692"/>
                    </a:cubicBezTo>
                    <a:cubicBezTo>
                      <a:pt x="47874" y="11325"/>
                      <a:pt x="47734" y="11992"/>
                      <a:pt x="47304" y="12485"/>
                    </a:cubicBezTo>
                    <a:cubicBezTo>
                      <a:pt x="46961" y="12879"/>
                      <a:pt x="46458" y="13158"/>
                      <a:pt x="45929" y="13158"/>
                    </a:cubicBezTo>
                    <a:cubicBezTo>
                      <a:pt x="45851" y="13158"/>
                      <a:pt x="45772" y="13152"/>
                      <a:pt x="45693" y="13139"/>
                    </a:cubicBezTo>
                    <a:lnTo>
                      <a:pt x="45693" y="13139"/>
                    </a:lnTo>
                    <a:cubicBezTo>
                      <a:pt x="45681" y="13134"/>
                      <a:pt x="45668" y="13129"/>
                      <a:pt x="45656" y="13124"/>
                    </a:cubicBezTo>
                    <a:cubicBezTo>
                      <a:pt x="45655" y="13127"/>
                      <a:pt x="45654" y="13130"/>
                      <a:pt x="45653" y="13133"/>
                    </a:cubicBezTo>
                    <a:lnTo>
                      <a:pt x="45653" y="13133"/>
                    </a:lnTo>
                    <a:cubicBezTo>
                      <a:pt x="45645" y="13132"/>
                      <a:pt x="45636" y="13131"/>
                      <a:pt x="45627" y="13131"/>
                    </a:cubicBezTo>
                    <a:cubicBezTo>
                      <a:pt x="45405" y="13131"/>
                      <a:pt x="45336" y="13437"/>
                      <a:pt x="45566" y="13526"/>
                    </a:cubicBezTo>
                    <a:cubicBezTo>
                      <a:pt x="46978" y="14078"/>
                      <a:pt x="48853" y="14918"/>
                      <a:pt x="48864" y="16706"/>
                    </a:cubicBezTo>
                    <a:cubicBezTo>
                      <a:pt x="48872" y="18333"/>
                      <a:pt x="46998" y="18704"/>
                      <a:pt x="45737" y="18880"/>
                    </a:cubicBezTo>
                    <a:cubicBezTo>
                      <a:pt x="45519" y="18910"/>
                      <a:pt x="45569" y="19212"/>
                      <a:pt x="45737" y="19270"/>
                    </a:cubicBezTo>
                    <a:cubicBezTo>
                      <a:pt x="46961" y="19705"/>
                      <a:pt x="48309" y="20442"/>
                      <a:pt x="48565" y="21842"/>
                    </a:cubicBezTo>
                    <a:cubicBezTo>
                      <a:pt x="48817" y="23243"/>
                      <a:pt x="47525" y="24124"/>
                      <a:pt x="46269" y="24183"/>
                    </a:cubicBezTo>
                    <a:cubicBezTo>
                      <a:pt x="46204" y="24186"/>
                      <a:pt x="46139" y="24188"/>
                      <a:pt x="46074" y="24188"/>
                    </a:cubicBezTo>
                    <a:cubicBezTo>
                      <a:pt x="45278" y="24188"/>
                      <a:pt x="44502" y="23963"/>
                      <a:pt x="43742" y="23742"/>
                    </a:cubicBezTo>
                    <a:lnTo>
                      <a:pt x="43742" y="23742"/>
                    </a:lnTo>
                    <a:cubicBezTo>
                      <a:pt x="43740" y="23741"/>
                      <a:pt x="43738" y="23740"/>
                      <a:pt x="43736" y="23739"/>
                    </a:cubicBezTo>
                    <a:cubicBezTo>
                      <a:pt x="43736" y="23740"/>
                      <a:pt x="43736" y="23740"/>
                      <a:pt x="43736" y="23741"/>
                    </a:cubicBezTo>
                    <a:lnTo>
                      <a:pt x="43736" y="23741"/>
                    </a:lnTo>
                    <a:cubicBezTo>
                      <a:pt x="43725" y="23737"/>
                      <a:pt x="43714" y="23734"/>
                      <a:pt x="43703" y="23731"/>
                    </a:cubicBezTo>
                    <a:cubicBezTo>
                      <a:pt x="43684" y="23725"/>
                      <a:pt x="43665" y="23723"/>
                      <a:pt x="43647" y="23723"/>
                    </a:cubicBezTo>
                    <a:cubicBezTo>
                      <a:pt x="43465" y="23723"/>
                      <a:pt x="43358" y="24000"/>
                      <a:pt x="43547" y="24099"/>
                    </a:cubicBezTo>
                    <a:cubicBezTo>
                      <a:pt x="44729" y="24724"/>
                      <a:pt x="46088" y="26052"/>
                      <a:pt x="45558" y="27525"/>
                    </a:cubicBezTo>
                    <a:cubicBezTo>
                      <a:pt x="45332" y="28158"/>
                      <a:pt x="44760" y="28630"/>
                      <a:pt x="44144" y="28864"/>
                    </a:cubicBezTo>
                    <a:cubicBezTo>
                      <a:pt x="43815" y="28987"/>
                      <a:pt x="43478" y="29045"/>
                      <a:pt x="43140" y="29045"/>
                    </a:cubicBezTo>
                    <a:cubicBezTo>
                      <a:pt x="42780" y="29045"/>
                      <a:pt x="42419" y="28979"/>
                      <a:pt x="42068" y="28859"/>
                    </a:cubicBezTo>
                    <a:cubicBezTo>
                      <a:pt x="41220" y="28571"/>
                      <a:pt x="40503" y="27991"/>
                      <a:pt x="39917" y="27324"/>
                    </a:cubicBezTo>
                    <a:cubicBezTo>
                      <a:pt x="39881" y="27284"/>
                      <a:pt x="39833" y="27267"/>
                      <a:pt x="39785" y="27267"/>
                    </a:cubicBezTo>
                    <a:cubicBezTo>
                      <a:pt x="39657" y="27267"/>
                      <a:pt x="39524" y="27386"/>
                      <a:pt x="39577" y="27525"/>
                    </a:cubicBezTo>
                    <a:cubicBezTo>
                      <a:pt x="40029" y="28705"/>
                      <a:pt x="40246" y="30209"/>
                      <a:pt x="39197" y="31152"/>
                    </a:cubicBezTo>
                    <a:cubicBezTo>
                      <a:pt x="38857" y="31457"/>
                      <a:pt x="38490" y="31578"/>
                      <a:pt x="38120" y="31578"/>
                    </a:cubicBezTo>
                    <a:cubicBezTo>
                      <a:pt x="37315" y="31578"/>
                      <a:pt x="36488" y="31007"/>
                      <a:pt x="35858" y="30505"/>
                    </a:cubicBezTo>
                    <a:cubicBezTo>
                      <a:pt x="35812" y="30468"/>
                      <a:pt x="35761" y="30451"/>
                      <a:pt x="35712" y="30451"/>
                    </a:cubicBezTo>
                    <a:cubicBezTo>
                      <a:pt x="35612" y="30451"/>
                      <a:pt x="35521" y="30524"/>
                      <a:pt x="35512" y="30650"/>
                    </a:cubicBezTo>
                    <a:cubicBezTo>
                      <a:pt x="35414" y="31964"/>
                      <a:pt x="34337" y="33035"/>
                      <a:pt x="33104" y="33378"/>
                    </a:cubicBezTo>
                    <a:cubicBezTo>
                      <a:pt x="32828" y="33455"/>
                      <a:pt x="32549" y="33492"/>
                      <a:pt x="32274" y="33492"/>
                    </a:cubicBezTo>
                    <a:cubicBezTo>
                      <a:pt x="31264" y="33492"/>
                      <a:pt x="30294" y="33004"/>
                      <a:pt x="29603" y="32245"/>
                    </a:cubicBezTo>
                    <a:cubicBezTo>
                      <a:pt x="29095" y="31690"/>
                      <a:pt x="28755" y="31004"/>
                      <a:pt x="28616" y="30265"/>
                    </a:cubicBezTo>
                    <a:cubicBezTo>
                      <a:pt x="28595" y="30163"/>
                      <a:pt x="28523" y="30120"/>
                      <a:pt x="28446" y="30120"/>
                    </a:cubicBezTo>
                    <a:cubicBezTo>
                      <a:pt x="28342" y="30120"/>
                      <a:pt x="28228" y="30198"/>
                      <a:pt x="28217" y="30318"/>
                    </a:cubicBezTo>
                    <a:cubicBezTo>
                      <a:pt x="28215" y="30335"/>
                      <a:pt x="28214" y="30353"/>
                      <a:pt x="28212" y="30371"/>
                    </a:cubicBezTo>
                    <a:lnTo>
                      <a:pt x="28212" y="30371"/>
                    </a:lnTo>
                    <a:lnTo>
                      <a:pt x="28211" y="30371"/>
                    </a:lnTo>
                    <a:cubicBezTo>
                      <a:pt x="28211" y="30371"/>
                      <a:pt x="28211" y="30372"/>
                      <a:pt x="28211" y="30372"/>
                    </a:cubicBezTo>
                    <a:lnTo>
                      <a:pt x="28211" y="30372"/>
                    </a:lnTo>
                    <a:cubicBezTo>
                      <a:pt x="28209" y="30389"/>
                      <a:pt x="28207" y="30405"/>
                      <a:pt x="28203" y="30421"/>
                    </a:cubicBezTo>
                    <a:cubicBezTo>
                      <a:pt x="28204" y="30409"/>
                      <a:pt x="28205" y="30404"/>
                      <a:pt x="28205" y="30404"/>
                    </a:cubicBezTo>
                    <a:lnTo>
                      <a:pt x="28205" y="30404"/>
                    </a:lnTo>
                    <a:cubicBezTo>
                      <a:pt x="28204" y="30404"/>
                      <a:pt x="28191" y="30481"/>
                      <a:pt x="28189" y="30499"/>
                    </a:cubicBezTo>
                    <a:lnTo>
                      <a:pt x="28158" y="30678"/>
                    </a:lnTo>
                    <a:cubicBezTo>
                      <a:pt x="28094" y="31001"/>
                      <a:pt x="28010" y="31325"/>
                      <a:pt x="27899" y="31640"/>
                    </a:cubicBezTo>
                    <a:cubicBezTo>
                      <a:pt x="27606" y="32471"/>
                      <a:pt x="27118" y="33286"/>
                      <a:pt x="26370" y="33777"/>
                    </a:cubicBezTo>
                    <a:cubicBezTo>
                      <a:pt x="25846" y="34121"/>
                      <a:pt x="25197" y="34298"/>
                      <a:pt x="24551" y="34298"/>
                    </a:cubicBezTo>
                    <a:cubicBezTo>
                      <a:pt x="24049" y="34298"/>
                      <a:pt x="23549" y="34191"/>
                      <a:pt x="23111" y="33969"/>
                    </a:cubicBezTo>
                    <a:cubicBezTo>
                      <a:pt x="22291" y="33551"/>
                      <a:pt x="21767" y="32762"/>
                      <a:pt x="21474" y="31911"/>
                    </a:cubicBezTo>
                    <a:cubicBezTo>
                      <a:pt x="21295" y="31395"/>
                      <a:pt x="21172" y="30853"/>
                      <a:pt x="21156" y="30320"/>
                    </a:cubicBezTo>
                    <a:cubicBezTo>
                      <a:pt x="21151" y="30199"/>
                      <a:pt x="21039" y="30123"/>
                      <a:pt x="20933" y="30123"/>
                    </a:cubicBezTo>
                    <a:cubicBezTo>
                      <a:pt x="20853" y="30123"/>
                      <a:pt x="20777" y="30167"/>
                      <a:pt x="20757" y="30267"/>
                    </a:cubicBezTo>
                    <a:cubicBezTo>
                      <a:pt x="20754" y="30284"/>
                      <a:pt x="20751" y="30300"/>
                      <a:pt x="20747" y="30316"/>
                    </a:cubicBezTo>
                    <a:lnTo>
                      <a:pt x="20747" y="30316"/>
                    </a:lnTo>
                    <a:lnTo>
                      <a:pt x="20740" y="30315"/>
                    </a:lnTo>
                    <a:lnTo>
                      <a:pt x="20740" y="30315"/>
                    </a:lnTo>
                    <a:cubicBezTo>
                      <a:pt x="20740" y="30325"/>
                      <a:pt x="20741" y="30335"/>
                      <a:pt x="20741" y="30345"/>
                    </a:cubicBezTo>
                    <a:lnTo>
                      <a:pt x="20741" y="30345"/>
                    </a:lnTo>
                    <a:cubicBezTo>
                      <a:pt x="20476" y="31602"/>
                      <a:pt x="19603" y="32713"/>
                      <a:pt x="18419" y="33225"/>
                    </a:cubicBezTo>
                    <a:cubicBezTo>
                      <a:pt x="18003" y="33405"/>
                      <a:pt x="17566" y="33491"/>
                      <a:pt x="17131" y="33491"/>
                    </a:cubicBezTo>
                    <a:cubicBezTo>
                      <a:pt x="16287" y="33491"/>
                      <a:pt x="15454" y="33164"/>
                      <a:pt x="14815" y="32563"/>
                    </a:cubicBezTo>
                    <a:cubicBezTo>
                      <a:pt x="14282" y="32061"/>
                      <a:pt x="13913" y="31392"/>
                      <a:pt x="13858" y="30652"/>
                    </a:cubicBezTo>
                    <a:cubicBezTo>
                      <a:pt x="13848" y="30529"/>
                      <a:pt x="13758" y="30457"/>
                      <a:pt x="13658" y="30457"/>
                    </a:cubicBezTo>
                    <a:cubicBezTo>
                      <a:pt x="13609" y="30457"/>
                      <a:pt x="13557" y="30474"/>
                      <a:pt x="13512" y="30510"/>
                    </a:cubicBezTo>
                    <a:cubicBezTo>
                      <a:pt x="12881" y="31009"/>
                      <a:pt x="12054" y="31581"/>
                      <a:pt x="11248" y="31581"/>
                    </a:cubicBezTo>
                    <a:cubicBezTo>
                      <a:pt x="10877" y="31581"/>
                      <a:pt x="10511" y="31460"/>
                      <a:pt x="10170" y="31155"/>
                    </a:cubicBezTo>
                    <a:cubicBezTo>
                      <a:pt x="9123" y="30212"/>
                      <a:pt x="9341" y="28711"/>
                      <a:pt x="9790" y="27528"/>
                    </a:cubicBezTo>
                    <a:cubicBezTo>
                      <a:pt x="9841" y="27391"/>
                      <a:pt x="9709" y="27271"/>
                      <a:pt x="9583" y="27271"/>
                    </a:cubicBezTo>
                    <a:cubicBezTo>
                      <a:pt x="9535" y="27271"/>
                      <a:pt x="9488" y="27289"/>
                      <a:pt x="9453" y="27330"/>
                    </a:cubicBezTo>
                    <a:cubicBezTo>
                      <a:pt x="8644" y="28243"/>
                      <a:pt x="7483" y="29051"/>
                      <a:pt x="6240" y="29051"/>
                    </a:cubicBezTo>
                    <a:cubicBezTo>
                      <a:pt x="5990" y="29051"/>
                      <a:pt x="5737" y="29019"/>
                      <a:pt x="5483" y="28948"/>
                    </a:cubicBezTo>
                    <a:cubicBezTo>
                      <a:pt x="4841" y="28767"/>
                      <a:pt x="4241" y="28362"/>
                      <a:pt x="3920" y="27768"/>
                    </a:cubicBezTo>
                    <a:cubicBezTo>
                      <a:pt x="3583" y="27143"/>
                      <a:pt x="3661" y="26404"/>
                      <a:pt x="3990" y="25795"/>
                    </a:cubicBezTo>
                    <a:cubicBezTo>
                      <a:pt x="4395" y="25048"/>
                      <a:pt x="5087" y="24490"/>
                      <a:pt x="5826" y="24099"/>
                    </a:cubicBezTo>
                    <a:cubicBezTo>
                      <a:pt x="6008" y="24000"/>
                      <a:pt x="5910" y="23722"/>
                      <a:pt x="5727" y="23722"/>
                    </a:cubicBezTo>
                    <a:cubicBezTo>
                      <a:pt x="5709" y="23722"/>
                      <a:pt x="5690" y="23725"/>
                      <a:pt x="5670" y="23731"/>
                    </a:cubicBezTo>
                    <a:cubicBezTo>
                      <a:pt x="5652" y="23736"/>
                      <a:pt x="5634" y="23741"/>
                      <a:pt x="5617" y="23746"/>
                    </a:cubicBezTo>
                    <a:lnTo>
                      <a:pt x="5617" y="23746"/>
                    </a:lnTo>
                    <a:cubicBezTo>
                      <a:pt x="5616" y="23744"/>
                      <a:pt x="5615" y="23742"/>
                      <a:pt x="5614" y="23739"/>
                    </a:cubicBezTo>
                    <a:cubicBezTo>
                      <a:pt x="5603" y="23745"/>
                      <a:pt x="5592" y="23751"/>
                      <a:pt x="5581" y="23757"/>
                    </a:cubicBezTo>
                    <a:lnTo>
                      <a:pt x="5581" y="23757"/>
                    </a:lnTo>
                    <a:cubicBezTo>
                      <a:pt x="4852" y="23969"/>
                      <a:pt x="4060" y="24185"/>
                      <a:pt x="3292" y="24185"/>
                    </a:cubicBezTo>
                    <a:cubicBezTo>
                      <a:pt x="2704" y="24185"/>
                      <a:pt x="2130" y="24059"/>
                      <a:pt x="1610" y="23709"/>
                    </a:cubicBezTo>
                    <a:cubicBezTo>
                      <a:pt x="1075" y="23346"/>
                      <a:pt x="751" y="22771"/>
                      <a:pt x="776" y="22121"/>
                    </a:cubicBezTo>
                    <a:cubicBezTo>
                      <a:pt x="801" y="21460"/>
                      <a:pt x="1142" y="20849"/>
                      <a:pt x="1613" y="20397"/>
                    </a:cubicBezTo>
                    <a:cubicBezTo>
                      <a:pt x="2177" y="19856"/>
                      <a:pt x="2908" y="19527"/>
                      <a:pt x="3633" y="19270"/>
                    </a:cubicBezTo>
                    <a:cubicBezTo>
                      <a:pt x="3800" y="19212"/>
                      <a:pt x="3848" y="18910"/>
                      <a:pt x="3633" y="18880"/>
                    </a:cubicBezTo>
                    <a:cubicBezTo>
                      <a:pt x="2369" y="18704"/>
                      <a:pt x="497" y="18333"/>
                      <a:pt x="503" y="16706"/>
                    </a:cubicBezTo>
                    <a:cubicBezTo>
                      <a:pt x="514" y="14918"/>
                      <a:pt x="2392" y="14078"/>
                      <a:pt x="3803" y="13526"/>
                    </a:cubicBezTo>
                    <a:cubicBezTo>
                      <a:pt x="4029" y="13437"/>
                      <a:pt x="3964" y="13131"/>
                      <a:pt x="3740" y="13131"/>
                    </a:cubicBezTo>
                    <a:cubicBezTo>
                      <a:pt x="3726" y="13131"/>
                      <a:pt x="3711" y="13133"/>
                      <a:pt x="3696" y="13135"/>
                    </a:cubicBezTo>
                    <a:lnTo>
                      <a:pt x="3696" y="13135"/>
                    </a:lnTo>
                    <a:cubicBezTo>
                      <a:pt x="3695" y="13133"/>
                      <a:pt x="3695" y="13132"/>
                      <a:pt x="3694" y="13130"/>
                    </a:cubicBezTo>
                    <a:cubicBezTo>
                      <a:pt x="3686" y="13133"/>
                      <a:pt x="3678" y="13136"/>
                      <a:pt x="3669" y="13140"/>
                    </a:cubicBezTo>
                    <a:lnTo>
                      <a:pt x="3669" y="13140"/>
                    </a:lnTo>
                    <a:cubicBezTo>
                      <a:pt x="3584" y="13153"/>
                      <a:pt x="3499" y="13160"/>
                      <a:pt x="3416" y="13160"/>
                    </a:cubicBezTo>
                    <a:cubicBezTo>
                      <a:pt x="2380" y="13160"/>
                      <a:pt x="1584" y="12138"/>
                      <a:pt x="1563" y="11135"/>
                    </a:cubicBezTo>
                    <a:cubicBezTo>
                      <a:pt x="1543" y="9860"/>
                      <a:pt x="2397" y="8806"/>
                      <a:pt x="3376" y="8089"/>
                    </a:cubicBezTo>
                    <a:cubicBezTo>
                      <a:pt x="4375" y="7363"/>
                      <a:pt x="5519" y="6872"/>
                      <a:pt x="6585" y="6259"/>
                    </a:cubicBezTo>
                    <a:cubicBezTo>
                      <a:pt x="7631" y="5659"/>
                      <a:pt x="8560" y="4922"/>
                      <a:pt x="9260" y="3932"/>
                    </a:cubicBezTo>
                    <a:cubicBezTo>
                      <a:pt x="10006" y="2883"/>
                      <a:pt x="10481" y="1666"/>
                      <a:pt x="10797" y="422"/>
                    </a:cubicBezTo>
                    <a:close/>
                    <a:moveTo>
                      <a:pt x="11821" y="0"/>
                    </a:moveTo>
                    <a:cubicBezTo>
                      <a:pt x="11443" y="0"/>
                      <a:pt x="11064" y="5"/>
                      <a:pt x="10686" y="18"/>
                    </a:cubicBezTo>
                    <a:lnTo>
                      <a:pt x="10638" y="18"/>
                    </a:lnTo>
                    <a:cubicBezTo>
                      <a:pt x="10552" y="18"/>
                      <a:pt x="10462" y="79"/>
                      <a:pt x="10443" y="163"/>
                    </a:cubicBezTo>
                    <a:cubicBezTo>
                      <a:pt x="10136" y="1427"/>
                      <a:pt x="9667" y="2660"/>
                      <a:pt x="8911" y="3723"/>
                    </a:cubicBezTo>
                    <a:cubicBezTo>
                      <a:pt x="8130" y="4822"/>
                      <a:pt x="7042" y="5556"/>
                      <a:pt x="5873" y="6186"/>
                    </a:cubicBezTo>
                    <a:cubicBezTo>
                      <a:pt x="4741" y="6800"/>
                      <a:pt x="3538" y="7344"/>
                      <a:pt x="2573" y="8220"/>
                    </a:cubicBezTo>
                    <a:cubicBezTo>
                      <a:pt x="1683" y="9032"/>
                      <a:pt x="1019" y="10209"/>
                      <a:pt x="1184" y="11448"/>
                    </a:cubicBezTo>
                    <a:cubicBezTo>
                      <a:pt x="1309" y="12387"/>
                      <a:pt x="1991" y="13208"/>
                      <a:pt x="2871" y="13467"/>
                    </a:cubicBezTo>
                    <a:lnTo>
                      <a:pt x="2871" y="13467"/>
                    </a:lnTo>
                    <a:cubicBezTo>
                      <a:pt x="1824" y="13926"/>
                      <a:pt x="816" y="14536"/>
                      <a:pt x="341" y="15621"/>
                    </a:cubicBezTo>
                    <a:cubicBezTo>
                      <a:pt x="82" y="16215"/>
                      <a:pt x="1" y="16899"/>
                      <a:pt x="249" y="17510"/>
                    </a:cubicBezTo>
                    <a:cubicBezTo>
                      <a:pt x="472" y="18062"/>
                      <a:pt x="930" y="18472"/>
                      <a:pt x="1460" y="18726"/>
                    </a:cubicBezTo>
                    <a:cubicBezTo>
                      <a:pt x="1890" y="18934"/>
                      <a:pt x="2352" y="19060"/>
                      <a:pt x="2822" y="19149"/>
                    </a:cubicBezTo>
                    <a:lnTo>
                      <a:pt x="2822" y="19149"/>
                    </a:lnTo>
                    <a:cubicBezTo>
                      <a:pt x="1661" y="19673"/>
                      <a:pt x="584" y="20497"/>
                      <a:pt x="391" y="21837"/>
                    </a:cubicBezTo>
                    <a:cubicBezTo>
                      <a:pt x="176" y="23340"/>
                      <a:pt x="1424" y="24389"/>
                      <a:pt x="2818" y="24557"/>
                    </a:cubicBezTo>
                    <a:cubicBezTo>
                      <a:pt x="2981" y="24577"/>
                      <a:pt x="3143" y="24586"/>
                      <a:pt x="3305" y="24586"/>
                    </a:cubicBezTo>
                    <a:cubicBezTo>
                      <a:pt x="3743" y="24586"/>
                      <a:pt x="4179" y="24520"/>
                      <a:pt x="4610" y="24423"/>
                    </a:cubicBezTo>
                    <a:lnTo>
                      <a:pt x="4610" y="24423"/>
                    </a:lnTo>
                    <a:cubicBezTo>
                      <a:pt x="3663" y="25235"/>
                      <a:pt x="2964" y="26413"/>
                      <a:pt x="3424" y="27653"/>
                    </a:cubicBezTo>
                    <a:cubicBezTo>
                      <a:pt x="3860" y="28833"/>
                      <a:pt x="5069" y="29430"/>
                      <a:pt x="6266" y="29430"/>
                    </a:cubicBezTo>
                    <a:cubicBezTo>
                      <a:pt x="6615" y="29430"/>
                      <a:pt x="6963" y="29379"/>
                      <a:pt x="7290" y="29277"/>
                    </a:cubicBezTo>
                    <a:cubicBezTo>
                      <a:pt x="7985" y="29063"/>
                      <a:pt x="8605" y="28674"/>
                      <a:pt x="9145" y="28192"/>
                    </a:cubicBezTo>
                    <a:lnTo>
                      <a:pt x="9145" y="28192"/>
                    </a:lnTo>
                    <a:cubicBezTo>
                      <a:pt x="8863" y="29381"/>
                      <a:pt x="8951" y="30692"/>
                      <a:pt x="9980" y="31514"/>
                    </a:cubicBezTo>
                    <a:cubicBezTo>
                      <a:pt x="10363" y="31821"/>
                      <a:pt x="10817" y="31976"/>
                      <a:pt x="11288" y="31976"/>
                    </a:cubicBezTo>
                    <a:cubicBezTo>
                      <a:pt x="11469" y="31976"/>
                      <a:pt x="11652" y="31953"/>
                      <a:pt x="11835" y="31908"/>
                    </a:cubicBezTo>
                    <a:cubicBezTo>
                      <a:pt x="12452" y="31757"/>
                      <a:pt x="12991" y="31396"/>
                      <a:pt x="13493" y="31011"/>
                    </a:cubicBezTo>
                    <a:lnTo>
                      <a:pt x="13493" y="31011"/>
                    </a:lnTo>
                    <a:cubicBezTo>
                      <a:pt x="13749" y="32304"/>
                      <a:pt x="14794" y="33340"/>
                      <a:pt x="16050" y="33732"/>
                    </a:cubicBezTo>
                    <a:cubicBezTo>
                      <a:pt x="16391" y="33838"/>
                      <a:pt x="16736" y="33888"/>
                      <a:pt x="17079" y="33888"/>
                    </a:cubicBezTo>
                    <a:cubicBezTo>
                      <a:pt x="18183" y="33888"/>
                      <a:pt x="19257" y="33371"/>
                      <a:pt x="20023" y="32549"/>
                    </a:cubicBezTo>
                    <a:cubicBezTo>
                      <a:pt x="20369" y="32174"/>
                      <a:pt x="20653" y="31744"/>
                      <a:pt x="20857" y="31278"/>
                    </a:cubicBezTo>
                    <a:lnTo>
                      <a:pt x="20857" y="31278"/>
                    </a:lnTo>
                    <a:cubicBezTo>
                      <a:pt x="21092" y="32417"/>
                      <a:pt x="21676" y="33538"/>
                      <a:pt x="22634" y="34159"/>
                    </a:cubicBezTo>
                    <a:cubicBezTo>
                      <a:pt x="23193" y="34522"/>
                      <a:pt x="23868" y="34695"/>
                      <a:pt x="24542" y="34695"/>
                    </a:cubicBezTo>
                    <a:cubicBezTo>
                      <a:pt x="25096" y="34695"/>
                      <a:pt x="25650" y="34578"/>
                      <a:pt x="26141" y="34354"/>
                    </a:cubicBezTo>
                    <a:cubicBezTo>
                      <a:pt x="27076" y="33930"/>
                      <a:pt x="27728" y="33080"/>
                      <a:pt x="28122" y="32156"/>
                    </a:cubicBezTo>
                    <a:cubicBezTo>
                      <a:pt x="28255" y="31845"/>
                      <a:pt x="28369" y="31521"/>
                      <a:pt x="28454" y="31190"/>
                    </a:cubicBezTo>
                    <a:lnTo>
                      <a:pt x="28454" y="31190"/>
                    </a:lnTo>
                    <a:cubicBezTo>
                      <a:pt x="28899" y="32279"/>
                      <a:pt x="29780" y="33184"/>
                      <a:pt x="30878" y="33626"/>
                    </a:cubicBezTo>
                    <a:cubicBezTo>
                      <a:pt x="31314" y="33803"/>
                      <a:pt x="31771" y="33888"/>
                      <a:pt x="32224" y="33888"/>
                    </a:cubicBezTo>
                    <a:cubicBezTo>
                      <a:pt x="33209" y="33888"/>
                      <a:pt x="34181" y="33489"/>
                      <a:pt x="34901" y="32773"/>
                    </a:cubicBezTo>
                    <a:cubicBezTo>
                      <a:pt x="35389" y="32289"/>
                      <a:pt x="35727" y="31681"/>
                      <a:pt x="35856" y="31014"/>
                    </a:cubicBezTo>
                    <a:lnTo>
                      <a:pt x="35856" y="31014"/>
                    </a:lnTo>
                    <a:cubicBezTo>
                      <a:pt x="36358" y="31400"/>
                      <a:pt x="36898" y="31759"/>
                      <a:pt x="37515" y="31911"/>
                    </a:cubicBezTo>
                    <a:cubicBezTo>
                      <a:pt x="37696" y="31955"/>
                      <a:pt x="37877" y="31977"/>
                      <a:pt x="38056" y="31977"/>
                    </a:cubicBezTo>
                    <a:cubicBezTo>
                      <a:pt x="38529" y="31977"/>
                      <a:pt x="38986" y="31823"/>
                      <a:pt x="39370" y="31517"/>
                    </a:cubicBezTo>
                    <a:cubicBezTo>
                      <a:pt x="40397" y="30695"/>
                      <a:pt x="40482" y="29378"/>
                      <a:pt x="40199" y="28186"/>
                    </a:cubicBezTo>
                    <a:lnTo>
                      <a:pt x="40199" y="28186"/>
                    </a:lnTo>
                    <a:cubicBezTo>
                      <a:pt x="41021" y="28912"/>
                      <a:pt x="42055" y="29449"/>
                      <a:pt x="43132" y="29449"/>
                    </a:cubicBezTo>
                    <a:cubicBezTo>
                      <a:pt x="43466" y="29449"/>
                      <a:pt x="43805" y="29397"/>
                      <a:pt x="44144" y="29283"/>
                    </a:cubicBezTo>
                    <a:cubicBezTo>
                      <a:pt x="44844" y="29046"/>
                      <a:pt x="45499" y="28560"/>
                      <a:pt x="45829" y="27879"/>
                    </a:cubicBezTo>
                    <a:cubicBezTo>
                      <a:pt x="46169" y="27171"/>
                      <a:pt x="46108" y="26370"/>
                      <a:pt x="45762" y="25675"/>
                    </a:cubicBezTo>
                    <a:cubicBezTo>
                      <a:pt x="45520" y="25189"/>
                      <a:pt x="45161" y="24768"/>
                      <a:pt x="44743" y="24414"/>
                    </a:cubicBezTo>
                    <a:lnTo>
                      <a:pt x="44743" y="24414"/>
                    </a:lnTo>
                    <a:cubicBezTo>
                      <a:pt x="45187" y="24509"/>
                      <a:pt x="45639" y="24572"/>
                      <a:pt x="46082" y="24572"/>
                    </a:cubicBezTo>
                    <a:cubicBezTo>
                      <a:pt x="46809" y="24572"/>
                      <a:pt x="47513" y="24402"/>
                      <a:pt x="48130" y="23915"/>
                    </a:cubicBezTo>
                    <a:cubicBezTo>
                      <a:pt x="49358" y="22950"/>
                      <a:pt x="49123" y="21220"/>
                      <a:pt x="48111" y="20182"/>
                    </a:cubicBezTo>
                    <a:cubicBezTo>
                      <a:pt x="47667" y="19728"/>
                      <a:pt x="47116" y="19402"/>
                      <a:pt x="46536" y="19146"/>
                    </a:cubicBezTo>
                    <a:lnTo>
                      <a:pt x="46536" y="19146"/>
                    </a:lnTo>
                    <a:cubicBezTo>
                      <a:pt x="47498" y="18964"/>
                      <a:pt x="48494" y="18620"/>
                      <a:pt x="48987" y="17739"/>
                    </a:cubicBezTo>
                    <a:cubicBezTo>
                      <a:pt x="49679" y="16505"/>
                      <a:pt x="48934" y="15046"/>
                      <a:pt x="47915" y="14268"/>
                    </a:cubicBezTo>
                    <a:cubicBezTo>
                      <a:pt x="47477" y="13931"/>
                      <a:pt x="46988" y="13679"/>
                      <a:pt x="46483" y="13460"/>
                    </a:cubicBezTo>
                    <a:lnTo>
                      <a:pt x="46483" y="13460"/>
                    </a:lnTo>
                    <a:cubicBezTo>
                      <a:pt x="47216" y="13245"/>
                      <a:pt x="47829" y="12645"/>
                      <a:pt x="48069" y="11897"/>
                    </a:cubicBezTo>
                    <a:cubicBezTo>
                      <a:pt x="48451" y="10711"/>
                      <a:pt x="47924" y="9433"/>
                      <a:pt x="47118" y="8555"/>
                    </a:cubicBezTo>
                    <a:cubicBezTo>
                      <a:pt x="46242" y="7598"/>
                      <a:pt x="45050" y="7012"/>
                      <a:pt x="43920" y="6415"/>
                    </a:cubicBezTo>
                    <a:cubicBezTo>
                      <a:pt x="42749" y="5798"/>
                      <a:pt x="41602" y="5145"/>
                      <a:pt x="40743" y="4113"/>
                    </a:cubicBezTo>
                    <a:cubicBezTo>
                      <a:pt x="39803" y="2983"/>
                      <a:pt x="39250" y="1575"/>
                      <a:pt x="38910" y="160"/>
                    </a:cubicBezTo>
                    <a:cubicBezTo>
                      <a:pt x="38895" y="81"/>
                      <a:pt x="38843" y="39"/>
                      <a:pt x="38782" y="26"/>
                    </a:cubicBezTo>
                    <a:lnTo>
                      <a:pt x="38782" y="26"/>
                    </a:lnTo>
                    <a:cubicBezTo>
                      <a:pt x="38764" y="21"/>
                      <a:pt x="38743" y="18"/>
                      <a:pt x="38720" y="18"/>
                    </a:cubicBezTo>
                    <a:lnTo>
                      <a:pt x="14089" y="18"/>
                    </a:lnTo>
                    <a:cubicBezTo>
                      <a:pt x="13334" y="18"/>
                      <a:pt x="12578" y="0"/>
                      <a:pt x="1182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7880;p61">
                <a:extLst>
                  <a:ext uri="{FF2B5EF4-FFF2-40B4-BE49-F238E27FC236}">
                    <a16:creationId xmlns:a16="http://schemas.microsoft.com/office/drawing/2014/main" id="{D26C1329-3C2E-3D3D-37A5-4C25B8589CF8}"/>
                  </a:ext>
                </a:extLst>
              </p:cNvPr>
              <p:cNvSpPr/>
              <p:nvPr/>
            </p:nvSpPr>
            <p:spPr>
              <a:xfrm>
                <a:off x="4318601" y="3299414"/>
                <a:ext cx="204271" cy="208838"/>
              </a:xfrm>
              <a:custGeom>
                <a:avLst/>
                <a:gdLst/>
                <a:ahLst/>
                <a:cxnLst/>
                <a:rect l="l" t="t" r="r" b="b"/>
                <a:pathLst>
                  <a:path w="6574" h="6721" extrusionOk="0">
                    <a:moveTo>
                      <a:pt x="2779" y="0"/>
                    </a:moveTo>
                    <a:cubicBezTo>
                      <a:pt x="1701" y="0"/>
                      <a:pt x="691" y="536"/>
                      <a:pt x="333" y="1703"/>
                    </a:cubicBezTo>
                    <a:cubicBezTo>
                      <a:pt x="1" y="2774"/>
                      <a:pt x="252" y="3988"/>
                      <a:pt x="882" y="4897"/>
                    </a:cubicBezTo>
                    <a:cubicBezTo>
                      <a:pt x="1814" y="6244"/>
                      <a:pt x="3362" y="6720"/>
                      <a:pt x="4920" y="6720"/>
                    </a:cubicBezTo>
                    <a:cubicBezTo>
                      <a:pt x="5479" y="6720"/>
                      <a:pt x="6040" y="6659"/>
                      <a:pt x="6573" y="6554"/>
                    </a:cubicBezTo>
                    <a:cubicBezTo>
                      <a:pt x="6573" y="6551"/>
                      <a:pt x="5912" y="1683"/>
                      <a:pt x="5912" y="1675"/>
                    </a:cubicBezTo>
                    <a:cubicBezTo>
                      <a:pt x="5848" y="1206"/>
                      <a:pt x="4729" y="570"/>
                      <a:pt x="4378" y="392"/>
                    </a:cubicBezTo>
                    <a:cubicBezTo>
                      <a:pt x="3877" y="135"/>
                      <a:pt x="3319" y="0"/>
                      <a:pt x="2779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7881;p61">
                <a:extLst>
                  <a:ext uri="{FF2B5EF4-FFF2-40B4-BE49-F238E27FC236}">
                    <a16:creationId xmlns:a16="http://schemas.microsoft.com/office/drawing/2014/main" id="{04AC01AE-A4F0-8CE2-5CA1-93A13D74D33E}"/>
                  </a:ext>
                </a:extLst>
              </p:cNvPr>
              <p:cNvSpPr/>
              <p:nvPr/>
            </p:nvSpPr>
            <p:spPr>
              <a:xfrm>
                <a:off x="4312449" y="3293107"/>
                <a:ext cx="217445" cy="221609"/>
              </a:xfrm>
              <a:custGeom>
                <a:avLst/>
                <a:gdLst/>
                <a:ahLst/>
                <a:cxnLst/>
                <a:rect l="l" t="t" r="r" b="b"/>
                <a:pathLst>
                  <a:path w="6998" h="7132" extrusionOk="0">
                    <a:moveTo>
                      <a:pt x="2974" y="408"/>
                    </a:moveTo>
                    <a:cubicBezTo>
                      <a:pt x="3479" y="408"/>
                      <a:pt x="4009" y="533"/>
                      <a:pt x="4481" y="776"/>
                    </a:cubicBezTo>
                    <a:cubicBezTo>
                      <a:pt x="5153" y="1122"/>
                      <a:pt x="5873" y="1641"/>
                      <a:pt x="5907" y="1909"/>
                    </a:cubicBezTo>
                    <a:cubicBezTo>
                      <a:pt x="5909" y="1931"/>
                      <a:pt x="6423" y="5697"/>
                      <a:pt x="6545" y="6593"/>
                    </a:cubicBezTo>
                    <a:cubicBezTo>
                      <a:pt x="6010" y="6688"/>
                      <a:pt x="5524" y="6729"/>
                      <a:pt x="5081" y="6729"/>
                    </a:cubicBezTo>
                    <a:cubicBezTo>
                      <a:pt x="2743" y="6729"/>
                      <a:pt x="1646" y="5568"/>
                      <a:pt x="1245" y="4986"/>
                    </a:cubicBezTo>
                    <a:cubicBezTo>
                      <a:pt x="623" y="4087"/>
                      <a:pt x="422" y="2932"/>
                      <a:pt x="720" y="1967"/>
                    </a:cubicBezTo>
                    <a:cubicBezTo>
                      <a:pt x="921" y="1328"/>
                      <a:pt x="1340" y="857"/>
                      <a:pt x="1939" y="606"/>
                    </a:cubicBezTo>
                    <a:cubicBezTo>
                      <a:pt x="2252" y="475"/>
                      <a:pt x="2609" y="408"/>
                      <a:pt x="2974" y="408"/>
                    </a:cubicBezTo>
                    <a:close/>
                    <a:moveTo>
                      <a:pt x="2976" y="0"/>
                    </a:moveTo>
                    <a:cubicBezTo>
                      <a:pt x="2558" y="0"/>
                      <a:pt x="2151" y="77"/>
                      <a:pt x="1780" y="232"/>
                    </a:cubicBezTo>
                    <a:cubicBezTo>
                      <a:pt x="1066" y="530"/>
                      <a:pt x="567" y="1088"/>
                      <a:pt x="335" y="1844"/>
                    </a:cubicBezTo>
                    <a:cubicBezTo>
                      <a:pt x="1" y="2924"/>
                      <a:pt x="224" y="4216"/>
                      <a:pt x="913" y="5212"/>
                    </a:cubicBezTo>
                    <a:cubicBezTo>
                      <a:pt x="1356" y="5848"/>
                      <a:pt x="2559" y="7131"/>
                      <a:pt x="5081" y="7131"/>
                    </a:cubicBezTo>
                    <a:cubicBezTo>
                      <a:pt x="5600" y="7131"/>
                      <a:pt x="6174" y="7078"/>
                      <a:pt x="6810" y="6953"/>
                    </a:cubicBezTo>
                    <a:lnTo>
                      <a:pt x="6997" y="6913"/>
                    </a:lnTo>
                    <a:lnTo>
                      <a:pt x="6975" y="6727"/>
                    </a:lnTo>
                    <a:cubicBezTo>
                      <a:pt x="6975" y="6727"/>
                      <a:pt x="6322" y="1920"/>
                      <a:pt x="6311" y="1856"/>
                    </a:cubicBezTo>
                    <a:cubicBezTo>
                      <a:pt x="6230" y="1264"/>
                      <a:pt x="5036" y="606"/>
                      <a:pt x="4668" y="419"/>
                    </a:cubicBezTo>
                    <a:cubicBezTo>
                      <a:pt x="4128" y="141"/>
                      <a:pt x="3543" y="0"/>
                      <a:pt x="297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7882;p61">
                <a:extLst>
                  <a:ext uri="{FF2B5EF4-FFF2-40B4-BE49-F238E27FC236}">
                    <a16:creationId xmlns:a16="http://schemas.microsoft.com/office/drawing/2014/main" id="{49DEC265-08B8-7579-CB88-9ADFCF3AAC16}"/>
                  </a:ext>
                </a:extLst>
              </p:cNvPr>
              <p:cNvSpPr/>
              <p:nvPr/>
            </p:nvSpPr>
            <p:spPr>
              <a:xfrm>
                <a:off x="4361946" y="3351615"/>
                <a:ext cx="143679" cy="42165"/>
              </a:xfrm>
              <a:custGeom>
                <a:avLst/>
                <a:gdLst/>
                <a:ahLst/>
                <a:cxnLst/>
                <a:rect l="l" t="t" r="r" b="b"/>
                <a:pathLst>
                  <a:path w="4624" h="1357" extrusionOk="0">
                    <a:moveTo>
                      <a:pt x="1873" y="1"/>
                    </a:moveTo>
                    <a:cubicBezTo>
                      <a:pt x="1624" y="1"/>
                      <a:pt x="1389" y="35"/>
                      <a:pt x="1169" y="104"/>
                    </a:cubicBezTo>
                    <a:cubicBezTo>
                      <a:pt x="307" y="377"/>
                      <a:pt x="14" y="1080"/>
                      <a:pt x="0" y="1111"/>
                    </a:cubicBezTo>
                    <a:lnTo>
                      <a:pt x="374" y="1264"/>
                    </a:lnTo>
                    <a:cubicBezTo>
                      <a:pt x="383" y="1239"/>
                      <a:pt x="617" y="698"/>
                      <a:pt x="1298" y="489"/>
                    </a:cubicBezTo>
                    <a:cubicBezTo>
                      <a:pt x="1474" y="433"/>
                      <a:pt x="1665" y="406"/>
                      <a:pt x="1869" y="406"/>
                    </a:cubicBezTo>
                    <a:cubicBezTo>
                      <a:pt x="2571" y="406"/>
                      <a:pt x="3433" y="730"/>
                      <a:pt x="4406" y="1356"/>
                    </a:cubicBezTo>
                    <a:lnTo>
                      <a:pt x="4623" y="1016"/>
                    </a:lnTo>
                    <a:cubicBezTo>
                      <a:pt x="3576" y="339"/>
                      <a:pt x="2654" y="1"/>
                      <a:pt x="187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7883;p61">
                <a:extLst>
                  <a:ext uri="{FF2B5EF4-FFF2-40B4-BE49-F238E27FC236}">
                    <a16:creationId xmlns:a16="http://schemas.microsoft.com/office/drawing/2014/main" id="{AD1F3678-0CCC-28AA-BF4F-15252668FADC}"/>
                  </a:ext>
                </a:extLst>
              </p:cNvPr>
              <p:cNvSpPr/>
              <p:nvPr/>
            </p:nvSpPr>
            <p:spPr>
              <a:xfrm>
                <a:off x="4400693" y="3355779"/>
                <a:ext cx="39649" cy="96511"/>
              </a:xfrm>
              <a:custGeom>
                <a:avLst/>
                <a:gdLst/>
                <a:ahLst/>
                <a:cxnLst/>
                <a:rect l="l" t="t" r="r" b="b"/>
                <a:pathLst>
                  <a:path w="1276" h="3106" extrusionOk="0">
                    <a:moveTo>
                      <a:pt x="935" y="0"/>
                    </a:moveTo>
                    <a:cubicBezTo>
                      <a:pt x="899" y="56"/>
                      <a:pt x="1" y="1465"/>
                      <a:pt x="731" y="3105"/>
                    </a:cubicBezTo>
                    <a:lnTo>
                      <a:pt x="1100" y="2941"/>
                    </a:lnTo>
                    <a:cubicBezTo>
                      <a:pt x="461" y="1507"/>
                      <a:pt x="1264" y="235"/>
                      <a:pt x="1275" y="221"/>
                    </a:cubicBezTo>
                    <a:lnTo>
                      <a:pt x="935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7884;p61">
                <a:extLst>
                  <a:ext uri="{FF2B5EF4-FFF2-40B4-BE49-F238E27FC236}">
                    <a16:creationId xmlns:a16="http://schemas.microsoft.com/office/drawing/2014/main" id="{BF4EB847-A15F-7076-F61B-47B6633E7879}"/>
                  </a:ext>
                </a:extLst>
              </p:cNvPr>
              <p:cNvSpPr/>
              <p:nvPr/>
            </p:nvSpPr>
            <p:spPr>
              <a:xfrm>
                <a:off x="5256538" y="3299414"/>
                <a:ext cx="204240" cy="208838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6721" extrusionOk="0">
                    <a:moveTo>
                      <a:pt x="3794" y="0"/>
                    </a:moveTo>
                    <a:cubicBezTo>
                      <a:pt x="3254" y="0"/>
                      <a:pt x="2697" y="135"/>
                      <a:pt x="2196" y="392"/>
                    </a:cubicBezTo>
                    <a:cubicBezTo>
                      <a:pt x="1844" y="570"/>
                      <a:pt x="725" y="1206"/>
                      <a:pt x="661" y="1675"/>
                    </a:cubicBezTo>
                    <a:cubicBezTo>
                      <a:pt x="661" y="1683"/>
                      <a:pt x="0" y="6551"/>
                      <a:pt x="0" y="6554"/>
                    </a:cubicBezTo>
                    <a:cubicBezTo>
                      <a:pt x="533" y="6659"/>
                      <a:pt x="1093" y="6720"/>
                      <a:pt x="1652" y="6720"/>
                    </a:cubicBezTo>
                    <a:cubicBezTo>
                      <a:pt x="3210" y="6720"/>
                      <a:pt x="4759" y="6244"/>
                      <a:pt x="5691" y="4897"/>
                    </a:cubicBezTo>
                    <a:cubicBezTo>
                      <a:pt x="6322" y="3988"/>
                      <a:pt x="6573" y="2774"/>
                      <a:pt x="6241" y="1703"/>
                    </a:cubicBezTo>
                    <a:cubicBezTo>
                      <a:pt x="5880" y="536"/>
                      <a:pt x="4871" y="0"/>
                      <a:pt x="3794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7885;p61">
                <a:extLst>
                  <a:ext uri="{FF2B5EF4-FFF2-40B4-BE49-F238E27FC236}">
                    <a16:creationId xmlns:a16="http://schemas.microsoft.com/office/drawing/2014/main" id="{DA253BF3-3843-0324-B3C2-D3E4D2564292}"/>
                  </a:ext>
                </a:extLst>
              </p:cNvPr>
              <p:cNvSpPr/>
              <p:nvPr/>
            </p:nvSpPr>
            <p:spPr>
              <a:xfrm>
                <a:off x="5249330" y="3293013"/>
                <a:ext cx="217539" cy="221702"/>
              </a:xfrm>
              <a:custGeom>
                <a:avLst/>
                <a:gdLst/>
                <a:ahLst/>
                <a:cxnLst/>
                <a:rect l="l" t="t" r="r" b="b"/>
                <a:pathLst>
                  <a:path w="7001" h="7135" extrusionOk="0">
                    <a:moveTo>
                      <a:pt x="4023" y="408"/>
                    </a:moveTo>
                    <a:cubicBezTo>
                      <a:pt x="4390" y="408"/>
                      <a:pt x="4746" y="473"/>
                      <a:pt x="5061" y="606"/>
                    </a:cubicBezTo>
                    <a:cubicBezTo>
                      <a:pt x="5661" y="857"/>
                      <a:pt x="6080" y="1329"/>
                      <a:pt x="6278" y="1965"/>
                    </a:cubicBezTo>
                    <a:cubicBezTo>
                      <a:pt x="6579" y="2933"/>
                      <a:pt x="6375" y="4090"/>
                      <a:pt x="5756" y="4986"/>
                    </a:cubicBezTo>
                    <a:cubicBezTo>
                      <a:pt x="5350" y="5566"/>
                      <a:pt x="4253" y="6729"/>
                      <a:pt x="1916" y="6729"/>
                    </a:cubicBezTo>
                    <a:cubicBezTo>
                      <a:pt x="1475" y="6729"/>
                      <a:pt x="989" y="6688"/>
                      <a:pt x="455" y="6593"/>
                    </a:cubicBezTo>
                    <a:cubicBezTo>
                      <a:pt x="1038" y="2327"/>
                      <a:pt x="1089" y="1948"/>
                      <a:pt x="1089" y="1909"/>
                    </a:cubicBezTo>
                    <a:cubicBezTo>
                      <a:pt x="1125" y="1641"/>
                      <a:pt x="1842" y="1122"/>
                      <a:pt x="2517" y="776"/>
                    </a:cubicBezTo>
                    <a:cubicBezTo>
                      <a:pt x="2991" y="532"/>
                      <a:pt x="3517" y="408"/>
                      <a:pt x="4023" y="408"/>
                    </a:cubicBezTo>
                    <a:close/>
                    <a:moveTo>
                      <a:pt x="4020" y="0"/>
                    </a:moveTo>
                    <a:cubicBezTo>
                      <a:pt x="3454" y="0"/>
                      <a:pt x="2867" y="140"/>
                      <a:pt x="2330" y="416"/>
                    </a:cubicBezTo>
                    <a:cubicBezTo>
                      <a:pt x="1965" y="603"/>
                      <a:pt x="768" y="1262"/>
                      <a:pt x="690" y="1853"/>
                    </a:cubicBezTo>
                    <a:cubicBezTo>
                      <a:pt x="684" y="1892"/>
                      <a:pt x="26" y="6727"/>
                      <a:pt x="26" y="6727"/>
                    </a:cubicBezTo>
                    <a:lnTo>
                      <a:pt x="1" y="6914"/>
                    </a:lnTo>
                    <a:lnTo>
                      <a:pt x="190" y="6953"/>
                    </a:lnTo>
                    <a:cubicBezTo>
                      <a:pt x="829" y="7078"/>
                      <a:pt x="1404" y="7134"/>
                      <a:pt x="1923" y="7134"/>
                    </a:cubicBezTo>
                    <a:cubicBezTo>
                      <a:pt x="4445" y="7134"/>
                      <a:pt x="5647" y="5854"/>
                      <a:pt x="6088" y="5212"/>
                    </a:cubicBezTo>
                    <a:cubicBezTo>
                      <a:pt x="6780" y="4219"/>
                      <a:pt x="7000" y="2924"/>
                      <a:pt x="6665" y="1845"/>
                    </a:cubicBezTo>
                    <a:cubicBezTo>
                      <a:pt x="6431" y="1091"/>
                      <a:pt x="5929" y="533"/>
                      <a:pt x="5217" y="232"/>
                    </a:cubicBezTo>
                    <a:cubicBezTo>
                      <a:pt x="4847" y="77"/>
                      <a:pt x="4439" y="0"/>
                      <a:pt x="402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7886;p61">
                <a:extLst>
                  <a:ext uri="{FF2B5EF4-FFF2-40B4-BE49-F238E27FC236}">
                    <a16:creationId xmlns:a16="http://schemas.microsoft.com/office/drawing/2014/main" id="{15C96CEC-96F9-27B8-7385-50049B6E2A7E}"/>
                  </a:ext>
                </a:extLst>
              </p:cNvPr>
              <p:cNvSpPr/>
              <p:nvPr/>
            </p:nvSpPr>
            <p:spPr>
              <a:xfrm>
                <a:off x="5273597" y="3351491"/>
                <a:ext cx="143772" cy="4229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361" extrusionOk="0">
                    <a:moveTo>
                      <a:pt x="2752" y="1"/>
                    </a:moveTo>
                    <a:cubicBezTo>
                      <a:pt x="1970" y="1"/>
                      <a:pt x="1047" y="341"/>
                      <a:pt x="1" y="1017"/>
                    </a:cubicBezTo>
                    <a:lnTo>
                      <a:pt x="221" y="1360"/>
                    </a:lnTo>
                    <a:cubicBezTo>
                      <a:pt x="1196" y="728"/>
                      <a:pt x="2065" y="406"/>
                      <a:pt x="2769" y="406"/>
                    </a:cubicBezTo>
                    <a:cubicBezTo>
                      <a:pt x="2970" y="406"/>
                      <a:pt x="3157" y="432"/>
                      <a:pt x="3329" y="484"/>
                    </a:cubicBezTo>
                    <a:cubicBezTo>
                      <a:pt x="4010" y="696"/>
                      <a:pt x="4241" y="1238"/>
                      <a:pt x="4252" y="1263"/>
                    </a:cubicBezTo>
                    <a:lnTo>
                      <a:pt x="4626" y="1112"/>
                    </a:lnTo>
                    <a:cubicBezTo>
                      <a:pt x="4615" y="1081"/>
                      <a:pt x="4319" y="376"/>
                      <a:pt x="3457" y="105"/>
                    </a:cubicBezTo>
                    <a:cubicBezTo>
                      <a:pt x="3237" y="35"/>
                      <a:pt x="3002" y="1"/>
                      <a:pt x="275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7887;p61">
                <a:extLst>
                  <a:ext uri="{FF2B5EF4-FFF2-40B4-BE49-F238E27FC236}">
                    <a16:creationId xmlns:a16="http://schemas.microsoft.com/office/drawing/2014/main" id="{E870439A-79F8-A3D1-AEF4-5D0A11B9CD9A}"/>
                  </a:ext>
                </a:extLst>
              </p:cNvPr>
              <p:cNvSpPr/>
              <p:nvPr/>
            </p:nvSpPr>
            <p:spPr>
              <a:xfrm>
                <a:off x="5339065" y="3355779"/>
                <a:ext cx="39617" cy="96511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3106" extrusionOk="0">
                    <a:moveTo>
                      <a:pt x="338" y="0"/>
                    </a:moveTo>
                    <a:lnTo>
                      <a:pt x="0" y="221"/>
                    </a:lnTo>
                    <a:cubicBezTo>
                      <a:pt x="8" y="232"/>
                      <a:pt x="812" y="1501"/>
                      <a:pt x="176" y="2941"/>
                    </a:cubicBezTo>
                    <a:lnTo>
                      <a:pt x="544" y="3105"/>
                    </a:lnTo>
                    <a:cubicBezTo>
                      <a:pt x="1275" y="1465"/>
                      <a:pt x="377" y="62"/>
                      <a:pt x="3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7888;p61">
                <a:extLst>
                  <a:ext uri="{FF2B5EF4-FFF2-40B4-BE49-F238E27FC236}">
                    <a16:creationId xmlns:a16="http://schemas.microsoft.com/office/drawing/2014/main" id="{1A1553B3-8B49-57AC-9014-D210A4E52B1D}"/>
                  </a:ext>
                </a:extLst>
              </p:cNvPr>
              <p:cNvSpPr/>
              <p:nvPr/>
            </p:nvSpPr>
            <p:spPr>
              <a:xfrm>
                <a:off x="4338798" y="3705804"/>
                <a:ext cx="1130231" cy="1150335"/>
              </a:xfrm>
              <a:custGeom>
                <a:avLst/>
                <a:gdLst/>
                <a:ahLst/>
                <a:cxnLst/>
                <a:rect l="l" t="t" r="r" b="b"/>
                <a:pathLst>
                  <a:path w="36374" h="37021" extrusionOk="0">
                    <a:moveTo>
                      <a:pt x="14842" y="1"/>
                    </a:moveTo>
                    <a:lnTo>
                      <a:pt x="14842" y="4676"/>
                    </a:lnTo>
                    <a:cubicBezTo>
                      <a:pt x="14842" y="4676"/>
                      <a:pt x="9185" y="6439"/>
                      <a:pt x="7095" y="7508"/>
                    </a:cubicBezTo>
                    <a:cubicBezTo>
                      <a:pt x="7095" y="7508"/>
                      <a:pt x="6607" y="7717"/>
                      <a:pt x="5890" y="8228"/>
                    </a:cubicBezTo>
                    <a:cubicBezTo>
                      <a:pt x="5474" y="8515"/>
                      <a:pt x="4983" y="8906"/>
                      <a:pt x="4459" y="9408"/>
                    </a:cubicBezTo>
                    <a:cubicBezTo>
                      <a:pt x="2665" y="11143"/>
                      <a:pt x="528" y="14217"/>
                      <a:pt x="1" y="19306"/>
                    </a:cubicBezTo>
                    <a:lnTo>
                      <a:pt x="7447" y="20246"/>
                    </a:lnTo>
                    <a:cubicBezTo>
                      <a:pt x="7447" y="20246"/>
                      <a:pt x="9849" y="28258"/>
                      <a:pt x="7728" y="37021"/>
                    </a:cubicBezTo>
                    <a:lnTo>
                      <a:pt x="28646" y="37021"/>
                    </a:lnTo>
                    <a:cubicBezTo>
                      <a:pt x="26526" y="28258"/>
                      <a:pt x="28928" y="20246"/>
                      <a:pt x="28928" y="20246"/>
                    </a:cubicBezTo>
                    <a:lnTo>
                      <a:pt x="36374" y="19309"/>
                    </a:lnTo>
                    <a:cubicBezTo>
                      <a:pt x="35841" y="14145"/>
                      <a:pt x="33651" y="11051"/>
                      <a:pt x="31841" y="9335"/>
                    </a:cubicBezTo>
                    <a:cubicBezTo>
                      <a:pt x="31288" y="8813"/>
                      <a:pt x="30772" y="8415"/>
                      <a:pt x="30351" y="8130"/>
                    </a:cubicBezTo>
                    <a:cubicBezTo>
                      <a:pt x="29706" y="7692"/>
                      <a:pt x="29279" y="7508"/>
                      <a:pt x="29279" y="7508"/>
                    </a:cubicBezTo>
                    <a:cubicBezTo>
                      <a:pt x="27193" y="6442"/>
                      <a:pt x="21532" y="4676"/>
                      <a:pt x="21532" y="4676"/>
                    </a:cubicBezTo>
                    <a:lnTo>
                      <a:pt x="2153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7889;p61">
                <a:extLst>
                  <a:ext uri="{FF2B5EF4-FFF2-40B4-BE49-F238E27FC236}">
                    <a16:creationId xmlns:a16="http://schemas.microsoft.com/office/drawing/2014/main" id="{FA1199EA-2FDE-B41A-ED82-D38C74EDFB19}"/>
                  </a:ext>
                </a:extLst>
              </p:cNvPr>
              <p:cNvSpPr/>
              <p:nvPr/>
            </p:nvSpPr>
            <p:spPr>
              <a:xfrm>
                <a:off x="4332397" y="3699651"/>
                <a:ext cx="1143157" cy="1162733"/>
              </a:xfrm>
              <a:custGeom>
                <a:avLst/>
                <a:gdLst/>
                <a:ahLst/>
                <a:cxnLst/>
                <a:rect l="l" t="t" r="r" b="b"/>
                <a:pathLst>
                  <a:path w="36790" h="37420" extrusionOk="0">
                    <a:moveTo>
                      <a:pt x="21540" y="408"/>
                    </a:moveTo>
                    <a:lnTo>
                      <a:pt x="21540" y="4877"/>
                    </a:lnTo>
                    <a:cubicBezTo>
                      <a:pt x="21540" y="4963"/>
                      <a:pt x="21599" y="5042"/>
                      <a:pt x="21682" y="5069"/>
                    </a:cubicBezTo>
                    <a:cubicBezTo>
                      <a:pt x="21738" y="5083"/>
                      <a:pt x="27348" y="6838"/>
                      <a:pt x="29410" y="7890"/>
                    </a:cubicBezTo>
                    <a:cubicBezTo>
                      <a:pt x="29413" y="7893"/>
                      <a:pt x="29829" y="8074"/>
                      <a:pt x="30445" y="8493"/>
                    </a:cubicBezTo>
                    <a:cubicBezTo>
                      <a:pt x="30950" y="8836"/>
                      <a:pt x="31444" y="9237"/>
                      <a:pt x="31910" y="9678"/>
                    </a:cubicBezTo>
                    <a:cubicBezTo>
                      <a:pt x="33637" y="11319"/>
                      <a:pt x="35799" y="14318"/>
                      <a:pt x="36360" y="19328"/>
                    </a:cubicBezTo>
                    <a:lnTo>
                      <a:pt x="29114" y="20246"/>
                    </a:lnTo>
                    <a:cubicBezTo>
                      <a:pt x="29034" y="20257"/>
                      <a:pt x="28967" y="20313"/>
                      <a:pt x="28944" y="20388"/>
                    </a:cubicBezTo>
                    <a:cubicBezTo>
                      <a:pt x="28919" y="20466"/>
                      <a:pt x="26595" y="28395"/>
                      <a:pt x="28598" y="37015"/>
                    </a:cubicBezTo>
                    <a:lnTo>
                      <a:pt x="8194" y="37015"/>
                    </a:lnTo>
                    <a:cubicBezTo>
                      <a:pt x="10197" y="28398"/>
                      <a:pt x="7873" y="20469"/>
                      <a:pt x="7856" y="20397"/>
                    </a:cubicBezTo>
                    <a:cubicBezTo>
                      <a:pt x="7831" y="20318"/>
                      <a:pt x="7764" y="20263"/>
                      <a:pt x="7683" y="20254"/>
                    </a:cubicBezTo>
                    <a:lnTo>
                      <a:pt x="438" y="19336"/>
                    </a:lnTo>
                    <a:cubicBezTo>
                      <a:pt x="996" y="14376"/>
                      <a:pt x="3116" y="11394"/>
                      <a:pt x="4810" y="9759"/>
                    </a:cubicBezTo>
                    <a:cubicBezTo>
                      <a:pt x="5267" y="9318"/>
                      <a:pt x="5742" y="8931"/>
                      <a:pt x="6216" y="8596"/>
                    </a:cubicBezTo>
                    <a:cubicBezTo>
                      <a:pt x="6908" y="8108"/>
                      <a:pt x="7382" y="7898"/>
                      <a:pt x="7399" y="7890"/>
                    </a:cubicBezTo>
                    <a:cubicBezTo>
                      <a:pt x="9449" y="6844"/>
                      <a:pt x="15059" y="5092"/>
                      <a:pt x="15115" y="5072"/>
                    </a:cubicBezTo>
                    <a:cubicBezTo>
                      <a:pt x="15202" y="5050"/>
                      <a:pt x="15258" y="4972"/>
                      <a:pt x="15258" y="4883"/>
                    </a:cubicBezTo>
                    <a:lnTo>
                      <a:pt x="15258" y="408"/>
                    </a:lnTo>
                    <a:close/>
                    <a:moveTo>
                      <a:pt x="15054" y="0"/>
                    </a:moveTo>
                    <a:cubicBezTo>
                      <a:pt x="14942" y="0"/>
                      <a:pt x="14850" y="90"/>
                      <a:pt x="14850" y="201"/>
                    </a:cubicBezTo>
                    <a:lnTo>
                      <a:pt x="14850" y="4729"/>
                    </a:lnTo>
                    <a:cubicBezTo>
                      <a:pt x="13941" y="5014"/>
                      <a:pt x="9137" y="6545"/>
                      <a:pt x="7226" y="7522"/>
                    </a:cubicBezTo>
                    <a:cubicBezTo>
                      <a:pt x="7201" y="7533"/>
                      <a:pt x="6710" y="7748"/>
                      <a:pt x="5979" y="8261"/>
                    </a:cubicBezTo>
                    <a:cubicBezTo>
                      <a:pt x="5485" y="8607"/>
                      <a:pt x="4997" y="9011"/>
                      <a:pt x="4525" y="9463"/>
                    </a:cubicBezTo>
                    <a:cubicBezTo>
                      <a:pt x="2762" y="11168"/>
                      <a:pt x="547" y="14290"/>
                      <a:pt x="9" y="19487"/>
                    </a:cubicBezTo>
                    <a:cubicBezTo>
                      <a:pt x="0" y="19593"/>
                      <a:pt x="78" y="19691"/>
                      <a:pt x="187" y="19705"/>
                    </a:cubicBezTo>
                    <a:lnTo>
                      <a:pt x="7499" y="20631"/>
                    </a:lnTo>
                    <a:cubicBezTo>
                      <a:pt x="7789" y="21680"/>
                      <a:pt x="9684" y="29148"/>
                      <a:pt x="7745" y="37169"/>
                    </a:cubicBezTo>
                    <a:cubicBezTo>
                      <a:pt x="7731" y="37233"/>
                      <a:pt x="7745" y="37294"/>
                      <a:pt x="7784" y="37344"/>
                    </a:cubicBezTo>
                    <a:cubicBezTo>
                      <a:pt x="7817" y="37392"/>
                      <a:pt x="7876" y="37420"/>
                      <a:pt x="7940" y="37420"/>
                    </a:cubicBezTo>
                    <a:lnTo>
                      <a:pt x="28855" y="37420"/>
                    </a:lnTo>
                    <a:cubicBezTo>
                      <a:pt x="28916" y="37420"/>
                      <a:pt x="28975" y="37392"/>
                      <a:pt x="29006" y="37344"/>
                    </a:cubicBezTo>
                    <a:cubicBezTo>
                      <a:pt x="29045" y="37294"/>
                      <a:pt x="29059" y="37230"/>
                      <a:pt x="29045" y="37169"/>
                    </a:cubicBezTo>
                    <a:cubicBezTo>
                      <a:pt x="27106" y="29156"/>
                      <a:pt x="28997" y="21683"/>
                      <a:pt x="29287" y="20631"/>
                    </a:cubicBezTo>
                    <a:lnTo>
                      <a:pt x="36599" y="19705"/>
                    </a:lnTo>
                    <a:cubicBezTo>
                      <a:pt x="36714" y="19696"/>
                      <a:pt x="36789" y="19593"/>
                      <a:pt x="36778" y="19487"/>
                    </a:cubicBezTo>
                    <a:cubicBezTo>
                      <a:pt x="36234" y="14234"/>
                      <a:pt x="33983" y="11095"/>
                      <a:pt x="32183" y="9391"/>
                    </a:cubicBezTo>
                    <a:cubicBezTo>
                      <a:pt x="31701" y="8931"/>
                      <a:pt x="31193" y="8518"/>
                      <a:pt x="30668" y="8163"/>
                    </a:cubicBezTo>
                    <a:cubicBezTo>
                      <a:pt x="30018" y="7720"/>
                      <a:pt x="29583" y="7533"/>
                      <a:pt x="29578" y="7527"/>
                    </a:cubicBezTo>
                    <a:cubicBezTo>
                      <a:pt x="27655" y="6545"/>
                      <a:pt x="22851" y="5014"/>
                      <a:pt x="21942" y="4729"/>
                    </a:cubicBezTo>
                    <a:lnTo>
                      <a:pt x="21942" y="201"/>
                    </a:lnTo>
                    <a:cubicBezTo>
                      <a:pt x="21942" y="90"/>
                      <a:pt x="21850" y="0"/>
                      <a:pt x="217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7890;p61">
                <a:extLst>
                  <a:ext uri="{FF2B5EF4-FFF2-40B4-BE49-F238E27FC236}">
                    <a16:creationId xmlns:a16="http://schemas.microsoft.com/office/drawing/2014/main" id="{1EE8C8AE-EFAE-9388-79C1-AEFDB8386657}"/>
                  </a:ext>
                </a:extLst>
              </p:cNvPr>
              <p:cNvSpPr/>
              <p:nvPr/>
            </p:nvSpPr>
            <p:spPr>
              <a:xfrm>
                <a:off x="4521874" y="3705804"/>
                <a:ext cx="760002" cy="352051"/>
              </a:xfrm>
              <a:custGeom>
                <a:avLst/>
                <a:gdLst/>
                <a:ahLst/>
                <a:cxnLst/>
                <a:rect l="l" t="t" r="r" b="b"/>
                <a:pathLst>
                  <a:path w="24459" h="11330" extrusionOk="0">
                    <a:moveTo>
                      <a:pt x="8956" y="1"/>
                    </a:moveTo>
                    <a:lnTo>
                      <a:pt x="8956" y="4676"/>
                    </a:lnTo>
                    <a:cubicBezTo>
                      <a:pt x="8956" y="4676"/>
                      <a:pt x="3295" y="6439"/>
                      <a:pt x="1206" y="7508"/>
                    </a:cubicBezTo>
                    <a:cubicBezTo>
                      <a:pt x="1206" y="7508"/>
                      <a:pt x="718" y="7717"/>
                      <a:pt x="1" y="8228"/>
                    </a:cubicBezTo>
                    <a:cubicBezTo>
                      <a:pt x="2252" y="9221"/>
                      <a:pt x="7592" y="11330"/>
                      <a:pt x="12301" y="11330"/>
                    </a:cubicBezTo>
                    <a:cubicBezTo>
                      <a:pt x="17415" y="11330"/>
                      <a:pt x="22790" y="8939"/>
                      <a:pt x="24459" y="8130"/>
                    </a:cubicBezTo>
                    <a:cubicBezTo>
                      <a:pt x="23814" y="7692"/>
                      <a:pt x="23390" y="7511"/>
                      <a:pt x="23393" y="7508"/>
                    </a:cubicBezTo>
                    <a:cubicBezTo>
                      <a:pt x="21304" y="6442"/>
                      <a:pt x="15643" y="4676"/>
                      <a:pt x="15643" y="4676"/>
                    </a:cubicBezTo>
                    <a:lnTo>
                      <a:pt x="15643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7891;p61">
                <a:extLst>
                  <a:ext uri="{FF2B5EF4-FFF2-40B4-BE49-F238E27FC236}">
                    <a16:creationId xmlns:a16="http://schemas.microsoft.com/office/drawing/2014/main" id="{82C7EC1F-A2BF-1D85-D89D-0945E65EA3DE}"/>
                  </a:ext>
                </a:extLst>
              </p:cNvPr>
              <p:cNvSpPr/>
              <p:nvPr/>
            </p:nvSpPr>
            <p:spPr>
              <a:xfrm>
                <a:off x="4509041" y="3699651"/>
                <a:ext cx="785420" cy="364449"/>
              </a:xfrm>
              <a:custGeom>
                <a:avLst/>
                <a:gdLst/>
                <a:ahLst/>
                <a:cxnLst/>
                <a:rect l="l" t="t" r="r" b="b"/>
                <a:pathLst>
                  <a:path w="25277" h="11729" extrusionOk="0">
                    <a:moveTo>
                      <a:pt x="15850" y="408"/>
                    </a:moveTo>
                    <a:lnTo>
                      <a:pt x="15850" y="5028"/>
                    </a:lnTo>
                    <a:lnTo>
                      <a:pt x="15995" y="5072"/>
                    </a:lnTo>
                    <a:cubicBezTo>
                      <a:pt x="16050" y="5086"/>
                      <a:pt x="21661" y="6841"/>
                      <a:pt x="23722" y="7893"/>
                    </a:cubicBezTo>
                    <a:cubicBezTo>
                      <a:pt x="23728" y="7898"/>
                      <a:pt x="24013" y="8018"/>
                      <a:pt x="24462" y="8303"/>
                    </a:cubicBezTo>
                    <a:cubicBezTo>
                      <a:pt x="22584" y="9182"/>
                      <a:pt x="17507" y="11330"/>
                      <a:pt x="12714" y="11330"/>
                    </a:cubicBezTo>
                    <a:cubicBezTo>
                      <a:pt x="8239" y="11330"/>
                      <a:pt x="3134" y="9377"/>
                      <a:pt x="829" y="8387"/>
                    </a:cubicBezTo>
                    <a:cubicBezTo>
                      <a:pt x="1354" y="8043"/>
                      <a:pt x="1697" y="7893"/>
                      <a:pt x="1711" y="7890"/>
                    </a:cubicBezTo>
                    <a:cubicBezTo>
                      <a:pt x="3761" y="6844"/>
                      <a:pt x="9372" y="5092"/>
                      <a:pt x="9427" y="5072"/>
                    </a:cubicBezTo>
                    <a:lnTo>
                      <a:pt x="9570" y="5028"/>
                    </a:lnTo>
                    <a:lnTo>
                      <a:pt x="9570" y="408"/>
                    </a:lnTo>
                    <a:close/>
                    <a:moveTo>
                      <a:pt x="9165" y="0"/>
                    </a:moveTo>
                    <a:lnTo>
                      <a:pt x="9165" y="4726"/>
                    </a:lnTo>
                    <a:cubicBezTo>
                      <a:pt x="8256" y="5014"/>
                      <a:pt x="3452" y="6545"/>
                      <a:pt x="1541" y="7522"/>
                    </a:cubicBezTo>
                    <a:cubicBezTo>
                      <a:pt x="1516" y="7533"/>
                      <a:pt x="1025" y="7748"/>
                      <a:pt x="294" y="8261"/>
                    </a:cubicBezTo>
                    <a:lnTo>
                      <a:pt x="1" y="8465"/>
                    </a:lnTo>
                    <a:lnTo>
                      <a:pt x="330" y="8610"/>
                    </a:lnTo>
                    <a:cubicBezTo>
                      <a:pt x="2461" y="9547"/>
                      <a:pt x="7932" y="11729"/>
                      <a:pt x="12714" y="11729"/>
                    </a:cubicBezTo>
                    <a:cubicBezTo>
                      <a:pt x="17906" y="11729"/>
                      <a:pt x="23402" y="9265"/>
                      <a:pt x="24964" y="8512"/>
                    </a:cubicBezTo>
                    <a:lnTo>
                      <a:pt x="25276" y="8359"/>
                    </a:lnTo>
                    <a:lnTo>
                      <a:pt x="24989" y="8163"/>
                    </a:lnTo>
                    <a:cubicBezTo>
                      <a:pt x="24336" y="7720"/>
                      <a:pt x="23904" y="7533"/>
                      <a:pt x="23895" y="7527"/>
                    </a:cubicBezTo>
                    <a:cubicBezTo>
                      <a:pt x="21976" y="6545"/>
                      <a:pt x="17169" y="5014"/>
                      <a:pt x="16260" y="4729"/>
                    </a:cubicBezTo>
                    <a:lnTo>
                      <a:pt x="16260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7892;p61">
                <a:extLst>
                  <a:ext uri="{FF2B5EF4-FFF2-40B4-BE49-F238E27FC236}">
                    <a16:creationId xmlns:a16="http://schemas.microsoft.com/office/drawing/2014/main" id="{5640B7B9-1954-AD71-C97E-6D3A90464152}"/>
                  </a:ext>
                </a:extLst>
              </p:cNvPr>
              <p:cNvSpPr/>
              <p:nvPr/>
            </p:nvSpPr>
            <p:spPr>
              <a:xfrm>
                <a:off x="4470201" y="3989490"/>
                <a:ext cx="865183" cy="124787"/>
              </a:xfrm>
              <a:custGeom>
                <a:avLst/>
                <a:gdLst/>
                <a:ahLst/>
                <a:cxnLst/>
                <a:rect l="l" t="t" r="r" b="b"/>
                <a:pathLst>
                  <a:path w="27844" h="4016" extrusionOk="0">
                    <a:moveTo>
                      <a:pt x="27612" y="0"/>
                    </a:moveTo>
                    <a:cubicBezTo>
                      <a:pt x="27581" y="0"/>
                      <a:pt x="27548" y="8"/>
                      <a:pt x="27517" y="24"/>
                    </a:cubicBezTo>
                    <a:cubicBezTo>
                      <a:pt x="24919" y="1363"/>
                      <a:pt x="19672" y="3609"/>
                      <a:pt x="13716" y="3609"/>
                    </a:cubicBezTo>
                    <a:cubicBezTo>
                      <a:pt x="8554" y="3609"/>
                      <a:pt x="3580" y="1698"/>
                      <a:pt x="322" y="96"/>
                    </a:cubicBezTo>
                    <a:cubicBezTo>
                      <a:pt x="293" y="83"/>
                      <a:pt x="263" y="77"/>
                      <a:pt x="233" y="77"/>
                    </a:cubicBezTo>
                    <a:cubicBezTo>
                      <a:pt x="157" y="77"/>
                      <a:pt x="85" y="119"/>
                      <a:pt x="48" y="191"/>
                    </a:cubicBezTo>
                    <a:cubicBezTo>
                      <a:pt x="1" y="292"/>
                      <a:pt x="43" y="414"/>
                      <a:pt x="143" y="465"/>
                    </a:cubicBezTo>
                    <a:cubicBezTo>
                      <a:pt x="3446" y="2085"/>
                      <a:pt x="8482" y="4016"/>
                      <a:pt x="13718" y="4016"/>
                    </a:cubicBezTo>
                    <a:cubicBezTo>
                      <a:pt x="19758" y="4016"/>
                      <a:pt x="25073" y="1742"/>
                      <a:pt x="27704" y="384"/>
                    </a:cubicBezTo>
                    <a:cubicBezTo>
                      <a:pt x="27804" y="331"/>
                      <a:pt x="27843" y="211"/>
                      <a:pt x="27790" y="110"/>
                    </a:cubicBezTo>
                    <a:cubicBezTo>
                      <a:pt x="27753" y="40"/>
                      <a:pt x="27685" y="0"/>
                      <a:pt x="2761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7893;p61">
                <a:extLst>
                  <a:ext uri="{FF2B5EF4-FFF2-40B4-BE49-F238E27FC236}">
                    <a16:creationId xmlns:a16="http://schemas.microsoft.com/office/drawing/2014/main" id="{E3BEC4EF-53E5-FE88-5DCE-15B19ECFD02A}"/>
                  </a:ext>
                </a:extLst>
              </p:cNvPr>
              <p:cNvSpPr/>
              <p:nvPr/>
            </p:nvSpPr>
            <p:spPr>
              <a:xfrm>
                <a:off x="4520227" y="4101629"/>
                <a:ext cx="185627" cy="276607"/>
              </a:xfrm>
              <a:custGeom>
                <a:avLst/>
                <a:gdLst/>
                <a:ahLst/>
                <a:cxnLst/>
                <a:rect l="l" t="t" r="r" b="b"/>
                <a:pathLst>
                  <a:path w="5974" h="8902" extrusionOk="0">
                    <a:moveTo>
                      <a:pt x="1604" y="1"/>
                    </a:moveTo>
                    <a:cubicBezTo>
                      <a:pt x="1535" y="1"/>
                      <a:pt x="1468" y="36"/>
                      <a:pt x="1432" y="100"/>
                    </a:cubicBezTo>
                    <a:cubicBezTo>
                      <a:pt x="358" y="1919"/>
                      <a:pt x="1" y="4031"/>
                      <a:pt x="486" y="5755"/>
                    </a:cubicBezTo>
                    <a:cubicBezTo>
                      <a:pt x="812" y="6918"/>
                      <a:pt x="1622" y="7903"/>
                      <a:pt x="2704" y="8456"/>
                    </a:cubicBezTo>
                    <a:cubicBezTo>
                      <a:pt x="3287" y="8754"/>
                      <a:pt x="3904" y="8902"/>
                      <a:pt x="4520" y="8902"/>
                    </a:cubicBezTo>
                    <a:cubicBezTo>
                      <a:pt x="4961" y="8902"/>
                      <a:pt x="5399" y="8829"/>
                      <a:pt x="5815" y="8684"/>
                    </a:cubicBezTo>
                    <a:cubicBezTo>
                      <a:pt x="5918" y="8642"/>
                      <a:pt x="5974" y="8525"/>
                      <a:pt x="5937" y="8422"/>
                    </a:cubicBezTo>
                    <a:cubicBezTo>
                      <a:pt x="5905" y="8339"/>
                      <a:pt x="5826" y="8287"/>
                      <a:pt x="5743" y="8287"/>
                    </a:cubicBezTo>
                    <a:cubicBezTo>
                      <a:pt x="5721" y="8287"/>
                      <a:pt x="5697" y="8291"/>
                      <a:pt x="5675" y="8299"/>
                    </a:cubicBezTo>
                    <a:cubicBezTo>
                      <a:pt x="5299" y="8436"/>
                      <a:pt x="4908" y="8504"/>
                      <a:pt x="4516" y="8504"/>
                    </a:cubicBezTo>
                    <a:cubicBezTo>
                      <a:pt x="3963" y="8504"/>
                      <a:pt x="3408" y="8369"/>
                      <a:pt x="2885" y="8101"/>
                    </a:cubicBezTo>
                    <a:cubicBezTo>
                      <a:pt x="1900" y="7596"/>
                      <a:pt x="1170" y="6704"/>
                      <a:pt x="874" y="5649"/>
                    </a:cubicBezTo>
                    <a:cubicBezTo>
                      <a:pt x="419" y="4028"/>
                      <a:pt x="757" y="2033"/>
                      <a:pt x="1781" y="309"/>
                    </a:cubicBezTo>
                    <a:cubicBezTo>
                      <a:pt x="1839" y="212"/>
                      <a:pt x="1808" y="86"/>
                      <a:pt x="1711" y="30"/>
                    </a:cubicBezTo>
                    <a:cubicBezTo>
                      <a:pt x="1677" y="10"/>
                      <a:pt x="1641" y="1"/>
                      <a:pt x="16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7894;p61">
                <a:extLst>
                  <a:ext uri="{FF2B5EF4-FFF2-40B4-BE49-F238E27FC236}">
                    <a16:creationId xmlns:a16="http://schemas.microsoft.com/office/drawing/2014/main" id="{A051E8D2-B881-A390-4808-4B86238D481B}"/>
                  </a:ext>
                </a:extLst>
              </p:cNvPr>
              <p:cNvSpPr/>
              <p:nvPr/>
            </p:nvSpPr>
            <p:spPr>
              <a:xfrm>
                <a:off x="5213007" y="4101753"/>
                <a:ext cx="91042" cy="239569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7710" extrusionOk="0">
                    <a:moveTo>
                      <a:pt x="229" y="1"/>
                    </a:moveTo>
                    <a:cubicBezTo>
                      <a:pt x="189" y="1"/>
                      <a:pt x="148" y="13"/>
                      <a:pt x="112" y="38"/>
                    </a:cubicBezTo>
                    <a:cubicBezTo>
                      <a:pt x="23" y="104"/>
                      <a:pt x="1" y="230"/>
                      <a:pt x="65" y="319"/>
                    </a:cubicBezTo>
                    <a:cubicBezTo>
                      <a:pt x="2453" y="3678"/>
                      <a:pt x="628" y="7377"/>
                      <a:pt x="612" y="7416"/>
                    </a:cubicBezTo>
                    <a:cubicBezTo>
                      <a:pt x="564" y="7514"/>
                      <a:pt x="603" y="7640"/>
                      <a:pt x="704" y="7687"/>
                    </a:cubicBezTo>
                    <a:cubicBezTo>
                      <a:pt x="732" y="7704"/>
                      <a:pt x="762" y="7709"/>
                      <a:pt x="793" y="7709"/>
                    </a:cubicBezTo>
                    <a:cubicBezTo>
                      <a:pt x="868" y="7709"/>
                      <a:pt x="941" y="7668"/>
                      <a:pt x="977" y="7601"/>
                    </a:cubicBezTo>
                    <a:cubicBezTo>
                      <a:pt x="997" y="7562"/>
                      <a:pt x="2930" y="3650"/>
                      <a:pt x="397" y="85"/>
                    </a:cubicBezTo>
                    <a:cubicBezTo>
                      <a:pt x="356" y="30"/>
                      <a:pt x="293" y="1"/>
                      <a:pt x="22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7895;p61">
                <a:extLst>
                  <a:ext uri="{FF2B5EF4-FFF2-40B4-BE49-F238E27FC236}">
                    <a16:creationId xmlns:a16="http://schemas.microsoft.com/office/drawing/2014/main" id="{A5A1FD96-49F5-AE17-9813-F1367306B1E2}"/>
                  </a:ext>
                </a:extLst>
              </p:cNvPr>
              <p:cNvSpPr/>
              <p:nvPr/>
            </p:nvSpPr>
            <p:spPr>
              <a:xfrm>
                <a:off x="4332397" y="3699651"/>
                <a:ext cx="1143157" cy="1162733"/>
              </a:xfrm>
              <a:custGeom>
                <a:avLst/>
                <a:gdLst/>
                <a:ahLst/>
                <a:cxnLst/>
                <a:rect l="l" t="t" r="r" b="b"/>
                <a:pathLst>
                  <a:path w="36790" h="37420" extrusionOk="0">
                    <a:moveTo>
                      <a:pt x="21540" y="408"/>
                    </a:moveTo>
                    <a:lnTo>
                      <a:pt x="21540" y="4877"/>
                    </a:lnTo>
                    <a:cubicBezTo>
                      <a:pt x="21540" y="4963"/>
                      <a:pt x="21599" y="5042"/>
                      <a:pt x="21682" y="5069"/>
                    </a:cubicBezTo>
                    <a:cubicBezTo>
                      <a:pt x="21738" y="5083"/>
                      <a:pt x="27348" y="6838"/>
                      <a:pt x="29410" y="7890"/>
                    </a:cubicBezTo>
                    <a:cubicBezTo>
                      <a:pt x="29413" y="7893"/>
                      <a:pt x="29829" y="8074"/>
                      <a:pt x="30445" y="8493"/>
                    </a:cubicBezTo>
                    <a:cubicBezTo>
                      <a:pt x="30950" y="8836"/>
                      <a:pt x="31444" y="9237"/>
                      <a:pt x="31910" y="9678"/>
                    </a:cubicBezTo>
                    <a:cubicBezTo>
                      <a:pt x="33637" y="11319"/>
                      <a:pt x="35799" y="14318"/>
                      <a:pt x="36360" y="19328"/>
                    </a:cubicBezTo>
                    <a:lnTo>
                      <a:pt x="29114" y="20246"/>
                    </a:lnTo>
                    <a:cubicBezTo>
                      <a:pt x="29034" y="20257"/>
                      <a:pt x="28967" y="20313"/>
                      <a:pt x="28944" y="20388"/>
                    </a:cubicBezTo>
                    <a:cubicBezTo>
                      <a:pt x="28919" y="20466"/>
                      <a:pt x="26595" y="28395"/>
                      <a:pt x="28598" y="37015"/>
                    </a:cubicBezTo>
                    <a:lnTo>
                      <a:pt x="8194" y="37015"/>
                    </a:lnTo>
                    <a:cubicBezTo>
                      <a:pt x="10197" y="28398"/>
                      <a:pt x="7873" y="20469"/>
                      <a:pt x="7856" y="20397"/>
                    </a:cubicBezTo>
                    <a:cubicBezTo>
                      <a:pt x="7831" y="20318"/>
                      <a:pt x="7764" y="20263"/>
                      <a:pt x="7683" y="20254"/>
                    </a:cubicBezTo>
                    <a:lnTo>
                      <a:pt x="438" y="19336"/>
                    </a:lnTo>
                    <a:cubicBezTo>
                      <a:pt x="996" y="14376"/>
                      <a:pt x="3116" y="11394"/>
                      <a:pt x="4810" y="9759"/>
                    </a:cubicBezTo>
                    <a:cubicBezTo>
                      <a:pt x="5267" y="9318"/>
                      <a:pt x="5742" y="8931"/>
                      <a:pt x="6216" y="8596"/>
                    </a:cubicBezTo>
                    <a:cubicBezTo>
                      <a:pt x="6908" y="8108"/>
                      <a:pt x="7382" y="7898"/>
                      <a:pt x="7399" y="7890"/>
                    </a:cubicBezTo>
                    <a:cubicBezTo>
                      <a:pt x="9449" y="6844"/>
                      <a:pt x="15059" y="5092"/>
                      <a:pt x="15115" y="5072"/>
                    </a:cubicBezTo>
                    <a:cubicBezTo>
                      <a:pt x="15202" y="5050"/>
                      <a:pt x="15258" y="4972"/>
                      <a:pt x="15258" y="4883"/>
                    </a:cubicBezTo>
                    <a:lnTo>
                      <a:pt x="15258" y="408"/>
                    </a:lnTo>
                    <a:close/>
                    <a:moveTo>
                      <a:pt x="15054" y="0"/>
                    </a:moveTo>
                    <a:cubicBezTo>
                      <a:pt x="14942" y="0"/>
                      <a:pt x="14850" y="90"/>
                      <a:pt x="14850" y="201"/>
                    </a:cubicBezTo>
                    <a:lnTo>
                      <a:pt x="14850" y="4729"/>
                    </a:lnTo>
                    <a:cubicBezTo>
                      <a:pt x="13941" y="5014"/>
                      <a:pt x="9137" y="6545"/>
                      <a:pt x="7226" y="7522"/>
                    </a:cubicBezTo>
                    <a:cubicBezTo>
                      <a:pt x="7201" y="7533"/>
                      <a:pt x="6710" y="7748"/>
                      <a:pt x="5979" y="8261"/>
                    </a:cubicBezTo>
                    <a:cubicBezTo>
                      <a:pt x="5485" y="8607"/>
                      <a:pt x="4997" y="9011"/>
                      <a:pt x="4525" y="9463"/>
                    </a:cubicBezTo>
                    <a:cubicBezTo>
                      <a:pt x="2762" y="11168"/>
                      <a:pt x="547" y="14290"/>
                      <a:pt x="9" y="19487"/>
                    </a:cubicBezTo>
                    <a:cubicBezTo>
                      <a:pt x="0" y="19593"/>
                      <a:pt x="78" y="19691"/>
                      <a:pt x="187" y="19705"/>
                    </a:cubicBezTo>
                    <a:lnTo>
                      <a:pt x="7499" y="20631"/>
                    </a:lnTo>
                    <a:cubicBezTo>
                      <a:pt x="7789" y="21680"/>
                      <a:pt x="9684" y="29148"/>
                      <a:pt x="7745" y="37169"/>
                    </a:cubicBezTo>
                    <a:cubicBezTo>
                      <a:pt x="7731" y="37233"/>
                      <a:pt x="7745" y="37294"/>
                      <a:pt x="7784" y="37344"/>
                    </a:cubicBezTo>
                    <a:cubicBezTo>
                      <a:pt x="7817" y="37392"/>
                      <a:pt x="7876" y="37420"/>
                      <a:pt x="7940" y="37420"/>
                    </a:cubicBezTo>
                    <a:lnTo>
                      <a:pt x="28855" y="37420"/>
                    </a:lnTo>
                    <a:cubicBezTo>
                      <a:pt x="28916" y="37420"/>
                      <a:pt x="28975" y="37392"/>
                      <a:pt x="29006" y="37344"/>
                    </a:cubicBezTo>
                    <a:cubicBezTo>
                      <a:pt x="29045" y="37294"/>
                      <a:pt x="29059" y="37230"/>
                      <a:pt x="29045" y="37169"/>
                    </a:cubicBezTo>
                    <a:cubicBezTo>
                      <a:pt x="27106" y="29156"/>
                      <a:pt x="28997" y="21683"/>
                      <a:pt x="29287" y="20631"/>
                    </a:cubicBezTo>
                    <a:lnTo>
                      <a:pt x="36599" y="19705"/>
                    </a:lnTo>
                    <a:cubicBezTo>
                      <a:pt x="36714" y="19696"/>
                      <a:pt x="36789" y="19593"/>
                      <a:pt x="36778" y="19487"/>
                    </a:cubicBezTo>
                    <a:cubicBezTo>
                      <a:pt x="36234" y="14234"/>
                      <a:pt x="33983" y="11095"/>
                      <a:pt x="32183" y="9391"/>
                    </a:cubicBezTo>
                    <a:cubicBezTo>
                      <a:pt x="31701" y="8931"/>
                      <a:pt x="31193" y="8518"/>
                      <a:pt x="30668" y="8163"/>
                    </a:cubicBezTo>
                    <a:cubicBezTo>
                      <a:pt x="30018" y="7720"/>
                      <a:pt x="29583" y="7533"/>
                      <a:pt x="29578" y="7527"/>
                    </a:cubicBezTo>
                    <a:cubicBezTo>
                      <a:pt x="27655" y="6545"/>
                      <a:pt x="22851" y="5014"/>
                      <a:pt x="21942" y="4729"/>
                    </a:cubicBezTo>
                    <a:lnTo>
                      <a:pt x="21942" y="201"/>
                    </a:lnTo>
                    <a:cubicBezTo>
                      <a:pt x="21942" y="90"/>
                      <a:pt x="21850" y="0"/>
                      <a:pt x="217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7896;p61">
                <a:extLst>
                  <a:ext uri="{FF2B5EF4-FFF2-40B4-BE49-F238E27FC236}">
                    <a16:creationId xmlns:a16="http://schemas.microsoft.com/office/drawing/2014/main" id="{D7535EF2-FB19-115C-C67B-933FE12678F4}"/>
                  </a:ext>
                </a:extLst>
              </p:cNvPr>
              <p:cNvSpPr/>
              <p:nvPr/>
            </p:nvSpPr>
            <p:spPr>
              <a:xfrm>
                <a:off x="4456436" y="2918721"/>
                <a:ext cx="866270" cy="866177"/>
              </a:xfrm>
              <a:custGeom>
                <a:avLst/>
                <a:gdLst/>
                <a:ahLst/>
                <a:cxnLst/>
                <a:rect l="l" t="t" r="r" b="b"/>
                <a:pathLst>
                  <a:path w="27879" h="27876" extrusionOk="0">
                    <a:moveTo>
                      <a:pt x="13941" y="0"/>
                    </a:moveTo>
                    <a:cubicBezTo>
                      <a:pt x="10242" y="0"/>
                      <a:pt x="6699" y="1468"/>
                      <a:pt x="4085" y="4082"/>
                    </a:cubicBezTo>
                    <a:cubicBezTo>
                      <a:pt x="1471" y="6696"/>
                      <a:pt x="0" y="10242"/>
                      <a:pt x="0" y="13938"/>
                    </a:cubicBezTo>
                    <a:cubicBezTo>
                      <a:pt x="0" y="17635"/>
                      <a:pt x="1471" y="21180"/>
                      <a:pt x="4085" y="23794"/>
                    </a:cubicBezTo>
                    <a:cubicBezTo>
                      <a:pt x="6699" y="26408"/>
                      <a:pt x="10242" y="27876"/>
                      <a:pt x="13941" y="27876"/>
                    </a:cubicBezTo>
                    <a:cubicBezTo>
                      <a:pt x="17637" y="27876"/>
                      <a:pt x="21180" y="26408"/>
                      <a:pt x="23794" y="23794"/>
                    </a:cubicBezTo>
                    <a:cubicBezTo>
                      <a:pt x="26409" y="21180"/>
                      <a:pt x="27879" y="17635"/>
                      <a:pt x="27879" y="13938"/>
                    </a:cubicBezTo>
                    <a:cubicBezTo>
                      <a:pt x="27879" y="10242"/>
                      <a:pt x="26409" y="6696"/>
                      <a:pt x="23794" y="4082"/>
                    </a:cubicBezTo>
                    <a:cubicBezTo>
                      <a:pt x="21180" y="1468"/>
                      <a:pt x="17637" y="0"/>
                      <a:pt x="13941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7897;p61">
                <a:extLst>
                  <a:ext uri="{FF2B5EF4-FFF2-40B4-BE49-F238E27FC236}">
                    <a16:creationId xmlns:a16="http://schemas.microsoft.com/office/drawing/2014/main" id="{F7D4A03A-1AAB-3973-52B9-9E65DDB894D3}"/>
                  </a:ext>
                </a:extLst>
              </p:cNvPr>
              <p:cNvSpPr/>
              <p:nvPr/>
            </p:nvSpPr>
            <p:spPr>
              <a:xfrm>
                <a:off x="4450284" y="2912383"/>
                <a:ext cx="878761" cy="878855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4" extrusionOk="0">
                    <a:moveTo>
                      <a:pt x="14139" y="405"/>
                    </a:moveTo>
                    <a:cubicBezTo>
                      <a:pt x="21713" y="405"/>
                      <a:pt x="27876" y="6568"/>
                      <a:pt x="27876" y="14142"/>
                    </a:cubicBezTo>
                    <a:cubicBezTo>
                      <a:pt x="27876" y="21716"/>
                      <a:pt x="21713" y="27879"/>
                      <a:pt x="14139" y="27879"/>
                    </a:cubicBezTo>
                    <a:cubicBezTo>
                      <a:pt x="6565" y="27879"/>
                      <a:pt x="405" y="21716"/>
                      <a:pt x="405" y="14142"/>
                    </a:cubicBezTo>
                    <a:cubicBezTo>
                      <a:pt x="405" y="6568"/>
                      <a:pt x="6565" y="405"/>
                      <a:pt x="14139" y="405"/>
                    </a:cubicBezTo>
                    <a:close/>
                    <a:moveTo>
                      <a:pt x="14139" y="1"/>
                    </a:moveTo>
                    <a:cubicBezTo>
                      <a:pt x="6341" y="1"/>
                      <a:pt x="0" y="6345"/>
                      <a:pt x="0" y="14142"/>
                    </a:cubicBezTo>
                    <a:cubicBezTo>
                      <a:pt x="0" y="21940"/>
                      <a:pt x="6341" y="28283"/>
                      <a:pt x="14139" y="28283"/>
                    </a:cubicBezTo>
                    <a:cubicBezTo>
                      <a:pt x="21936" y="28283"/>
                      <a:pt x="28280" y="21940"/>
                      <a:pt x="28280" y="14142"/>
                    </a:cubicBezTo>
                    <a:cubicBezTo>
                      <a:pt x="28280" y="6345"/>
                      <a:pt x="21936" y="1"/>
                      <a:pt x="141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7898;p61">
                <a:extLst>
                  <a:ext uri="{FF2B5EF4-FFF2-40B4-BE49-F238E27FC236}">
                    <a16:creationId xmlns:a16="http://schemas.microsoft.com/office/drawing/2014/main" id="{796720BB-9706-2F0D-8D52-885B10012420}"/>
                  </a:ext>
                </a:extLst>
              </p:cNvPr>
              <p:cNvSpPr/>
              <p:nvPr/>
            </p:nvSpPr>
            <p:spPr>
              <a:xfrm>
                <a:off x="4500558" y="3481713"/>
                <a:ext cx="261195" cy="260636"/>
              </a:xfrm>
              <a:custGeom>
                <a:avLst/>
                <a:gdLst/>
                <a:ahLst/>
                <a:cxnLst/>
                <a:rect l="l" t="t" r="r" b="b"/>
                <a:pathLst>
                  <a:path w="8406" h="8388" extrusionOk="0">
                    <a:moveTo>
                      <a:pt x="3769" y="1"/>
                    </a:moveTo>
                    <a:cubicBezTo>
                      <a:pt x="3320" y="1"/>
                      <a:pt x="2888" y="62"/>
                      <a:pt x="2475" y="182"/>
                    </a:cubicBezTo>
                    <a:cubicBezTo>
                      <a:pt x="1465" y="478"/>
                      <a:pt x="595" y="1103"/>
                      <a:pt x="0" y="1940"/>
                    </a:cubicBezTo>
                    <a:cubicBezTo>
                      <a:pt x="1373" y="4749"/>
                      <a:pt x="3669" y="7031"/>
                      <a:pt x="6492" y="8387"/>
                    </a:cubicBezTo>
                    <a:cubicBezTo>
                      <a:pt x="7653" y="7545"/>
                      <a:pt x="8406" y="6178"/>
                      <a:pt x="8406" y="4635"/>
                    </a:cubicBezTo>
                    <a:cubicBezTo>
                      <a:pt x="8406" y="3670"/>
                      <a:pt x="8108" y="2768"/>
                      <a:pt x="7603" y="2029"/>
                    </a:cubicBezTo>
                    <a:cubicBezTo>
                      <a:pt x="6768" y="802"/>
                      <a:pt x="5362" y="1"/>
                      <a:pt x="37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7899;p61">
                <a:extLst>
                  <a:ext uri="{FF2B5EF4-FFF2-40B4-BE49-F238E27FC236}">
                    <a16:creationId xmlns:a16="http://schemas.microsoft.com/office/drawing/2014/main" id="{A3ACDE6C-9A0B-A46B-B8AA-ED3849490E0A}"/>
                  </a:ext>
                </a:extLst>
              </p:cNvPr>
              <p:cNvSpPr/>
              <p:nvPr/>
            </p:nvSpPr>
            <p:spPr>
              <a:xfrm>
                <a:off x="5021013" y="3481713"/>
                <a:ext cx="259300" cy="259766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60" extrusionOk="0">
                    <a:moveTo>
                      <a:pt x="4640" y="1"/>
                    </a:moveTo>
                    <a:cubicBezTo>
                      <a:pt x="3075" y="1"/>
                      <a:pt x="1691" y="779"/>
                      <a:pt x="848" y="1968"/>
                    </a:cubicBezTo>
                    <a:cubicBezTo>
                      <a:pt x="316" y="2724"/>
                      <a:pt x="0" y="3644"/>
                      <a:pt x="0" y="4638"/>
                    </a:cubicBezTo>
                    <a:cubicBezTo>
                      <a:pt x="0" y="6164"/>
                      <a:pt x="737" y="7511"/>
                      <a:pt x="1872" y="8359"/>
                    </a:cubicBezTo>
                    <a:cubicBezTo>
                      <a:pt x="4695" y="6981"/>
                      <a:pt x="6983" y="4679"/>
                      <a:pt x="8345" y="1848"/>
                    </a:cubicBezTo>
                    <a:cubicBezTo>
                      <a:pt x="7770" y="1092"/>
                      <a:pt x="6978" y="517"/>
                      <a:pt x="6060" y="221"/>
                    </a:cubicBezTo>
                    <a:cubicBezTo>
                      <a:pt x="5608" y="76"/>
                      <a:pt x="5133" y="1"/>
                      <a:pt x="46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7900;p61">
                <a:extLst>
                  <a:ext uri="{FF2B5EF4-FFF2-40B4-BE49-F238E27FC236}">
                    <a16:creationId xmlns:a16="http://schemas.microsoft.com/office/drawing/2014/main" id="{DAAA9124-03D6-DE1C-40C2-92C83D620665}"/>
                  </a:ext>
                </a:extLst>
              </p:cNvPr>
              <p:cNvSpPr/>
              <p:nvPr/>
            </p:nvSpPr>
            <p:spPr>
              <a:xfrm>
                <a:off x="4569476" y="3326291"/>
                <a:ext cx="221951" cy="234784"/>
              </a:xfrm>
              <a:custGeom>
                <a:avLst/>
                <a:gdLst/>
                <a:ahLst/>
                <a:cxnLst/>
                <a:rect l="l" t="t" r="r" b="b"/>
                <a:pathLst>
                  <a:path w="7143" h="7556" extrusionOk="0">
                    <a:moveTo>
                      <a:pt x="3571" y="1"/>
                    </a:moveTo>
                    <a:cubicBezTo>
                      <a:pt x="1599" y="1"/>
                      <a:pt x="0" y="1691"/>
                      <a:pt x="0" y="3778"/>
                    </a:cubicBezTo>
                    <a:cubicBezTo>
                      <a:pt x="0" y="5865"/>
                      <a:pt x="1599" y="7556"/>
                      <a:pt x="3571" y="7556"/>
                    </a:cubicBezTo>
                    <a:cubicBezTo>
                      <a:pt x="5541" y="7556"/>
                      <a:pt x="7142" y="5865"/>
                      <a:pt x="7142" y="3778"/>
                    </a:cubicBezTo>
                    <a:cubicBezTo>
                      <a:pt x="7142" y="1691"/>
                      <a:pt x="5541" y="1"/>
                      <a:pt x="3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7901;p61">
                <a:extLst>
                  <a:ext uri="{FF2B5EF4-FFF2-40B4-BE49-F238E27FC236}">
                    <a16:creationId xmlns:a16="http://schemas.microsoft.com/office/drawing/2014/main" id="{66EAB9E7-3AD4-83FD-D1A5-5E646BCCD73D}"/>
                  </a:ext>
                </a:extLst>
              </p:cNvPr>
              <p:cNvSpPr/>
              <p:nvPr/>
            </p:nvSpPr>
            <p:spPr>
              <a:xfrm>
                <a:off x="4563137" y="3320077"/>
                <a:ext cx="234504" cy="247244"/>
              </a:xfrm>
              <a:custGeom>
                <a:avLst/>
                <a:gdLst/>
                <a:ahLst/>
                <a:cxnLst/>
                <a:rect l="l" t="t" r="r" b="b"/>
                <a:pathLst>
                  <a:path w="7547" h="7957" extrusionOk="0">
                    <a:moveTo>
                      <a:pt x="3775" y="407"/>
                    </a:moveTo>
                    <a:cubicBezTo>
                      <a:pt x="5628" y="407"/>
                      <a:pt x="7142" y="2009"/>
                      <a:pt x="7142" y="3981"/>
                    </a:cubicBezTo>
                    <a:cubicBezTo>
                      <a:pt x="7142" y="5953"/>
                      <a:pt x="5628" y="7558"/>
                      <a:pt x="3775" y="7558"/>
                    </a:cubicBezTo>
                    <a:cubicBezTo>
                      <a:pt x="1914" y="7558"/>
                      <a:pt x="405" y="5953"/>
                      <a:pt x="405" y="3981"/>
                    </a:cubicBezTo>
                    <a:cubicBezTo>
                      <a:pt x="405" y="2011"/>
                      <a:pt x="1920" y="407"/>
                      <a:pt x="3775" y="407"/>
                    </a:cubicBezTo>
                    <a:close/>
                    <a:moveTo>
                      <a:pt x="3775" y="0"/>
                    </a:moveTo>
                    <a:cubicBezTo>
                      <a:pt x="1691" y="0"/>
                      <a:pt x="1" y="1785"/>
                      <a:pt x="1" y="3978"/>
                    </a:cubicBezTo>
                    <a:cubicBezTo>
                      <a:pt x="1" y="6171"/>
                      <a:pt x="1691" y="7956"/>
                      <a:pt x="3775" y="7956"/>
                    </a:cubicBezTo>
                    <a:cubicBezTo>
                      <a:pt x="5854" y="7956"/>
                      <a:pt x="7547" y="6171"/>
                      <a:pt x="7547" y="3978"/>
                    </a:cubicBezTo>
                    <a:cubicBezTo>
                      <a:pt x="7547" y="1785"/>
                      <a:pt x="5854" y="0"/>
                      <a:pt x="377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7902;p61">
                <a:extLst>
                  <a:ext uri="{FF2B5EF4-FFF2-40B4-BE49-F238E27FC236}">
                    <a16:creationId xmlns:a16="http://schemas.microsoft.com/office/drawing/2014/main" id="{8EE63A5C-6298-9FE6-7DCC-DFF5E89345FA}"/>
                  </a:ext>
                </a:extLst>
              </p:cNvPr>
              <p:cNvSpPr/>
              <p:nvPr/>
            </p:nvSpPr>
            <p:spPr>
              <a:xfrm>
                <a:off x="4629445" y="3337135"/>
                <a:ext cx="133798" cy="147222"/>
              </a:xfrm>
              <a:custGeom>
                <a:avLst/>
                <a:gdLst/>
                <a:ahLst/>
                <a:cxnLst/>
                <a:rect l="l" t="t" r="r" b="b"/>
                <a:pathLst>
                  <a:path w="4306" h="4738" extrusionOk="0">
                    <a:moveTo>
                      <a:pt x="2241" y="1"/>
                    </a:moveTo>
                    <a:cubicBezTo>
                      <a:pt x="1002" y="1"/>
                      <a:pt x="1" y="1061"/>
                      <a:pt x="1" y="2369"/>
                    </a:cubicBezTo>
                    <a:cubicBezTo>
                      <a:pt x="1" y="3678"/>
                      <a:pt x="1005" y="4738"/>
                      <a:pt x="2241" y="4738"/>
                    </a:cubicBezTo>
                    <a:cubicBezTo>
                      <a:pt x="3167" y="4738"/>
                      <a:pt x="3962" y="4141"/>
                      <a:pt x="4305" y="3290"/>
                    </a:cubicBezTo>
                    <a:lnTo>
                      <a:pt x="2152" y="2369"/>
                    </a:lnTo>
                    <a:lnTo>
                      <a:pt x="4294" y="1429"/>
                    </a:lnTo>
                    <a:cubicBezTo>
                      <a:pt x="3948" y="586"/>
                      <a:pt x="3162" y="1"/>
                      <a:pt x="224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7903;p61">
                <a:extLst>
                  <a:ext uri="{FF2B5EF4-FFF2-40B4-BE49-F238E27FC236}">
                    <a16:creationId xmlns:a16="http://schemas.microsoft.com/office/drawing/2014/main" id="{DE342CBE-B7CB-AADD-945D-0EDF6B96D5A3}"/>
                  </a:ext>
                </a:extLst>
              </p:cNvPr>
              <p:cNvSpPr/>
              <p:nvPr/>
            </p:nvSpPr>
            <p:spPr>
              <a:xfrm>
                <a:off x="4623137" y="3330890"/>
                <a:ext cx="147222" cy="159713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5140" extrusionOk="0">
                    <a:moveTo>
                      <a:pt x="2441" y="405"/>
                    </a:moveTo>
                    <a:cubicBezTo>
                      <a:pt x="3189" y="405"/>
                      <a:pt x="3872" y="838"/>
                      <a:pt x="4224" y="1527"/>
                    </a:cubicBezTo>
                    <a:lnTo>
                      <a:pt x="2271" y="2389"/>
                    </a:lnTo>
                    <a:cubicBezTo>
                      <a:pt x="2196" y="2419"/>
                      <a:pt x="2148" y="2495"/>
                      <a:pt x="2148" y="2573"/>
                    </a:cubicBezTo>
                    <a:cubicBezTo>
                      <a:pt x="2148" y="2654"/>
                      <a:pt x="2198" y="2726"/>
                      <a:pt x="2271" y="2760"/>
                    </a:cubicBezTo>
                    <a:lnTo>
                      <a:pt x="4235" y="3600"/>
                    </a:lnTo>
                    <a:cubicBezTo>
                      <a:pt x="3884" y="4294"/>
                      <a:pt x="3200" y="4735"/>
                      <a:pt x="2441" y="4735"/>
                    </a:cubicBezTo>
                    <a:cubicBezTo>
                      <a:pt x="1320" y="4735"/>
                      <a:pt x="405" y="3764"/>
                      <a:pt x="405" y="2570"/>
                    </a:cubicBezTo>
                    <a:cubicBezTo>
                      <a:pt x="405" y="1373"/>
                      <a:pt x="1320" y="405"/>
                      <a:pt x="2441" y="405"/>
                    </a:cubicBezTo>
                    <a:close/>
                    <a:moveTo>
                      <a:pt x="2441" y="1"/>
                    </a:moveTo>
                    <a:cubicBezTo>
                      <a:pt x="1097" y="1"/>
                      <a:pt x="0" y="1156"/>
                      <a:pt x="0" y="2570"/>
                    </a:cubicBezTo>
                    <a:cubicBezTo>
                      <a:pt x="0" y="3987"/>
                      <a:pt x="1097" y="5140"/>
                      <a:pt x="2441" y="5140"/>
                    </a:cubicBezTo>
                    <a:cubicBezTo>
                      <a:pt x="3429" y="5140"/>
                      <a:pt x="4313" y="4523"/>
                      <a:pt x="4695" y="3569"/>
                    </a:cubicBezTo>
                    <a:cubicBezTo>
                      <a:pt x="4737" y="3463"/>
                      <a:pt x="4687" y="3348"/>
                      <a:pt x="4587" y="3307"/>
                    </a:cubicBezTo>
                    <a:lnTo>
                      <a:pt x="2865" y="2567"/>
                    </a:lnTo>
                    <a:lnTo>
                      <a:pt x="4581" y="1811"/>
                    </a:lnTo>
                    <a:cubicBezTo>
                      <a:pt x="4679" y="1764"/>
                      <a:pt x="4726" y="1649"/>
                      <a:pt x="4684" y="1549"/>
                    </a:cubicBezTo>
                    <a:cubicBezTo>
                      <a:pt x="4296" y="612"/>
                      <a:pt x="3415" y="1"/>
                      <a:pt x="244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7904;p61">
                <a:extLst>
                  <a:ext uri="{FF2B5EF4-FFF2-40B4-BE49-F238E27FC236}">
                    <a16:creationId xmlns:a16="http://schemas.microsoft.com/office/drawing/2014/main" id="{F5B9BB10-AF30-7173-9672-81BCC255380F}"/>
                  </a:ext>
                </a:extLst>
              </p:cNvPr>
              <p:cNvSpPr/>
              <p:nvPr/>
            </p:nvSpPr>
            <p:spPr>
              <a:xfrm>
                <a:off x="4539305" y="3367089"/>
                <a:ext cx="49965" cy="28587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920" extrusionOk="0">
                    <a:moveTo>
                      <a:pt x="230" y="0"/>
                    </a:moveTo>
                    <a:cubicBezTo>
                      <a:pt x="153" y="0"/>
                      <a:pt x="78" y="45"/>
                      <a:pt x="45" y="119"/>
                    </a:cubicBezTo>
                    <a:cubicBezTo>
                      <a:pt x="0" y="219"/>
                      <a:pt x="45" y="342"/>
                      <a:pt x="148" y="387"/>
                    </a:cubicBezTo>
                    <a:lnTo>
                      <a:pt x="1295" y="903"/>
                    </a:lnTo>
                    <a:cubicBezTo>
                      <a:pt x="1323" y="914"/>
                      <a:pt x="1351" y="920"/>
                      <a:pt x="1379" y="920"/>
                    </a:cubicBezTo>
                    <a:cubicBezTo>
                      <a:pt x="1454" y="920"/>
                      <a:pt x="1529" y="875"/>
                      <a:pt x="1563" y="803"/>
                    </a:cubicBezTo>
                    <a:cubicBezTo>
                      <a:pt x="1607" y="702"/>
                      <a:pt x="1563" y="579"/>
                      <a:pt x="1462" y="535"/>
                    </a:cubicBezTo>
                    <a:lnTo>
                      <a:pt x="313" y="19"/>
                    </a:lnTo>
                    <a:cubicBezTo>
                      <a:pt x="286" y="6"/>
                      <a:pt x="258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7905;p61">
                <a:extLst>
                  <a:ext uri="{FF2B5EF4-FFF2-40B4-BE49-F238E27FC236}">
                    <a16:creationId xmlns:a16="http://schemas.microsoft.com/office/drawing/2014/main" id="{20330667-19C0-2FC7-7F53-3750E6CE1952}"/>
                  </a:ext>
                </a:extLst>
              </p:cNvPr>
              <p:cNvSpPr/>
              <p:nvPr/>
            </p:nvSpPr>
            <p:spPr>
              <a:xfrm>
                <a:off x="4558197" y="3333593"/>
                <a:ext cx="45708" cy="39369"/>
              </a:xfrm>
              <a:custGeom>
                <a:avLst/>
                <a:gdLst/>
                <a:ahLst/>
                <a:cxnLst/>
                <a:rect l="l" t="t" r="r" b="b"/>
                <a:pathLst>
                  <a:path w="1471" h="1267" extrusionOk="0">
                    <a:moveTo>
                      <a:pt x="225" y="0"/>
                    </a:moveTo>
                    <a:cubicBezTo>
                      <a:pt x="168" y="0"/>
                      <a:pt x="112" y="25"/>
                      <a:pt x="73" y="73"/>
                    </a:cubicBezTo>
                    <a:cubicBezTo>
                      <a:pt x="1" y="162"/>
                      <a:pt x="9" y="288"/>
                      <a:pt x="98" y="360"/>
                    </a:cubicBezTo>
                    <a:lnTo>
                      <a:pt x="1111" y="1217"/>
                    </a:lnTo>
                    <a:cubicBezTo>
                      <a:pt x="1147" y="1250"/>
                      <a:pt x="1195" y="1267"/>
                      <a:pt x="1242" y="1267"/>
                    </a:cubicBezTo>
                    <a:cubicBezTo>
                      <a:pt x="1301" y="1267"/>
                      <a:pt x="1356" y="1242"/>
                      <a:pt x="1398" y="1194"/>
                    </a:cubicBezTo>
                    <a:cubicBezTo>
                      <a:pt x="1471" y="1105"/>
                      <a:pt x="1460" y="979"/>
                      <a:pt x="1373" y="907"/>
                    </a:cubicBezTo>
                    <a:lnTo>
                      <a:pt x="358" y="50"/>
                    </a:lnTo>
                    <a:cubicBezTo>
                      <a:pt x="319" y="17"/>
                      <a:pt x="272" y="0"/>
                      <a:pt x="2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7906;p61">
                <a:extLst>
                  <a:ext uri="{FF2B5EF4-FFF2-40B4-BE49-F238E27FC236}">
                    <a16:creationId xmlns:a16="http://schemas.microsoft.com/office/drawing/2014/main" id="{2EFCA2CA-65C9-424E-480E-C31A2E4551F1}"/>
                  </a:ext>
                </a:extLst>
              </p:cNvPr>
              <p:cNvSpPr/>
              <p:nvPr/>
            </p:nvSpPr>
            <p:spPr>
              <a:xfrm>
                <a:off x="4588119" y="3307493"/>
                <a:ext cx="35547" cy="46764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1505" extrusionOk="0">
                    <a:moveTo>
                      <a:pt x="231" y="1"/>
                    </a:moveTo>
                    <a:cubicBezTo>
                      <a:pt x="194" y="1"/>
                      <a:pt x="158" y="11"/>
                      <a:pt x="126" y="31"/>
                    </a:cubicBezTo>
                    <a:cubicBezTo>
                      <a:pt x="28" y="90"/>
                      <a:pt x="0" y="215"/>
                      <a:pt x="59" y="310"/>
                    </a:cubicBezTo>
                    <a:lnTo>
                      <a:pt x="739" y="1404"/>
                    </a:lnTo>
                    <a:cubicBezTo>
                      <a:pt x="778" y="1468"/>
                      <a:pt x="845" y="1504"/>
                      <a:pt x="912" y="1504"/>
                    </a:cubicBezTo>
                    <a:cubicBezTo>
                      <a:pt x="949" y="1504"/>
                      <a:pt x="982" y="1493"/>
                      <a:pt x="1018" y="1471"/>
                    </a:cubicBezTo>
                    <a:cubicBezTo>
                      <a:pt x="1116" y="1412"/>
                      <a:pt x="1144" y="1287"/>
                      <a:pt x="1082" y="1192"/>
                    </a:cubicBezTo>
                    <a:lnTo>
                      <a:pt x="405" y="98"/>
                    </a:lnTo>
                    <a:cubicBezTo>
                      <a:pt x="365" y="35"/>
                      <a:pt x="298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7907;p61">
                <a:extLst>
                  <a:ext uri="{FF2B5EF4-FFF2-40B4-BE49-F238E27FC236}">
                    <a16:creationId xmlns:a16="http://schemas.microsoft.com/office/drawing/2014/main" id="{E207B525-06B8-96AC-7719-79C6E606ABA9}"/>
                  </a:ext>
                </a:extLst>
              </p:cNvPr>
              <p:cNvSpPr/>
              <p:nvPr/>
            </p:nvSpPr>
            <p:spPr>
              <a:xfrm>
                <a:off x="4623634" y="3292050"/>
                <a:ext cx="26132" cy="47541"/>
              </a:xfrm>
              <a:custGeom>
                <a:avLst/>
                <a:gdLst/>
                <a:ahLst/>
                <a:cxnLst/>
                <a:rect l="l" t="t" r="r" b="b"/>
                <a:pathLst>
                  <a:path w="841" h="1530" extrusionOk="0">
                    <a:moveTo>
                      <a:pt x="226" y="0"/>
                    </a:moveTo>
                    <a:cubicBezTo>
                      <a:pt x="204" y="0"/>
                      <a:pt x="182" y="4"/>
                      <a:pt x="160" y="12"/>
                    </a:cubicBezTo>
                    <a:cubicBezTo>
                      <a:pt x="57" y="51"/>
                      <a:pt x="1" y="166"/>
                      <a:pt x="34" y="272"/>
                    </a:cubicBezTo>
                    <a:lnTo>
                      <a:pt x="422" y="1393"/>
                    </a:lnTo>
                    <a:cubicBezTo>
                      <a:pt x="453" y="1477"/>
                      <a:pt x="531" y="1530"/>
                      <a:pt x="615" y="1530"/>
                    </a:cubicBezTo>
                    <a:cubicBezTo>
                      <a:pt x="634" y="1530"/>
                      <a:pt x="659" y="1527"/>
                      <a:pt x="679" y="1519"/>
                    </a:cubicBezTo>
                    <a:cubicBezTo>
                      <a:pt x="785" y="1480"/>
                      <a:pt x="841" y="1365"/>
                      <a:pt x="804" y="1259"/>
                    </a:cubicBezTo>
                    <a:lnTo>
                      <a:pt x="419" y="138"/>
                    </a:lnTo>
                    <a:cubicBezTo>
                      <a:pt x="388" y="56"/>
                      <a:pt x="310" y="0"/>
                      <a:pt x="2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7908;p61">
                <a:extLst>
                  <a:ext uri="{FF2B5EF4-FFF2-40B4-BE49-F238E27FC236}">
                    <a16:creationId xmlns:a16="http://schemas.microsoft.com/office/drawing/2014/main" id="{492379B0-34D4-2297-601B-935130586A10}"/>
                  </a:ext>
                </a:extLst>
              </p:cNvPr>
              <p:cNvSpPr/>
              <p:nvPr/>
            </p:nvSpPr>
            <p:spPr>
              <a:xfrm>
                <a:off x="4566959" y="3518254"/>
                <a:ext cx="40519" cy="33465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077" extrusionOk="0">
                    <a:moveTo>
                      <a:pt x="1073" y="0"/>
                    </a:moveTo>
                    <a:cubicBezTo>
                      <a:pt x="1029" y="0"/>
                      <a:pt x="985" y="15"/>
                      <a:pt x="949" y="44"/>
                    </a:cubicBezTo>
                    <a:lnTo>
                      <a:pt x="104" y="714"/>
                    </a:lnTo>
                    <a:cubicBezTo>
                      <a:pt x="14" y="783"/>
                      <a:pt x="0" y="915"/>
                      <a:pt x="70" y="1001"/>
                    </a:cubicBezTo>
                    <a:cubicBezTo>
                      <a:pt x="109" y="1048"/>
                      <a:pt x="168" y="1076"/>
                      <a:pt x="226" y="1076"/>
                    </a:cubicBezTo>
                    <a:cubicBezTo>
                      <a:pt x="268" y="1076"/>
                      <a:pt x="313" y="1062"/>
                      <a:pt x="355" y="1034"/>
                    </a:cubicBezTo>
                    <a:lnTo>
                      <a:pt x="1200" y="365"/>
                    </a:lnTo>
                    <a:cubicBezTo>
                      <a:pt x="1289" y="295"/>
                      <a:pt x="1303" y="167"/>
                      <a:pt x="1233" y="80"/>
                    </a:cubicBezTo>
                    <a:cubicBezTo>
                      <a:pt x="1193" y="27"/>
                      <a:pt x="1133" y="0"/>
                      <a:pt x="107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7909;p61">
                <a:extLst>
                  <a:ext uri="{FF2B5EF4-FFF2-40B4-BE49-F238E27FC236}">
                    <a16:creationId xmlns:a16="http://schemas.microsoft.com/office/drawing/2014/main" id="{E207CD22-6357-9C02-A59D-FA8BD06F4801}"/>
                  </a:ext>
                </a:extLst>
              </p:cNvPr>
              <p:cNvSpPr/>
              <p:nvPr/>
            </p:nvSpPr>
            <p:spPr>
              <a:xfrm>
                <a:off x="4595918" y="3537083"/>
                <a:ext cx="33403" cy="40985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19" extrusionOk="0">
                    <a:moveTo>
                      <a:pt x="839" y="1"/>
                    </a:moveTo>
                    <a:cubicBezTo>
                      <a:pt x="774" y="1"/>
                      <a:pt x="711" y="32"/>
                      <a:pt x="672" y="91"/>
                    </a:cubicBezTo>
                    <a:lnTo>
                      <a:pt x="62" y="1000"/>
                    </a:lnTo>
                    <a:cubicBezTo>
                      <a:pt x="0" y="1095"/>
                      <a:pt x="22" y="1221"/>
                      <a:pt x="117" y="1285"/>
                    </a:cubicBezTo>
                    <a:cubicBezTo>
                      <a:pt x="154" y="1307"/>
                      <a:pt x="190" y="1318"/>
                      <a:pt x="229" y="1318"/>
                    </a:cubicBezTo>
                    <a:cubicBezTo>
                      <a:pt x="293" y="1318"/>
                      <a:pt x="357" y="1288"/>
                      <a:pt x="399" y="1229"/>
                    </a:cubicBezTo>
                    <a:lnTo>
                      <a:pt x="1010" y="317"/>
                    </a:lnTo>
                    <a:cubicBezTo>
                      <a:pt x="1074" y="225"/>
                      <a:pt x="1049" y="99"/>
                      <a:pt x="954" y="35"/>
                    </a:cubicBezTo>
                    <a:cubicBezTo>
                      <a:pt x="919" y="12"/>
                      <a:pt x="879" y="1"/>
                      <a:pt x="8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7910;p61">
                <a:extLst>
                  <a:ext uri="{FF2B5EF4-FFF2-40B4-BE49-F238E27FC236}">
                    <a16:creationId xmlns:a16="http://schemas.microsoft.com/office/drawing/2014/main" id="{3A6EEB81-3AB2-7CAD-A7DC-1345B5165D2D}"/>
                  </a:ext>
                </a:extLst>
              </p:cNvPr>
              <p:cNvSpPr/>
              <p:nvPr/>
            </p:nvSpPr>
            <p:spPr>
              <a:xfrm>
                <a:off x="4632831" y="3550724"/>
                <a:ext cx="25790" cy="46049"/>
              </a:xfrm>
              <a:custGeom>
                <a:avLst/>
                <a:gdLst/>
                <a:ahLst/>
                <a:cxnLst/>
                <a:rect l="l" t="t" r="r" b="b"/>
                <a:pathLst>
                  <a:path w="830" h="1482" extrusionOk="0">
                    <a:moveTo>
                      <a:pt x="603" y="1"/>
                    </a:moveTo>
                    <a:cubicBezTo>
                      <a:pt x="518" y="1"/>
                      <a:pt x="442" y="53"/>
                      <a:pt x="411" y="137"/>
                    </a:cubicBezTo>
                    <a:lnTo>
                      <a:pt x="34" y="1214"/>
                    </a:lnTo>
                    <a:cubicBezTo>
                      <a:pt x="1" y="1317"/>
                      <a:pt x="56" y="1435"/>
                      <a:pt x="160" y="1474"/>
                    </a:cubicBezTo>
                    <a:cubicBezTo>
                      <a:pt x="182" y="1479"/>
                      <a:pt x="207" y="1482"/>
                      <a:pt x="227" y="1482"/>
                    </a:cubicBezTo>
                    <a:cubicBezTo>
                      <a:pt x="310" y="1482"/>
                      <a:pt x="388" y="1432"/>
                      <a:pt x="419" y="1348"/>
                    </a:cubicBezTo>
                    <a:lnTo>
                      <a:pt x="796" y="268"/>
                    </a:lnTo>
                    <a:cubicBezTo>
                      <a:pt x="829" y="165"/>
                      <a:pt x="773" y="48"/>
                      <a:pt x="670" y="12"/>
                    </a:cubicBezTo>
                    <a:cubicBezTo>
                      <a:pt x="648" y="4"/>
                      <a:pt x="625" y="1"/>
                      <a:pt x="6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7911;p61">
                <a:extLst>
                  <a:ext uri="{FF2B5EF4-FFF2-40B4-BE49-F238E27FC236}">
                    <a16:creationId xmlns:a16="http://schemas.microsoft.com/office/drawing/2014/main" id="{37273247-94C4-B131-22D6-C4F39A672D26}"/>
                  </a:ext>
                </a:extLst>
              </p:cNvPr>
              <p:cNvSpPr/>
              <p:nvPr/>
            </p:nvSpPr>
            <p:spPr>
              <a:xfrm>
                <a:off x="4995783" y="3326291"/>
                <a:ext cx="221951" cy="234784"/>
              </a:xfrm>
              <a:custGeom>
                <a:avLst/>
                <a:gdLst/>
                <a:ahLst/>
                <a:cxnLst/>
                <a:rect l="l" t="t" r="r" b="b"/>
                <a:pathLst>
                  <a:path w="7143" h="7556" extrusionOk="0">
                    <a:moveTo>
                      <a:pt x="3571" y="1"/>
                    </a:moveTo>
                    <a:cubicBezTo>
                      <a:pt x="1599" y="1"/>
                      <a:pt x="0" y="1691"/>
                      <a:pt x="0" y="3778"/>
                    </a:cubicBezTo>
                    <a:cubicBezTo>
                      <a:pt x="0" y="5865"/>
                      <a:pt x="1599" y="7556"/>
                      <a:pt x="3571" y="7556"/>
                    </a:cubicBezTo>
                    <a:cubicBezTo>
                      <a:pt x="5544" y="7556"/>
                      <a:pt x="7142" y="5865"/>
                      <a:pt x="7142" y="3778"/>
                    </a:cubicBezTo>
                    <a:cubicBezTo>
                      <a:pt x="7142" y="1691"/>
                      <a:pt x="5544" y="1"/>
                      <a:pt x="3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7912;p61">
                <a:extLst>
                  <a:ext uri="{FF2B5EF4-FFF2-40B4-BE49-F238E27FC236}">
                    <a16:creationId xmlns:a16="http://schemas.microsoft.com/office/drawing/2014/main" id="{3E9F17AA-7CE0-93B2-8AA8-2DCEAC799D6D}"/>
                  </a:ext>
                </a:extLst>
              </p:cNvPr>
              <p:cNvSpPr/>
              <p:nvPr/>
            </p:nvSpPr>
            <p:spPr>
              <a:xfrm>
                <a:off x="4989444" y="3320077"/>
                <a:ext cx="234535" cy="247244"/>
              </a:xfrm>
              <a:custGeom>
                <a:avLst/>
                <a:gdLst/>
                <a:ahLst/>
                <a:cxnLst/>
                <a:rect l="l" t="t" r="r" b="b"/>
                <a:pathLst>
                  <a:path w="7548" h="7957" extrusionOk="0">
                    <a:moveTo>
                      <a:pt x="3773" y="407"/>
                    </a:moveTo>
                    <a:cubicBezTo>
                      <a:pt x="5631" y="407"/>
                      <a:pt x="7143" y="2009"/>
                      <a:pt x="7143" y="3981"/>
                    </a:cubicBezTo>
                    <a:cubicBezTo>
                      <a:pt x="7143" y="5953"/>
                      <a:pt x="5628" y="7558"/>
                      <a:pt x="3773" y="7558"/>
                    </a:cubicBezTo>
                    <a:cubicBezTo>
                      <a:pt x="1915" y="7558"/>
                      <a:pt x="405" y="5953"/>
                      <a:pt x="405" y="3981"/>
                    </a:cubicBezTo>
                    <a:cubicBezTo>
                      <a:pt x="405" y="2011"/>
                      <a:pt x="1917" y="407"/>
                      <a:pt x="3773" y="407"/>
                    </a:cubicBezTo>
                    <a:close/>
                    <a:moveTo>
                      <a:pt x="3773" y="0"/>
                    </a:moveTo>
                    <a:cubicBezTo>
                      <a:pt x="1691" y="0"/>
                      <a:pt x="1" y="1785"/>
                      <a:pt x="1" y="3978"/>
                    </a:cubicBezTo>
                    <a:cubicBezTo>
                      <a:pt x="1" y="6171"/>
                      <a:pt x="1691" y="7956"/>
                      <a:pt x="3773" y="7956"/>
                    </a:cubicBezTo>
                    <a:cubicBezTo>
                      <a:pt x="5854" y="7956"/>
                      <a:pt x="7547" y="6171"/>
                      <a:pt x="7547" y="3978"/>
                    </a:cubicBezTo>
                    <a:cubicBezTo>
                      <a:pt x="7547" y="1785"/>
                      <a:pt x="5851" y="0"/>
                      <a:pt x="377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7913;p61">
                <a:extLst>
                  <a:ext uri="{FF2B5EF4-FFF2-40B4-BE49-F238E27FC236}">
                    <a16:creationId xmlns:a16="http://schemas.microsoft.com/office/drawing/2014/main" id="{ED00C800-6001-95CE-0EC6-715C32171096}"/>
                  </a:ext>
                </a:extLst>
              </p:cNvPr>
              <p:cNvSpPr/>
              <p:nvPr/>
            </p:nvSpPr>
            <p:spPr>
              <a:xfrm>
                <a:off x="5055752" y="3330797"/>
                <a:ext cx="133705" cy="147159"/>
              </a:xfrm>
              <a:custGeom>
                <a:avLst/>
                <a:gdLst/>
                <a:ahLst/>
                <a:cxnLst/>
                <a:rect l="l" t="t" r="r" b="b"/>
                <a:pathLst>
                  <a:path w="4303" h="4736" extrusionOk="0">
                    <a:moveTo>
                      <a:pt x="2238" y="1"/>
                    </a:moveTo>
                    <a:cubicBezTo>
                      <a:pt x="1000" y="1"/>
                      <a:pt x="1" y="1061"/>
                      <a:pt x="1" y="2367"/>
                    </a:cubicBezTo>
                    <a:cubicBezTo>
                      <a:pt x="1" y="3675"/>
                      <a:pt x="1005" y="4735"/>
                      <a:pt x="2238" y="4735"/>
                    </a:cubicBezTo>
                    <a:cubicBezTo>
                      <a:pt x="3167" y="4735"/>
                      <a:pt x="3962" y="4138"/>
                      <a:pt x="4303" y="3287"/>
                    </a:cubicBezTo>
                    <a:lnTo>
                      <a:pt x="2152" y="2367"/>
                    </a:lnTo>
                    <a:lnTo>
                      <a:pt x="4292" y="1427"/>
                    </a:lnTo>
                    <a:cubicBezTo>
                      <a:pt x="3949" y="587"/>
                      <a:pt x="3159" y="1"/>
                      <a:pt x="22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7914;p61">
                <a:extLst>
                  <a:ext uri="{FF2B5EF4-FFF2-40B4-BE49-F238E27FC236}">
                    <a16:creationId xmlns:a16="http://schemas.microsoft.com/office/drawing/2014/main" id="{3BC32DFE-F356-DCFA-755D-6D9AE05BDA69}"/>
                  </a:ext>
                </a:extLst>
              </p:cNvPr>
              <p:cNvSpPr/>
              <p:nvPr/>
            </p:nvSpPr>
            <p:spPr>
              <a:xfrm>
                <a:off x="5049444" y="3324582"/>
                <a:ext cx="147222" cy="159775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5142" extrusionOk="0">
                    <a:moveTo>
                      <a:pt x="2441" y="405"/>
                    </a:moveTo>
                    <a:cubicBezTo>
                      <a:pt x="3189" y="405"/>
                      <a:pt x="3867" y="837"/>
                      <a:pt x="4227" y="1529"/>
                    </a:cubicBezTo>
                    <a:lnTo>
                      <a:pt x="2274" y="2388"/>
                    </a:lnTo>
                    <a:cubicBezTo>
                      <a:pt x="2199" y="2422"/>
                      <a:pt x="2151" y="2494"/>
                      <a:pt x="2151" y="2575"/>
                    </a:cubicBezTo>
                    <a:cubicBezTo>
                      <a:pt x="2151" y="2656"/>
                      <a:pt x="2201" y="2728"/>
                      <a:pt x="2274" y="2759"/>
                    </a:cubicBezTo>
                    <a:lnTo>
                      <a:pt x="4235" y="3599"/>
                    </a:lnTo>
                    <a:cubicBezTo>
                      <a:pt x="3881" y="4294"/>
                      <a:pt x="3197" y="4737"/>
                      <a:pt x="2441" y="4737"/>
                    </a:cubicBezTo>
                    <a:cubicBezTo>
                      <a:pt x="1320" y="4737"/>
                      <a:pt x="405" y="3763"/>
                      <a:pt x="405" y="2572"/>
                    </a:cubicBezTo>
                    <a:cubicBezTo>
                      <a:pt x="405" y="1375"/>
                      <a:pt x="1320" y="405"/>
                      <a:pt x="2441" y="405"/>
                    </a:cubicBezTo>
                    <a:close/>
                    <a:moveTo>
                      <a:pt x="2441" y="0"/>
                    </a:moveTo>
                    <a:cubicBezTo>
                      <a:pt x="1097" y="0"/>
                      <a:pt x="0" y="1152"/>
                      <a:pt x="0" y="2572"/>
                    </a:cubicBezTo>
                    <a:cubicBezTo>
                      <a:pt x="0" y="3987"/>
                      <a:pt x="1097" y="5142"/>
                      <a:pt x="2441" y="5142"/>
                    </a:cubicBezTo>
                    <a:cubicBezTo>
                      <a:pt x="3426" y="5142"/>
                      <a:pt x="4311" y="4525"/>
                      <a:pt x="4696" y="3568"/>
                    </a:cubicBezTo>
                    <a:cubicBezTo>
                      <a:pt x="4737" y="3465"/>
                      <a:pt x="4687" y="3348"/>
                      <a:pt x="4587" y="3306"/>
                    </a:cubicBezTo>
                    <a:lnTo>
                      <a:pt x="2863" y="2567"/>
                    </a:lnTo>
                    <a:lnTo>
                      <a:pt x="4578" y="1811"/>
                    </a:lnTo>
                    <a:cubicBezTo>
                      <a:pt x="4676" y="1766"/>
                      <a:pt x="4726" y="1652"/>
                      <a:pt x="4684" y="1548"/>
                    </a:cubicBezTo>
                    <a:cubicBezTo>
                      <a:pt x="4297" y="611"/>
                      <a:pt x="3415" y="0"/>
                      <a:pt x="244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7915;p61">
                <a:extLst>
                  <a:ext uri="{FF2B5EF4-FFF2-40B4-BE49-F238E27FC236}">
                    <a16:creationId xmlns:a16="http://schemas.microsoft.com/office/drawing/2014/main" id="{CC7B4346-48DE-4391-7DB9-50328FD0CC9D}"/>
                  </a:ext>
                </a:extLst>
              </p:cNvPr>
              <p:cNvSpPr/>
              <p:nvPr/>
            </p:nvSpPr>
            <p:spPr>
              <a:xfrm>
                <a:off x="5197844" y="3367089"/>
                <a:ext cx="50058" cy="28587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920" extrusionOk="0">
                    <a:moveTo>
                      <a:pt x="1377" y="0"/>
                    </a:moveTo>
                    <a:cubicBezTo>
                      <a:pt x="1350" y="0"/>
                      <a:pt x="1322" y="6"/>
                      <a:pt x="1295" y="19"/>
                    </a:cubicBezTo>
                    <a:lnTo>
                      <a:pt x="148" y="535"/>
                    </a:lnTo>
                    <a:cubicBezTo>
                      <a:pt x="48" y="582"/>
                      <a:pt x="0" y="702"/>
                      <a:pt x="48" y="803"/>
                    </a:cubicBezTo>
                    <a:cubicBezTo>
                      <a:pt x="81" y="875"/>
                      <a:pt x="157" y="920"/>
                      <a:pt x="232" y="920"/>
                    </a:cubicBezTo>
                    <a:cubicBezTo>
                      <a:pt x="260" y="920"/>
                      <a:pt x="288" y="914"/>
                      <a:pt x="316" y="903"/>
                    </a:cubicBezTo>
                    <a:lnTo>
                      <a:pt x="1462" y="387"/>
                    </a:lnTo>
                    <a:cubicBezTo>
                      <a:pt x="1563" y="339"/>
                      <a:pt x="1610" y="219"/>
                      <a:pt x="1563" y="119"/>
                    </a:cubicBezTo>
                    <a:cubicBezTo>
                      <a:pt x="1528" y="45"/>
                      <a:pt x="1454" y="0"/>
                      <a:pt x="137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7916;p61">
                <a:extLst>
                  <a:ext uri="{FF2B5EF4-FFF2-40B4-BE49-F238E27FC236}">
                    <a16:creationId xmlns:a16="http://schemas.microsoft.com/office/drawing/2014/main" id="{F86A7F61-7523-3E9D-430A-0DF1DCC9F0EA}"/>
                  </a:ext>
                </a:extLst>
              </p:cNvPr>
              <p:cNvSpPr/>
              <p:nvPr/>
            </p:nvSpPr>
            <p:spPr>
              <a:xfrm>
                <a:off x="5183271" y="3333780"/>
                <a:ext cx="45708" cy="39182"/>
              </a:xfrm>
              <a:custGeom>
                <a:avLst/>
                <a:gdLst/>
                <a:ahLst/>
                <a:cxnLst/>
                <a:rect l="l" t="t" r="r" b="b"/>
                <a:pathLst>
                  <a:path w="1471" h="1261" extrusionOk="0">
                    <a:moveTo>
                      <a:pt x="1242" y="0"/>
                    </a:moveTo>
                    <a:cubicBezTo>
                      <a:pt x="1197" y="0"/>
                      <a:pt x="1152" y="15"/>
                      <a:pt x="1114" y="47"/>
                    </a:cubicBezTo>
                    <a:lnTo>
                      <a:pt x="98" y="904"/>
                    </a:lnTo>
                    <a:cubicBezTo>
                      <a:pt x="12" y="979"/>
                      <a:pt x="1" y="1105"/>
                      <a:pt x="73" y="1191"/>
                    </a:cubicBezTo>
                    <a:cubicBezTo>
                      <a:pt x="112" y="1236"/>
                      <a:pt x="171" y="1261"/>
                      <a:pt x="227" y="1261"/>
                    </a:cubicBezTo>
                    <a:cubicBezTo>
                      <a:pt x="271" y="1261"/>
                      <a:pt x="322" y="1244"/>
                      <a:pt x="361" y="1216"/>
                    </a:cubicBezTo>
                    <a:lnTo>
                      <a:pt x="1373" y="357"/>
                    </a:lnTo>
                    <a:cubicBezTo>
                      <a:pt x="1463" y="284"/>
                      <a:pt x="1471" y="159"/>
                      <a:pt x="1398" y="72"/>
                    </a:cubicBezTo>
                    <a:cubicBezTo>
                      <a:pt x="1358" y="25"/>
                      <a:pt x="1300" y="0"/>
                      <a:pt x="124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7917;p61">
                <a:extLst>
                  <a:ext uri="{FF2B5EF4-FFF2-40B4-BE49-F238E27FC236}">
                    <a16:creationId xmlns:a16="http://schemas.microsoft.com/office/drawing/2014/main" id="{912E2BB0-E818-4B38-56C1-69EF8D3473B6}"/>
                  </a:ext>
                </a:extLst>
              </p:cNvPr>
              <p:cNvSpPr/>
              <p:nvPr/>
            </p:nvSpPr>
            <p:spPr>
              <a:xfrm>
                <a:off x="5163416" y="3307524"/>
                <a:ext cx="35578" cy="46733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1504" extrusionOk="0">
                    <a:moveTo>
                      <a:pt x="914" y="0"/>
                    </a:moveTo>
                    <a:cubicBezTo>
                      <a:pt x="846" y="0"/>
                      <a:pt x="779" y="35"/>
                      <a:pt x="740" y="97"/>
                    </a:cubicBezTo>
                    <a:lnTo>
                      <a:pt x="59" y="1191"/>
                    </a:lnTo>
                    <a:cubicBezTo>
                      <a:pt x="1" y="1286"/>
                      <a:pt x="32" y="1411"/>
                      <a:pt x="126" y="1470"/>
                    </a:cubicBezTo>
                    <a:cubicBezTo>
                      <a:pt x="160" y="1492"/>
                      <a:pt x="199" y="1503"/>
                      <a:pt x="235" y="1503"/>
                    </a:cubicBezTo>
                    <a:cubicBezTo>
                      <a:pt x="302" y="1503"/>
                      <a:pt x="366" y="1467"/>
                      <a:pt x="405" y="1403"/>
                    </a:cubicBezTo>
                    <a:lnTo>
                      <a:pt x="1086" y="309"/>
                    </a:lnTo>
                    <a:cubicBezTo>
                      <a:pt x="1145" y="214"/>
                      <a:pt x="1114" y="89"/>
                      <a:pt x="1019" y="30"/>
                    </a:cubicBezTo>
                    <a:cubicBezTo>
                      <a:pt x="986" y="10"/>
                      <a:pt x="950" y="0"/>
                      <a:pt x="91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7918;p61">
                <a:extLst>
                  <a:ext uri="{FF2B5EF4-FFF2-40B4-BE49-F238E27FC236}">
                    <a16:creationId xmlns:a16="http://schemas.microsoft.com/office/drawing/2014/main" id="{F29ADC19-7887-A227-C385-0B125A184047}"/>
                  </a:ext>
                </a:extLst>
              </p:cNvPr>
              <p:cNvSpPr/>
              <p:nvPr/>
            </p:nvSpPr>
            <p:spPr>
              <a:xfrm>
                <a:off x="5137346" y="3292112"/>
                <a:ext cx="26101" cy="47479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528" extrusionOk="0">
                    <a:moveTo>
                      <a:pt x="615" y="0"/>
                    </a:moveTo>
                    <a:cubicBezTo>
                      <a:pt x="530" y="0"/>
                      <a:pt x="451" y="53"/>
                      <a:pt x="421" y="136"/>
                    </a:cubicBezTo>
                    <a:lnTo>
                      <a:pt x="34" y="1257"/>
                    </a:lnTo>
                    <a:cubicBezTo>
                      <a:pt x="0" y="1366"/>
                      <a:pt x="56" y="1480"/>
                      <a:pt x="159" y="1517"/>
                    </a:cubicBezTo>
                    <a:cubicBezTo>
                      <a:pt x="182" y="1525"/>
                      <a:pt x="204" y="1528"/>
                      <a:pt x="226" y="1528"/>
                    </a:cubicBezTo>
                    <a:cubicBezTo>
                      <a:pt x="310" y="1528"/>
                      <a:pt x="391" y="1478"/>
                      <a:pt x="419" y="1391"/>
                    </a:cubicBezTo>
                    <a:lnTo>
                      <a:pt x="806" y="270"/>
                    </a:lnTo>
                    <a:cubicBezTo>
                      <a:pt x="840" y="161"/>
                      <a:pt x="784" y="46"/>
                      <a:pt x="678" y="10"/>
                    </a:cubicBezTo>
                    <a:cubicBezTo>
                      <a:pt x="657" y="3"/>
                      <a:pt x="636" y="0"/>
                      <a:pt x="61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7919;p61">
                <a:extLst>
                  <a:ext uri="{FF2B5EF4-FFF2-40B4-BE49-F238E27FC236}">
                    <a16:creationId xmlns:a16="http://schemas.microsoft.com/office/drawing/2014/main" id="{96592802-1F80-2AB9-F1CC-E3866246027B}"/>
                  </a:ext>
                </a:extLst>
              </p:cNvPr>
              <p:cNvSpPr/>
              <p:nvPr/>
            </p:nvSpPr>
            <p:spPr>
              <a:xfrm>
                <a:off x="5179822" y="3518222"/>
                <a:ext cx="40487" cy="33496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1078" extrusionOk="0">
                    <a:moveTo>
                      <a:pt x="230" y="0"/>
                    </a:moveTo>
                    <a:cubicBezTo>
                      <a:pt x="170" y="0"/>
                      <a:pt x="110" y="27"/>
                      <a:pt x="70" y="79"/>
                    </a:cubicBezTo>
                    <a:cubicBezTo>
                      <a:pt x="0" y="168"/>
                      <a:pt x="17" y="293"/>
                      <a:pt x="103" y="363"/>
                    </a:cubicBezTo>
                    <a:lnTo>
                      <a:pt x="949" y="1033"/>
                    </a:lnTo>
                    <a:cubicBezTo>
                      <a:pt x="982" y="1063"/>
                      <a:pt x="1027" y="1077"/>
                      <a:pt x="1074" y="1077"/>
                    </a:cubicBezTo>
                    <a:cubicBezTo>
                      <a:pt x="1133" y="1077"/>
                      <a:pt x="1191" y="1055"/>
                      <a:pt x="1233" y="999"/>
                    </a:cubicBezTo>
                    <a:cubicBezTo>
                      <a:pt x="1303" y="907"/>
                      <a:pt x="1286" y="782"/>
                      <a:pt x="1200" y="712"/>
                    </a:cubicBezTo>
                    <a:lnTo>
                      <a:pt x="354" y="42"/>
                    </a:lnTo>
                    <a:cubicBezTo>
                      <a:pt x="317" y="14"/>
                      <a:pt x="273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7920;p61">
                <a:extLst>
                  <a:ext uri="{FF2B5EF4-FFF2-40B4-BE49-F238E27FC236}">
                    <a16:creationId xmlns:a16="http://schemas.microsoft.com/office/drawing/2014/main" id="{D02EF0F6-49CD-8887-D9C0-AC1B2FD9EF66}"/>
                  </a:ext>
                </a:extLst>
              </p:cNvPr>
              <p:cNvSpPr/>
              <p:nvPr/>
            </p:nvSpPr>
            <p:spPr>
              <a:xfrm>
                <a:off x="5157792" y="3537083"/>
                <a:ext cx="33403" cy="40985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19" extrusionOk="0">
                    <a:moveTo>
                      <a:pt x="234" y="1"/>
                    </a:moveTo>
                    <a:cubicBezTo>
                      <a:pt x="195" y="1"/>
                      <a:pt x="155" y="12"/>
                      <a:pt x="121" y="35"/>
                    </a:cubicBezTo>
                    <a:cubicBezTo>
                      <a:pt x="26" y="99"/>
                      <a:pt x="1" y="225"/>
                      <a:pt x="65" y="317"/>
                    </a:cubicBezTo>
                    <a:lnTo>
                      <a:pt x="673" y="1229"/>
                    </a:lnTo>
                    <a:cubicBezTo>
                      <a:pt x="715" y="1288"/>
                      <a:pt x="779" y="1318"/>
                      <a:pt x="846" y="1318"/>
                    </a:cubicBezTo>
                    <a:cubicBezTo>
                      <a:pt x="888" y="1318"/>
                      <a:pt x="924" y="1307"/>
                      <a:pt x="957" y="1285"/>
                    </a:cubicBezTo>
                    <a:cubicBezTo>
                      <a:pt x="1050" y="1221"/>
                      <a:pt x="1075" y="1095"/>
                      <a:pt x="1013" y="1000"/>
                    </a:cubicBezTo>
                    <a:lnTo>
                      <a:pt x="402" y="91"/>
                    </a:lnTo>
                    <a:cubicBezTo>
                      <a:pt x="362" y="32"/>
                      <a:pt x="298" y="1"/>
                      <a:pt x="23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7921;p61">
                <a:extLst>
                  <a:ext uri="{FF2B5EF4-FFF2-40B4-BE49-F238E27FC236}">
                    <a16:creationId xmlns:a16="http://schemas.microsoft.com/office/drawing/2014/main" id="{8B6A47CA-2548-39A7-E6F2-1BFAB8999E80}"/>
                  </a:ext>
                </a:extLst>
              </p:cNvPr>
              <p:cNvSpPr/>
              <p:nvPr/>
            </p:nvSpPr>
            <p:spPr>
              <a:xfrm>
                <a:off x="5128398" y="3550693"/>
                <a:ext cx="26039" cy="46081"/>
              </a:xfrm>
              <a:custGeom>
                <a:avLst/>
                <a:gdLst/>
                <a:ahLst/>
                <a:cxnLst/>
                <a:rect l="l" t="t" r="r" b="b"/>
                <a:pathLst>
                  <a:path w="838" h="1483" extrusionOk="0">
                    <a:moveTo>
                      <a:pt x="234" y="1"/>
                    </a:moveTo>
                    <a:cubicBezTo>
                      <a:pt x="212" y="1"/>
                      <a:pt x="188" y="5"/>
                      <a:pt x="165" y="13"/>
                    </a:cubicBezTo>
                    <a:cubicBezTo>
                      <a:pt x="57" y="49"/>
                      <a:pt x="1" y="166"/>
                      <a:pt x="40" y="269"/>
                    </a:cubicBezTo>
                    <a:lnTo>
                      <a:pt x="417" y="1349"/>
                    </a:lnTo>
                    <a:cubicBezTo>
                      <a:pt x="447" y="1433"/>
                      <a:pt x="525" y="1483"/>
                      <a:pt x="609" y="1483"/>
                    </a:cubicBezTo>
                    <a:cubicBezTo>
                      <a:pt x="629" y="1483"/>
                      <a:pt x="651" y="1480"/>
                      <a:pt x="676" y="1475"/>
                    </a:cubicBezTo>
                    <a:cubicBezTo>
                      <a:pt x="782" y="1436"/>
                      <a:pt x="838" y="1318"/>
                      <a:pt x="801" y="1215"/>
                    </a:cubicBezTo>
                    <a:lnTo>
                      <a:pt x="425" y="138"/>
                    </a:lnTo>
                    <a:cubicBezTo>
                      <a:pt x="394" y="55"/>
                      <a:pt x="318" y="1"/>
                      <a:pt x="23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7922;p61">
                <a:extLst>
                  <a:ext uri="{FF2B5EF4-FFF2-40B4-BE49-F238E27FC236}">
                    <a16:creationId xmlns:a16="http://schemas.microsoft.com/office/drawing/2014/main" id="{CFDC211F-0989-91E9-4F6E-96D9B40610C8}"/>
                  </a:ext>
                </a:extLst>
              </p:cNvPr>
              <p:cNvSpPr/>
              <p:nvPr/>
            </p:nvSpPr>
            <p:spPr>
              <a:xfrm>
                <a:off x="4852324" y="3457446"/>
                <a:ext cx="74823" cy="43719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1407" extrusionOk="0">
                    <a:moveTo>
                      <a:pt x="1206" y="1"/>
                    </a:moveTo>
                    <a:cubicBezTo>
                      <a:pt x="542" y="1"/>
                      <a:pt x="0" y="536"/>
                      <a:pt x="0" y="1203"/>
                    </a:cubicBezTo>
                    <a:cubicBezTo>
                      <a:pt x="0" y="1315"/>
                      <a:pt x="92" y="1407"/>
                      <a:pt x="204" y="1407"/>
                    </a:cubicBezTo>
                    <a:cubicBezTo>
                      <a:pt x="316" y="1407"/>
                      <a:pt x="405" y="1315"/>
                      <a:pt x="405" y="1203"/>
                    </a:cubicBezTo>
                    <a:cubicBezTo>
                      <a:pt x="405" y="765"/>
                      <a:pt x="765" y="405"/>
                      <a:pt x="1206" y="405"/>
                    </a:cubicBezTo>
                    <a:cubicBezTo>
                      <a:pt x="1644" y="405"/>
                      <a:pt x="2003" y="765"/>
                      <a:pt x="2003" y="1203"/>
                    </a:cubicBezTo>
                    <a:cubicBezTo>
                      <a:pt x="2003" y="1315"/>
                      <a:pt x="2093" y="1407"/>
                      <a:pt x="2204" y="1407"/>
                    </a:cubicBezTo>
                    <a:cubicBezTo>
                      <a:pt x="2316" y="1407"/>
                      <a:pt x="2408" y="1315"/>
                      <a:pt x="2408" y="1203"/>
                    </a:cubicBezTo>
                    <a:cubicBezTo>
                      <a:pt x="2408" y="542"/>
                      <a:pt x="1867" y="1"/>
                      <a:pt x="120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7923;p61">
                <a:extLst>
                  <a:ext uri="{FF2B5EF4-FFF2-40B4-BE49-F238E27FC236}">
                    <a16:creationId xmlns:a16="http://schemas.microsoft.com/office/drawing/2014/main" id="{C4522DEE-E179-076D-658B-2551BD323FB0}"/>
                  </a:ext>
                </a:extLst>
              </p:cNvPr>
              <p:cNvSpPr/>
              <p:nvPr/>
            </p:nvSpPr>
            <p:spPr>
              <a:xfrm>
                <a:off x="4790615" y="3532174"/>
                <a:ext cx="198274" cy="105522"/>
              </a:xfrm>
              <a:custGeom>
                <a:avLst/>
                <a:gdLst/>
                <a:ahLst/>
                <a:cxnLst/>
                <a:rect l="l" t="t" r="r" b="b"/>
                <a:pathLst>
                  <a:path w="6381" h="3396" extrusionOk="0">
                    <a:moveTo>
                      <a:pt x="201" y="1"/>
                    </a:moveTo>
                    <a:cubicBezTo>
                      <a:pt x="89" y="1"/>
                      <a:pt x="0" y="93"/>
                      <a:pt x="0" y="204"/>
                    </a:cubicBezTo>
                    <a:cubicBezTo>
                      <a:pt x="0" y="1965"/>
                      <a:pt x="1434" y="3396"/>
                      <a:pt x="3189" y="3396"/>
                    </a:cubicBezTo>
                    <a:cubicBezTo>
                      <a:pt x="4949" y="3396"/>
                      <a:pt x="6377" y="1965"/>
                      <a:pt x="6380" y="204"/>
                    </a:cubicBezTo>
                    <a:cubicBezTo>
                      <a:pt x="6380" y="93"/>
                      <a:pt x="6291" y="1"/>
                      <a:pt x="6179" y="1"/>
                    </a:cubicBezTo>
                    <a:cubicBezTo>
                      <a:pt x="6068" y="1"/>
                      <a:pt x="5976" y="93"/>
                      <a:pt x="5976" y="204"/>
                    </a:cubicBezTo>
                    <a:cubicBezTo>
                      <a:pt x="5976" y="1741"/>
                      <a:pt x="4723" y="2991"/>
                      <a:pt x="3189" y="2991"/>
                    </a:cubicBezTo>
                    <a:cubicBezTo>
                      <a:pt x="1652" y="2991"/>
                      <a:pt x="405" y="1739"/>
                      <a:pt x="405" y="204"/>
                    </a:cubicBezTo>
                    <a:cubicBezTo>
                      <a:pt x="405" y="93"/>
                      <a:pt x="312" y="1"/>
                      <a:pt x="20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7924;p61">
                <a:extLst>
                  <a:ext uri="{FF2B5EF4-FFF2-40B4-BE49-F238E27FC236}">
                    <a16:creationId xmlns:a16="http://schemas.microsoft.com/office/drawing/2014/main" id="{2D4385E4-4518-171B-BC06-FCDEDF8A394A}"/>
                  </a:ext>
                </a:extLst>
              </p:cNvPr>
              <p:cNvSpPr/>
              <p:nvPr/>
            </p:nvSpPr>
            <p:spPr>
              <a:xfrm>
                <a:off x="4450377" y="2912289"/>
                <a:ext cx="878761" cy="878948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7" extrusionOk="0">
                    <a:moveTo>
                      <a:pt x="14136" y="408"/>
                    </a:moveTo>
                    <a:cubicBezTo>
                      <a:pt x="21710" y="408"/>
                      <a:pt x="27873" y="6574"/>
                      <a:pt x="27870" y="14145"/>
                    </a:cubicBezTo>
                    <a:cubicBezTo>
                      <a:pt x="27870" y="16223"/>
                      <a:pt x="27413" y="18224"/>
                      <a:pt x="26520" y="20085"/>
                    </a:cubicBezTo>
                    <a:cubicBezTo>
                      <a:pt x="25184" y="22869"/>
                      <a:pt x="22918" y="25148"/>
                      <a:pt x="20142" y="26501"/>
                    </a:cubicBezTo>
                    <a:cubicBezTo>
                      <a:pt x="18262" y="27416"/>
                      <a:pt x="16242" y="27882"/>
                      <a:pt x="14133" y="27882"/>
                    </a:cubicBezTo>
                    <a:cubicBezTo>
                      <a:pt x="12052" y="27882"/>
                      <a:pt x="10049" y="27424"/>
                      <a:pt x="8191" y="26532"/>
                    </a:cubicBezTo>
                    <a:cubicBezTo>
                      <a:pt x="5418" y="25195"/>
                      <a:pt x="3144" y="22941"/>
                      <a:pt x="1791" y="20174"/>
                    </a:cubicBezTo>
                    <a:cubicBezTo>
                      <a:pt x="868" y="18291"/>
                      <a:pt x="402" y="16263"/>
                      <a:pt x="402" y="14145"/>
                    </a:cubicBezTo>
                    <a:cubicBezTo>
                      <a:pt x="402" y="6571"/>
                      <a:pt x="6562" y="408"/>
                      <a:pt x="14136" y="408"/>
                    </a:cubicBezTo>
                    <a:close/>
                    <a:moveTo>
                      <a:pt x="14142" y="1"/>
                    </a:moveTo>
                    <a:cubicBezTo>
                      <a:pt x="6344" y="1"/>
                      <a:pt x="0" y="6345"/>
                      <a:pt x="0" y="14142"/>
                    </a:cubicBezTo>
                    <a:cubicBezTo>
                      <a:pt x="0" y="16321"/>
                      <a:pt x="480" y="18411"/>
                      <a:pt x="1434" y="20350"/>
                    </a:cubicBezTo>
                    <a:cubicBezTo>
                      <a:pt x="2823" y="23198"/>
                      <a:pt x="5164" y="25522"/>
                      <a:pt x="8021" y="26894"/>
                    </a:cubicBezTo>
                    <a:cubicBezTo>
                      <a:pt x="9935" y="27818"/>
                      <a:pt x="11993" y="28286"/>
                      <a:pt x="14136" y="28286"/>
                    </a:cubicBezTo>
                    <a:cubicBezTo>
                      <a:pt x="16309" y="28286"/>
                      <a:pt x="18390" y="27809"/>
                      <a:pt x="20326" y="26855"/>
                    </a:cubicBezTo>
                    <a:cubicBezTo>
                      <a:pt x="23186" y="25466"/>
                      <a:pt x="25518" y="23123"/>
                      <a:pt x="26894" y="20255"/>
                    </a:cubicBezTo>
                    <a:cubicBezTo>
                      <a:pt x="27814" y="18341"/>
                      <a:pt x="28280" y="16282"/>
                      <a:pt x="28280" y="14142"/>
                    </a:cubicBezTo>
                    <a:cubicBezTo>
                      <a:pt x="28280" y="6345"/>
                      <a:pt x="21939" y="1"/>
                      <a:pt x="1414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7925;p61">
                <a:extLst>
                  <a:ext uri="{FF2B5EF4-FFF2-40B4-BE49-F238E27FC236}">
                    <a16:creationId xmlns:a16="http://schemas.microsoft.com/office/drawing/2014/main" id="{DF11FC98-976D-1C95-B6D8-EA12D5B5520B}"/>
                  </a:ext>
                </a:extLst>
              </p:cNvPr>
              <p:cNvSpPr/>
              <p:nvPr/>
            </p:nvSpPr>
            <p:spPr>
              <a:xfrm>
                <a:off x="4450284" y="2912383"/>
                <a:ext cx="878761" cy="878855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4" extrusionOk="0">
                    <a:moveTo>
                      <a:pt x="14139" y="405"/>
                    </a:moveTo>
                    <a:cubicBezTo>
                      <a:pt x="21713" y="405"/>
                      <a:pt x="27876" y="6568"/>
                      <a:pt x="27876" y="14142"/>
                    </a:cubicBezTo>
                    <a:cubicBezTo>
                      <a:pt x="27876" y="21716"/>
                      <a:pt x="21713" y="27879"/>
                      <a:pt x="14139" y="27879"/>
                    </a:cubicBezTo>
                    <a:cubicBezTo>
                      <a:pt x="6565" y="27879"/>
                      <a:pt x="405" y="21716"/>
                      <a:pt x="405" y="14142"/>
                    </a:cubicBezTo>
                    <a:cubicBezTo>
                      <a:pt x="405" y="6568"/>
                      <a:pt x="6565" y="405"/>
                      <a:pt x="14139" y="405"/>
                    </a:cubicBezTo>
                    <a:close/>
                    <a:moveTo>
                      <a:pt x="14139" y="1"/>
                    </a:moveTo>
                    <a:cubicBezTo>
                      <a:pt x="6341" y="1"/>
                      <a:pt x="0" y="6345"/>
                      <a:pt x="0" y="14142"/>
                    </a:cubicBezTo>
                    <a:cubicBezTo>
                      <a:pt x="0" y="21940"/>
                      <a:pt x="6341" y="28283"/>
                      <a:pt x="14139" y="28283"/>
                    </a:cubicBezTo>
                    <a:cubicBezTo>
                      <a:pt x="21936" y="28283"/>
                      <a:pt x="28280" y="21940"/>
                      <a:pt x="28280" y="14142"/>
                    </a:cubicBezTo>
                    <a:cubicBezTo>
                      <a:pt x="28280" y="6345"/>
                      <a:pt x="21936" y="1"/>
                      <a:pt x="141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7926;p61">
                <a:extLst>
                  <a:ext uri="{FF2B5EF4-FFF2-40B4-BE49-F238E27FC236}">
                    <a16:creationId xmlns:a16="http://schemas.microsoft.com/office/drawing/2014/main" id="{C52DCC6B-8A4C-3782-AB10-0D2196E5ADBB}"/>
                  </a:ext>
                </a:extLst>
              </p:cNvPr>
              <p:cNvSpPr/>
              <p:nvPr/>
            </p:nvSpPr>
            <p:spPr>
              <a:xfrm>
                <a:off x="4368969" y="4311115"/>
                <a:ext cx="741638" cy="355283"/>
              </a:xfrm>
              <a:custGeom>
                <a:avLst/>
                <a:gdLst/>
                <a:ahLst/>
                <a:cxnLst/>
                <a:rect l="l" t="t" r="r" b="b"/>
                <a:pathLst>
                  <a:path w="23868" h="11434" extrusionOk="0">
                    <a:moveTo>
                      <a:pt x="436" y="1"/>
                    </a:moveTo>
                    <a:cubicBezTo>
                      <a:pt x="436" y="1"/>
                      <a:pt x="0" y="2743"/>
                      <a:pt x="330" y="5700"/>
                    </a:cubicBezTo>
                    <a:cubicBezTo>
                      <a:pt x="590" y="8064"/>
                      <a:pt x="2081" y="11434"/>
                      <a:pt x="6537" y="11434"/>
                    </a:cubicBezTo>
                    <a:cubicBezTo>
                      <a:pt x="7660" y="11434"/>
                      <a:pt x="8971" y="11220"/>
                      <a:pt x="10498" y="10722"/>
                    </a:cubicBezTo>
                    <a:cubicBezTo>
                      <a:pt x="18494" y="8113"/>
                      <a:pt x="23867" y="5530"/>
                      <a:pt x="23867" y="5530"/>
                    </a:cubicBezTo>
                    <a:lnTo>
                      <a:pt x="21088" y="623"/>
                    </a:lnTo>
                    <a:lnTo>
                      <a:pt x="6908" y="3066"/>
                    </a:lnTo>
                    <a:lnTo>
                      <a:pt x="6908" y="3066"/>
                    </a:lnTo>
                    <a:cubicBezTo>
                      <a:pt x="6930" y="3048"/>
                      <a:pt x="6977" y="2844"/>
                      <a:pt x="6476" y="762"/>
                    </a:cubicBezTo>
                    <a:lnTo>
                      <a:pt x="436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7927;p61">
                <a:extLst>
                  <a:ext uri="{FF2B5EF4-FFF2-40B4-BE49-F238E27FC236}">
                    <a16:creationId xmlns:a16="http://schemas.microsoft.com/office/drawing/2014/main" id="{590F2289-97D6-3634-7E92-A8B9D8D5CA61}"/>
                  </a:ext>
                </a:extLst>
              </p:cNvPr>
              <p:cNvSpPr/>
              <p:nvPr/>
            </p:nvSpPr>
            <p:spPr>
              <a:xfrm>
                <a:off x="4362910" y="4304280"/>
                <a:ext cx="756522" cy="368613"/>
              </a:xfrm>
              <a:custGeom>
                <a:avLst/>
                <a:gdLst/>
                <a:ahLst/>
                <a:cxnLst/>
                <a:rect l="l" t="t" r="r" b="b"/>
                <a:pathLst>
                  <a:path w="24347" h="11863" extrusionOk="0">
                    <a:moveTo>
                      <a:pt x="806" y="449"/>
                    </a:moveTo>
                    <a:lnTo>
                      <a:pt x="6503" y="1164"/>
                    </a:lnTo>
                    <a:cubicBezTo>
                      <a:pt x="6799" y="2416"/>
                      <a:pt x="6880" y="2918"/>
                      <a:pt x="6902" y="3114"/>
                    </a:cubicBezTo>
                    <a:lnTo>
                      <a:pt x="6534" y="3175"/>
                    </a:lnTo>
                    <a:lnTo>
                      <a:pt x="6986" y="3460"/>
                    </a:lnTo>
                    <a:lnTo>
                      <a:pt x="7106" y="3529"/>
                    </a:lnTo>
                    <a:lnTo>
                      <a:pt x="7181" y="3476"/>
                    </a:lnTo>
                    <a:lnTo>
                      <a:pt x="21175" y="1063"/>
                    </a:lnTo>
                    <a:lnTo>
                      <a:pt x="23778" y="5655"/>
                    </a:lnTo>
                    <a:cubicBezTo>
                      <a:pt x="22740" y="6140"/>
                      <a:pt x="17682" y="8445"/>
                      <a:pt x="10629" y="10746"/>
                    </a:cubicBezTo>
                    <a:cubicBezTo>
                      <a:pt x="9189" y="11218"/>
                      <a:pt x="7886" y="11453"/>
                      <a:pt x="6727" y="11453"/>
                    </a:cubicBezTo>
                    <a:cubicBezTo>
                      <a:pt x="5416" y="11453"/>
                      <a:pt x="4289" y="11152"/>
                      <a:pt x="3356" y="10551"/>
                    </a:cubicBezTo>
                    <a:cubicBezTo>
                      <a:pt x="1300" y="9226"/>
                      <a:pt x="832" y="6857"/>
                      <a:pt x="726" y="5901"/>
                    </a:cubicBezTo>
                    <a:cubicBezTo>
                      <a:pt x="455" y="3448"/>
                      <a:pt x="714" y="1122"/>
                      <a:pt x="806" y="449"/>
                    </a:cubicBezTo>
                    <a:close/>
                    <a:moveTo>
                      <a:pt x="469" y="0"/>
                    </a:moveTo>
                    <a:lnTo>
                      <a:pt x="435" y="195"/>
                    </a:lnTo>
                    <a:cubicBezTo>
                      <a:pt x="430" y="223"/>
                      <a:pt x="0" y="2994"/>
                      <a:pt x="324" y="5948"/>
                    </a:cubicBezTo>
                    <a:cubicBezTo>
                      <a:pt x="435" y="6963"/>
                      <a:pt x="935" y="9477"/>
                      <a:pt x="3136" y="10897"/>
                    </a:cubicBezTo>
                    <a:cubicBezTo>
                      <a:pt x="4132" y="11542"/>
                      <a:pt x="5331" y="11862"/>
                      <a:pt x="6724" y="11862"/>
                    </a:cubicBezTo>
                    <a:cubicBezTo>
                      <a:pt x="7932" y="11862"/>
                      <a:pt x="9273" y="11622"/>
                      <a:pt x="10758" y="11137"/>
                    </a:cubicBezTo>
                    <a:cubicBezTo>
                      <a:pt x="18678" y="8554"/>
                      <a:pt x="24101" y="5962"/>
                      <a:pt x="24151" y="5934"/>
                    </a:cubicBezTo>
                    <a:lnTo>
                      <a:pt x="24347" y="5839"/>
                    </a:lnTo>
                    <a:lnTo>
                      <a:pt x="21390" y="622"/>
                    </a:lnTo>
                    <a:lnTo>
                      <a:pt x="7307" y="3049"/>
                    </a:lnTo>
                    <a:cubicBezTo>
                      <a:pt x="7270" y="2729"/>
                      <a:pt x="7153" y="2123"/>
                      <a:pt x="6871" y="940"/>
                    </a:cubicBezTo>
                    <a:lnTo>
                      <a:pt x="6838" y="804"/>
                    </a:lnTo>
                    <a:lnTo>
                      <a:pt x="469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7928;p61">
                <a:extLst>
                  <a:ext uri="{FF2B5EF4-FFF2-40B4-BE49-F238E27FC236}">
                    <a16:creationId xmlns:a16="http://schemas.microsoft.com/office/drawing/2014/main" id="{9FC83A0C-334F-810F-ABEF-AF54E9E552F7}"/>
                  </a:ext>
                </a:extLst>
              </p:cNvPr>
              <p:cNvSpPr/>
              <p:nvPr/>
            </p:nvSpPr>
            <p:spPr>
              <a:xfrm>
                <a:off x="4746990" y="3648321"/>
                <a:ext cx="763638" cy="966572"/>
              </a:xfrm>
              <a:custGeom>
                <a:avLst/>
                <a:gdLst/>
                <a:ahLst/>
                <a:cxnLst/>
                <a:rect l="l" t="t" r="r" b="b"/>
                <a:pathLst>
                  <a:path w="24576" h="31107" extrusionOk="0">
                    <a:moveTo>
                      <a:pt x="3955" y="1"/>
                    </a:moveTo>
                    <a:cubicBezTo>
                      <a:pt x="2894" y="1"/>
                      <a:pt x="2781" y="772"/>
                      <a:pt x="3201" y="1145"/>
                    </a:cubicBezTo>
                    <a:cubicBezTo>
                      <a:pt x="3722" y="1613"/>
                      <a:pt x="4448" y="1446"/>
                      <a:pt x="5578" y="2528"/>
                    </a:cubicBezTo>
                    <a:cubicBezTo>
                      <a:pt x="6707" y="3614"/>
                      <a:pt x="6520" y="4188"/>
                      <a:pt x="6520" y="4188"/>
                    </a:cubicBezTo>
                    <a:cubicBezTo>
                      <a:pt x="6520" y="4188"/>
                      <a:pt x="5890" y="3902"/>
                      <a:pt x="4702" y="3902"/>
                    </a:cubicBezTo>
                    <a:cubicBezTo>
                      <a:pt x="4244" y="3902"/>
                      <a:pt x="3703" y="3945"/>
                      <a:pt x="3083" y="4063"/>
                    </a:cubicBezTo>
                    <a:cubicBezTo>
                      <a:pt x="860" y="4490"/>
                      <a:pt x="291" y="6169"/>
                      <a:pt x="216" y="6755"/>
                    </a:cubicBezTo>
                    <a:cubicBezTo>
                      <a:pt x="137" y="7341"/>
                      <a:pt x="1" y="8178"/>
                      <a:pt x="1013" y="8228"/>
                    </a:cubicBezTo>
                    <a:cubicBezTo>
                      <a:pt x="1013" y="8228"/>
                      <a:pt x="595" y="9581"/>
                      <a:pt x="1753" y="10089"/>
                    </a:cubicBezTo>
                    <a:cubicBezTo>
                      <a:pt x="1753" y="10089"/>
                      <a:pt x="1298" y="11260"/>
                      <a:pt x="2361" y="11704"/>
                    </a:cubicBezTo>
                    <a:cubicBezTo>
                      <a:pt x="2564" y="11790"/>
                      <a:pt x="2743" y="11824"/>
                      <a:pt x="2899" y="11824"/>
                    </a:cubicBezTo>
                    <a:cubicBezTo>
                      <a:pt x="3555" y="11824"/>
                      <a:pt x="3808" y="11212"/>
                      <a:pt x="3809" y="11210"/>
                    </a:cubicBezTo>
                    <a:lnTo>
                      <a:pt x="3809" y="11210"/>
                    </a:lnTo>
                    <a:cubicBezTo>
                      <a:pt x="3608" y="11701"/>
                      <a:pt x="3680" y="12315"/>
                      <a:pt x="3814" y="12806"/>
                    </a:cubicBezTo>
                    <a:cubicBezTo>
                      <a:pt x="4699" y="16073"/>
                      <a:pt x="5603" y="19342"/>
                      <a:pt x="6590" y="22584"/>
                    </a:cubicBezTo>
                    <a:cubicBezTo>
                      <a:pt x="6613" y="22676"/>
                      <a:pt x="6640" y="22771"/>
                      <a:pt x="6677" y="22866"/>
                    </a:cubicBezTo>
                    <a:cubicBezTo>
                      <a:pt x="7759" y="26261"/>
                      <a:pt x="10072" y="31106"/>
                      <a:pt x="16180" y="31106"/>
                    </a:cubicBezTo>
                    <a:cubicBezTo>
                      <a:pt x="16467" y="31106"/>
                      <a:pt x="16762" y="31096"/>
                      <a:pt x="17066" y="31073"/>
                    </a:cubicBezTo>
                    <a:cubicBezTo>
                      <a:pt x="24576" y="30529"/>
                      <a:pt x="21998" y="21315"/>
                      <a:pt x="21998" y="21315"/>
                    </a:cubicBezTo>
                    <a:lnTo>
                      <a:pt x="21998" y="21315"/>
                    </a:lnTo>
                    <a:lnTo>
                      <a:pt x="15799" y="22099"/>
                    </a:lnTo>
                    <a:cubicBezTo>
                      <a:pt x="15799" y="22099"/>
                      <a:pt x="10987" y="15135"/>
                      <a:pt x="8669" y="11592"/>
                    </a:cubicBezTo>
                    <a:cubicBezTo>
                      <a:pt x="8702" y="10437"/>
                      <a:pt x="8702" y="7073"/>
                      <a:pt x="8741" y="5034"/>
                    </a:cubicBezTo>
                    <a:cubicBezTo>
                      <a:pt x="8789" y="2612"/>
                      <a:pt x="6886" y="735"/>
                      <a:pt x="4933" y="163"/>
                    </a:cubicBezTo>
                    <a:cubicBezTo>
                      <a:pt x="4544" y="49"/>
                      <a:pt x="4220" y="1"/>
                      <a:pt x="3955" y="1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7929;p61">
                <a:extLst>
                  <a:ext uri="{FF2B5EF4-FFF2-40B4-BE49-F238E27FC236}">
                    <a16:creationId xmlns:a16="http://schemas.microsoft.com/office/drawing/2014/main" id="{D94CC979-A825-F97B-6851-627D0E6CA824}"/>
                  </a:ext>
                </a:extLst>
              </p:cNvPr>
              <p:cNvSpPr/>
              <p:nvPr/>
            </p:nvSpPr>
            <p:spPr>
              <a:xfrm>
                <a:off x="4743261" y="3641702"/>
                <a:ext cx="714326" cy="979374"/>
              </a:xfrm>
              <a:custGeom>
                <a:avLst/>
                <a:gdLst/>
                <a:ahLst/>
                <a:cxnLst/>
                <a:rect l="l" t="t" r="r" b="b"/>
                <a:pathLst>
                  <a:path w="22989" h="31519" extrusionOk="0">
                    <a:moveTo>
                      <a:pt x="4063" y="405"/>
                    </a:moveTo>
                    <a:cubicBezTo>
                      <a:pt x="4307" y="405"/>
                      <a:pt x="4613" y="450"/>
                      <a:pt x="4989" y="560"/>
                    </a:cubicBezTo>
                    <a:cubicBezTo>
                      <a:pt x="6844" y="1104"/>
                      <a:pt x="8699" y="2887"/>
                      <a:pt x="8652" y="5236"/>
                    </a:cubicBezTo>
                    <a:cubicBezTo>
                      <a:pt x="8635" y="6259"/>
                      <a:pt x="8624" y="7640"/>
                      <a:pt x="8613" y="8854"/>
                    </a:cubicBezTo>
                    <a:cubicBezTo>
                      <a:pt x="8602" y="10070"/>
                      <a:pt x="8596" y="11220"/>
                      <a:pt x="8579" y="11797"/>
                    </a:cubicBezTo>
                    <a:lnTo>
                      <a:pt x="8574" y="11858"/>
                    </a:lnTo>
                    <a:lnTo>
                      <a:pt x="8610" y="11911"/>
                    </a:lnTo>
                    <a:cubicBezTo>
                      <a:pt x="10900" y="15418"/>
                      <a:pt x="15696" y="22356"/>
                      <a:pt x="15744" y="22426"/>
                    </a:cubicBezTo>
                    <a:lnTo>
                      <a:pt x="15813" y="22527"/>
                    </a:lnTo>
                    <a:lnTo>
                      <a:pt x="21962" y="21748"/>
                    </a:lnTo>
                    <a:lnTo>
                      <a:pt x="21962" y="21748"/>
                    </a:lnTo>
                    <a:cubicBezTo>
                      <a:pt x="22171" y="22610"/>
                      <a:pt x="22989" y="26563"/>
                      <a:pt x="21251" y="29032"/>
                    </a:cubicBezTo>
                    <a:cubicBezTo>
                      <a:pt x="20389" y="30257"/>
                      <a:pt x="19016" y="30949"/>
                      <a:pt x="17166" y="31080"/>
                    </a:cubicBezTo>
                    <a:cubicBezTo>
                      <a:pt x="16863" y="31102"/>
                      <a:pt x="16565" y="31113"/>
                      <a:pt x="16274" y="31113"/>
                    </a:cubicBezTo>
                    <a:cubicBezTo>
                      <a:pt x="11765" y="31113"/>
                      <a:pt x="8721" y="28455"/>
                      <a:pt x="6989" y="23018"/>
                    </a:cubicBezTo>
                    <a:cubicBezTo>
                      <a:pt x="6956" y="22923"/>
                      <a:pt x="6925" y="22831"/>
                      <a:pt x="6892" y="22727"/>
                    </a:cubicBezTo>
                    <a:cubicBezTo>
                      <a:pt x="5896" y="19461"/>
                      <a:pt x="4972" y="16102"/>
                      <a:pt x="4119" y="12958"/>
                    </a:cubicBezTo>
                    <a:cubicBezTo>
                      <a:pt x="4007" y="12545"/>
                      <a:pt x="3912" y="11959"/>
                      <a:pt x="4105" y="11493"/>
                    </a:cubicBezTo>
                    <a:cubicBezTo>
                      <a:pt x="4107" y="11493"/>
                      <a:pt x="4107" y="11487"/>
                      <a:pt x="4107" y="11487"/>
                    </a:cubicBezTo>
                    <a:lnTo>
                      <a:pt x="3734" y="11334"/>
                    </a:lnTo>
                    <a:cubicBezTo>
                      <a:pt x="3709" y="11396"/>
                      <a:pt x="3510" y="11825"/>
                      <a:pt x="3011" y="11825"/>
                    </a:cubicBezTo>
                    <a:cubicBezTo>
                      <a:pt x="2880" y="11825"/>
                      <a:pt x="2728" y="11795"/>
                      <a:pt x="2553" y="11722"/>
                    </a:cubicBezTo>
                    <a:cubicBezTo>
                      <a:pt x="1703" y="11367"/>
                      <a:pt x="2015" y="10466"/>
                      <a:pt x="2054" y="10366"/>
                    </a:cubicBezTo>
                    <a:lnTo>
                      <a:pt x="2124" y="10185"/>
                    </a:lnTo>
                    <a:lnTo>
                      <a:pt x="1945" y="10109"/>
                    </a:lnTo>
                    <a:cubicBezTo>
                      <a:pt x="972" y="9680"/>
                      <a:pt x="1306" y="8539"/>
                      <a:pt x="1320" y="8491"/>
                    </a:cubicBezTo>
                    <a:lnTo>
                      <a:pt x="1398" y="8240"/>
                    </a:lnTo>
                    <a:lnTo>
                      <a:pt x="1136" y="8226"/>
                    </a:lnTo>
                    <a:cubicBezTo>
                      <a:pt x="885" y="8215"/>
                      <a:pt x="712" y="8148"/>
                      <a:pt x="609" y="8025"/>
                    </a:cubicBezTo>
                    <a:cubicBezTo>
                      <a:pt x="419" y="7799"/>
                      <a:pt x="478" y="7370"/>
                      <a:pt x="522" y="7027"/>
                    </a:cubicBezTo>
                    <a:lnTo>
                      <a:pt x="531" y="6985"/>
                    </a:lnTo>
                    <a:cubicBezTo>
                      <a:pt x="545" y="6901"/>
                      <a:pt x="829" y="4929"/>
                      <a:pt x="3240" y="4466"/>
                    </a:cubicBezTo>
                    <a:cubicBezTo>
                      <a:pt x="3842" y="4350"/>
                      <a:pt x="4368" y="4309"/>
                      <a:pt x="4813" y="4309"/>
                    </a:cubicBezTo>
                    <a:cubicBezTo>
                      <a:pt x="5938" y="4309"/>
                      <a:pt x="6545" y="4573"/>
                      <a:pt x="6551" y="4577"/>
                    </a:cubicBezTo>
                    <a:lnTo>
                      <a:pt x="6758" y="4672"/>
                    </a:lnTo>
                    <a:lnTo>
                      <a:pt x="6827" y="4454"/>
                    </a:lnTo>
                    <a:cubicBezTo>
                      <a:pt x="6853" y="4385"/>
                      <a:pt x="7020" y="3723"/>
                      <a:pt x="5834" y="2585"/>
                    </a:cubicBezTo>
                    <a:cubicBezTo>
                      <a:pt x="5114" y="1899"/>
                      <a:pt x="4554" y="1693"/>
                      <a:pt x="4105" y="1531"/>
                    </a:cubicBezTo>
                    <a:cubicBezTo>
                      <a:pt x="3837" y="1433"/>
                      <a:pt x="3628" y="1355"/>
                      <a:pt x="3449" y="1199"/>
                    </a:cubicBezTo>
                    <a:cubicBezTo>
                      <a:pt x="3293" y="1059"/>
                      <a:pt x="3245" y="850"/>
                      <a:pt x="3335" y="694"/>
                    </a:cubicBezTo>
                    <a:cubicBezTo>
                      <a:pt x="3424" y="531"/>
                      <a:pt x="3656" y="405"/>
                      <a:pt x="4063" y="405"/>
                    </a:cubicBezTo>
                    <a:close/>
                    <a:moveTo>
                      <a:pt x="4066" y="1"/>
                    </a:moveTo>
                    <a:cubicBezTo>
                      <a:pt x="3354" y="1"/>
                      <a:pt x="3079" y="321"/>
                      <a:pt x="2980" y="498"/>
                    </a:cubicBezTo>
                    <a:cubicBezTo>
                      <a:pt x="2799" y="822"/>
                      <a:pt x="2883" y="1238"/>
                      <a:pt x="3178" y="1503"/>
                    </a:cubicBezTo>
                    <a:cubicBezTo>
                      <a:pt x="3413" y="1712"/>
                      <a:pt x="3681" y="1810"/>
                      <a:pt x="3965" y="1913"/>
                    </a:cubicBezTo>
                    <a:cubicBezTo>
                      <a:pt x="4378" y="2064"/>
                      <a:pt x="4894" y="2256"/>
                      <a:pt x="5555" y="2884"/>
                    </a:cubicBezTo>
                    <a:cubicBezTo>
                      <a:pt x="6158" y="3461"/>
                      <a:pt x="6356" y="3874"/>
                      <a:pt x="6420" y="4106"/>
                    </a:cubicBezTo>
                    <a:cubicBezTo>
                      <a:pt x="6114" y="4017"/>
                      <a:pt x="5578" y="3905"/>
                      <a:pt x="4829" y="3905"/>
                    </a:cubicBezTo>
                    <a:cubicBezTo>
                      <a:pt x="4357" y="3905"/>
                      <a:pt x="3801" y="3949"/>
                      <a:pt x="3164" y="4072"/>
                    </a:cubicBezTo>
                    <a:cubicBezTo>
                      <a:pt x="1013" y="4491"/>
                      <a:pt x="246" y="6070"/>
                      <a:pt x="132" y="6937"/>
                    </a:cubicBezTo>
                    <a:lnTo>
                      <a:pt x="124" y="6979"/>
                    </a:lnTo>
                    <a:cubicBezTo>
                      <a:pt x="73" y="7381"/>
                      <a:pt x="1" y="7933"/>
                      <a:pt x="302" y="8296"/>
                    </a:cubicBezTo>
                    <a:cubicBezTo>
                      <a:pt x="439" y="8458"/>
                      <a:pt x="631" y="8564"/>
                      <a:pt x="882" y="8611"/>
                    </a:cubicBezTo>
                    <a:cubicBezTo>
                      <a:pt x="790" y="9150"/>
                      <a:pt x="868" y="9970"/>
                      <a:pt x="1624" y="10402"/>
                    </a:cubicBezTo>
                    <a:cubicBezTo>
                      <a:pt x="1493" y="10907"/>
                      <a:pt x="1527" y="11733"/>
                      <a:pt x="2400" y="12098"/>
                    </a:cubicBezTo>
                    <a:cubicBezTo>
                      <a:pt x="2614" y="12190"/>
                      <a:pt x="2821" y="12236"/>
                      <a:pt x="3016" y="12236"/>
                    </a:cubicBezTo>
                    <a:cubicBezTo>
                      <a:pt x="3171" y="12236"/>
                      <a:pt x="3319" y="12207"/>
                      <a:pt x="3457" y="12149"/>
                    </a:cubicBezTo>
                    <a:cubicBezTo>
                      <a:pt x="3508" y="12126"/>
                      <a:pt x="3558" y="12104"/>
                      <a:pt x="3597" y="12079"/>
                    </a:cubicBezTo>
                    <a:lnTo>
                      <a:pt x="3597" y="12079"/>
                    </a:lnTo>
                    <a:cubicBezTo>
                      <a:pt x="3591" y="12439"/>
                      <a:pt x="3661" y="12790"/>
                      <a:pt x="3734" y="13069"/>
                    </a:cubicBezTo>
                    <a:cubicBezTo>
                      <a:pt x="4584" y="16213"/>
                      <a:pt x="5513" y="19575"/>
                      <a:pt x="6509" y="22850"/>
                    </a:cubicBezTo>
                    <a:cubicBezTo>
                      <a:pt x="6543" y="22945"/>
                      <a:pt x="6571" y="23043"/>
                      <a:pt x="6601" y="23140"/>
                    </a:cubicBezTo>
                    <a:cubicBezTo>
                      <a:pt x="7388" y="25609"/>
                      <a:pt x="8409" y="27470"/>
                      <a:pt x="9729" y="28837"/>
                    </a:cubicBezTo>
                    <a:cubicBezTo>
                      <a:pt x="11447" y="30620"/>
                      <a:pt x="13657" y="31518"/>
                      <a:pt x="16302" y="31518"/>
                    </a:cubicBezTo>
                    <a:cubicBezTo>
                      <a:pt x="16594" y="31518"/>
                      <a:pt x="16893" y="31510"/>
                      <a:pt x="17191" y="31485"/>
                    </a:cubicBezTo>
                    <a:cubicBezTo>
                      <a:pt x="19169" y="31340"/>
                      <a:pt x="20642" y="30592"/>
                      <a:pt x="21577" y="29264"/>
                    </a:cubicBezTo>
                    <a:cubicBezTo>
                      <a:pt x="22659" y="27730"/>
                      <a:pt x="22799" y="25685"/>
                      <a:pt x="22726" y="24245"/>
                    </a:cubicBezTo>
                    <a:cubicBezTo>
                      <a:pt x="22646" y="22694"/>
                      <a:pt x="22322" y="21519"/>
                      <a:pt x="22308" y="21469"/>
                    </a:cubicBezTo>
                    <a:lnTo>
                      <a:pt x="22261" y="21302"/>
                    </a:lnTo>
                    <a:lnTo>
                      <a:pt x="16009" y="22094"/>
                    </a:lnTo>
                    <a:cubicBezTo>
                      <a:pt x="15409" y="21229"/>
                      <a:pt x="11135" y="15028"/>
                      <a:pt x="8987" y="11744"/>
                    </a:cubicBezTo>
                    <a:cubicBezTo>
                      <a:pt x="9003" y="11147"/>
                      <a:pt x="9009" y="10031"/>
                      <a:pt x="9020" y="8857"/>
                    </a:cubicBezTo>
                    <a:cubicBezTo>
                      <a:pt x="9029" y="7643"/>
                      <a:pt x="9037" y="6265"/>
                      <a:pt x="9059" y="5247"/>
                    </a:cubicBezTo>
                    <a:cubicBezTo>
                      <a:pt x="9112" y="2691"/>
                      <a:pt x="7109" y="761"/>
                      <a:pt x="5103" y="172"/>
                    </a:cubicBezTo>
                    <a:cubicBezTo>
                      <a:pt x="4682" y="49"/>
                      <a:pt x="4341" y="1"/>
                      <a:pt x="406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7930;p61">
                <a:extLst>
                  <a:ext uri="{FF2B5EF4-FFF2-40B4-BE49-F238E27FC236}">
                    <a16:creationId xmlns:a16="http://schemas.microsoft.com/office/drawing/2014/main" id="{69A96745-0944-41C1-8A36-D8ED1EEE2C2A}"/>
                  </a:ext>
                </a:extLst>
              </p:cNvPr>
              <p:cNvSpPr/>
              <p:nvPr/>
            </p:nvSpPr>
            <p:spPr>
              <a:xfrm>
                <a:off x="4858227" y="3925544"/>
                <a:ext cx="43874" cy="77277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2487" extrusionOk="0">
                    <a:moveTo>
                      <a:pt x="1179" y="1"/>
                    </a:moveTo>
                    <a:cubicBezTo>
                      <a:pt x="1115" y="1"/>
                      <a:pt x="1053" y="31"/>
                      <a:pt x="1016" y="87"/>
                    </a:cubicBezTo>
                    <a:cubicBezTo>
                      <a:pt x="424" y="921"/>
                      <a:pt x="47" y="2174"/>
                      <a:pt x="31" y="2224"/>
                    </a:cubicBezTo>
                    <a:cubicBezTo>
                      <a:pt x="0" y="2333"/>
                      <a:pt x="59" y="2444"/>
                      <a:pt x="167" y="2475"/>
                    </a:cubicBezTo>
                    <a:cubicBezTo>
                      <a:pt x="187" y="2484"/>
                      <a:pt x="206" y="2486"/>
                      <a:pt x="226" y="2486"/>
                    </a:cubicBezTo>
                    <a:cubicBezTo>
                      <a:pt x="313" y="2486"/>
                      <a:pt x="393" y="2431"/>
                      <a:pt x="421" y="2341"/>
                    </a:cubicBezTo>
                    <a:cubicBezTo>
                      <a:pt x="424" y="2330"/>
                      <a:pt x="798" y="1100"/>
                      <a:pt x="1345" y="321"/>
                    </a:cubicBezTo>
                    <a:cubicBezTo>
                      <a:pt x="1412" y="229"/>
                      <a:pt x="1387" y="101"/>
                      <a:pt x="1297" y="40"/>
                    </a:cubicBezTo>
                    <a:cubicBezTo>
                      <a:pt x="1261" y="13"/>
                      <a:pt x="1220" y="1"/>
                      <a:pt x="117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7931;p61">
                <a:extLst>
                  <a:ext uri="{FF2B5EF4-FFF2-40B4-BE49-F238E27FC236}">
                    <a16:creationId xmlns:a16="http://schemas.microsoft.com/office/drawing/2014/main" id="{DD60F202-8DA5-C308-685B-4F02841417B7}"/>
                  </a:ext>
                </a:extLst>
              </p:cNvPr>
              <p:cNvSpPr/>
              <p:nvPr/>
            </p:nvSpPr>
            <p:spPr>
              <a:xfrm>
                <a:off x="4830573" y="3954690"/>
                <a:ext cx="53662" cy="23926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770" extrusionOk="0">
                    <a:moveTo>
                      <a:pt x="922" y="1"/>
                    </a:moveTo>
                    <a:cubicBezTo>
                      <a:pt x="484" y="1"/>
                      <a:pt x="220" y="227"/>
                      <a:pt x="67" y="452"/>
                    </a:cubicBezTo>
                    <a:cubicBezTo>
                      <a:pt x="0" y="547"/>
                      <a:pt x="25" y="672"/>
                      <a:pt x="120" y="737"/>
                    </a:cubicBezTo>
                    <a:cubicBezTo>
                      <a:pt x="156" y="762"/>
                      <a:pt x="195" y="770"/>
                      <a:pt x="234" y="770"/>
                    </a:cubicBezTo>
                    <a:cubicBezTo>
                      <a:pt x="296" y="770"/>
                      <a:pt x="363" y="739"/>
                      <a:pt x="405" y="683"/>
                    </a:cubicBezTo>
                    <a:cubicBezTo>
                      <a:pt x="528" y="500"/>
                      <a:pt x="701" y="409"/>
                      <a:pt x="928" y="409"/>
                    </a:cubicBezTo>
                    <a:cubicBezTo>
                      <a:pt x="1061" y="409"/>
                      <a:pt x="1211" y="440"/>
                      <a:pt x="1381" y="502"/>
                    </a:cubicBezTo>
                    <a:cubicBezTo>
                      <a:pt x="1429" y="520"/>
                      <a:pt x="1470" y="527"/>
                      <a:pt x="1505" y="527"/>
                    </a:cubicBezTo>
                    <a:cubicBezTo>
                      <a:pt x="1613" y="527"/>
                      <a:pt x="1664" y="458"/>
                      <a:pt x="1685" y="407"/>
                    </a:cubicBezTo>
                    <a:cubicBezTo>
                      <a:pt x="1727" y="304"/>
                      <a:pt x="1682" y="184"/>
                      <a:pt x="1579" y="139"/>
                    </a:cubicBezTo>
                    <a:cubicBezTo>
                      <a:pt x="1565" y="131"/>
                      <a:pt x="1551" y="128"/>
                      <a:pt x="1534" y="126"/>
                    </a:cubicBezTo>
                    <a:lnTo>
                      <a:pt x="1518" y="117"/>
                    </a:lnTo>
                    <a:cubicBezTo>
                      <a:pt x="1290" y="35"/>
                      <a:pt x="1093" y="1"/>
                      <a:pt x="92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7932;p61">
                <a:extLst>
                  <a:ext uri="{FF2B5EF4-FFF2-40B4-BE49-F238E27FC236}">
                    <a16:creationId xmlns:a16="http://schemas.microsoft.com/office/drawing/2014/main" id="{F8556D70-256A-51EC-5EB0-BB5C7D7FB403}"/>
                  </a:ext>
                </a:extLst>
              </p:cNvPr>
              <p:cNvSpPr/>
              <p:nvPr/>
            </p:nvSpPr>
            <p:spPr>
              <a:xfrm>
                <a:off x="4794250" y="3875083"/>
                <a:ext cx="80540" cy="92969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992" extrusionOk="0">
                    <a:moveTo>
                      <a:pt x="2357" y="0"/>
                    </a:moveTo>
                    <a:cubicBezTo>
                      <a:pt x="912" y="0"/>
                      <a:pt x="70" y="2610"/>
                      <a:pt x="36" y="2727"/>
                    </a:cubicBezTo>
                    <a:cubicBezTo>
                      <a:pt x="0" y="2835"/>
                      <a:pt x="62" y="2944"/>
                      <a:pt x="168" y="2980"/>
                    </a:cubicBezTo>
                    <a:cubicBezTo>
                      <a:pt x="187" y="2986"/>
                      <a:pt x="207" y="2992"/>
                      <a:pt x="229" y="2992"/>
                    </a:cubicBezTo>
                    <a:cubicBezTo>
                      <a:pt x="313" y="2992"/>
                      <a:pt x="391" y="2936"/>
                      <a:pt x="424" y="2847"/>
                    </a:cubicBezTo>
                    <a:cubicBezTo>
                      <a:pt x="637" y="2163"/>
                      <a:pt x="1404" y="405"/>
                      <a:pt x="2355" y="405"/>
                    </a:cubicBezTo>
                    <a:cubicBezTo>
                      <a:pt x="2363" y="405"/>
                      <a:pt x="2372" y="405"/>
                      <a:pt x="2380" y="406"/>
                    </a:cubicBezTo>
                    <a:cubicBezTo>
                      <a:pt x="2385" y="406"/>
                      <a:pt x="2389" y="406"/>
                      <a:pt x="2394" y="406"/>
                    </a:cubicBezTo>
                    <a:cubicBezTo>
                      <a:pt x="2499" y="406"/>
                      <a:pt x="2586" y="317"/>
                      <a:pt x="2589" y="210"/>
                    </a:cubicBezTo>
                    <a:cubicBezTo>
                      <a:pt x="2592" y="99"/>
                      <a:pt x="2505" y="7"/>
                      <a:pt x="2394" y="1"/>
                    </a:cubicBezTo>
                    <a:cubicBezTo>
                      <a:pt x="2382" y="1"/>
                      <a:pt x="2369" y="0"/>
                      <a:pt x="235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7933;p61">
                <a:extLst>
                  <a:ext uri="{FF2B5EF4-FFF2-40B4-BE49-F238E27FC236}">
                    <a16:creationId xmlns:a16="http://schemas.microsoft.com/office/drawing/2014/main" id="{5F98C3F5-D244-F547-BD63-B31787514B26}"/>
                  </a:ext>
                </a:extLst>
              </p:cNvPr>
              <p:cNvSpPr/>
              <p:nvPr/>
            </p:nvSpPr>
            <p:spPr>
              <a:xfrm>
                <a:off x="4771537" y="3810982"/>
                <a:ext cx="144705" cy="99183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192" extrusionOk="0">
                    <a:moveTo>
                      <a:pt x="3622" y="0"/>
                    </a:moveTo>
                    <a:cubicBezTo>
                      <a:pt x="3174" y="0"/>
                      <a:pt x="2580" y="101"/>
                      <a:pt x="1897" y="465"/>
                    </a:cubicBezTo>
                    <a:cubicBezTo>
                      <a:pt x="408" y="1261"/>
                      <a:pt x="39" y="2879"/>
                      <a:pt x="25" y="2946"/>
                    </a:cubicBezTo>
                    <a:cubicBezTo>
                      <a:pt x="0" y="3052"/>
                      <a:pt x="70" y="3160"/>
                      <a:pt x="179" y="3185"/>
                    </a:cubicBezTo>
                    <a:cubicBezTo>
                      <a:pt x="193" y="3188"/>
                      <a:pt x="207" y="3191"/>
                      <a:pt x="221" y="3191"/>
                    </a:cubicBezTo>
                    <a:cubicBezTo>
                      <a:pt x="313" y="3191"/>
                      <a:pt x="396" y="3124"/>
                      <a:pt x="422" y="3035"/>
                    </a:cubicBezTo>
                    <a:cubicBezTo>
                      <a:pt x="424" y="3018"/>
                      <a:pt x="759" y="1531"/>
                      <a:pt x="2090" y="825"/>
                    </a:cubicBezTo>
                    <a:cubicBezTo>
                      <a:pt x="2707" y="493"/>
                      <a:pt x="3234" y="404"/>
                      <a:pt x="3624" y="404"/>
                    </a:cubicBezTo>
                    <a:cubicBezTo>
                      <a:pt x="4059" y="404"/>
                      <a:pt x="4321" y="515"/>
                      <a:pt x="4341" y="524"/>
                    </a:cubicBezTo>
                    <a:cubicBezTo>
                      <a:pt x="4368" y="536"/>
                      <a:pt x="4396" y="541"/>
                      <a:pt x="4423" y="541"/>
                    </a:cubicBezTo>
                    <a:cubicBezTo>
                      <a:pt x="4501" y="541"/>
                      <a:pt x="4576" y="498"/>
                      <a:pt x="4609" y="424"/>
                    </a:cubicBezTo>
                    <a:cubicBezTo>
                      <a:pt x="4656" y="323"/>
                      <a:pt x="4609" y="200"/>
                      <a:pt x="4509" y="156"/>
                    </a:cubicBezTo>
                    <a:cubicBezTo>
                      <a:pt x="4484" y="144"/>
                      <a:pt x="4157" y="0"/>
                      <a:pt x="362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7934;p61">
                <a:extLst>
                  <a:ext uri="{FF2B5EF4-FFF2-40B4-BE49-F238E27FC236}">
                    <a16:creationId xmlns:a16="http://schemas.microsoft.com/office/drawing/2014/main" id="{88899A7B-BF96-4607-67D0-EFA877E88E3D}"/>
                  </a:ext>
                </a:extLst>
              </p:cNvPr>
              <p:cNvSpPr/>
              <p:nvPr/>
            </p:nvSpPr>
            <p:spPr>
              <a:xfrm>
                <a:off x="5237616" y="4334854"/>
                <a:ext cx="61430" cy="143337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4613" extrusionOk="0">
                    <a:moveTo>
                      <a:pt x="1" y="1"/>
                    </a:moveTo>
                    <a:lnTo>
                      <a:pt x="1948" y="4612"/>
                    </a:lnTo>
                    <a:cubicBezTo>
                      <a:pt x="1976" y="21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0" name="Google Shape;7935;p61">
                <a:extLst>
                  <a:ext uri="{FF2B5EF4-FFF2-40B4-BE49-F238E27FC236}">
                    <a16:creationId xmlns:a16="http://schemas.microsoft.com/office/drawing/2014/main" id="{9DAA9FC9-5CEE-92BF-7124-62547CA8B755}"/>
                  </a:ext>
                </a:extLst>
              </p:cNvPr>
              <p:cNvSpPr/>
              <p:nvPr/>
            </p:nvSpPr>
            <p:spPr>
              <a:xfrm>
                <a:off x="5233048" y="4330535"/>
                <a:ext cx="72212" cy="147750"/>
              </a:xfrm>
              <a:custGeom>
                <a:avLst/>
                <a:gdLst/>
                <a:ahLst/>
                <a:cxnLst/>
                <a:rect l="l" t="t" r="r" b="b"/>
                <a:pathLst>
                  <a:path w="2324" h="4755" extrusionOk="0">
                    <a:moveTo>
                      <a:pt x="296" y="0"/>
                    </a:moveTo>
                    <a:lnTo>
                      <a:pt x="0" y="277"/>
                    </a:lnTo>
                    <a:cubicBezTo>
                      <a:pt x="20" y="299"/>
                      <a:pt x="1917" y="2386"/>
                      <a:pt x="1892" y="4749"/>
                    </a:cubicBezTo>
                    <a:lnTo>
                      <a:pt x="2296" y="4754"/>
                    </a:lnTo>
                    <a:cubicBezTo>
                      <a:pt x="2324" y="2230"/>
                      <a:pt x="382" y="95"/>
                      <a:pt x="29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1" name="Google Shape;7936;p61">
                <a:extLst>
                  <a:ext uri="{FF2B5EF4-FFF2-40B4-BE49-F238E27FC236}">
                    <a16:creationId xmlns:a16="http://schemas.microsoft.com/office/drawing/2014/main" id="{4550C25B-2EDF-2153-6D79-F535977432A0}"/>
                  </a:ext>
                </a:extLst>
              </p:cNvPr>
              <p:cNvSpPr/>
              <p:nvPr/>
            </p:nvSpPr>
            <p:spPr>
              <a:xfrm>
                <a:off x="4456591" y="4406630"/>
                <a:ext cx="126869" cy="104497"/>
              </a:xfrm>
              <a:custGeom>
                <a:avLst/>
                <a:gdLst/>
                <a:ahLst/>
                <a:cxnLst/>
                <a:rect l="l" t="t" r="r" b="b"/>
                <a:pathLst>
                  <a:path w="4083" h="3363" extrusionOk="0">
                    <a:moveTo>
                      <a:pt x="4082" y="1"/>
                    </a:moveTo>
                    <a:cubicBezTo>
                      <a:pt x="4082" y="1"/>
                      <a:pt x="871" y="542"/>
                      <a:pt x="1" y="3363"/>
                    </a:cubicBezTo>
                    <a:lnTo>
                      <a:pt x="4082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2" name="Google Shape;7937;p61">
                <a:extLst>
                  <a:ext uri="{FF2B5EF4-FFF2-40B4-BE49-F238E27FC236}">
                    <a16:creationId xmlns:a16="http://schemas.microsoft.com/office/drawing/2014/main" id="{6F963BB8-E09C-B331-8231-4B2E97A9D568}"/>
                  </a:ext>
                </a:extLst>
              </p:cNvPr>
              <p:cNvSpPr/>
              <p:nvPr/>
            </p:nvSpPr>
            <p:spPr>
              <a:xfrm>
                <a:off x="4450532" y="4400478"/>
                <a:ext cx="133891" cy="112482"/>
              </a:xfrm>
              <a:custGeom>
                <a:avLst/>
                <a:gdLst/>
                <a:ahLst/>
                <a:cxnLst/>
                <a:rect l="l" t="t" r="r" b="b"/>
                <a:pathLst>
                  <a:path w="4309" h="3620" extrusionOk="0">
                    <a:moveTo>
                      <a:pt x="4241" y="1"/>
                    </a:moveTo>
                    <a:cubicBezTo>
                      <a:pt x="4107" y="20"/>
                      <a:pt x="893" y="592"/>
                      <a:pt x="1" y="3502"/>
                    </a:cubicBezTo>
                    <a:lnTo>
                      <a:pt x="388" y="3619"/>
                    </a:lnTo>
                    <a:cubicBezTo>
                      <a:pt x="1209" y="952"/>
                      <a:pt x="4280" y="400"/>
                      <a:pt x="4308" y="397"/>
                    </a:cubicBezTo>
                    <a:lnTo>
                      <a:pt x="4241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8" name="Google Shape;7938;p61">
                <a:extLst>
                  <a:ext uri="{FF2B5EF4-FFF2-40B4-BE49-F238E27FC236}">
                    <a16:creationId xmlns:a16="http://schemas.microsoft.com/office/drawing/2014/main" id="{D5F0B806-5324-B828-75A6-1C2D29062969}"/>
                  </a:ext>
                </a:extLst>
              </p:cNvPr>
              <p:cNvSpPr/>
              <p:nvPr/>
            </p:nvSpPr>
            <p:spPr>
              <a:xfrm>
                <a:off x="4429031" y="2813077"/>
                <a:ext cx="935562" cy="565830"/>
              </a:xfrm>
              <a:custGeom>
                <a:avLst/>
                <a:gdLst/>
                <a:ahLst/>
                <a:cxnLst/>
                <a:rect l="l" t="t" r="r" b="b"/>
                <a:pathLst>
                  <a:path w="30109" h="18210" extrusionOk="0">
                    <a:moveTo>
                      <a:pt x="14907" y="1"/>
                    </a:moveTo>
                    <a:cubicBezTo>
                      <a:pt x="12540" y="1"/>
                      <a:pt x="10171" y="439"/>
                      <a:pt x="8055" y="1300"/>
                    </a:cubicBezTo>
                    <a:cubicBezTo>
                      <a:pt x="7463" y="1542"/>
                      <a:pt x="6886" y="1821"/>
                      <a:pt x="6334" y="2142"/>
                    </a:cubicBezTo>
                    <a:cubicBezTo>
                      <a:pt x="5441" y="2658"/>
                      <a:pt x="4612" y="3289"/>
                      <a:pt x="3893" y="4028"/>
                    </a:cubicBezTo>
                    <a:cubicBezTo>
                      <a:pt x="3859" y="4067"/>
                      <a:pt x="3817" y="4103"/>
                      <a:pt x="3781" y="4145"/>
                    </a:cubicBezTo>
                    <a:cubicBezTo>
                      <a:pt x="2902" y="5071"/>
                      <a:pt x="2141" y="6151"/>
                      <a:pt x="1538" y="7387"/>
                    </a:cubicBezTo>
                    <a:cubicBezTo>
                      <a:pt x="1524" y="7415"/>
                      <a:pt x="1510" y="7443"/>
                      <a:pt x="1499" y="7471"/>
                    </a:cubicBezTo>
                    <a:cubicBezTo>
                      <a:pt x="1270" y="7948"/>
                      <a:pt x="1069" y="8439"/>
                      <a:pt x="910" y="8944"/>
                    </a:cubicBezTo>
                    <a:cubicBezTo>
                      <a:pt x="341" y="10740"/>
                      <a:pt x="107" y="12635"/>
                      <a:pt x="31" y="14518"/>
                    </a:cubicBezTo>
                    <a:cubicBezTo>
                      <a:pt x="6" y="15059"/>
                      <a:pt x="1" y="15617"/>
                      <a:pt x="182" y="16125"/>
                    </a:cubicBezTo>
                    <a:cubicBezTo>
                      <a:pt x="363" y="16638"/>
                      <a:pt x="768" y="17101"/>
                      <a:pt x="1298" y="17201"/>
                    </a:cubicBezTo>
                    <a:cubicBezTo>
                      <a:pt x="1376" y="17217"/>
                      <a:pt x="1455" y="17224"/>
                      <a:pt x="1534" y="17224"/>
                    </a:cubicBezTo>
                    <a:cubicBezTo>
                      <a:pt x="1843" y="17224"/>
                      <a:pt x="2153" y="17114"/>
                      <a:pt x="2422" y="16956"/>
                    </a:cubicBezTo>
                    <a:cubicBezTo>
                      <a:pt x="3139" y="16537"/>
                      <a:pt x="3633" y="15812"/>
                      <a:pt x="3926" y="15034"/>
                    </a:cubicBezTo>
                    <a:cubicBezTo>
                      <a:pt x="4219" y="14258"/>
                      <a:pt x="4331" y="13430"/>
                      <a:pt x="4439" y="12607"/>
                    </a:cubicBezTo>
                    <a:lnTo>
                      <a:pt x="4439" y="12607"/>
                    </a:lnTo>
                    <a:cubicBezTo>
                      <a:pt x="4425" y="13184"/>
                      <a:pt x="4459" y="13859"/>
                      <a:pt x="4933" y="14188"/>
                    </a:cubicBezTo>
                    <a:cubicBezTo>
                      <a:pt x="5092" y="14301"/>
                      <a:pt x="5276" y="14351"/>
                      <a:pt x="5465" y="14351"/>
                    </a:cubicBezTo>
                    <a:cubicBezTo>
                      <a:pt x="5825" y="14351"/>
                      <a:pt x="6202" y="14170"/>
                      <a:pt x="6451" y="13895"/>
                    </a:cubicBezTo>
                    <a:cubicBezTo>
                      <a:pt x="6827" y="13477"/>
                      <a:pt x="6981" y="12905"/>
                      <a:pt x="7104" y="12358"/>
                    </a:cubicBezTo>
                    <a:cubicBezTo>
                      <a:pt x="7140" y="13167"/>
                      <a:pt x="7424" y="14116"/>
                      <a:pt x="8197" y="14356"/>
                    </a:cubicBezTo>
                    <a:cubicBezTo>
                      <a:pt x="8317" y="14393"/>
                      <a:pt x="8440" y="14410"/>
                      <a:pt x="8565" y="14410"/>
                    </a:cubicBezTo>
                    <a:cubicBezTo>
                      <a:pt x="8814" y="14410"/>
                      <a:pt x="9066" y="14342"/>
                      <a:pt x="9294" y="14236"/>
                    </a:cubicBezTo>
                    <a:cubicBezTo>
                      <a:pt x="9955" y="13916"/>
                      <a:pt x="10412" y="13237"/>
                      <a:pt x="10507" y="12512"/>
                    </a:cubicBezTo>
                    <a:lnTo>
                      <a:pt x="10507" y="12512"/>
                    </a:lnTo>
                    <a:cubicBezTo>
                      <a:pt x="10583" y="13048"/>
                      <a:pt x="10801" y="13564"/>
                      <a:pt x="11138" y="13988"/>
                    </a:cubicBezTo>
                    <a:cubicBezTo>
                      <a:pt x="11305" y="14197"/>
                      <a:pt x="11509" y="14384"/>
                      <a:pt x="11754" y="14476"/>
                    </a:cubicBezTo>
                    <a:cubicBezTo>
                      <a:pt x="11863" y="14515"/>
                      <a:pt x="11974" y="14532"/>
                      <a:pt x="12085" y="14532"/>
                    </a:cubicBezTo>
                    <a:cubicBezTo>
                      <a:pt x="12548" y="14532"/>
                      <a:pt x="13013" y="14226"/>
                      <a:pt x="13328" y="13862"/>
                    </a:cubicBezTo>
                    <a:cubicBezTo>
                      <a:pt x="13752" y="13365"/>
                      <a:pt x="14031" y="12752"/>
                      <a:pt x="14123" y="12107"/>
                    </a:cubicBezTo>
                    <a:cubicBezTo>
                      <a:pt x="14176" y="12665"/>
                      <a:pt x="14232" y="13237"/>
                      <a:pt x="14466" y="13750"/>
                    </a:cubicBezTo>
                    <a:cubicBezTo>
                      <a:pt x="14697" y="14258"/>
                      <a:pt x="15152" y="14705"/>
                      <a:pt x="15710" y="14774"/>
                    </a:cubicBezTo>
                    <a:cubicBezTo>
                      <a:pt x="15761" y="14781"/>
                      <a:pt x="15811" y="14784"/>
                      <a:pt x="15861" y="14784"/>
                    </a:cubicBezTo>
                    <a:cubicBezTo>
                      <a:pt x="16409" y="14784"/>
                      <a:pt x="16928" y="14418"/>
                      <a:pt x="17217" y="13937"/>
                    </a:cubicBezTo>
                    <a:cubicBezTo>
                      <a:pt x="17381" y="13660"/>
                      <a:pt x="17479" y="13352"/>
                      <a:pt x="17534" y="13034"/>
                    </a:cubicBezTo>
                    <a:lnTo>
                      <a:pt x="17534" y="13034"/>
                    </a:lnTo>
                    <a:cubicBezTo>
                      <a:pt x="17610" y="13458"/>
                      <a:pt x="17839" y="13857"/>
                      <a:pt x="18185" y="14116"/>
                    </a:cubicBezTo>
                    <a:cubicBezTo>
                      <a:pt x="18478" y="14334"/>
                      <a:pt x="18842" y="14443"/>
                      <a:pt x="19205" y="14443"/>
                    </a:cubicBezTo>
                    <a:cubicBezTo>
                      <a:pt x="19562" y="14443"/>
                      <a:pt x="19919" y="14338"/>
                      <a:pt x="20207" y="14130"/>
                    </a:cubicBezTo>
                    <a:cubicBezTo>
                      <a:pt x="20721" y="13758"/>
                      <a:pt x="20986" y="13080"/>
                      <a:pt x="20885" y="12458"/>
                    </a:cubicBezTo>
                    <a:lnTo>
                      <a:pt x="20885" y="12458"/>
                    </a:lnTo>
                    <a:cubicBezTo>
                      <a:pt x="21073" y="13126"/>
                      <a:pt x="21431" y="13794"/>
                      <a:pt x="22079" y="13979"/>
                    </a:cubicBezTo>
                    <a:cubicBezTo>
                      <a:pt x="22185" y="14009"/>
                      <a:pt x="22294" y="14024"/>
                      <a:pt x="22403" y="14024"/>
                    </a:cubicBezTo>
                    <a:cubicBezTo>
                      <a:pt x="22798" y="14024"/>
                      <a:pt x="23194" y="13836"/>
                      <a:pt x="23452" y="13533"/>
                    </a:cubicBezTo>
                    <a:cubicBezTo>
                      <a:pt x="23610" y="13346"/>
                      <a:pt x="23716" y="13119"/>
                      <a:pt x="23771" y="12879"/>
                    </a:cubicBezTo>
                    <a:lnTo>
                      <a:pt x="23771" y="12879"/>
                    </a:lnTo>
                    <a:cubicBezTo>
                      <a:pt x="23835" y="13544"/>
                      <a:pt x="24092" y="14393"/>
                      <a:pt x="24991" y="14393"/>
                    </a:cubicBezTo>
                    <a:cubicBezTo>
                      <a:pt x="25003" y="14393"/>
                      <a:pt x="25015" y="14392"/>
                      <a:pt x="25028" y="14392"/>
                    </a:cubicBezTo>
                    <a:cubicBezTo>
                      <a:pt x="26548" y="14353"/>
                      <a:pt x="26624" y="12464"/>
                      <a:pt x="26624" y="12464"/>
                    </a:cubicBezTo>
                    <a:cubicBezTo>
                      <a:pt x="26624" y="12464"/>
                      <a:pt x="26768" y="18209"/>
                      <a:pt x="28649" y="18209"/>
                    </a:cubicBezTo>
                    <a:cubicBezTo>
                      <a:pt x="28676" y="18209"/>
                      <a:pt x="28703" y="18208"/>
                      <a:pt x="28730" y="18206"/>
                    </a:cubicBezTo>
                    <a:cubicBezTo>
                      <a:pt x="30108" y="18089"/>
                      <a:pt x="30064" y="15117"/>
                      <a:pt x="30061" y="14230"/>
                    </a:cubicBezTo>
                    <a:cubicBezTo>
                      <a:pt x="30041" y="11488"/>
                      <a:pt x="29288" y="8720"/>
                      <a:pt x="27832" y="6388"/>
                    </a:cubicBezTo>
                    <a:cubicBezTo>
                      <a:pt x="26350" y="4014"/>
                      <a:pt x="24121" y="2298"/>
                      <a:pt x="21541" y="1249"/>
                    </a:cubicBezTo>
                    <a:cubicBezTo>
                      <a:pt x="19487" y="412"/>
                      <a:pt x="17198" y="1"/>
                      <a:pt x="1490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9" name="Google Shape;7939;p61">
                <a:extLst>
                  <a:ext uri="{FF2B5EF4-FFF2-40B4-BE49-F238E27FC236}">
                    <a16:creationId xmlns:a16="http://schemas.microsoft.com/office/drawing/2014/main" id="{07F0B3E9-3029-F3CD-89A2-1D05452A4F9E}"/>
                  </a:ext>
                </a:extLst>
              </p:cNvPr>
              <p:cNvSpPr/>
              <p:nvPr/>
            </p:nvSpPr>
            <p:spPr>
              <a:xfrm>
                <a:off x="4421232" y="2807111"/>
                <a:ext cx="948550" cy="578321"/>
              </a:xfrm>
              <a:custGeom>
                <a:avLst/>
                <a:gdLst/>
                <a:ahLst/>
                <a:cxnLst/>
                <a:rect l="l" t="t" r="r" b="b"/>
                <a:pathLst>
                  <a:path w="30527" h="18612" extrusionOk="0">
                    <a:moveTo>
                      <a:pt x="15141" y="391"/>
                    </a:moveTo>
                    <a:cubicBezTo>
                      <a:pt x="16989" y="391"/>
                      <a:pt x="18842" y="656"/>
                      <a:pt x="20606" y="1224"/>
                    </a:cubicBezTo>
                    <a:cubicBezTo>
                      <a:pt x="22300" y="1768"/>
                      <a:pt x="23915" y="2602"/>
                      <a:pt x="25296" y="3732"/>
                    </a:cubicBezTo>
                    <a:cubicBezTo>
                      <a:pt x="26707" y="4890"/>
                      <a:pt x="27821" y="6332"/>
                      <a:pt x="28618" y="7972"/>
                    </a:cubicBezTo>
                    <a:cubicBezTo>
                      <a:pt x="29486" y="9749"/>
                      <a:pt x="29980" y="11716"/>
                      <a:pt x="30083" y="13691"/>
                    </a:cubicBezTo>
                    <a:cubicBezTo>
                      <a:pt x="30114" y="14269"/>
                      <a:pt x="30119" y="14855"/>
                      <a:pt x="30094" y="15435"/>
                    </a:cubicBezTo>
                    <a:cubicBezTo>
                      <a:pt x="30069" y="16024"/>
                      <a:pt x="30013" y="16621"/>
                      <a:pt x="29840" y="17184"/>
                    </a:cubicBezTo>
                    <a:cubicBezTo>
                      <a:pt x="29712" y="17611"/>
                      <a:pt x="29480" y="18108"/>
                      <a:pt x="29026" y="18191"/>
                    </a:cubicBezTo>
                    <a:cubicBezTo>
                      <a:pt x="28995" y="18200"/>
                      <a:pt x="28962" y="18202"/>
                      <a:pt x="28917" y="18202"/>
                    </a:cubicBezTo>
                    <a:cubicBezTo>
                      <a:pt x="28895" y="18202"/>
                      <a:pt x="28875" y="18202"/>
                      <a:pt x="28853" y="18200"/>
                    </a:cubicBezTo>
                    <a:cubicBezTo>
                      <a:pt x="28843" y="18200"/>
                      <a:pt x="28807" y="18194"/>
                      <a:pt x="28804" y="18194"/>
                    </a:cubicBezTo>
                    <a:cubicBezTo>
                      <a:pt x="28803" y="18194"/>
                      <a:pt x="28804" y="18194"/>
                      <a:pt x="28806" y="18194"/>
                    </a:cubicBezTo>
                    <a:lnTo>
                      <a:pt x="28806" y="18194"/>
                    </a:lnTo>
                    <a:cubicBezTo>
                      <a:pt x="28773" y="18187"/>
                      <a:pt x="28740" y="18182"/>
                      <a:pt x="28708" y="18172"/>
                    </a:cubicBezTo>
                    <a:cubicBezTo>
                      <a:pt x="28685" y="18166"/>
                      <a:pt x="28669" y="18158"/>
                      <a:pt x="28646" y="18152"/>
                    </a:cubicBezTo>
                    <a:cubicBezTo>
                      <a:pt x="28639" y="18149"/>
                      <a:pt x="28638" y="18148"/>
                      <a:pt x="28638" y="18148"/>
                    </a:cubicBezTo>
                    <a:lnTo>
                      <a:pt x="28638" y="18148"/>
                    </a:lnTo>
                    <a:cubicBezTo>
                      <a:pt x="28638" y="18148"/>
                      <a:pt x="28638" y="18148"/>
                      <a:pt x="28638" y="18148"/>
                    </a:cubicBezTo>
                    <a:cubicBezTo>
                      <a:pt x="28638" y="18148"/>
                      <a:pt x="28634" y="18147"/>
                      <a:pt x="28616" y="18138"/>
                    </a:cubicBezTo>
                    <a:cubicBezTo>
                      <a:pt x="28457" y="18057"/>
                      <a:pt x="28362" y="17976"/>
                      <a:pt x="28236" y="17826"/>
                    </a:cubicBezTo>
                    <a:cubicBezTo>
                      <a:pt x="27977" y="17519"/>
                      <a:pt x="27801" y="17070"/>
                      <a:pt x="27670" y="16665"/>
                    </a:cubicBezTo>
                    <a:cubicBezTo>
                      <a:pt x="27511" y="16160"/>
                      <a:pt x="27402" y="15641"/>
                      <a:pt x="27316" y="15117"/>
                    </a:cubicBezTo>
                    <a:cubicBezTo>
                      <a:pt x="27190" y="14347"/>
                      <a:pt x="27117" y="13566"/>
                      <a:pt x="27084" y="12785"/>
                    </a:cubicBezTo>
                    <a:cubicBezTo>
                      <a:pt x="27083" y="12763"/>
                      <a:pt x="27082" y="12741"/>
                      <a:pt x="27081" y="12718"/>
                    </a:cubicBezTo>
                    <a:lnTo>
                      <a:pt x="27081" y="12718"/>
                    </a:lnTo>
                    <a:cubicBezTo>
                      <a:pt x="27082" y="12700"/>
                      <a:pt x="27083" y="12683"/>
                      <a:pt x="27084" y="12665"/>
                    </a:cubicBezTo>
                    <a:lnTo>
                      <a:pt x="27079" y="12665"/>
                    </a:lnTo>
                    <a:cubicBezTo>
                      <a:pt x="27079" y="12662"/>
                      <a:pt x="27079" y="12659"/>
                      <a:pt x="27078" y="12656"/>
                    </a:cubicBezTo>
                    <a:cubicBezTo>
                      <a:pt x="27074" y="12525"/>
                      <a:pt x="26976" y="12460"/>
                      <a:pt x="26877" y="12460"/>
                    </a:cubicBezTo>
                    <a:cubicBezTo>
                      <a:pt x="26779" y="12460"/>
                      <a:pt x="26679" y="12525"/>
                      <a:pt x="26674" y="12656"/>
                    </a:cubicBezTo>
                    <a:cubicBezTo>
                      <a:pt x="26674" y="12673"/>
                      <a:pt x="26671" y="12690"/>
                      <a:pt x="26671" y="12707"/>
                    </a:cubicBezTo>
                    <a:cubicBezTo>
                      <a:pt x="26666" y="12729"/>
                      <a:pt x="26666" y="12748"/>
                      <a:pt x="26663" y="12765"/>
                    </a:cubicBezTo>
                    <a:cubicBezTo>
                      <a:pt x="26660" y="12782"/>
                      <a:pt x="26660" y="12790"/>
                      <a:pt x="26657" y="12804"/>
                    </a:cubicBezTo>
                    <a:cubicBezTo>
                      <a:pt x="26656" y="12810"/>
                      <a:pt x="26656" y="12812"/>
                      <a:pt x="26656" y="12812"/>
                    </a:cubicBezTo>
                    <a:cubicBezTo>
                      <a:pt x="26655" y="12812"/>
                      <a:pt x="26657" y="12799"/>
                      <a:pt x="26657" y="12799"/>
                    </a:cubicBezTo>
                    <a:lnTo>
                      <a:pt x="26657" y="12799"/>
                    </a:lnTo>
                    <a:cubicBezTo>
                      <a:pt x="26657" y="12799"/>
                      <a:pt x="26655" y="12805"/>
                      <a:pt x="26652" y="12827"/>
                    </a:cubicBezTo>
                    <a:cubicBezTo>
                      <a:pt x="26624" y="12986"/>
                      <a:pt x="26590" y="13147"/>
                      <a:pt x="26540" y="13304"/>
                    </a:cubicBezTo>
                    <a:cubicBezTo>
                      <a:pt x="26414" y="13691"/>
                      <a:pt x="26188" y="14062"/>
                      <a:pt x="25815" y="14252"/>
                    </a:cubicBezTo>
                    <a:cubicBezTo>
                      <a:pt x="25650" y="14337"/>
                      <a:pt x="25459" y="14383"/>
                      <a:pt x="25271" y="14383"/>
                    </a:cubicBezTo>
                    <a:cubicBezTo>
                      <a:pt x="25020" y="14383"/>
                      <a:pt x="24773" y="14300"/>
                      <a:pt x="24601" y="14115"/>
                    </a:cubicBezTo>
                    <a:cubicBezTo>
                      <a:pt x="24358" y="13856"/>
                      <a:pt x="24265" y="13447"/>
                      <a:pt x="24232" y="13105"/>
                    </a:cubicBezTo>
                    <a:lnTo>
                      <a:pt x="24232" y="13105"/>
                    </a:lnTo>
                    <a:cubicBezTo>
                      <a:pt x="24292" y="12823"/>
                      <a:pt x="24288" y="12528"/>
                      <a:pt x="24224" y="12246"/>
                    </a:cubicBezTo>
                    <a:cubicBezTo>
                      <a:pt x="24203" y="12144"/>
                      <a:pt x="24132" y="12100"/>
                      <a:pt x="24057" y="12100"/>
                    </a:cubicBezTo>
                    <a:cubicBezTo>
                      <a:pt x="23954" y="12100"/>
                      <a:pt x="23843" y="12179"/>
                      <a:pt x="23828" y="12299"/>
                    </a:cubicBezTo>
                    <a:cubicBezTo>
                      <a:pt x="23802" y="12543"/>
                      <a:pt x="23795" y="12806"/>
                      <a:pt x="23818" y="13068"/>
                    </a:cubicBezTo>
                    <a:lnTo>
                      <a:pt x="23818" y="13068"/>
                    </a:lnTo>
                    <a:cubicBezTo>
                      <a:pt x="23773" y="13241"/>
                      <a:pt x="23698" y="13404"/>
                      <a:pt x="23588" y="13546"/>
                    </a:cubicBezTo>
                    <a:cubicBezTo>
                      <a:pt x="23371" y="13828"/>
                      <a:pt x="23019" y="14012"/>
                      <a:pt x="22661" y="14012"/>
                    </a:cubicBezTo>
                    <a:cubicBezTo>
                      <a:pt x="22619" y="14012"/>
                      <a:pt x="22576" y="14009"/>
                      <a:pt x="22534" y="14004"/>
                    </a:cubicBezTo>
                    <a:cubicBezTo>
                      <a:pt x="21862" y="13922"/>
                      <a:pt x="21522" y="13242"/>
                      <a:pt x="21343" y="12633"/>
                    </a:cubicBezTo>
                    <a:lnTo>
                      <a:pt x="21343" y="12633"/>
                    </a:lnTo>
                    <a:cubicBezTo>
                      <a:pt x="21329" y="12537"/>
                      <a:pt x="21306" y="12442"/>
                      <a:pt x="21276" y="12349"/>
                    </a:cubicBezTo>
                    <a:cubicBezTo>
                      <a:pt x="21243" y="12250"/>
                      <a:pt x="21165" y="12206"/>
                      <a:pt x="21087" y="12206"/>
                    </a:cubicBezTo>
                    <a:cubicBezTo>
                      <a:pt x="20973" y="12206"/>
                      <a:pt x="20858" y="12298"/>
                      <a:pt x="20883" y="12443"/>
                    </a:cubicBezTo>
                    <a:lnTo>
                      <a:pt x="20883" y="12443"/>
                    </a:lnTo>
                    <a:cubicBezTo>
                      <a:pt x="20881" y="12443"/>
                      <a:pt x="20879" y="12444"/>
                      <a:pt x="20877" y="12444"/>
                    </a:cubicBezTo>
                    <a:cubicBezTo>
                      <a:pt x="21108" y="13161"/>
                      <a:pt x="20776" y="14004"/>
                      <a:pt x="20076" y="14308"/>
                    </a:cubicBezTo>
                    <a:cubicBezTo>
                      <a:pt x="19881" y="14392"/>
                      <a:pt x="19675" y="14433"/>
                      <a:pt x="19471" y="14433"/>
                    </a:cubicBezTo>
                    <a:cubicBezTo>
                      <a:pt x="18928" y="14433"/>
                      <a:pt x="18401" y="14146"/>
                      <a:pt x="18137" y="13641"/>
                    </a:cubicBezTo>
                    <a:cubicBezTo>
                      <a:pt x="18070" y="13513"/>
                      <a:pt x="18022" y="13378"/>
                      <a:pt x="17993" y="13240"/>
                    </a:cubicBezTo>
                    <a:lnTo>
                      <a:pt x="17993" y="13240"/>
                    </a:lnTo>
                    <a:cubicBezTo>
                      <a:pt x="18040" y="12955"/>
                      <a:pt x="18055" y="12665"/>
                      <a:pt x="18053" y="12377"/>
                    </a:cubicBezTo>
                    <a:cubicBezTo>
                      <a:pt x="18052" y="12249"/>
                      <a:pt x="17954" y="12180"/>
                      <a:pt x="17854" y="12180"/>
                    </a:cubicBezTo>
                    <a:cubicBezTo>
                      <a:pt x="17772" y="12180"/>
                      <a:pt x="17688" y="12226"/>
                      <a:pt x="17655" y="12324"/>
                    </a:cubicBezTo>
                    <a:cubicBezTo>
                      <a:pt x="17560" y="12607"/>
                      <a:pt x="17539" y="12906"/>
                      <a:pt x="17581" y="13196"/>
                    </a:cubicBezTo>
                    <a:lnTo>
                      <a:pt x="17581" y="13196"/>
                    </a:lnTo>
                    <a:cubicBezTo>
                      <a:pt x="17483" y="13762"/>
                      <a:pt x="17242" y="14294"/>
                      <a:pt x="16720" y="14598"/>
                    </a:cubicBezTo>
                    <a:cubicBezTo>
                      <a:pt x="16532" y="14707"/>
                      <a:pt x="16322" y="14770"/>
                      <a:pt x="16111" y="14770"/>
                    </a:cubicBezTo>
                    <a:cubicBezTo>
                      <a:pt x="15962" y="14770"/>
                      <a:pt x="15812" y="14739"/>
                      <a:pt x="15668" y="14671"/>
                    </a:cubicBezTo>
                    <a:cubicBezTo>
                      <a:pt x="15319" y="14509"/>
                      <a:pt x="15066" y="14196"/>
                      <a:pt x="14901" y="13853"/>
                    </a:cubicBezTo>
                    <a:cubicBezTo>
                      <a:pt x="14675" y="13373"/>
                      <a:pt x="14625" y="12818"/>
                      <a:pt x="14577" y="12296"/>
                    </a:cubicBezTo>
                    <a:cubicBezTo>
                      <a:pt x="14566" y="12193"/>
                      <a:pt x="14508" y="12110"/>
                      <a:pt x="14402" y="12096"/>
                    </a:cubicBezTo>
                    <a:cubicBezTo>
                      <a:pt x="14393" y="12094"/>
                      <a:pt x="14384" y="12094"/>
                      <a:pt x="14376" y="12094"/>
                    </a:cubicBezTo>
                    <a:cubicBezTo>
                      <a:pt x="14291" y="12094"/>
                      <a:pt x="14194" y="12152"/>
                      <a:pt x="14178" y="12241"/>
                    </a:cubicBezTo>
                    <a:cubicBezTo>
                      <a:pt x="14061" y="13027"/>
                      <a:pt x="13660" y="13887"/>
                      <a:pt x="12962" y="14319"/>
                    </a:cubicBezTo>
                    <a:cubicBezTo>
                      <a:pt x="12770" y="14436"/>
                      <a:pt x="12556" y="14514"/>
                      <a:pt x="12344" y="14514"/>
                    </a:cubicBezTo>
                    <a:cubicBezTo>
                      <a:pt x="12193" y="14514"/>
                      <a:pt x="12043" y="14475"/>
                      <a:pt x="11902" y="14383"/>
                    </a:cubicBezTo>
                    <a:cubicBezTo>
                      <a:pt x="11567" y="14171"/>
                      <a:pt x="11333" y="13783"/>
                      <a:pt x="11177" y="13432"/>
                    </a:cubicBezTo>
                    <a:cubicBezTo>
                      <a:pt x="11070" y="13193"/>
                      <a:pt x="10999" y="12942"/>
                      <a:pt x="10962" y="12687"/>
                    </a:cubicBezTo>
                    <a:lnTo>
                      <a:pt x="10962" y="12687"/>
                    </a:lnTo>
                    <a:cubicBezTo>
                      <a:pt x="10986" y="12469"/>
                      <a:pt x="10980" y="12248"/>
                      <a:pt x="10945" y="12028"/>
                    </a:cubicBezTo>
                    <a:lnTo>
                      <a:pt x="10945" y="12028"/>
                    </a:lnTo>
                    <a:cubicBezTo>
                      <a:pt x="10945" y="12026"/>
                      <a:pt x="10945" y="12025"/>
                      <a:pt x="10945" y="12023"/>
                    </a:cubicBezTo>
                    <a:lnTo>
                      <a:pt x="10945" y="12023"/>
                    </a:lnTo>
                    <a:lnTo>
                      <a:pt x="10944" y="12023"/>
                    </a:lnTo>
                    <a:lnTo>
                      <a:pt x="10944" y="12023"/>
                    </a:lnTo>
                    <a:cubicBezTo>
                      <a:pt x="10942" y="12009"/>
                      <a:pt x="10939" y="11995"/>
                      <a:pt x="10937" y="11981"/>
                    </a:cubicBezTo>
                    <a:cubicBezTo>
                      <a:pt x="10916" y="11879"/>
                      <a:pt x="10843" y="11836"/>
                      <a:pt x="10765" y="11836"/>
                    </a:cubicBezTo>
                    <a:cubicBezTo>
                      <a:pt x="10661" y="11836"/>
                      <a:pt x="10547" y="11913"/>
                      <a:pt x="10538" y="12034"/>
                    </a:cubicBezTo>
                    <a:cubicBezTo>
                      <a:pt x="10521" y="12254"/>
                      <a:pt x="10527" y="12482"/>
                      <a:pt x="10557" y="12711"/>
                    </a:cubicBezTo>
                    <a:lnTo>
                      <a:pt x="10557" y="12711"/>
                    </a:lnTo>
                    <a:cubicBezTo>
                      <a:pt x="10476" y="13233"/>
                      <a:pt x="10190" y="13728"/>
                      <a:pt x="9771" y="14046"/>
                    </a:cubicBezTo>
                    <a:cubicBezTo>
                      <a:pt x="9507" y="14246"/>
                      <a:pt x="9165" y="14395"/>
                      <a:pt x="8827" y="14395"/>
                    </a:cubicBezTo>
                    <a:cubicBezTo>
                      <a:pt x="8736" y="14395"/>
                      <a:pt x="8646" y="14385"/>
                      <a:pt x="8557" y="14361"/>
                    </a:cubicBezTo>
                    <a:cubicBezTo>
                      <a:pt x="8225" y="14272"/>
                      <a:pt x="7993" y="14018"/>
                      <a:pt x="7840" y="13722"/>
                    </a:cubicBezTo>
                    <a:cubicBezTo>
                      <a:pt x="7653" y="13359"/>
                      <a:pt x="7581" y="12944"/>
                      <a:pt x="7561" y="12539"/>
                    </a:cubicBezTo>
                    <a:cubicBezTo>
                      <a:pt x="7555" y="12417"/>
                      <a:pt x="7444" y="12342"/>
                      <a:pt x="7340" y="12342"/>
                    </a:cubicBezTo>
                    <a:cubicBezTo>
                      <a:pt x="7261" y="12342"/>
                      <a:pt x="7185" y="12386"/>
                      <a:pt x="7162" y="12486"/>
                    </a:cubicBezTo>
                    <a:cubicBezTo>
                      <a:pt x="6995" y="13220"/>
                      <a:pt x="6727" y="14210"/>
                      <a:pt x="5840" y="14325"/>
                    </a:cubicBezTo>
                    <a:cubicBezTo>
                      <a:pt x="5803" y="14329"/>
                      <a:pt x="5767" y="14332"/>
                      <a:pt x="5731" y="14332"/>
                    </a:cubicBezTo>
                    <a:cubicBezTo>
                      <a:pt x="5426" y="14332"/>
                      <a:pt x="5169" y="14163"/>
                      <a:pt x="5039" y="13878"/>
                    </a:cubicBezTo>
                    <a:cubicBezTo>
                      <a:pt x="4886" y="13543"/>
                      <a:pt x="4891" y="13150"/>
                      <a:pt x="4900" y="12790"/>
                    </a:cubicBezTo>
                    <a:cubicBezTo>
                      <a:pt x="4902" y="12658"/>
                      <a:pt x="4813" y="12596"/>
                      <a:pt x="4717" y="12596"/>
                    </a:cubicBezTo>
                    <a:cubicBezTo>
                      <a:pt x="4618" y="12596"/>
                      <a:pt x="4512" y="12663"/>
                      <a:pt x="4495" y="12790"/>
                    </a:cubicBezTo>
                    <a:cubicBezTo>
                      <a:pt x="4495" y="12793"/>
                      <a:pt x="4494" y="12796"/>
                      <a:pt x="4494" y="12799"/>
                    </a:cubicBezTo>
                    <a:lnTo>
                      <a:pt x="4492" y="12799"/>
                    </a:lnTo>
                    <a:cubicBezTo>
                      <a:pt x="4492" y="12804"/>
                      <a:pt x="4492" y="12809"/>
                      <a:pt x="4492" y="12814"/>
                    </a:cubicBezTo>
                    <a:lnTo>
                      <a:pt x="4492" y="12814"/>
                    </a:lnTo>
                    <a:cubicBezTo>
                      <a:pt x="4325" y="14063"/>
                      <a:pt x="4130" y="15430"/>
                      <a:pt x="3256" y="16403"/>
                    </a:cubicBezTo>
                    <a:cubicBezTo>
                      <a:pt x="2889" y="16810"/>
                      <a:pt x="2361" y="17202"/>
                      <a:pt x="1791" y="17202"/>
                    </a:cubicBezTo>
                    <a:cubicBezTo>
                      <a:pt x="1772" y="17202"/>
                      <a:pt x="1753" y="17202"/>
                      <a:pt x="1733" y="17201"/>
                    </a:cubicBezTo>
                    <a:cubicBezTo>
                      <a:pt x="1181" y="17179"/>
                      <a:pt x="776" y="16690"/>
                      <a:pt x="617" y="16202"/>
                    </a:cubicBezTo>
                    <a:cubicBezTo>
                      <a:pt x="408" y="15560"/>
                      <a:pt x="481" y="14849"/>
                      <a:pt x="517" y="14185"/>
                    </a:cubicBezTo>
                    <a:cubicBezTo>
                      <a:pt x="559" y="13482"/>
                      <a:pt x="620" y="12773"/>
                      <a:pt x="718" y="12076"/>
                    </a:cubicBezTo>
                    <a:cubicBezTo>
                      <a:pt x="913" y="10709"/>
                      <a:pt x="1223" y="9328"/>
                      <a:pt x="1789" y="8062"/>
                    </a:cubicBezTo>
                    <a:cubicBezTo>
                      <a:pt x="2380" y="6739"/>
                      <a:pt x="3187" y="5520"/>
                      <a:pt x="4185" y="4474"/>
                    </a:cubicBezTo>
                    <a:cubicBezTo>
                      <a:pt x="4192" y="4467"/>
                      <a:pt x="4198" y="4459"/>
                      <a:pt x="4204" y="4452"/>
                    </a:cubicBezTo>
                    <a:lnTo>
                      <a:pt x="4204" y="4452"/>
                    </a:lnTo>
                    <a:cubicBezTo>
                      <a:pt x="5608" y="2998"/>
                      <a:pt x="7371" y="1995"/>
                      <a:pt x="9277" y="1347"/>
                    </a:cubicBezTo>
                    <a:cubicBezTo>
                      <a:pt x="11098" y="730"/>
                      <a:pt x="13021" y="415"/>
                      <a:pt x="14943" y="392"/>
                    </a:cubicBezTo>
                    <a:cubicBezTo>
                      <a:pt x="15009" y="392"/>
                      <a:pt x="15075" y="391"/>
                      <a:pt x="15141" y="391"/>
                    </a:cubicBezTo>
                    <a:close/>
                    <a:moveTo>
                      <a:pt x="15146" y="1"/>
                    </a:moveTo>
                    <a:cubicBezTo>
                      <a:pt x="13597" y="1"/>
                      <a:pt x="12047" y="188"/>
                      <a:pt x="10549" y="565"/>
                    </a:cubicBezTo>
                    <a:cubicBezTo>
                      <a:pt x="8557" y="1065"/>
                      <a:pt x="6621" y="1893"/>
                      <a:pt x="5011" y="3177"/>
                    </a:cubicBezTo>
                    <a:cubicBezTo>
                      <a:pt x="4618" y="3480"/>
                      <a:pt x="4245" y="3829"/>
                      <a:pt x="3888" y="4194"/>
                    </a:cubicBezTo>
                    <a:lnTo>
                      <a:pt x="3888" y="4194"/>
                    </a:lnTo>
                    <a:cubicBezTo>
                      <a:pt x="3888" y="4194"/>
                      <a:pt x="3887" y="4194"/>
                      <a:pt x="3887" y="4195"/>
                    </a:cubicBezTo>
                    <a:cubicBezTo>
                      <a:pt x="3887" y="4195"/>
                      <a:pt x="3887" y="4195"/>
                      <a:pt x="3887" y="4195"/>
                    </a:cubicBezTo>
                    <a:lnTo>
                      <a:pt x="3887" y="4195"/>
                    </a:lnTo>
                    <a:cubicBezTo>
                      <a:pt x="3886" y="4195"/>
                      <a:pt x="3886" y="4196"/>
                      <a:pt x="3885" y="4197"/>
                    </a:cubicBezTo>
                    <a:lnTo>
                      <a:pt x="3885" y="4197"/>
                    </a:lnTo>
                    <a:cubicBezTo>
                      <a:pt x="2932" y="5203"/>
                      <a:pt x="2143" y="6358"/>
                      <a:pt x="1552" y="7610"/>
                    </a:cubicBezTo>
                    <a:cubicBezTo>
                      <a:pt x="907" y="8965"/>
                      <a:pt x="545" y="10438"/>
                      <a:pt x="330" y="11920"/>
                    </a:cubicBezTo>
                    <a:cubicBezTo>
                      <a:pt x="224" y="12673"/>
                      <a:pt x="149" y="13432"/>
                      <a:pt x="107" y="14193"/>
                    </a:cubicBezTo>
                    <a:cubicBezTo>
                      <a:pt x="70" y="14894"/>
                      <a:pt x="1" y="15641"/>
                      <a:pt x="224" y="16317"/>
                    </a:cubicBezTo>
                    <a:cubicBezTo>
                      <a:pt x="405" y="16877"/>
                      <a:pt x="824" y="17407"/>
                      <a:pt x="1412" y="17569"/>
                    </a:cubicBezTo>
                    <a:cubicBezTo>
                      <a:pt x="1537" y="17603"/>
                      <a:pt x="1662" y="17618"/>
                      <a:pt x="1787" y="17618"/>
                    </a:cubicBezTo>
                    <a:cubicBezTo>
                      <a:pt x="2322" y="17618"/>
                      <a:pt x="2841" y="17333"/>
                      <a:pt x="3240" y="16989"/>
                    </a:cubicBezTo>
                    <a:cubicBezTo>
                      <a:pt x="4104" y="16250"/>
                      <a:pt x="4476" y="15190"/>
                      <a:pt x="4692" y="14102"/>
                    </a:cubicBezTo>
                    <a:lnTo>
                      <a:pt x="4692" y="14102"/>
                    </a:lnTo>
                    <a:cubicBezTo>
                      <a:pt x="4696" y="14110"/>
                      <a:pt x="4700" y="14118"/>
                      <a:pt x="4704" y="14127"/>
                    </a:cubicBezTo>
                    <a:cubicBezTo>
                      <a:pt x="4902" y="14512"/>
                      <a:pt x="5292" y="14747"/>
                      <a:pt x="5718" y="14747"/>
                    </a:cubicBezTo>
                    <a:cubicBezTo>
                      <a:pt x="5748" y="14747"/>
                      <a:pt x="5778" y="14745"/>
                      <a:pt x="5809" y="14743"/>
                    </a:cubicBezTo>
                    <a:cubicBezTo>
                      <a:pt x="6294" y="14707"/>
                      <a:pt x="6716" y="14433"/>
                      <a:pt x="6998" y="14043"/>
                    </a:cubicBezTo>
                    <a:cubicBezTo>
                      <a:pt x="7124" y="13867"/>
                      <a:pt x="7222" y="13676"/>
                      <a:pt x="7301" y="13475"/>
                    </a:cubicBezTo>
                    <a:lnTo>
                      <a:pt x="7301" y="13475"/>
                    </a:lnTo>
                    <a:cubicBezTo>
                      <a:pt x="7460" y="14014"/>
                      <a:pt x="7764" y="14501"/>
                      <a:pt x="8306" y="14715"/>
                    </a:cubicBezTo>
                    <a:cubicBezTo>
                      <a:pt x="8482" y="14785"/>
                      <a:pt x="8661" y="14816"/>
                      <a:pt x="8839" y="14816"/>
                    </a:cubicBezTo>
                    <a:cubicBezTo>
                      <a:pt x="9627" y="14816"/>
                      <a:pt x="10390" y="14198"/>
                      <a:pt x="10722" y="13513"/>
                    </a:cubicBezTo>
                    <a:cubicBezTo>
                      <a:pt x="10729" y="13498"/>
                      <a:pt x="10736" y="13484"/>
                      <a:pt x="10743" y="13469"/>
                    </a:cubicBezTo>
                    <a:lnTo>
                      <a:pt x="10743" y="13469"/>
                    </a:lnTo>
                    <a:cubicBezTo>
                      <a:pt x="10917" y="13937"/>
                      <a:pt x="11196" y="14362"/>
                      <a:pt x="11578" y="14659"/>
                    </a:cubicBezTo>
                    <a:cubicBezTo>
                      <a:pt x="11822" y="14849"/>
                      <a:pt x="12079" y="14929"/>
                      <a:pt x="12332" y="14929"/>
                    </a:cubicBezTo>
                    <a:cubicBezTo>
                      <a:pt x="12966" y="14929"/>
                      <a:pt x="13583" y="14431"/>
                      <a:pt x="13955" y="13903"/>
                    </a:cubicBezTo>
                    <a:cubicBezTo>
                      <a:pt x="14094" y="13706"/>
                      <a:pt x="14212" y="13493"/>
                      <a:pt x="14309" y="13272"/>
                    </a:cubicBezTo>
                    <a:lnTo>
                      <a:pt x="14309" y="13272"/>
                    </a:lnTo>
                    <a:cubicBezTo>
                      <a:pt x="14450" y="13959"/>
                      <a:pt x="14728" y="14609"/>
                      <a:pt x="15372" y="14977"/>
                    </a:cubicBezTo>
                    <a:cubicBezTo>
                      <a:pt x="15610" y="15115"/>
                      <a:pt x="15859" y="15177"/>
                      <a:pt x="16104" y="15177"/>
                    </a:cubicBezTo>
                    <a:cubicBezTo>
                      <a:pt x="16768" y="15177"/>
                      <a:pt x="17405" y="14724"/>
                      <a:pt x="17719" y="14107"/>
                    </a:cubicBezTo>
                    <a:cubicBezTo>
                      <a:pt x="17755" y="14036"/>
                      <a:pt x="17787" y="13963"/>
                      <a:pt x="17816" y="13890"/>
                    </a:cubicBezTo>
                    <a:lnTo>
                      <a:pt x="17816" y="13890"/>
                    </a:lnTo>
                    <a:cubicBezTo>
                      <a:pt x="18006" y="14230"/>
                      <a:pt x="18296" y="14513"/>
                      <a:pt x="18664" y="14673"/>
                    </a:cubicBezTo>
                    <a:cubicBezTo>
                      <a:pt x="18918" y="14784"/>
                      <a:pt x="19187" y="14838"/>
                      <a:pt x="19454" y="14838"/>
                    </a:cubicBezTo>
                    <a:cubicBezTo>
                      <a:pt x="20128" y="14838"/>
                      <a:pt x="20785" y="14497"/>
                      <a:pt x="21122" y="13875"/>
                    </a:cubicBezTo>
                    <a:cubicBezTo>
                      <a:pt x="21184" y="13762"/>
                      <a:pt x="21234" y="13642"/>
                      <a:pt x="21273" y="13519"/>
                    </a:cubicBezTo>
                    <a:lnTo>
                      <a:pt x="21273" y="13519"/>
                    </a:lnTo>
                    <a:cubicBezTo>
                      <a:pt x="21448" y="13827"/>
                      <a:pt x="21682" y="14094"/>
                      <a:pt x="21998" y="14260"/>
                    </a:cubicBezTo>
                    <a:cubicBezTo>
                      <a:pt x="22210" y="14371"/>
                      <a:pt x="22436" y="14422"/>
                      <a:pt x="22662" y="14422"/>
                    </a:cubicBezTo>
                    <a:cubicBezTo>
                      <a:pt x="23162" y="14422"/>
                      <a:pt x="23654" y="14170"/>
                      <a:pt x="23953" y="13752"/>
                    </a:cubicBezTo>
                    <a:lnTo>
                      <a:pt x="23953" y="13752"/>
                    </a:lnTo>
                    <a:cubicBezTo>
                      <a:pt x="24029" y="13978"/>
                      <a:pt x="24137" y="14188"/>
                      <a:pt x="24286" y="14366"/>
                    </a:cubicBezTo>
                    <a:cubicBezTo>
                      <a:pt x="24533" y="14665"/>
                      <a:pt x="24899" y="14796"/>
                      <a:pt x="25272" y="14796"/>
                    </a:cubicBezTo>
                    <a:cubicBezTo>
                      <a:pt x="25439" y="14796"/>
                      <a:pt x="25608" y="14770"/>
                      <a:pt x="25767" y="14721"/>
                    </a:cubicBezTo>
                    <a:cubicBezTo>
                      <a:pt x="26214" y="14582"/>
                      <a:pt x="26541" y="14256"/>
                      <a:pt x="26757" y="13860"/>
                    </a:cubicBezTo>
                    <a:lnTo>
                      <a:pt x="26757" y="13860"/>
                    </a:lnTo>
                    <a:cubicBezTo>
                      <a:pt x="26778" y="14083"/>
                      <a:pt x="26803" y="14306"/>
                      <a:pt x="26830" y="14528"/>
                    </a:cubicBezTo>
                    <a:cubicBezTo>
                      <a:pt x="26964" y="15574"/>
                      <a:pt x="27137" y="16688"/>
                      <a:pt x="27628" y="17636"/>
                    </a:cubicBezTo>
                    <a:cubicBezTo>
                      <a:pt x="27818" y="17993"/>
                      <a:pt x="28083" y="18356"/>
                      <a:pt x="28462" y="18520"/>
                    </a:cubicBezTo>
                    <a:cubicBezTo>
                      <a:pt x="28605" y="18582"/>
                      <a:pt x="28754" y="18612"/>
                      <a:pt x="28902" y="18612"/>
                    </a:cubicBezTo>
                    <a:cubicBezTo>
                      <a:pt x="29214" y="18612"/>
                      <a:pt x="29519" y="18480"/>
                      <a:pt x="29743" y="18241"/>
                    </a:cubicBezTo>
                    <a:cubicBezTo>
                      <a:pt x="30133" y="17817"/>
                      <a:pt x="30289" y="17206"/>
                      <a:pt x="30382" y="16651"/>
                    </a:cubicBezTo>
                    <a:cubicBezTo>
                      <a:pt x="30479" y="16063"/>
                      <a:pt x="30510" y="15463"/>
                      <a:pt x="30513" y="14866"/>
                    </a:cubicBezTo>
                    <a:cubicBezTo>
                      <a:pt x="30527" y="13033"/>
                      <a:pt x="30273" y="11211"/>
                      <a:pt x="29673" y="9476"/>
                    </a:cubicBezTo>
                    <a:cubicBezTo>
                      <a:pt x="29042" y="7635"/>
                      <a:pt x="28058" y="5911"/>
                      <a:pt x="26707" y="4499"/>
                    </a:cubicBezTo>
                    <a:cubicBezTo>
                      <a:pt x="25449" y="3179"/>
                      <a:pt x="23909" y="2147"/>
                      <a:pt x="22241" y="1422"/>
                    </a:cubicBezTo>
                    <a:cubicBezTo>
                      <a:pt x="20428" y="632"/>
                      <a:pt x="18483" y="189"/>
                      <a:pt x="16511" y="49"/>
                    </a:cubicBezTo>
                    <a:cubicBezTo>
                      <a:pt x="16057" y="17"/>
                      <a:pt x="15602" y="1"/>
                      <a:pt x="1514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330" name="Google Shape;9159;p70">
            <a:extLst>
              <a:ext uri="{FF2B5EF4-FFF2-40B4-BE49-F238E27FC236}">
                <a16:creationId xmlns:a16="http://schemas.microsoft.com/office/drawing/2014/main" id="{0013938B-67F5-7646-9E91-449956894B3A}"/>
              </a:ext>
            </a:extLst>
          </p:cNvPr>
          <p:cNvGrpSpPr/>
          <p:nvPr/>
        </p:nvGrpSpPr>
        <p:grpSpPr>
          <a:xfrm>
            <a:off x="7795898" y="-34685"/>
            <a:ext cx="1276601" cy="1276663"/>
            <a:chOff x="2152414" y="3823187"/>
            <a:chExt cx="1276601" cy="1276663"/>
          </a:xfrm>
        </p:grpSpPr>
        <p:sp>
          <p:nvSpPr>
            <p:cNvPr id="56331" name="Google Shape;9160;p70">
              <a:extLst>
                <a:ext uri="{FF2B5EF4-FFF2-40B4-BE49-F238E27FC236}">
                  <a16:creationId xmlns:a16="http://schemas.microsoft.com/office/drawing/2014/main" id="{253AC53E-3621-F727-6890-D1E6E3901302}"/>
                </a:ext>
              </a:extLst>
            </p:cNvPr>
            <p:cNvSpPr/>
            <p:nvPr/>
          </p:nvSpPr>
          <p:spPr>
            <a:xfrm>
              <a:off x="2152414" y="3823187"/>
              <a:ext cx="1276601" cy="1276663"/>
            </a:xfrm>
            <a:custGeom>
              <a:avLst/>
              <a:gdLst/>
              <a:ahLst/>
              <a:cxnLst/>
              <a:rect l="l" t="t" r="r" b="b"/>
              <a:pathLst>
                <a:path w="41184" h="41186" extrusionOk="0">
                  <a:moveTo>
                    <a:pt x="20592" y="0"/>
                  </a:moveTo>
                  <a:cubicBezTo>
                    <a:pt x="15129" y="0"/>
                    <a:pt x="9893" y="2171"/>
                    <a:pt x="6032" y="6032"/>
                  </a:cubicBezTo>
                  <a:cubicBezTo>
                    <a:pt x="2168" y="9893"/>
                    <a:pt x="0" y="15132"/>
                    <a:pt x="0" y="20595"/>
                  </a:cubicBezTo>
                  <a:cubicBezTo>
                    <a:pt x="0" y="26054"/>
                    <a:pt x="2168" y="31293"/>
                    <a:pt x="6032" y="35154"/>
                  </a:cubicBezTo>
                  <a:cubicBezTo>
                    <a:pt x="9893" y="39015"/>
                    <a:pt x="15129" y="41186"/>
                    <a:pt x="20592" y="41186"/>
                  </a:cubicBezTo>
                  <a:cubicBezTo>
                    <a:pt x="26054" y="41186"/>
                    <a:pt x="31291" y="39015"/>
                    <a:pt x="35152" y="35154"/>
                  </a:cubicBezTo>
                  <a:cubicBezTo>
                    <a:pt x="39015" y="31293"/>
                    <a:pt x="41183" y="26054"/>
                    <a:pt x="41183" y="20595"/>
                  </a:cubicBezTo>
                  <a:cubicBezTo>
                    <a:pt x="41183" y="15132"/>
                    <a:pt x="39015" y="9893"/>
                    <a:pt x="35152" y="6032"/>
                  </a:cubicBezTo>
                  <a:cubicBezTo>
                    <a:pt x="31291" y="2171"/>
                    <a:pt x="26054" y="0"/>
                    <a:pt x="20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332" name="Google Shape;9161;p70">
              <a:extLst>
                <a:ext uri="{FF2B5EF4-FFF2-40B4-BE49-F238E27FC236}">
                  <a16:creationId xmlns:a16="http://schemas.microsoft.com/office/drawing/2014/main" id="{1A8E4DEA-BA8B-FF1A-0BA9-C774F8EF9DDB}"/>
                </a:ext>
              </a:extLst>
            </p:cNvPr>
            <p:cNvGrpSpPr/>
            <p:nvPr/>
          </p:nvGrpSpPr>
          <p:grpSpPr>
            <a:xfrm>
              <a:off x="2201763" y="3884995"/>
              <a:ext cx="1171340" cy="1171402"/>
              <a:chOff x="2201763" y="3884995"/>
              <a:chExt cx="1171340" cy="1171402"/>
            </a:xfrm>
          </p:grpSpPr>
          <p:sp>
            <p:nvSpPr>
              <p:cNvPr id="56333" name="Google Shape;9162;p70">
                <a:extLst>
                  <a:ext uri="{FF2B5EF4-FFF2-40B4-BE49-F238E27FC236}">
                    <a16:creationId xmlns:a16="http://schemas.microsoft.com/office/drawing/2014/main" id="{8CCD1CDD-4BCF-ED7A-F303-7FB08A4054FD}"/>
                  </a:ext>
                </a:extLst>
              </p:cNvPr>
              <p:cNvSpPr/>
              <p:nvPr/>
            </p:nvSpPr>
            <p:spPr>
              <a:xfrm>
                <a:off x="2208009" y="3891303"/>
                <a:ext cx="1158849" cy="1158756"/>
              </a:xfrm>
              <a:custGeom>
                <a:avLst/>
                <a:gdLst/>
                <a:ahLst/>
                <a:cxnLst/>
                <a:rect l="l" t="t" r="r" b="b"/>
                <a:pathLst>
                  <a:path w="37295" h="37292" extrusionOk="0">
                    <a:moveTo>
                      <a:pt x="18648" y="1"/>
                    </a:moveTo>
                    <a:cubicBezTo>
                      <a:pt x="13701" y="1"/>
                      <a:pt x="8959" y="1965"/>
                      <a:pt x="5463" y="5460"/>
                    </a:cubicBezTo>
                    <a:cubicBezTo>
                      <a:pt x="1965" y="8959"/>
                      <a:pt x="1" y="13701"/>
                      <a:pt x="1" y="18648"/>
                    </a:cubicBezTo>
                    <a:cubicBezTo>
                      <a:pt x="1" y="23591"/>
                      <a:pt x="1965" y="28334"/>
                      <a:pt x="5463" y="31832"/>
                    </a:cubicBezTo>
                    <a:cubicBezTo>
                      <a:pt x="8959" y="35328"/>
                      <a:pt x="13701" y="37292"/>
                      <a:pt x="18648" y="37292"/>
                    </a:cubicBezTo>
                    <a:cubicBezTo>
                      <a:pt x="23594" y="37292"/>
                      <a:pt x="28337" y="35328"/>
                      <a:pt x="31832" y="31832"/>
                    </a:cubicBezTo>
                    <a:cubicBezTo>
                      <a:pt x="35331" y="28334"/>
                      <a:pt x="37295" y="23591"/>
                      <a:pt x="37295" y="18648"/>
                    </a:cubicBezTo>
                    <a:cubicBezTo>
                      <a:pt x="37295" y="13701"/>
                      <a:pt x="35331" y="8959"/>
                      <a:pt x="31832" y="5460"/>
                    </a:cubicBezTo>
                    <a:cubicBezTo>
                      <a:pt x="28337" y="1965"/>
                      <a:pt x="23594" y="1"/>
                      <a:pt x="186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4" name="Google Shape;9163;p70">
                <a:extLst>
                  <a:ext uri="{FF2B5EF4-FFF2-40B4-BE49-F238E27FC236}">
                    <a16:creationId xmlns:a16="http://schemas.microsoft.com/office/drawing/2014/main" id="{B7226C3A-BD8F-D96E-2DBC-B10DFB1F52C8}"/>
                  </a:ext>
                </a:extLst>
              </p:cNvPr>
              <p:cNvSpPr/>
              <p:nvPr/>
            </p:nvSpPr>
            <p:spPr>
              <a:xfrm>
                <a:off x="2201763" y="3884995"/>
                <a:ext cx="1171340" cy="1171402"/>
              </a:xfrm>
              <a:custGeom>
                <a:avLst/>
                <a:gdLst/>
                <a:ahLst/>
                <a:cxnLst/>
                <a:rect l="l" t="t" r="r" b="b"/>
                <a:pathLst>
                  <a:path w="37697" h="37699" extrusionOk="0">
                    <a:moveTo>
                      <a:pt x="18849" y="402"/>
                    </a:moveTo>
                    <a:cubicBezTo>
                      <a:pt x="29020" y="402"/>
                      <a:pt x="37292" y="8676"/>
                      <a:pt x="37292" y="18845"/>
                    </a:cubicBezTo>
                    <a:cubicBezTo>
                      <a:pt x="37292" y="29014"/>
                      <a:pt x="29017" y="37291"/>
                      <a:pt x="18849" y="37291"/>
                    </a:cubicBezTo>
                    <a:cubicBezTo>
                      <a:pt x="8680" y="37291"/>
                      <a:pt x="405" y="29014"/>
                      <a:pt x="405" y="18845"/>
                    </a:cubicBezTo>
                    <a:cubicBezTo>
                      <a:pt x="405" y="8676"/>
                      <a:pt x="8680" y="402"/>
                      <a:pt x="18849" y="402"/>
                    </a:cubicBezTo>
                    <a:close/>
                    <a:moveTo>
                      <a:pt x="18849" y="0"/>
                    </a:moveTo>
                    <a:cubicBezTo>
                      <a:pt x="8457" y="0"/>
                      <a:pt x="1" y="8459"/>
                      <a:pt x="1" y="18851"/>
                    </a:cubicBezTo>
                    <a:cubicBezTo>
                      <a:pt x="1" y="29243"/>
                      <a:pt x="8454" y="37698"/>
                      <a:pt x="18849" y="37698"/>
                    </a:cubicBezTo>
                    <a:cubicBezTo>
                      <a:pt x="29241" y="37698"/>
                      <a:pt x="37697" y="29243"/>
                      <a:pt x="37697" y="18851"/>
                    </a:cubicBezTo>
                    <a:cubicBezTo>
                      <a:pt x="37697" y="8459"/>
                      <a:pt x="29241" y="0"/>
                      <a:pt x="1884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5" name="Google Shape;9164;p70">
                <a:extLst>
                  <a:ext uri="{FF2B5EF4-FFF2-40B4-BE49-F238E27FC236}">
                    <a16:creationId xmlns:a16="http://schemas.microsoft.com/office/drawing/2014/main" id="{75AAE189-8053-9510-AD87-DD27D03330C5}"/>
                  </a:ext>
                </a:extLst>
              </p:cNvPr>
              <p:cNvSpPr/>
              <p:nvPr/>
            </p:nvSpPr>
            <p:spPr>
              <a:xfrm>
                <a:off x="2705595" y="3944032"/>
                <a:ext cx="158687" cy="146258"/>
              </a:xfrm>
              <a:custGeom>
                <a:avLst/>
                <a:gdLst/>
                <a:ahLst/>
                <a:cxnLst/>
                <a:rect l="l" t="t" r="r" b="b"/>
                <a:pathLst>
                  <a:path w="5107" h="4707" extrusionOk="0">
                    <a:moveTo>
                      <a:pt x="4000" y="1"/>
                    </a:moveTo>
                    <a:cubicBezTo>
                      <a:pt x="3715" y="1"/>
                      <a:pt x="3422" y="84"/>
                      <a:pt x="3150" y="176"/>
                    </a:cubicBezTo>
                    <a:cubicBezTo>
                      <a:pt x="2824" y="286"/>
                      <a:pt x="2482" y="408"/>
                      <a:pt x="2143" y="408"/>
                    </a:cubicBezTo>
                    <a:cubicBezTo>
                      <a:pt x="2061" y="408"/>
                      <a:pt x="1979" y="401"/>
                      <a:pt x="1897" y="385"/>
                    </a:cubicBezTo>
                    <a:cubicBezTo>
                      <a:pt x="1654" y="338"/>
                      <a:pt x="1403" y="210"/>
                      <a:pt x="1167" y="210"/>
                    </a:cubicBezTo>
                    <a:cubicBezTo>
                      <a:pt x="1092" y="210"/>
                      <a:pt x="1018" y="223"/>
                      <a:pt x="946" y="257"/>
                    </a:cubicBezTo>
                    <a:cubicBezTo>
                      <a:pt x="720" y="360"/>
                      <a:pt x="592" y="633"/>
                      <a:pt x="349" y="700"/>
                    </a:cubicBezTo>
                    <a:cubicBezTo>
                      <a:pt x="232" y="731"/>
                      <a:pt x="64" y="731"/>
                      <a:pt x="28" y="848"/>
                    </a:cubicBezTo>
                    <a:cubicBezTo>
                      <a:pt x="0" y="946"/>
                      <a:pt x="95" y="1038"/>
                      <a:pt x="190" y="1063"/>
                    </a:cubicBezTo>
                    <a:cubicBezTo>
                      <a:pt x="282" y="1085"/>
                      <a:pt x="391" y="1071"/>
                      <a:pt x="488" y="1093"/>
                    </a:cubicBezTo>
                    <a:cubicBezTo>
                      <a:pt x="753" y="1149"/>
                      <a:pt x="879" y="1439"/>
                      <a:pt x="1018" y="1668"/>
                    </a:cubicBezTo>
                    <a:cubicBezTo>
                      <a:pt x="1180" y="1936"/>
                      <a:pt x="1409" y="2198"/>
                      <a:pt x="1384" y="2508"/>
                    </a:cubicBezTo>
                    <a:cubicBezTo>
                      <a:pt x="1367" y="2703"/>
                      <a:pt x="1253" y="2871"/>
                      <a:pt x="1175" y="3049"/>
                    </a:cubicBezTo>
                    <a:cubicBezTo>
                      <a:pt x="1071" y="3295"/>
                      <a:pt x="1038" y="3565"/>
                      <a:pt x="1080" y="3827"/>
                    </a:cubicBezTo>
                    <a:cubicBezTo>
                      <a:pt x="1130" y="4168"/>
                      <a:pt x="1328" y="4500"/>
                      <a:pt x="1641" y="4648"/>
                    </a:cubicBezTo>
                    <a:cubicBezTo>
                      <a:pt x="1722" y="4685"/>
                      <a:pt x="1814" y="4707"/>
                      <a:pt x="1903" y="4707"/>
                    </a:cubicBezTo>
                    <a:cubicBezTo>
                      <a:pt x="2014" y="4707"/>
                      <a:pt x="2120" y="4673"/>
                      <a:pt x="2196" y="4595"/>
                    </a:cubicBezTo>
                    <a:cubicBezTo>
                      <a:pt x="2352" y="4427"/>
                      <a:pt x="2316" y="4134"/>
                      <a:pt x="2489" y="3978"/>
                    </a:cubicBezTo>
                    <a:cubicBezTo>
                      <a:pt x="2659" y="3825"/>
                      <a:pt x="2955" y="3886"/>
                      <a:pt x="3130" y="3735"/>
                    </a:cubicBezTo>
                    <a:cubicBezTo>
                      <a:pt x="3331" y="3562"/>
                      <a:pt x="3273" y="3191"/>
                      <a:pt x="3493" y="3035"/>
                    </a:cubicBezTo>
                    <a:cubicBezTo>
                      <a:pt x="3563" y="2985"/>
                      <a:pt x="3652" y="2971"/>
                      <a:pt x="3741" y="2971"/>
                    </a:cubicBezTo>
                    <a:cubicBezTo>
                      <a:pt x="3787" y="2971"/>
                      <a:pt x="3834" y="2975"/>
                      <a:pt x="3878" y="2979"/>
                    </a:cubicBezTo>
                    <a:cubicBezTo>
                      <a:pt x="3948" y="2987"/>
                      <a:pt x="4019" y="2996"/>
                      <a:pt x="4088" y="2996"/>
                    </a:cubicBezTo>
                    <a:cubicBezTo>
                      <a:pt x="4152" y="2996"/>
                      <a:pt x="4215" y="2988"/>
                      <a:pt x="4274" y="2963"/>
                    </a:cubicBezTo>
                    <a:cubicBezTo>
                      <a:pt x="4394" y="2910"/>
                      <a:pt x="4483" y="2748"/>
                      <a:pt x="4408" y="2642"/>
                    </a:cubicBezTo>
                    <a:cubicBezTo>
                      <a:pt x="4377" y="2597"/>
                      <a:pt x="4322" y="2564"/>
                      <a:pt x="4302" y="2513"/>
                    </a:cubicBezTo>
                    <a:cubicBezTo>
                      <a:pt x="4224" y="2338"/>
                      <a:pt x="4559" y="2142"/>
                      <a:pt x="4441" y="1992"/>
                    </a:cubicBezTo>
                    <a:cubicBezTo>
                      <a:pt x="4539" y="1769"/>
                      <a:pt x="4986" y="1844"/>
                      <a:pt x="5013" y="1601"/>
                    </a:cubicBezTo>
                    <a:cubicBezTo>
                      <a:pt x="5027" y="1476"/>
                      <a:pt x="4896" y="1384"/>
                      <a:pt x="4860" y="1264"/>
                    </a:cubicBezTo>
                    <a:cubicBezTo>
                      <a:pt x="4790" y="1057"/>
                      <a:pt x="4988" y="867"/>
                      <a:pt x="5041" y="653"/>
                    </a:cubicBezTo>
                    <a:cubicBezTo>
                      <a:pt x="5106" y="382"/>
                      <a:pt x="4857" y="91"/>
                      <a:pt x="4583" y="91"/>
                    </a:cubicBezTo>
                    <a:cubicBezTo>
                      <a:pt x="4552" y="91"/>
                      <a:pt x="4520" y="95"/>
                      <a:pt x="4489" y="103"/>
                    </a:cubicBezTo>
                    <a:cubicBezTo>
                      <a:pt x="4333" y="30"/>
                      <a:pt x="4168" y="1"/>
                      <a:pt x="40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6" name="Google Shape;9165;p70">
                <a:extLst>
                  <a:ext uri="{FF2B5EF4-FFF2-40B4-BE49-F238E27FC236}">
                    <a16:creationId xmlns:a16="http://schemas.microsoft.com/office/drawing/2014/main" id="{177428BA-7102-B375-B351-88B0F1033FB3}"/>
                  </a:ext>
                </a:extLst>
              </p:cNvPr>
              <p:cNvSpPr/>
              <p:nvPr/>
            </p:nvSpPr>
            <p:spPr>
              <a:xfrm>
                <a:off x="2671695" y="3942323"/>
                <a:ext cx="48660" cy="28027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02" extrusionOk="0">
                    <a:moveTo>
                      <a:pt x="1290" y="1"/>
                    </a:moveTo>
                    <a:cubicBezTo>
                      <a:pt x="1254" y="1"/>
                      <a:pt x="1218" y="5"/>
                      <a:pt x="1183" y="13"/>
                    </a:cubicBezTo>
                    <a:cubicBezTo>
                      <a:pt x="1158" y="8"/>
                      <a:pt x="1134" y="5"/>
                      <a:pt x="1110" y="5"/>
                    </a:cubicBezTo>
                    <a:cubicBezTo>
                      <a:pt x="971" y="5"/>
                      <a:pt x="848" y="88"/>
                      <a:pt x="734" y="164"/>
                    </a:cubicBezTo>
                    <a:cubicBezTo>
                      <a:pt x="553" y="286"/>
                      <a:pt x="371" y="412"/>
                      <a:pt x="190" y="535"/>
                    </a:cubicBezTo>
                    <a:cubicBezTo>
                      <a:pt x="134" y="574"/>
                      <a:pt x="73" y="610"/>
                      <a:pt x="39" y="671"/>
                    </a:cubicBezTo>
                    <a:cubicBezTo>
                      <a:pt x="3" y="730"/>
                      <a:pt x="0" y="814"/>
                      <a:pt x="51" y="861"/>
                    </a:cubicBezTo>
                    <a:cubicBezTo>
                      <a:pt x="77" y="891"/>
                      <a:pt x="115" y="902"/>
                      <a:pt x="156" y="902"/>
                    </a:cubicBezTo>
                    <a:cubicBezTo>
                      <a:pt x="188" y="902"/>
                      <a:pt x="222" y="895"/>
                      <a:pt x="251" y="883"/>
                    </a:cubicBezTo>
                    <a:cubicBezTo>
                      <a:pt x="293" y="867"/>
                      <a:pt x="332" y="842"/>
                      <a:pt x="371" y="816"/>
                    </a:cubicBezTo>
                    <a:cubicBezTo>
                      <a:pt x="441" y="769"/>
                      <a:pt x="505" y="710"/>
                      <a:pt x="581" y="666"/>
                    </a:cubicBezTo>
                    <a:cubicBezTo>
                      <a:pt x="837" y="512"/>
                      <a:pt x="1172" y="535"/>
                      <a:pt x="1426" y="373"/>
                    </a:cubicBezTo>
                    <a:cubicBezTo>
                      <a:pt x="1476" y="342"/>
                      <a:pt x="1521" y="303"/>
                      <a:pt x="1538" y="253"/>
                    </a:cubicBezTo>
                    <a:cubicBezTo>
                      <a:pt x="1565" y="172"/>
                      <a:pt x="1518" y="80"/>
                      <a:pt x="1445" y="38"/>
                    </a:cubicBezTo>
                    <a:cubicBezTo>
                      <a:pt x="1398" y="11"/>
                      <a:pt x="1344" y="1"/>
                      <a:pt x="12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7" name="Google Shape;9166;p70">
                <a:extLst>
                  <a:ext uri="{FF2B5EF4-FFF2-40B4-BE49-F238E27FC236}">
                    <a16:creationId xmlns:a16="http://schemas.microsoft.com/office/drawing/2014/main" id="{00D93807-5A02-E552-1072-A8D78A84DFE1}"/>
                  </a:ext>
                </a:extLst>
              </p:cNvPr>
              <p:cNvSpPr/>
              <p:nvPr/>
            </p:nvSpPr>
            <p:spPr>
              <a:xfrm>
                <a:off x="2961907" y="4146652"/>
                <a:ext cx="48660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03" extrusionOk="0">
                    <a:moveTo>
                      <a:pt x="1292" y="1"/>
                    </a:moveTo>
                    <a:cubicBezTo>
                      <a:pt x="1255" y="1"/>
                      <a:pt x="1217" y="6"/>
                      <a:pt x="1181" y="15"/>
                    </a:cubicBezTo>
                    <a:cubicBezTo>
                      <a:pt x="1154" y="9"/>
                      <a:pt x="1128" y="6"/>
                      <a:pt x="1103" y="6"/>
                    </a:cubicBezTo>
                    <a:cubicBezTo>
                      <a:pt x="966" y="6"/>
                      <a:pt x="847" y="88"/>
                      <a:pt x="731" y="166"/>
                    </a:cubicBezTo>
                    <a:cubicBezTo>
                      <a:pt x="550" y="289"/>
                      <a:pt x="369" y="414"/>
                      <a:pt x="187" y="534"/>
                    </a:cubicBezTo>
                    <a:cubicBezTo>
                      <a:pt x="132" y="573"/>
                      <a:pt x="73" y="612"/>
                      <a:pt x="37" y="671"/>
                    </a:cubicBezTo>
                    <a:cubicBezTo>
                      <a:pt x="3" y="730"/>
                      <a:pt x="1" y="813"/>
                      <a:pt x="48" y="863"/>
                    </a:cubicBezTo>
                    <a:cubicBezTo>
                      <a:pt x="75" y="892"/>
                      <a:pt x="112" y="903"/>
                      <a:pt x="152" y="903"/>
                    </a:cubicBezTo>
                    <a:cubicBezTo>
                      <a:pt x="185" y="903"/>
                      <a:pt x="221" y="895"/>
                      <a:pt x="252" y="883"/>
                    </a:cubicBezTo>
                    <a:cubicBezTo>
                      <a:pt x="293" y="869"/>
                      <a:pt x="330" y="847"/>
                      <a:pt x="369" y="819"/>
                    </a:cubicBezTo>
                    <a:cubicBezTo>
                      <a:pt x="439" y="769"/>
                      <a:pt x="506" y="713"/>
                      <a:pt x="578" y="668"/>
                    </a:cubicBezTo>
                    <a:cubicBezTo>
                      <a:pt x="837" y="515"/>
                      <a:pt x="1172" y="534"/>
                      <a:pt x="1426" y="375"/>
                    </a:cubicBezTo>
                    <a:cubicBezTo>
                      <a:pt x="1474" y="345"/>
                      <a:pt x="1521" y="305"/>
                      <a:pt x="1538" y="252"/>
                    </a:cubicBezTo>
                    <a:cubicBezTo>
                      <a:pt x="1566" y="172"/>
                      <a:pt x="1515" y="82"/>
                      <a:pt x="1443" y="40"/>
                    </a:cubicBezTo>
                    <a:cubicBezTo>
                      <a:pt x="1398" y="12"/>
                      <a:pt x="1346" y="1"/>
                      <a:pt x="12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8" name="Google Shape;9167;p70">
                <a:extLst>
                  <a:ext uri="{FF2B5EF4-FFF2-40B4-BE49-F238E27FC236}">
                    <a16:creationId xmlns:a16="http://schemas.microsoft.com/office/drawing/2014/main" id="{E1809442-E550-8E73-F5CF-A657156FA021}"/>
                  </a:ext>
                </a:extLst>
              </p:cNvPr>
              <p:cNvSpPr/>
              <p:nvPr/>
            </p:nvSpPr>
            <p:spPr>
              <a:xfrm>
                <a:off x="2619930" y="4000707"/>
                <a:ext cx="71653" cy="73114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53" extrusionOk="0">
                    <a:moveTo>
                      <a:pt x="856" y="0"/>
                    </a:moveTo>
                    <a:cubicBezTo>
                      <a:pt x="611" y="0"/>
                      <a:pt x="359" y="109"/>
                      <a:pt x="132" y="215"/>
                    </a:cubicBezTo>
                    <a:cubicBezTo>
                      <a:pt x="71" y="246"/>
                      <a:pt x="1" y="291"/>
                      <a:pt x="4" y="357"/>
                    </a:cubicBezTo>
                    <a:cubicBezTo>
                      <a:pt x="9" y="433"/>
                      <a:pt x="104" y="466"/>
                      <a:pt x="177" y="475"/>
                    </a:cubicBezTo>
                    <a:cubicBezTo>
                      <a:pt x="333" y="494"/>
                      <a:pt x="495" y="483"/>
                      <a:pt x="648" y="508"/>
                    </a:cubicBezTo>
                    <a:cubicBezTo>
                      <a:pt x="804" y="528"/>
                      <a:pt x="966" y="592"/>
                      <a:pt x="1061" y="717"/>
                    </a:cubicBezTo>
                    <a:cubicBezTo>
                      <a:pt x="1133" y="815"/>
                      <a:pt x="1161" y="941"/>
                      <a:pt x="1237" y="1038"/>
                    </a:cubicBezTo>
                    <a:cubicBezTo>
                      <a:pt x="1334" y="1164"/>
                      <a:pt x="1524" y="1242"/>
                      <a:pt x="1527" y="1404"/>
                    </a:cubicBezTo>
                    <a:cubicBezTo>
                      <a:pt x="1530" y="1582"/>
                      <a:pt x="1309" y="1671"/>
                      <a:pt x="1220" y="1819"/>
                    </a:cubicBezTo>
                    <a:cubicBezTo>
                      <a:pt x="1206" y="1847"/>
                      <a:pt x="1195" y="1875"/>
                      <a:pt x="1178" y="1895"/>
                    </a:cubicBezTo>
                    <a:cubicBezTo>
                      <a:pt x="1170" y="1953"/>
                      <a:pt x="1189" y="2017"/>
                      <a:pt x="1209" y="2076"/>
                    </a:cubicBezTo>
                    <a:cubicBezTo>
                      <a:pt x="1248" y="2176"/>
                      <a:pt x="1301" y="2274"/>
                      <a:pt x="1390" y="2324"/>
                    </a:cubicBezTo>
                    <a:cubicBezTo>
                      <a:pt x="1423" y="2343"/>
                      <a:pt x="1461" y="2352"/>
                      <a:pt x="1498" y="2352"/>
                    </a:cubicBezTo>
                    <a:cubicBezTo>
                      <a:pt x="1566" y="2352"/>
                      <a:pt x="1633" y="2321"/>
                      <a:pt x="1664" y="2260"/>
                    </a:cubicBezTo>
                    <a:cubicBezTo>
                      <a:pt x="1686" y="2199"/>
                      <a:pt x="1672" y="2129"/>
                      <a:pt x="1694" y="2065"/>
                    </a:cubicBezTo>
                    <a:cubicBezTo>
                      <a:pt x="1733" y="1945"/>
                      <a:pt x="1878" y="1895"/>
                      <a:pt x="2004" y="1856"/>
                    </a:cubicBezTo>
                    <a:cubicBezTo>
                      <a:pt x="2129" y="1822"/>
                      <a:pt x="2277" y="1752"/>
                      <a:pt x="2286" y="1624"/>
                    </a:cubicBezTo>
                    <a:cubicBezTo>
                      <a:pt x="2305" y="1445"/>
                      <a:pt x="2060" y="1353"/>
                      <a:pt x="2007" y="1183"/>
                    </a:cubicBezTo>
                    <a:cubicBezTo>
                      <a:pt x="1976" y="1086"/>
                      <a:pt x="2015" y="982"/>
                      <a:pt x="2004" y="879"/>
                    </a:cubicBezTo>
                    <a:cubicBezTo>
                      <a:pt x="1987" y="734"/>
                      <a:pt x="1876" y="622"/>
                      <a:pt x="1764" y="525"/>
                    </a:cubicBezTo>
                    <a:cubicBezTo>
                      <a:pt x="1608" y="388"/>
                      <a:pt x="1443" y="265"/>
                      <a:pt x="1267" y="154"/>
                    </a:cubicBezTo>
                    <a:cubicBezTo>
                      <a:pt x="1267" y="154"/>
                      <a:pt x="1189" y="104"/>
                      <a:pt x="1086" y="37"/>
                    </a:cubicBezTo>
                    <a:cubicBezTo>
                      <a:pt x="1011" y="11"/>
                      <a:pt x="934" y="0"/>
                      <a:pt x="8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9" name="Google Shape;9168;p70">
                <a:extLst>
                  <a:ext uri="{FF2B5EF4-FFF2-40B4-BE49-F238E27FC236}">
                    <a16:creationId xmlns:a16="http://schemas.microsoft.com/office/drawing/2014/main" id="{27D46C44-8AF1-88FC-6027-1884B4747E88}"/>
                  </a:ext>
                </a:extLst>
              </p:cNvPr>
              <p:cNvSpPr/>
              <p:nvPr/>
            </p:nvSpPr>
            <p:spPr>
              <a:xfrm>
                <a:off x="2501359" y="3996606"/>
                <a:ext cx="61213" cy="28866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929" extrusionOk="0">
                    <a:moveTo>
                      <a:pt x="713" y="1"/>
                    </a:moveTo>
                    <a:cubicBezTo>
                      <a:pt x="707" y="1"/>
                      <a:pt x="701" y="1"/>
                      <a:pt x="695" y="1"/>
                    </a:cubicBezTo>
                    <a:cubicBezTo>
                      <a:pt x="539" y="12"/>
                      <a:pt x="380" y="40"/>
                      <a:pt x="232" y="82"/>
                    </a:cubicBezTo>
                    <a:cubicBezTo>
                      <a:pt x="165" y="102"/>
                      <a:pt x="92" y="127"/>
                      <a:pt x="45" y="183"/>
                    </a:cubicBezTo>
                    <a:cubicBezTo>
                      <a:pt x="0" y="238"/>
                      <a:pt x="0" y="333"/>
                      <a:pt x="65" y="370"/>
                    </a:cubicBezTo>
                    <a:cubicBezTo>
                      <a:pt x="87" y="383"/>
                      <a:pt x="112" y="388"/>
                      <a:pt x="138" y="388"/>
                    </a:cubicBezTo>
                    <a:cubicBezTo>
                      <a:pt x="160" y="388"/>
                      <a:pt x="182" y="384"/>
                      <a:pt x="204" y="381"/>
                    </a:cubicBezTo>
                    <a:cubicBezTo>
                      <a:pt x="225" y="378"/>
                      <a:pt x="247" y="377"/>
                      <a:pt x="268" y="377"/>
                    </a:cubicBezTo>
                    <a:cubicBezTo>
                      <a:pt x="406" y="377"/>
                      <a:pt x="552" y="425"/>
                      <a:pt x="614" y="542"/>
                    </a:cubicBezTo>
                    <a:cubicBezTo>
                      <a:pt x="667" y="635"/>
                      <a:pt x="656" y="757"/>
                      <a:pt x="723" y="844"/>
                    </a:cubicBezTo>
                    <a:cubicBezTo>
                      <a:pt x="765" y="901"/>
                      <a:pt x="835" y="928"/>
                      <a:pt x="907" y="928"/>
                    </a:cubicBezTo>
                    <a:cubicBezTo>
                      <a:pt x="965" y="928"/>
                      <a:pt x="1024" y="911"/>
                      <a:pt x="1072" y="877"/>
                    </a:cubicBezTo>
                    <a:cubicBezTo>
                      <a:pt x="1105" y="852"/>
                      <a:pt x="1133" y="816"/>
                      <a:pt x="1172" y="796"/>
                    </a:cubicBezTo>
                    <a:cubicBezTo>
                      <a:pt x="1180" y="788"/>
                      <a:pt x="1189" y="785"/>
                      <a:pt x="1200" y="782"/>
                    </a:cubicBezTo>
                    <a:cubicBezTo>
                      <a:pt x="1230" y="770"/>
                      <a:pt x="1263" y="765"/>
                      <a:pt x="1297" y="765"/>
                    </a:cubicBezTo>
                    <a:cubicBezTo>
                      <a:pt x="1349" y="765"/>
                      <a:pt x="1404" y="777"/>
                      <a:pt x="1454" y="794"/>
                    </a:cubicBezTo>
                    <a:cubicBezTo>
                      <a:pt x="1549" y="821"/>
                      <a:pt x="1641" y="863"/>
                      <a:pt x="1733" y="866"/>
                    </a:cubicBezTo>
                    <a:cubicBezTo>
                      <a:pt x="1735" y="866"/>
                      <a:pt x="1738" y="866"/>
                      <a:pt x="1740" y="866"/>
                    </a:cubicBezTo>
                    <a:cubicBezTo>
                      <a:pt x="1836" y="866"/>
                      <a:pt x="1940" y="811"/>
                      <a:pt x="1953" y="715"/>
                    </a:cubicBezTo>
                    <a:cubicBezTo>
                      <a:pt x="1970" y="607"/>
                      <a:pt x="1867" y="517"/>
                      <a:pt x="1761" y="492"/>
                    </a:cubicBezTo>
                    <a:cubicBezTo>
                      <a:pt x="1658" y="464"/>
                      <a:pt x="1546" y="478"/>
                      <a:pt x="1440" y="450"/>
                    </a:cubicBezTo>
                    <a:cubicBezTo>
                      <a:pt x="1314" y="420"/>
                      <a:pt x="1211" y="336"/>
                      <a:pt x="1119" y="250"/>
                    </a:cubicBezTo>
                    <a:cubicBezTo>
                      <a:pt x="1021" y="154"/>
                      <a:pt x="934" y="1"/>
                      <a:pt x="7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0" name="Google Shape;9169;p70">
                <a:extLst>
                  <a:ext uri="{FF2B5EF4-FFF2-40B4-BE49-F238E27FC236}">
                    <a16:creationId xmlns:a16="http://schemas.microsoft.com/office/drawing/2014/main" id="{42A8EBB8-624D-34DD-D615-566BE07A06A1}"/>
                  </a:ext>
                </a:extLst>
              </p:cNvPr>
              <p:cNvSpPr/>
              <p:nvPr/>
            </p:nvSpPr>
            <p:spPr>
              <a:xfrm>
                <a:off x="2217113" y="4026124"/>
                <a:ext cx="596778" cy="1012404"/>
              </a:xfrm>
              <a:custGeom>
                <a:avLst/>
                <a:gdLst/>
                <a:ahLst/>
                <a:cxnLst/>
                <a:rect l="l" t="t" r="r" b="b"/>
                <a:pathLst>
                  <a:path w="19206" h="32582" extrusionOk="0">
                    <a:moveTo>
                      <a:pt x="7586" y="0"/>
                    </a:moveTo>
                    <a:cubicBezTo>
                      <a:pt x="7310" y="0"/>
                      <a:pt x="7023" y="81"/>
                      <a:pt x="6746" y="114"/>
                    </a:cubicBezTo>
                    <a:cubicBezTo>
                      <a:pt x="6685" y="123"/>
                      <a:pt x="6621" y="128"/>
                      <a:pt x="6557" y="128"/>
                    </a:cubicBezTo>
                    <a:cubicBezTo>
                      <a:pt x="6461" y="128"/>
                      <a:pt x="6363" y="118"/>
                      <a:pt x="6269" y="97"/>
                    </a:cubicBezTo>
                    <a:cubicBezTo>
                      <a:pt x="3055" y="2831"/>
                      <a:pt x="782" y="6639"/>
                      <a:pt x="1" y="10964"/>
                    </a:cubicBezTo>
                    <a:cubicBezTo>
                      <a:pt x="260" y="11078"/>
                      <a:pt x="416" y="11184"/>
                      <a:pt x="453" y="11563"/>
                    </a:cubicBezTo>
                    <a:cubicBezTo>
                      <a:pt x="514" y="12222"/>
                      <a:pt x="1011" y="12428"/>
                      <a:pt x="1131" y="13145"/>
                    </a:cubicBezTo>
                    <a:cubicBezTo>
                      <a:pt x="1256" y="13865"/>
                      <a:pt x="824" y="13742"/>
                      <a:pt x="1485" y="14359"/>
                    </a:cubicBezTo>
                    <a:cubicBezTo>
                      <a:pt x="2143" y="14978"/>
                      <a:pt x="2966" y="14998"/>
                      <a:pt x="3563" y="15037"/>
                    </a:cubicBezTo>
                    <a:cubicBezTo>
                      <a:pt x="4155" y="15076"/>
                      <a:pt x="4322" y="15536"/>
                      <a:pt x="4897" y="15678"/>
                    </a:cubicBezTo>
                    <a:cubicBezTo>
                      <a:pt x="5477" y="15821"/>
                      <a:pt x="5619" y="15740"/>
                      <a:pt x="5845" y="16459"/>
                    </a:cubicBezTo>
                    <a:cubicBezTo>
                      <a:pt x="6074" y="17176"/>
                      <a:pt x="7042" y="17157"/>
                      <a:pt x="7597" y="17693"/>
                    </a:cubicBezTo>
                    <a:cubicBezTo>
                      <a:pt x="8155" y="18228"/>
                      <a:pt x="7926" y="18764"/>
                      <a:pt x="7455" y="19380"/>
                    </a:cubicBezTo>
                    <a:cubicBezTo>
                      <a:pt x="6981" y="20000"/>
                      <a:pt x="7143" y="20203"/>
                      <a:pt x="7349" y="20574"/>
                    </a:cubicBezTo>
                    <a:cubicBezTo>
                      <a:pt x="7555" y="20943"/>
                      <a:pt x="7288" y="20906"/>
                      <a:pt x="7143" y="21417"/>
                    </a:cubicBezTo>
                    <a:cubicBezTo>
                      <a:pt x="7000" y="21933"/>
                      <a:pt x="8113" y="22488"/>
                      <a:pt x="8440" y="22943"/>
                    </a:cubicBezTo>
                    <a:cubicBezTo>
                      <a:pt x="8769" y="23395"/>
                      <a:pt x="8685" y="23679"/>
                      <a:pt x="9221" y="24360"/>
                    </a:cubicBezTo>
                    <a:cubicBezTo>
                      <a:pt x="9759" y="25041"/>
                      <a:pt x="10948" y="25041"/>
                      <a:pt x="11199" y="25680"/>
                    </a:cubicBezTo>
                    <a:cubicBezTo>
                      <a:pt x="11450" y="26319"/>
                      <a:pt x="11238" y="26584"/>
                      <a:pt x="11363" y="27119"/>
                    </a:cubicBezTo>
                    <a:cubicBezTo>
                      <a:pt x="11489" y="27655"/>
                      <a:pt x="11531" y="27387"/>
                      <a:pt x="11467" y="28068"/>
                    </a:cubicBezTo>
                    <a:cubicBezTo>
                      <a:pt x="11405" y="28748"/>
                      <a:pt x="12022" y="28933"/>
                      <a:pt x="12064" y="30168"/>
                    </a:cubicBezTo>
                    <a:cubicBezTo>
                      <a:pt x="12103" y="31240"/>
                      <a:pt x="12786" y="31644"/>
                      <a:pt x="13118" y="32202"/>
                    </a:cubicBezTo>
                    <a:cubicBezTo>
                      <a:pt x="13615" y="32350"/>
                      <a:pt x="14125" y="32476"/>
                      <a:pt x="14641" y="32582"/>
                    </a:cubicBezTo>
                    <a:cubicBezTo>
                      <a:pt x="14452" y="32172"/>
                      <a:pt x="14561" y="31985"/>
                      <a:pt x="14826" y="31795"/>
                    </a:cubicBezTo>
                    <a:cubicBezTo>
                      <a:pt x="15113" y="31591"/>
                      <a:pt x="14658" y="31385"/>
                      <a:pt x="15049" y="31178"/>
                    </a:cubicBezTo>
                    <a:cubicBezTo>
                      <a:pt x="15439" y="30972"/>
                      <a:pt x="15629" y="30768"/>
                      <a:pt x="15523" y="30436"/>
                    </a:cubicBezTo>
                    <a:cubicBezTo>
                      <a:pt x="15420" y="30107"/>
                      <a:pt x="15439" y="29901"/>
                      <a:pt x="15894" y="29862"/>
                    </a:cubicBezTo>
                    <a:cubicBezTo>
                      <a:pt x="16343" y="29817"/>
                      <a:pt x="16653" y="28645"/>
                      <a:pt x="16695" y="27780"/>
                    </a:cubicBezTo>
                    <a:cubicBezTo>
                      <a:pt x="16734" y="26918"/>
                      <a:pt x="16753" y="26854"/>
                      <a:pt x="17560" y="26547"/>
                    </a:cubicBezTo>
                    <a:cubicBezTo>
                      <a:pt x="18366" y="26240"/>
                      <a:pt x="18424" y="25005"/>
                      <a:pt x="18424" y="23956"/>
                    </a:cubicBezTo>
                    <a:cubicBezTo>
                      <a:pt x="18424" y="22907"/>
                      <a:pt x="19041" y="22413"/>
                      <a:pt x="19125" y="21816"/>
                    </a:cubicBezTo>
                    <a:cubicBezTo>
                      <a:pt x="19206" y="21219"/>
                      <a:pt x="18754" y="21054"/>
                      <a:pt x="18014" y="20887"/>
                    </a:cubicBezTo>
                    <a:cubicBezTo>
                      <a:pt x="17269" y="20725"/>
                      <a:pt x="17269" y="20251"/>
                      <a:pt x="16963" y="20106"/>
                    </a:cubicBezTo>
                    <a:cubicBezTo>
                      <a:pt x="16916" y="20084"/>
                      <a:pt x="16866" y="20074"/>
                      <a:pt x="16815" y="20074"/>
                    </a:cubicBezTo>
                    <a:cubicBezTo>
                      <a:pt x="16558" y="20074"/>
                      <a:pt x="16257" y="20303"/>
                      <a:pt x="16047" y="20303"/>
                    </a:cubicBezTo>
                    <a:cubicBezTo>
                      <a:pt x="16023" y="20303"/>
                      <a:pt x="15999" y="20300"/>
                      <a:pt x="15978" y="20293"/>
                    </a:cubicBezTo>
                    <a:cubicBezTo>
                      <a:pt x="15730" y="20212"/>
                      <a:pt x="16061" y="19863"/>
                      <a:pt x="15730" y="19737"/>
                    </a:cubicBezTo>
                    <a:cubicBezTo>
                      <a:pt x="15695" y="19725"/>
                      <a:pt x="15662" y="19719"/>
                      <a:pt x="15631" y="19719"/>
                    </a:cubicBezTo>
                    <a:cubicBezTo>
                      <a:pt x="15377" y="19719"/>
                      <a:pt x="15201" y="20078"/>
                      <a:pt x="15032" y="20078"/>
                    </a:cubicBezTo>
                    <a:cubicBezTo>
                      <a:pt x="15017" y="20078"/>
                      <a:pt x="15002" y="20076"/>
                      <a:pt x="14987" y="20069"/>
                    </a:cubicBezTo>
                    <a:cubicBezTo>
                      <a:pt x="14781" y="19986"/>
                      <a:pt x="14840" y="19698"/>
                      <a:pt x="14923" y="19288"/>
                    </a:cubicBezTo>
                    <a:cubicBezTo>
                      <a:pt x="15007" y="18875"/>
                      <a:pt x="14923" y="18237"/>
                      <a:pt x="14533" y="17969"/>
                    </a:cubicBezTo>
                    <a:cubicBezTo>
                      <a:pt x="14360" y="17852"/>
                      <a:pt x="14180" y="17822"/>
                      <a:pt x="13977" y="17822"/>
                    </a:cubicBezTo>
                    <a:cubicBezTo>
                      <a:pt x="13771" y="17822"/>
                      <a:pt x="13542" y="17853"/>
                      <a:pt x="13276" y="17853"/>
                    </a:cubicBezTo>
                    <a:cubicBezTo>
                      <a:pt x="13210" y="17853"/>
                      <a:pt x="13142" y="17851"/>
                      <a:pt x="13071" y="17846"/>
                    </a:cubicBezTo>
                    <a:cubicBezTo>
                      <a:pt x="12435" y="17804"/>
                      <a:pt x="12535" y="16939"/>
                      <a:pt x="12002" y="16755"/>
                    </a:cubicBezTo>
                    <a:cubicBezTo>
                      <a:pt x="11464" y="16571"/>
                      <a:pt x="11154" y="16738"/>
                      <a:pt x="10764" y="16406"/>
                    </a:cubicBezTo>
                    <a:cubicBezTo>
                      <a:pt x="10664" y="16322"/>
                      <a:pt x="10561" y="16288"/>
                      <a:pt x="10460" y="16288"/>
                    </a:cubicBezTo>
                    <a:cubicBezTo>
                      <a:pt x="10167" y="16288"/>
                      <a:pt x="9888" y="16571"/>
                      <a:pt x="9734" y="16694"/>
                    </a:cubicBezTo>
                    <a:cubicBezTo>
                      <a:pt x="9682" y="16735"/>
                      <a:pt x="9629" y="16753"/>
                      <a:pt x="9578" y="16753"/>
                    </a:cubicBezTo>
                    <a:cubicBezTo>
                      <a:pt x="9429" y="16753"/>
                      <a:pt x="9307" y="16591"/>
                      <a:pt x="9321" y="16362"/>
                    </a:cubicBezTo>
                    <a:cubicBezTo>
                      <a:pt x="9329" y="16260"/>
                      <a:pt x="9311" y="16224"/>
                      <a:pt x="9272" y="16224"/>
                    </a:cubicBezTo>
                    <a:cubicBezTo>
                      <a:pt x="9195" y="16224"/>
                      <a:pt x="9033" y="16375"/>
                      <a:pt x="8828" y="16446"/>
                    </a:cubicBezTo>
                    <a:cubicBezTo>
                      <a:pt x="8537" y="16541"/>
                      <a:pt x="8374" y="17233"/>
                      <a:pt x="7972" y="17233"/>
                    </a:cubicBezTo>
                    <a:cubicBezTo>
                      <a:pt x="7950" y="17233"/>
                      <a:pt x="7928" y="17231"/>
                      <a:pt x="7904" y="17227"/>
                    </a:cubicBezTo>
                    <a:cubicBezTo>
                      <a:pt x="7449" y="17143"/>
                      <a:pt x="7204" y="16897"/>
                      <a:pt x="6585" y="16568"/>
                    </a:cubicBezTo>
                    <a:cubicBezTo>
                      <a:pt x="5968" y="16239"/>
                      <a:pt x="6749" y="15274"/>
                      <a:pt x="6317" y="15148"/>
                    </a:cubicBezTo>
                    <a:cubicBezTo>
                      <a:pt x="6219" y="15121"/>
                      <a:pt x="6143" y="15111"/>
                      <a:pt x="6078" y="15111"/>
                    </a:cubicBezTo>
                    <a:cubicBezTo>
                      <a:pt x="5911" y="15111"/>
                      <a:pt x="5822" y="15176"/>
                      <a:pt x="5655" y="15176"/>
                    </a:cubicBezTo>
                    <a:cubicBezTo>
                      <a:pt x="5598" y="15176"/>
                      <a:pt x="5533" y="15169"/>
                      <a:pt x="5452" y="15148"/>
                    </a:cubicBezTo>
                    <a:cubicBezTo>
                      <a:pt x="5042" y="15048"/>
                      <a:pt x="5413" y="14490"/>
                      <a:pt x="5536" y="14119"/>
                    </a:cubicBezTo>
                    <a:cubicBezTo>
                      <a:pt x="5658" y="13751"/>
                      <a:pt x="5446" y="13681"/>
                      <a:pt x="5446" y="13681"/>
                    </a:cubicBezTo>
                    <a:cubicBezTo>
                      <a:pt x="5405" y="13656"/>
                      <a:pt x="5360" y="13645"/>
                      <a:pt x="5314" y="13645"/>
                    </a:cubicBezTo>
                    <a:cubicBezTo>
                      <a:pt x="5212" y="13645"/>
                      <a:pt x="5105" y="13700"/>
                      <a:pt x="5028" y="13773"/>
                    </a:cubicBezTo>
                    <a:cubicBezTo>
                      <a:pt x="4916" y="13879"/>
                      <a:pt x="4841" y="14018"/>
                      <a:pt x="4735" y="14127"/>
                    </a:cubicBezTo>
                    <a:cubicBezTo>
                      <a:pt x="4590" y="14269"/>
                      <a:pt x="4393" y="14336"/>
                      <a:pt x="4192" y="14336"/>
                    </a:cubicBezTo>
                    <a:cubicBezTo>
                      <a:pt x="3978" y="14336"/>
                      <a:pt x="3761" y="14260"/>
                      <a:pt x="3599" y="14116"/>
                    </a:cubicBezTo>
                    <a:cubicBezTo>
                      <a:pt x="3290" y="13837"/>
                      <a:pt x="3195" y="13363"/>
                      <a:pt x="3315" y="12964"/>
                    </a:cubicBezTo>
                    <a:cubicBezTo>
                      <a:pt x="3362" y="12802"/>
                      <a:pt x="3443" y="12637"/>
                      <a:pt x="3415" y="12467"/>
                    </a:cubicBezTo>
                    <a:cubicBezTo>
                      <a:pt x="3401" y="12370"/>
                      <a:pt x="3354" y="12280"/>
                      <a:pt x="3343" y="12183"/>
                    </a:cubicBezTo>
                    <a:cubicBezTo>
                      <a:pt x="3329" y="12043"/>
                      <a:pt x="3404" y="11909"/>
                      <a:pt x="3488" y="11792"/>
                    </a:cubicBezTo>
                    <a:cubicBezTo>
                      <a:pt x="3942" y="11174"/>
                      <a:pt x="4702" y="10800"/>
                      <a:pt x="5464" y="10800"/>
                    </a:cubicBezTo>
                    <a:cubicBezTo>
                      <a:pt x="5545" y="10800"/>
                      <a:pt x="5625" y="10804"/>
                      <a:pt x="5706" y="10813"/>
                    </a:cubicBezTo>
                    <a:cubicBezTo>
                      <a:pt x="5858" y="10828"/>
                      <a:pt x="6003" y="10860"/>
                      <a:pt x="6153" y="10860"/>
                    </a:cubicBezTo>
                    <a:cubicBezTo>
                      <a:pt x="6174" y="10860"/>
                      <a:pt x="6195" y="10859"/>
                      <a:pt x="6216" y="10858"/>
                    </a:cubicBezTo>
                    <a:cubicBezTo>
                      <a:pt x="6414" y="10849"/>
                      <a:pt x="6601" y="10779"/>
                      <a:pt x="6802" y="10766"/>
                    </a:cubicBezTo>
                    <a:cubicBezTo>
                      <a:pt x="6821" y="10764"/>
                      <a:pt x="6840" y="10764"/>
                      <a:pt x="6859" y="10764"/>
                    </a:cubicBezTo>
                    <a:cubicBezTo>
                      <a:pt x="7044" y="10764"/>
                      <a:pt x="7235" y="10826"/>
                      <a:pt x="7321" y="10983"/>
                    </a:cubicBezTo>
                    <a:cubicBezTo>
                      <a:pt x="7391" y="11117"/>
                      <a:pt x="7371" y="11276"/>
                      <a:pt x="7408" y="11421"/>
                    </a:cubicBezTo>
                    <a:cubicBezTo>
                      <a:pt x="7437" y="11539"/>
                      <a:pt x="7545" y="11653"/>
                      <a:pt x="7654" y="11653"/>
                    </a:cubicBezTo>
                    <a:cubicBezTo>
                      <a:pt x="7679" y="11653"/>
                      <a:pt x="7704" y="11647"/>
                      <a:pt x="7728" y="11633"/>
                    </a:cubicBezTo>
                    <a:cubicBezTo>
                      <a:pt x="7781" y="11605"/>
                      <a:pt x="7809" y="11549"/>
                      <a:pt x="7834" y="11496"/>
                    </a:cubicBezTo>
                    <a:cubicBezTo>
                      <a:pt x="8041" y="11033"/>
                      <a:pt x="7993" y="10464"/>
                      <a:pt x="8286" y="10046"/>
                    </a:cubicBezTo>
                    <a:cubicBezTo>
                      <a:pt x="8604" y="9594"/>
                      <a:pt x="9235" y="9449"/>
                      <a:pt x="9575" y="9011"/>
                    </a:cubicBezTo>
                    <a:cubicBezTo>
                      <a:pt x="9687" y="8863"/>
                      <a:pt x="9759" y="8696"/>
                      <a:pt x="9849" y="8539"/>
                    </a:cubicBezTo>
                    <a:cubicBezTo>
                      <a:pt x="10225" y="7881"/>
                      <a:pt x="10875" y="7432"/>
                      <a:pt x="11500" y="6999"/>
                    </a:cubicBezTo>
                    <a:cubicBezTo>
                      <a:pt x="11866" y="6748"/>
                      <a:pt x="12253" y="6486"/>
                      <a:pt x="12691" y="6402"/>
                    </a:cubicBezTo>
                    <a:cubicBezTo>
                      <a:pt x="12817" y="6377"/>
                      <a:pt x="12956" y="6363"/>
                      <a:pt x="13065" y="6291"/>
                    </a:cubicBezTo>
                    <a:cubicBezTo>
                      <a:pt x="13258" y="6157"/>
                      <a:pt x="13274" y="5889"/>
                      <a:pt x="13274" y="5655"/>
                    </a:cubicBezTo>
                    <a:lnTo>
                      <a:pt x="13274" y="5655"/>
                    </a:lnTo>
                    <a:cubicBezTo>
                      <a:pt x="13154" y="5696"/>
                      <a:pt x="13027" y="5717"/>
                      <a:pt x="12901" y="5717"/>
                    </a:cubicBezTo>
                    <a:cubicBezTo>
                      <a:pt x="12770" y="5717"/>
                      <a:pt x="12640" y="5694"/>
                      <a:pt x="12518" y="5649"/>
                    </a:cubicBezTo>
                    <a:cubicBezTo>
                      <a:pt x="12722" y="5256"/>
                      <a:pt x="13124" y="4996"/>
                      <a:pt x="13540" y="4840"/>
                    </a:cubicBezTo>
                    <a:cubicBezTo>
                      <a:pt x="13955" y="4678"/>
                      <a:pt x="14393" y="4606"/>
                      <a:pt x="14820" y="4469"/>
                    </a:cubicBezTo>
                    <a:cubicBezTo>
                      <a:pt x="15029" y="4405"/>
                      <a:pt x="15280" y="4198"/>
                      <a:pt x="15155" y="4017"/>
                    </a:cubicBezTo>
                    <a:cubicBezTo>
                      <a:pt x="15091" y="3922"/>
                      <a:pt x="14965" y="3908"/>
                      <a:pt x="14867" y="3850"/>
                    </a:cubicBezTo>
                    <a:cubicBezTo>
                      <a:pt x="14672" y="3730"/>
                      <a:pt x="14644" y="3470"/>
                      <a:pt x="14602" y="3247"/>
                    </a:cubicBezTo>
                    <a:cubicBezTo>
                      <a:pt x="14561" y="3025"/>
                      <a:pt x="14436" y="2762"/>
                      <a:pt x="14213" y="2762"/>
                    </a:cubicBezTo>
                    <a:cubicBezTo>
                      <a:pt x="14211" y="2762"/>
                      <a:pt x="14210" y="2762"/>
                      <a:pt x="14209" y="2762"/>
                    </a:cubicBezTo>
                    <a:cubicBezTo>
                      <a:pt x="14044" y="2762"/>
                      <a:pt x="13900" y="2912"/>
                      <a:pt x="13739" y="2912"/>
                    </a:cubicBezTo>
                    <a:cubicBezTo>
                      <a:pt x="13723" y="2912"/>
                      <a:pt x="13707" y="2910"/>
                      <a:pt x="13690" y="2907"/>
                    </a:cubicBezTo>
                    <a:cubicBezTo>
                      <a:pt x="13456" y="2862"/>
                      <a:pt x="13439" y="2541"/>
                      <a:pt x="13459" y="2304"/>
                    </a:cubicBezTo>
                    <a:cubicBezTo>
                      <a:pt x="13479" y="2082"/>
                      <a:pt x="13386" y="1778"/>
                      <a:pt x="13184" y="1778"/>
                    </a:cubicBezTo>
                    <a:cubicBezTo>
                      <a:pt x="13170" y="1778"/>
                      <a:pt x="13156" y="1779"/>
                      <a:pt x="13141" y="1782"/>
                    </a:cubicBezTo>
                    <a:cubicBezTo>
                      <a:pt x="12806" y="1847"/>
                      <a:pt x="13049" y="2466"/>
                      <a:pt x="12770" y="2661"/>
                    </a:cubicBezTo>
                    <a:cubicBezTo>
                      <a:pt x="12689" y="2717"/>
                      <a:pt x="12583" y="2723"/>
                      <a:pt x="12513" y="2787"/>
                    </a:cubicBezTo>
                    <a:cubicBezTo>
                      <a:pt x="12312" y="2971"/>
                      <a:pt x="12602" y="3392"/>
                      <a:pt x="12382" y="3554"/>
                    </a:cubicBezTo>
                    <a:cubicBezTo>
                      <a:pt x="12334" y="3588"/>
                      <a:pt x="12280" y="3597"/>
                      <a:pt x="12224" y="3597"/>
                    </a:cubicBezTo>
                    <a:cubicBezTo>
                      <a:pt x="12155" y="3597"/>
                      <a:pt x="12082" y="3584"/>
                      <a:pt x="12012" y="3584"/>
                    </a:cubicBezTo>
                    <a:cubicBezTo>
                      <a:pt x="11993" y="3584"/>
                      <a:pt x="11974" y="3585"/>
                      <a:pt x="11955" y="3587"/>
                    </a:cubicBezTo>
                    <a:cubicBezTo>
                      <a:pt x="11701" y="3629"/>
                      <a:pt x="11598" y="3925"/>
                      <a:pt x="11520" y="4171"/>
                    </a:cubicBezTo>
                    <a:cubicBezTo>
                      <a:pt x="11449" y="4397"/>
                      <a:pt x="11294" y="4666"/>
                      <a:pt x="11066" y="4666"/>
                    </a:cubicBezTo>
                    <a:cubicBezTo>
                      <a:pt x="11050" y="4666"/>
                      <a:pt x="11034" y="4664"/>
                      <a:pt x="11018" y="4662"/>
                    </a:cubicBezTo>
                    <a:cubicBezTo>
                      <a:pt x="10739" y="4620"/>
                      <a:pt x="10694" y="4237"/>
                      <a:pt x="10725" y="3953"/>
                    </a:cubicBezTo>
                    <a:cubicBezTo>
                      <a:pt x="10753" y="3671"/>
                      <a:pt x="10725" y="3292"/>
                      <a:pt x="10448" y="3233"/>
                    </a:cubicBezTo>
                    <a:cubicBezTo>
                      <a:pt x="10420" y="3226"/>
                      <a:pt x="10390" y="3224"/>
                      <a:pt x="10359" y="3224"/>
                    </a:cubicBezTo>
                    <a:cubicBezTo>
                      <a:pt x="10280" y="3224"/>
                      <a:pt x="10197" y="3241"/>
                      <a:pt x="10120" y="3241"/>
                    </a:cubicBezTo>
                    <a:cubicBezTo>
                      <a:pt x="10062" y="3241"/>
                      <a:pt x="10007" y="3231"/>
                      <a:pt x="9960" y="3197"/>
                    </a:cubicBezTo>
                    <a:cubicBezTo>
                      <a:pt x="9840" y="3108"/>
                      <a:pt x="9860" y="2921"/>
                      <a:pt x="9910" y="2778"/>
                    </a:cubicBezTo>
                    <a:cubicBezTo>
                      <a:pt x="10136" y="2106"/>
                      <a:pt x="10713" y="1565"/>
                      <a:pt x="11397" y="1381"/>
                    </a:cubicBezTo>
                    <a:cubicBezTo>
                      <a:pt x="11500" y="1353"/>
                      <a:pt x="11606" y="1331"/>
                      <a:pt x="11679" y="1261"/>
                    </a:cubicBezTo>
                    <a:cubicBezTo>
                      <a:pt x="11735" y="1211"/>
                      <a:pt x="11768" y="1135"/>
                      <a:pt x="11818" y="1077"/>
                    </a:cubicBezTo>
                    <a:cubicBezTo>
                      <a:pt x="11966" y="909"/>
                      <a:pt x="12220" y="904"/>
                      <a:pt x="12440" y="862"/>
                    </a:cubicBezTo>
                    <a:cubicBezTo>
                      <a:pt x="12664" y="814"/>
                      <a:pt x="12915" y="655"/>
                      <a:pt x="12873" y="435"/>
                    </a:cubicBezTo>
                    <a:lnTo>
                      <a:pt x="12873" y="435"/>
                    </a:lnTo>
                    <a:cubicBezTo>
                      <a:pt x="12774" y="477"/>
                      <a:pt x="12651" y="509"/>
                      <a:pt x="12539" y="509"/>
                    </a:cubicBezTo>
                    <a:cubicBezTo>
                      <a:pt x="12407" y="509"/>
                      <a:pt x="12294" y="464"/>
                      <a:pt x="12262" y="340"/>
                    </a:cubicBezTo>
                    <a:cubicBezTo>
                      <a:pt x="12245" y="270"/>
                      <a:pt x="12262" y="187"/>
                      <a:pt x="12226" y="125"/>
                    </a:cubicBezTo>
                    <a:cubicBezTo>
                      <a:pt x="12197" y="76"/>
                      <a:pt x="12146" y="55"/>
                      <a:pt x="12091" y="55"/>
                    </a:cubicBezTo>
                    <a:cubicBezTo>
                      <a:pt x="12027" y="55"/>
                      <a:pt x="11957" y="84"/>
                      <a:pt x="11910" y="131"/>
                    </a:cubicBezTo>
                    <a:cubicBezTo>
                      <a:pt x="11824" y="215"/>
                      <a:pt x="11782" y="337"/>
                      <a:pt x="11701" y="429"/>
                    </a:cubicBezTo>
                    <a:cubicBezTo>
                      <a:pt x="11536" y="610"/>
                      <a:pt x="11272" y="631"/>
                      <a:pt x="11026" y="631"/>
                    </a:cubicBezTo>
                    <a:cubicBezTo>
                      <a:pt x="11005" y="631"/>
                      <a:pt x="10985" y="630"/>
                      <a:pt x="10965" y="630"/>
                    </a:cubicBezTo>
                    <a:cubicBezTo>
                      <a:pt x="10454" y="625"/>
                      <a:pt x="9938" y="616"/>
                      <a:pt x="9425" y="605"/>
                    </a:cubicBezTo>
                    <a:cubicBezTo>
                      <a:pt x="9190" y="602"/>
                      <a:pt x="8953" y="600"/>
                      <a:pt x="8738" y="513"/>
                    </a:cubicBezTo>
                    <a:cubicBezTo>
                      <a:pt x="8451" y="396"/>
                      <a:pt x="8231" y="156"/>
                      <a:pt x="7938" y="56"/>
                    </a:cubicBezTo>
                    <a:cubicBezTo>
                      <a:pt x="7823" y="15"/>
                      <a:pt x="7706" y="0"/>
                      <a:pt x="75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1" name="Google Shape;9170;p70">
                <a:extLst>
                  <a:ext uri="{FF2B5EF4-FFF2-40B4-BE49-F238E27FC236}">
                    <a16:creationId xmlns:a16="http://schemas.microsoft.com/office/drawing/2014/main" id="{347BAF2C-CE6B-0701-8DE9-3B81A0ECFF04}"/>
                  </a:ext>
                </a:extLst>
              </p:cNvPr>
              <p:cNvSpPr/>
              <p:nvPr/>
            </p:nvSpPr>
            <p:spPr>
              <a:xfrm>
                <a:off x="2931395" y="4031189"/>
                <a:ext cx="435450" cy="920057"/>
              </a:xfrm>
              <a:custGeom>
                <a:avLst/>
                <a:gdLst/>
                <a:ahLst/>
                <a:cxnLst/>
                <a:rect l="l" t="t" r="r" b="b"/>
                <a:pathLst>
                  <a:path w="14014" h="29610" extrusionOk="0">
                    <a:moveTo>
                      <a:pt x="3319" y="0"/>
                    </a:moveTo>
                    <a:cubicBezTo>
                      <a:pt x="3197" y="0"/>
                      <a:pt x="3081" y="31"/>
                      <a:pt x="2983" y="107"/>
                    </a:cubicBezTo>
                    <a:cubicBezTo>
                      <a:pt x="2743" y="297"/>
                      <a:pt x="2748" y="663"/>
                      <a:pt x="2606" y="939"/>
                    </a:cubicBezTo>
                    <a:cubicBezTo>
                      <a:pt x="2442" y="1254"/>
                      <a:pt x="2093" y="1435"/>
                      <a:pt x="1987" y="1795"/>
                    </a:cubicBezTo>
                    <a:cubicBezTo>
                      <a:pt x="1948" y="1929"/>
                      <a:pt x="1959" y="2077"/>
                      <a:pt x="2045" y="2189"/>
                    </a:cubicBezTo>
                    <a:cubicBezTo>
                      <a:pt x="2218" y="2417"/>
                      <a:pt x="2503" y="2300"/>
                      <a:pt x="2732" y="2375"/>
                    </a:cubicBezTo>
                    <a:cubicBezTo>
                      <a:pt x="3008" y="2462"/>
                      <a:pt x="3125" y="2783"/>
                      <a:pt x="3256" y="3045"/>
                    </a:cubicBezTo>
                    <a:cubicBezTo>
                      <a:pt x="3362" y="3262"/>
                      <a:pt x="3575" y="3482"/>
                      <a:pt x="3793" y="3482"/>
                    </a:cubicBezTo>
                    <a:cubicBezTo>
                      <a:pt x="3872" y="3482"/>
                      <a:pt x="3953" y="3453"/>
                      <a:pt x="4029" y="3383"/>
                    </a:cubicBezTo>
                    <a:cubicBezTo>
                      <a:pt x="4191" y="3235"/>
                      <a:pt x="4224" y="2989"/>
                      <a:pt x="4127" y="2794"/>
                    </a:cubicBezTo>
                    <a:cubicBezTo>
                      <a:pt x="4054" y="2649"/>
                      <a:pt x="4032" y="2412"/>
                      <a:pt x="3878" y="2297"/>
                    </a:cubicBezTo>
                    <a:cubicBezTo>
                      <a:pt x="3837" y="2264"/>
                      <a:pt x="3786" y="2244"/>
                      <a:pt x="3744" y="2211"/>
                    </a:cubicBezTo>
                    <a:cubicBezTo>
                      <a:pt x="3577" y="2077"/>
                      <a:pt x="3622" y="1820"/>
                      <a:pt x="3680" y="1614"/>
                    </a:cubicBezTo>
                    <a:cubicBezTo>
                      <a:pt x="3731" y="1441"/>
                      <a:pt x="3806" y="1237"/>
                      <a:pt x="3984" y="1198"/>
                    </a:cubicBezTo>
                    <a:cubicBezTo>
                      <a:pt x="4002" y="1195"/>
                      <a:pt x="4019" y="1193"/>
                      <a:pt x="4036" y="1193"/>
                    </a:cubicBezTo>
                    <a:cubicBezTo>
                      <a:pt x="4194" y="1193"/>
                      <a:pt x="4335" y="1338"/>
                      <a:pt x="4381" y="1497"/>
                    </a:cubicBezTo>
                    <a:cubicBezTo>
                      <a:pt x="4434" y="1670"/>
                      <a:pt x="4414" y="1854"/>
                      <a:pt x="4436" y="2035"/>
                    </a:cubicBezTo>
                    <a:cubicBezTo>
                      <a:pt x="4461" y="2216"/>
                      <a:pt x="4556" y="2409"/>
                      <a:pt x="4729" y="2459"/>
                    </a:cubicBezTo>
                    <a:cubicBezTo>
                      <a:pt x="4760" y="2469"/>
                      <a:pt x="4790" y="2473"/>
                      <a:pt x="4821" y="2473"/>
                    </a:cubicBezTo>
                    <a:cubicBezTo>
                      <a:pt x="4971" y="2473"/>
                      <a:pt x="5120" y="2373"/>
                      <a:pt x="5270" y="2322"/>
                    </a:cubicBezTo>
                    <a:cubicBezTo>
                      <a:pt x="5314" y="2307"/>
                      <a:pt x="5363" y="2299"/>
                      <a:pt x="5412" y="2299"/>
                    </a:cubicBezTo>
                    <a:cubicBezTo>
                      <a:pt x="5565" y="2299"/>
                      <a:pt x="5720" y="2375"/>
                      <a:pt x="5706" y="2521"/>
                    </a:cubicBezTo>
                    <a:cubicBezTo>
                      <a:pt x="5692" y="2654"/>
                      <a:pt x="5547" y="2719"/>
                      <a:pt x="5452" y="2813"/>
                    </a:cubicBezTo>
                    <a:cubicBezTo>
                      <a:pt x="5365" y="2897"/>
                      <a:pt x="5312" y="3012"/>
                      <a:pt x="5273" y="3129"/>
                    </a:cubicBezTo>
                    <a:cubicBezTo>
                      <a:pt x="5204" y="3324"/>
                      <a:pt x="5159" y="3519"/>
                      <a:pt x="5134" y="3720"/>
                    </a:cubicBezTo>
                    <a:cubicBezTo>
                      <a:pt x="5128" y="3801"/>
                      <a:pt x="5120" y="3882"/>
                      <a:pt x="5084" y="3952"/>
                    </a:cubicBezTo>
                    <a:cubicBezTo>
                      <a:pt x="5013" y="4088"/>
                      <a:pt x="4858" y="4139"/>
                      <a:pt x="4701" y="4139"/>
                    </a:cubicBezTo>
                    <a:cubicBezTo>
                      <a:pt x="4642" y="4139"/>
                      <a:pt x="4583" y="4132"/>
                      <a:pt x="4528" y="4119"/>
                    </a:cubicBezTo>
                    <a:cubicBezTo>
                      <a:pt x="4327" y="4073"/>
                      <a:pt x="4140" y="3974"/>
                      <a:pt x="3937" y="3974"/>
                    </a:cubicBezTo>
                    <a:cubicBezTo>
                      <a:pt x="3931" y="3974"/>
                      <a:pt x="3926" y="3974"/>
                      <a:pt x="3920" y="3974"/>
                    </a:cubicBezTo>
                    <a:cubicBezTo>
                      <a:pt x="3650" y="3982"/>
                      <a:pt x="3418" y="4175"/>
                      <a:pt x="3217" y="4356"/>
                    </a:cubicBezTo>
                    <a:lnTo>
                      <a:pt x="2313" y="5160"/>
                    </a:lnTo>
                    <a:cubicBezTo>
                      <a:pt x="2168" y="5294"/>
                      <a:pt x="2043" y="5453"/>
                      <a:pt x="1990" y="5642"/>
                    </a:cubicBezTo>
                    <a:cubicBezTo>
                      <a:pt x="1981" y="5656"/>
                      <a:pt x="1981" y="5670"/>
                      <a:pt x="1979" y="5684"/>
                    </a:cubicBezTo>
                    <a:cubicBezTo>
                      <a:pt x="1965" y="5829"/>
                      <a:pt x="2118" y="5927"/>
                      <a:pt x="2216" y="6038"/>
                    </a:cubicBezTo>
                    <a:cubicBezTo>
                      <a:pt x="2470" y="6331"/>
                      <a:pt x="2283" y="6881"/>
                      <a:pt x="1903" y="6954"/>
                    </a:cubicBezTo>
                    <a:cubicBezTo>
                      <a:pt x="1753" y="6981"/>
                      <a:pt x="1582" y="6954"/>
                      <a:pt x="1462" y="7051"/>
                    </a:cubicBezTo>
                    <a:cubicBezTo>
                      <a:pt x="1236" y="7235"/>
                      <a:pt x="1460" y="7612"/>
                      <a:pt x="1390" y="7902"/>
                    </a:cubicBezTo>
                    <a:cubicBezTo>
                      <a:pt x="1365" y="7991"/>
                      <a:pt x="1312" y="8075"/>
                      <a:pt x="1298" y="8167"/>
                    </a:cubicBezTo>
                    <a:cubicBezTo>
                      <a:pt x="1262" y="8404"/>
                      <a:pt x="1488" y="8591"/>
                      <a:pt x="1702" y="8697"/>
                    </a:cubicBezTo>
                    <a:cubicBezTo>
                      <a:pt x="1852" y="8769"/>
                      <a:pt x="2012" y="8826"/>
                      <a:pt x="2174" y="8826"/>
                    </a:cubicBezTo>
                    <a:cubicBezTo>
                      <a:pt x="2215" y="8826"/>
                      <a:pt x="2256" y="8822"/>
                      <a:pt x="2297" y="8814"/>
                    </a:cubicBezTo>
                    <a:cubicBezTo>
                      <a:pt x="2497" y="8778"/>
                      <a:pt x="2687" y="8613"/>
                      <a:pt x="2693" y="8407"/>
                    </a:cubicBezTo>
                    <a:cubicBezTo>
                      <a:pt x="2698" y="8312"/>
                      <a:pt x="2665" y="8214"/>
                      <a:pt x="2704" y="8131"/>
                    </a:cubicBezTo>
                    <a:cubicBezTo>
                      <a:pt x="2782" y="7963"/>
                      <a:pt x="3055" y="8000"/>
                      <a:pt x="3164" y="7849"/>
                    </a:cubicBezTo>
                    <a:cubicBezTo>
                      <a:pt x="3270" y="7707"/>
                      <a:pt x="3145" y="7489"/>
                      <a:pt x="3217" y="7330"/>
                    </a:cubicBezTo>
                    <a:cubicBezTo>
                      <a:pt x="3304" y="7138"/>
                      <a:pt x="3597" y="7140"/>
                      <a:pt x="3733" y="6984"/>
                    </a:cubicBezTo>
                    <a:cubicBezTo>
                      <a:pt x="3809" y="6898"/>
                      <a:pt x="3831" y="6764"/>
                      <a:pt x="3929" y="6702"/>
                    </a:cubicBezTo>
                    <a:cubicBezTo>
                      <a:pt x="3964" y="6680"/>
                      <a:pt x="4001" y="6671"/>
                      <a:pt x="4039" y="6671"/>
                    </a:cubicBezTo>
                    <a:cubicBezTo>
                      <a:pt x="4171" y="6671"/>
                      <a:pt x="4312" y="6789"/>
                      <a:pt x="4414" y="6898"/>
                    </a:cubicBezTo>
                    <a:cubicBezTo>
                      <a:pt x="4651" y="7149"/>
                      <a:pt x="4908" y="7383"/>
                      <a:pt x="5187" y="7592"/>
                    </a:cubicBezTo>
                    <a:cubicBezTo>
                      <a:pt x="5284" y="7662"/>
                      <a:pt x="5399" y="7732"/>
                      <a:pt x="5519" y="7774"/>
                    </a:cubicBezTo>
                    <a:cubicBezTo>
                      <a:pt x="5539" y="7781"/>
                      <a:pt x="5559" y="7785"/>
                      <a:pt x="5578" y="7785"/>
                    </a:cubicBezTo>
                    <a:cubicBezTo>
                      <a:pt x="5642" y="7785"/>
                      <a:pt x="5697" y="7745"/>
                      <a:pt x="5725" y="7693"/>
                    </a:cubicBezTo>
                    <a:cubicBezTo>
                      <a:pt x="5767" y="7626"/>
                      <a:pt x="5759" y="7537"/>
                      <a:pt x="5678" y="7481"/>
                    </a:cubicBezTo>
                    <a:cubicBezTo>
                      <a:pt x="5273" y="7193"/>
                      <a:pt x="4922" y="6831"/>
                      <a:pt x="4651" y="6415"/>
                    </a:cubicBezTo>
                    <a:cubicBezTo>
                      <a:pt x="4680" y="6285"/>
                      <a:pt x="4805" y="6225"/>
                      <a:pt x="4942" y="6225"/>
                    </a:cubicBezTo>
                    <a:cubicBezTo>
                      <a:pt x="5046" y="6225"/>
                      <a:pt x="5156" y="6259"/>
                      <a:pt x="5237" y="6323"/>
                    </a:cubicBezTo>
                    <a:cubicBezTo>
                      <a:pt x="5421" y="6465"/>
                      <a:pt x="5524" y="6700"/>
                      <a:pt x="5714" y="6842"/>
                    </a:cubicBezTo>
                    <a:cubicBezTo>
                      <a:pt x="5923" y="7007"/>
                      <a:pt x="6219" y="7037"/>
                      <a:pt x="6425" y="7207"/>
                    </a:cubicBezTo>
                    <a:cubicBezTo>
                      <a:pt x="6596" y="7347"/>
                      <a:pt x="6682" y="7559"/>
                      <a:pt x="6808" y="7740"/>
                    </a:cubicBezTo>
                    <a:cubicBezTo>
                      <a:pt x="6920" y="7902"/>
                      <a:pt x="7094" y="8051"/>
                      <a:pt x="7283" y="8051"/>
                    </a:cubicBezTo>
                    <a:cubicBezTo>
                      <a:pt x="7306" y="8051"/>
                      <a:pt x="7329" y="8049"/>
                      <a:pt x="7352" y="8044"/>
                    </a:cubicBezTo>
                    <a:cubicBezTo>
                      <a:pt x="7628" y="7989"/>
                      <a:pt x="7778" y="7626"/>
                      <a:pt x="8060" y="7606"/>
                    </a:cubicBezTo>
                    <a:cubicBezTo>
                      <a:pt x="8076" y="7605"/>
                      <a:pt x="8093" y="7604"/>
                      <a:pt x="8109" y="7604"/>
                    </a:cubicBezTo>
                    <a:cubicBezTo>
                      <a:pt x="8127" y="7604"/>
                      <a:pt x="8145" y="7605"/>
                      <a:pt x="8163" y="7605"/>
                    </a:cubicBezTo>
                    <a:cubicBezTo>
                      <a:pt x="8217" y="7605"/>
                      <a:pt x="8269" y="7600"/>
                      <a:pt x="8309" y="7564"/>
                    </a:cubicBezTo>
                    <a:cubicBezTo>
                      <a:pt x="8370" y="7503"/>
                      <a:pt x="8353" y="7403"/>
                      <a:pt x="8325" y="7322"/>
                    </a:cubicBezTo>
                    <a:cubicBezTo>
                      <a:pt x="8225" y="7040"/>
                      <a:pt x="8035" y="6769"/>
                      <a:pt x="8144" y="6454"/>
                    </a:cubicBezTo>
                    <a:cubicBezTo>
                      <a:pt x="8191" y="6323"/>
                      <a:pt x="8317" y="6227"/>
                      <a:pt x="8454" y="6227"/>
                    </a:cubicBezTo>
                    <a:cubicBezTo>
                      <a:pt x="8463" y="6227"/>
                      <a:pt x="8472" y="6227"/>
                      <a:pt x="8482" y="6228"/>
                    </a:cubicBezTo>
                    <a:cubicBezTo>
                      <a:pt x="8663" y="6245"/>
                      <a:pt x="8710" y="6407"/>
                      <a:pt x="8800" y="6521"/>
                    </a:cubicBezTo>
                    <a:cubicBezTo>
                      <a:pt x="8846" y="6579"/>
                      <a:pt x="8922" y="6625"/>
                      <a:pt x="8992" y="6625"/>
                    </a:cubicBezTo>
                    <a:cubicBezTo>
                      <a:pt x="9023" y="6625"/>
                      <a:pt x="9053" y="6615"/>
                      <a:pt x="9079" y="6594"/>
                    </a:cubicBezTo>
                    <a:cubicBezTo>
                      <a:pt x="9240" y="6451"/>
                      <a:pt x="8900" y="6105"/>
                      <a:pt x="9346" y="6038"/>
                    </a:cubicBezTo>
                    <a:cubicBezTo>
                      <a:pt x="9357" y="6037"/>
                      <a:pt x="9368" y="6036"/>
                      <a:pt x="9379" y="6036"/>
                    </a:cubicBezTo>
                    <a:cubicBezTo>
                      <a:pt x="9463" y="6036"/>
                      <a:pt x="9543" y="6082"/>
                      <a:pt x="9575" y="6158"/>
                    </a:cubicBezTo>
                    <a:cubicBezTo>
                      <a:pt x="9597" y="6225"/>
                      <a:pt x="9603" y="6301"/>
                      <a:pt x="9620" y="6370"/>
                    </a:cubicBezTo>
                    <a:cubicBezTo>
                      <a:pt x="9673" y="6591"/>
                      <a:pt x="9876" y="6736"/>
                      <a:pt x="10083" y="6828"/>
                    </a:cubicBezTo>
                    <a:cubicBezTo>
                      <a:pt x="10289" y="6923"/>
                      <a:pt x="10512" y="6981"/>
                      <a:pt x="10685" y="7124"/>
                    </a:cubicBezTo>
                    <a:cubicBezTo>
                      <a:pt x="10861" y="7266"/>
                      <a:pt x="10970" y="7528"/>
                      <a:pt x="10850" y="7721"/>
                    </a:cubicBezTo>
                    <a:cubicBezTo>
                      <a:pt x="10768" y="7854"/>
                      <a:pt x="10607" y="7911"/>
                      <a:pt x="10450" y="7911"/>
                    </a:cubicBezTo>
                    <a:cubicBezTo>
                      <a:pt x="10426" y="7911"/>
                      <a:pt x="10402" y="7910"/>
                      <a:pt x="10379" y="7908"/>
                    </a:cubicBezTo>
                    <a:cubicBezTo>
                      <a:pt x="10203" y="7894"/>
                      <a:pt x="10035" y="7821"/>
                      <a:pt x="9860" y="7779"/>
                    </a:cubicBezTo>
                    <a:cubicBezTo>
                      <a:pt x="9745" y="7751"/>
                      <a:pt x="9626" y="7738"/>
                      <a:pt x="9507" y="7738"/>
                    </a:cubicBezTo>
                    <a:cubicBezTo>
                      <a:pt x="9224" y="7738"/>
                      <a:pt x="8939" y="7816"/>
                      <a:pt x="8699" y="7963"/>
                    </a:cubicBezTo>
                    <a:cubicBezTo>
                      <a:pt x="8523" y="8072"/>
                      <a:pt x="8356" y="8273"/>
                      <a:pt x="8445" y="8457"/>
                    </a:cubicBezTo>
                    <a:cubicBezTo>
                      <a:pt x="8509" y="8597"/>
                      <a:pt x="8677" y="8641"/>
                      <a:pt x="8827" y="8669"/>
                    </a:cubicBezTo>
                    <a:cubicBezTo>
                      <a:pt x="9159" y="8733"/>
                      <a:pt x="9497" y="8756"/>
                      <a:pt x="9835" y="8803"/>
                    </a:cubicBezTo>
                    <a:cubicBezTo>
                      <a:pt x="10122" y="8839"/>
                      <a:pt x="10568" y="8834"/>
                      <a:pt x="10733" y="9116"/>
                    </a:cubicBezTo>
                    <a:cubicBezTo>
                      <a:pt x="10948" y="9481"/>
                      <a:pt x="10797" y="10045"/>
                      <a:pt x="10672" y="10421"/>
                    </a:cubicBezTo>
                    <a:cubicBezTo>
                      <a:pt x="10649" y="10491"/>
                      <a:pt x="10624" y="10563"/>
                      <a:pt x="10655" y="10625"/>
                    </a:cubicBezTo>
                    <a:cubicBezTo>
                      <a:pt x="10683" y="10678"/>
                      <a:pt x="10747" y="10709"/>
                      <a:pt x="10764" y="10764"/>
                    </a:cubicBezTo>
                    <a:cubicBezTo>
                      <a:pt x="10780" y="10829"/>
                      <a:pt x="10733" y="10890"/>
                      <a:pt x="10708" y="10954"/>
                    </a:cubicBezTo>
                    <a:cubicBezTo>
                      <a:pt x="10655" y="11080"/>
                      <a:pt x="10697" y="11239"/>
                      <a:pt x="10808" y="11317"/>
                    </a:cubicBezTo>
                    <a:cubicBezTo>
                      <a:pt x="10858" y="11350"/>
                      <a:pt x="10918" y="11366"/>
                      <a:pt x="10978" y="11366"/>
                    </a:cubicBezTo>
                    <a:cubicBezTo>
                      <a:pt x="11054" y="11366"/>
                      <a:pt x="11130" y="11340"/>
                      <a:pt x="11185" y="11289"/>
                    </a:cubicBezTo>
                    <a:cubicBezTo>
                      <a:pt x="11294" y="11487"/>
                      <a:pt x="11366" y="11702"/>
                      <a:pt x="11402" y="11925"/>
                    </a:cubicBezTo>
                    <a:cubicBezTo>
                      <a:pt x="11402" y="11925"/>
                      <a:pt x="11547" y="12377"/>
                      <a:pt x="12044" y="12809"/>
                    </a:cubicBezTo>
                    <a:cubicBezTo>
                      <a:pt x="12532" y="13237"/>
                      <a:pt x="12478" y="14107"/>
                      <a:pt x="12058" y="14107"/>
                    </a:cubicBezTo>
                    <a:cubicBezTo>
                      <a:pt x="12053" y="14107"/>
                      <a:pt x="12049" y="14107"/>
                      <a:pt x="12044" y="14107"/>
                    </a:cubicBezTo>
                    <a:cubicBezTo>
                      <a:pt x="11606" y="14084"/>
                      <a:pt x="11280" y="12661"/>
                      <a:pt x="10683" y="11964"/>
                    </a:cubicBezTo>
                    <a:cubicBezTo>
                      <a:pt x="10086" y="11264"/>
                      <a:pt x="10457" y="10767"/>
                      <a:pt x="9695" y="10725"/>
                    </a:cubicBezTo>
                    <a:cubicBezTo>
                      <a:pt x="8933" y="10683"/>
                      <a:pt x="8278" y="10396"/>
                      <a:pt x="8007" y="10232"/>
                    </a:cubicBezTo>
                    <a:cubicBezTo>
                      <a:pt x="7981" y="10215"/>
                      <a:pt x="7957" y="10207"/>
                      <a:pt x="7934" y="10207"/>
                    </a:cubicBezTo>
                    <a:cubicBezTo>
                      <a:pt x="7740" y="10207"/>
                      <a:pt x="7663" y="10751"/>
                      <a:pt x="7453" y="10751"/>
                    </a:cubicBezTo>
                    <a:cubicBezTo>
                      <a:pt x="7440" y="10751"/>
                      <a:pt x="7427" y="10749"/>
                      <a:pt x="7413" y="10745"/>
                    </a:cubicBezTo>
                    <a:cubicBezTo>
                      <a:pt x="7142" y="10664"/>
                      <a:pt x="7000" y="10109"/>
                      <a:pt x="6568" y="10047"/>
                    </a:cubicBezTo>
                    <a:cubicBezTo>
                      <a:pt x="6135" y="9983"/>
                      <a:pt x="5845" y="10047"/>
                      <a:pt x="5642" y="9615"/>
                    </a:cubicBezTo>
                    <a:cubicBezTo>
                      <a:pt x="5435" y="9183"/>
                      <a:pt x="5312" y="9060"/>
                      <a:pt x="4980" y="8976"/>
                    </a:cubicBezTo>
                    <a:cubicBezTo>
                      <a:pt x="4936" y="8965"/>
                      <a:pt x="4892" y="8961"/>
                      <a:pt x="4846" y="8961"/>
                    </a:cubicBezTo>
                    <a:cubicBezTo>
                      <a:pt x="4607" y="8961"/>
                      <a:pt x="4338" y="9084"/>
                      <a:pt x="4000" y="9084"/>
                    </a:cubicBezTo>
                    <a:cubicBezTo>
                      <a:pt x="3920" y="9084"/>
                      <a:pt x="3836" y="9077"/>
                      <a:pt x="3747" y="9060"/>
                    </a:cubicBezTo>
                    <a:cubicBezTo>
                      <a:pt x="3683" y="9048"/>
                      <a:pt x="3627" y="9042"/>
                      <a:pt x="3578" y="9042"/>
                    </a:cubicBezTo>
                    <a:cubicBezTo>
                      <a:pt x="3217" y="9042"/>
                      <a:pt x="3221" y="9330"/>
                      <a:pt x="2841" y="9350"/>
                    </a:cubicBezTo>
                    <a:cubicBezTo>
                      <a:pt x="2408" y="9367"/>
                      <a:pt x="2327" y="9350"/>
                      <a:pt x="1853" y="9718"/>
                    </a:cubicBezTo>
                    <a:cubicBezTo>
                      <a:pt x="1379" y="10089"/>
                      <a:pt x="1814" y="10580"/>
                      <a:pt x="1485" y="10932"/>
                    </a:cubicBezTo>
                    <a:cubicBezTo>
                      <a:pt x="1153" y="11280"/>
                      <a:pt x="804" y="11161"/>
                      <a:pt x="681" y="11629"/>
                    </a:cubicBezTo>
                    <a:cubicBezTo>
                      <a:pt x="556" y="12103"/>
                      <a:pt x="782" y="12184"/>
                      <a:pt x="391" y="12659"/>
                    </a:cubicBezTo>
                    <a:cubicBezTo>
                      <a:pt x="1" y="13133"/>
                      <a:pt x="229" y="13523"/>
                      <a:pt x="391" y="13978"/>
                    </a:cubicBezTo>
                    <a:cubicBezTo>
                      <a:pt x="559" y="14427"/>
                      <a:pt x="23" y="15108"/>
                      <a:pt x="433" y="15582"/>
                    </a:cubicBezTo>
                    <a:cubicBezTo>
                      <a:pt x="846" y="16057"/>
                      <a:pt x="1359" y="16525"/>
                      <a:pt x="1485" y="17022"/>
                    </a:cubicBezTo>
                    <a:cubicBezTo>
                      <a:pt x="1599" y="17482"/>
                      <a:pt x="1677" y="18123"/>
                      <a:pt x="2537" y="18123"/>
                    </a:cubicBezTo>
                    <a:cubicBezTo>
                      <a:pt x="2601" y="18123"/>
                      <a:pt x="2668" y="18120"/>
                      <a:pt x="2740" y="18113"/>
                    </a:cubicBezTo>
                    <a:cubicBezTo>
                      <a:pt x="2740" y="18113"/>
                      <a:pt x="3029" y="17956"/>
                      <a:pt x="3350" y="17956"/>
                    </a:cubicBezTo>
                    <a:cubicBezTo>
                      <a:pt x="3448" y="17956"/>
                      <a:pt x="3550" y="17971"/>
                      <a:pt x="3647" y="18009"/>
                    </a:cubicBezTo>
                    <a:cubicBezTo>
                      <a:pt x="3685" y="18024"/>
                      <a:pt x="3723" y="18031"/>
                      <a:pt x="3763" y="18031"/>
                    </a:cubicBezTo>
                    <a:cubicBezTo>
                      <a:pt x="4125" y="18031"/>
                      <a:pt x="4548" y="17462"/>
                      <a:pt x="4891" y="17462"/>
                    </a:cubicBezTo>
                    <a:cubicBezTo>
                      <a:pt x="4916" y="17462"/>
                      <a:pt x="4940" y="17465"/>
                      <a:pt x="4964" y="17471"/>
                    </a:cubicBezTo>
                    <a:cubicBezTo>
                      <a:pt x="5354" y="17577"/>
                      <a:pt x="5273" y="18110"/>
                      <a:pt x="5787" y="18213"/>
                    </a:cubicBezTo>
                    <a:cubicBezTo>
                      <a:pt x="6303" y="18319"/>
                      <a:pt x="6777" y="18319"/>
                      <a:pt x="6674" y="18977"/>
                    </a:cubicBezTo>
                    <a:cubicBezTo>
                      <a:pt x="6568" y="19633"/>
                      <a:pt x="6345" y="20456"/>
                      <a:pt x="6900" y="20994"/>
                    </a:cubicBezTo>
                    <a:cubicBezTo>
                      <a:pt x="7455" y="21527"/>
                      <a:pt x="7332" y="23341"/>
                      <a:pt x="6858" y="23709"/>
                    </a:cubicBezTo>
                    <a:cubicBezTo>
                      <a:pt x="6384" y="24080"/>
                      <a:pt x="6247" y="24613"/>
                      <a:pt x="6286" y="25087"/>
                    </a:cubicBezTo>
                    <a:cubicBezTo>
                      <a:pt x="6319" y="25559"/>
                      <a:pt x="6651" y="25701"/>
                      <a:pt x="6526" y="25891"/>
                    </a:cubicBezTo>
                    <a:cubicBezTo>
                      <a:pt x="6403" y="26075"/>
                      <a:pt x="6146" y="26549"/>
                      <a:pt x="6286" y="26940"/>
                    </a:cubicBezTo>
                    <a:cubicBezTo>
                      <a:pt x="6425" y="27333"/>
                      <a:pt x="5580" y="27824"/>
                      <a:pt x="5851" y="28505"/>
                    </a:cubicBezTo>
                    <a:cubicBezTo>
                      <a:pt x="5962" y="28786"/>
                      <a:pt x="5873" y="29210"/>
                      <a:pt x="5787" y="29609"/>
                    </a:cubicBezTo>
                    <a:cubicBezTo>
                      <a:pt x="10750" y="26259"/>
                      <a:pt x="14014" y="20579"/>
                      <a:pt x="14014" y="14140"/>
                    </a:cubicBezTo>
                    <a:cubicBezTo>
                      <a:pt x="14014" y="8622"/>
                      <a:pt x="11617" y="3662"/>
                      <a:pt x="7812" y="255"/>
                    </a:cubicBezTo>
                    <a:cubicBezTo>
                      <a:pt x="7402" y="389"/>
                      <a:pt x="6905" y="442"/>
                      <a:pt x="6735" y="822"/>
                    </a:cubicBezTo>
                    <a:cubicBezTo>
                      <a:pt x="6663" y="995"/>
                      <a:pt x="6677" y="1184"/>
                      <a:pt x="6626" y="1363"/>
                    </a:cubicBezTo>
                    <a:cubicBezTo>
                      <a:pt x="6584" y="1521"/>
                      <a:pt x="6451" y="1678"/>
                      <a:pt x="6297" y="1678"/>
                    </a:cubicBezTo>
                    <a:cubicBezTo>
                      <a:pt x="6277" y="1678"/>
                      <a:pt x="6257" y="1676"/>
                      <a:pt x="6236" y="1670"/>
                    </a:cubicBezTo>
                    <a:cubicBezTo>
                      <a:pt x="5968" y="1597"/>
                      <a:pt x="6024" y="1151"/>
                      <a:pt x="5795" y="1000"/>
                    </a:cubicBezTo>
                    <a:cubicBezTo>
                      <a:pt x="5739" y="961"/>
                      <a:pt x="5669" y="947"/>
                      <a:pt x="5622" y="902"/>
                    </a:cubicBezTo>
                    <a:cubicBezTo>
                      <a:pt x="5505" y="794"/>
                      <a:pt x="5577" y="598"/>
                      <a:pt x="5655" y="459"/>
                    </a:cubicBezTo>
                    <a:cubicBezTo>
                      <a:pt x="5514" y="354"/>
                      <a:pt x="5338" y="297"/>
                      <a:pt x="5163" y="297"/>
                    </a:cubicBezTo>
                    <a:cubicBezTo>
                      <a:pt x="5124" y="297"/>
                      <a:pt x="5085" y="300"/>
                      <a:pt x="5047" y="305"/>
                    </a:cubicBezTo>
                    <a:cubicBezTo>
                      <a:pt x="4908" y="328"/>
                      <a:pt x="4777" y="384"/>
                      <a:pt x="4640" y="395"/>
                    </a:cubicBezTo>
                    <a:cubicBezTo>
                      <a:pt x="4622" y="396"/>
                      <a:pt x="4603" y="397"/>
                      <a:pt x="4585" y="397"/>
                    </a:cubicBezTo>
                    <a:cubicBezTo>
                      <a:pt x="4314" y="397"/>
                      <a:pt x="4065" y="247"/>
                      <a:pt x="3817" y="130"/>
                    </a:cubicBezTo>
                    <a:cubicBezTo>
                      <a:pt x="3662" y="57"/>
                      <a:pt x="3485" y="0"/>
                      <a:pt x="3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2" name="Google Shape;9171;p70">
                <a:extLst>
                  <a:ext uri="{FF2B5EF4-FFF2-40B4-BE49-F238E27FC236}">
                    <a16:creationId xmlns:a16="http://schemas.microsoft.com/office/drawing/2014/main" id="{5EA26DBD-A03F-7A28-0AEF-EBE8E415DDF9}"/>
                  </a:ext>
                </a:extLst>
              </p:cNvPr>
              <p:cNvSpPr/>
              <p:nvPr/>
            </p:nvSpPr>
            <p:spPr>
              <a:xfrm>
                <a:off x="2201763" y="3884995"/>
                <a:ext cx="1171340" cy="1171402"/>
              </a:xfrm>
              <a:custGeom>
                <a:avLst/>
                <a:gdLst/>
                <a:ahLst/>
                <a:cxnLst/>
                <a:rect l="l" t="t" r="r" b="b"/>
                <a:pathLst>
                  <a:path w="37697" h="37699" extrusionOk="0">
                    <a:moveTo>
                      <a:pt x="18849" y="402"/>
                    </a:moveTo>
                    <a:cubicBezTo>
                      <a:pt x="29020" y="402"/>
                      <a:pt x="37292" y="8676"/>
                      <a:pt x="37292" y="18845"/>
                    </a:cubicBezTo>
                    <a:cubicBezTo>
                      <a:pt x="37292" y="29014"/>
                      <a:pt x="29017" y="37291"/>
                      <a:pt x="18849" y="37291"/>
                    </a:cubicBezTo>
                    <a:cubicBezTo>
                      <a:pt x="8680" y="37291"/>
                      <a:pt x="405" y="29014"/>
                      <a:pt x="405" y="18845"/>
                    </a:cubicBezTo>
                    <a:cubicBezTo>
                      <a:pt x="405" y="8676"/>
                      <a:pt x="8680" y="402"/>
                      <a:pt x="18849" y="402"/>
                    </a:cubicBezTo>
                    <a:close/>
                    <a:moveTo>
                      <a:pt x="18849" y="0"/>
                    </a:moveTo>
                    <a:cubicBezTo>
                      <a:pt x="8457" y="0"/>
                      <a:pt x="1" y="8459"/>
                      <a:pt x="1" y="18851"/>
                    </a:cubicBezTo>
                    <a:cubicBezTo>
                      <a:pt x="1" y="29243"/>
                      <a:pt x="8454" y="37698"/>
                      <a:pt x="18849" y="37698"/>
                    </a:cubicBezTo>
                    <a:cubicBezTo>
                      <a:pt x="29241" y="37698"/>
                      <a:pt x="37697" y="29243"/>
                      <a:pt x="37697" y="18851"/>
                    </a:cubicBezTo>
                    <a:cubicBezTo>
                      <a:pt x="37697" y="8459"/>
                      <a:pt x="29241" y="0"/>
                      <a:pt x="1884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343" name="Google Shape;5924;p42">
            <a:extLst>
              <a:ext uri="{FF2B5EF4-FFF2-40B4-BE49-F238E27FC236}">
                <a16:creationId xmlns:a16="http://schemas.microsoft.com/office/drawing/2014/main" id="{F31C8065-EC07-07E4-E875-080C342FA244}"/>
              </a:ext>
            </a:extLst>
          </p:cNvPr>
          <p:cNvGrpSpPr/>
          <p:nvPr/>
        </p:nvGrpSpPr>
        <p:grpSpPr>
          <a:xfrm>
            <a:off x="596737" y="2956985"/>
            <a:ext cx="820256" cy="954227"/>
            <a:chOff x="3463598" y="224200"/>
            <a:chExt cx="820256" cy="954227"/>
          </a:xfrm>
        </p:grpSpPr>
        <p:sp>
          <p:nvSpPr>
            <p:cNvPr id="56344" name="Google Shape;5925;p42">
              <a:extLst>
                <a:ext uri="{FF2B5EF4-FFF2-40B4-BE49-F238E27FC236}">
                  <a16:creationId xmlns:a16="http://schemas.microsoft.com/office/drawing/2014/main" id="{5F0066D8-F51A-BC6F-7B10-00EE0836EFA1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345" name="Google Shape;5926;p42">
              <a:extLst>
                <a:ext uri="{FF2B5EF4-FFF2-40B4-BE49-F238E27FC236}">
                  <a16:creationId xmlns:a16="http://schemas.microsoft.com/office/drawing/2014/main" id="{5B088ADF-32B7-9D0C-3E50-A42EBD12893C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56346" name="Google Shape;5927;p42">
                <a:extLst>
                  <a:ext uri="{FF2B5EF4-FFF2-40B4-BE49-F238E27FC236}">
                    <a16:creationId xmlns:a16="http://schemas.microsoft.com/office/drawing/2014/main" id="{2E555CDD-405F-9581-6221-1ACE43167F56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7" name="Google Shape;5928;p42">
                <a:extLst>
                  <a:ext uri="{FF2B5EF4-FFF2-40B4-BE49-F238E27FC236}">
                    <a16:creationId xmlns:a16="http://schemas.microsoft.com/office/drawing/2014/main" id="{4B80BA44-69C9-DD97-2315-35CB03B157F4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8" name="Google Shape;5929;p42">
                <a:extLst>
                  <a:ext uri="{FF2B5EF4-FFF2-40B4-BE49-F238E27FC236}">
                    <a16:creationId xmlns:a16="http://schemas.microsoft.com/office/drawing/2014/main" id="{824C0023-101E-CDDC-B9F6-47B0345F5472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9" name="Google Shape;5930;p42">
                <a:extLst>
                  <a:ext uri="{FF2B5EF4-FFF2-40B4-BE49-F238E27FC236}">
                    <a16:creationId xmlns:a16="http://schemas.microsoft.com/office/drawing/2014/main" id="{B4554685-B834-E4F1-B3F0-E12632E38C6B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0" name="Google Shape;5931;p42">
                <a:extLst>
                  <a:ext uri="{FF2B5EF4-FFF2-40B4-BE49-F238E27FC236}">
                    <a16:creationId xmlns:a16="http://schemas.microsoft.com/office/drawing/2014/main" id="{3348AFDA-5239-3D67-C16C-4847AE7F7467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1" name="Google Shape;5932;p42">
                <a:extLst>
                  <a:ext uri="{FF2B5EF4-FFF2-40B4-BE49-F238E27FC236}">
                    <a16:creationId xmlns:a16="http://schemas.microsoft.com/office/drawing/2014/main" id="{523EEAF3-E2DB-F5B0-76FE-DF37D5F9C5B0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2" name="Google Shape;5933;p42">
                <a:extLst>
                  <a:ext uri="{FF2B5EF4-FFF2-40B4-BE49-F238E27FC236}">
                    <a16:creationId xmlns:a16="http://schemas.microsoft.com/office/drawing/2014/main" id="{08DA93C3-FE2E-FEB4-F16D-986B2FA1F13C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3" name="Google Shape;5934;p42">
                <a:extLst>
                  <a:ext uri="{FF2B5EF4-FFF2-40B4-BE49-F238E27FC236}">
                    <a16:creationId xmlns:a16="http://schemas.microsoft.com/office/drawing/2014/main" id="{B41D7755-CE78-4EA5-8D11-6F2FD3E325E5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4" name="Google Shape;5935;p42">
                <a:extLst>
                  <a:ext uri="{FF2B5EF4-FFF2-40B4-BE49-F238E27FC236}">
                    <a16:creationId xmlns:a16="http://schemas.microsoft.com/office/drawing/2014/main" id="{E67BF118-EAD8-4EE1-2513-A68825640647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5" name="Google Shape;5936;p42">
                <a:extLst>
                  <a:ext uri="{FF2B5EF4-FFF2-40B4-BE49-F238E27FC236}">
                    <a16:creationId xmlns:a16="http://schemas.microsoft.com/office/drawing/2014/main" id="{FD64321C-6AE7-9B16-D0E4-B8B2B06B41F0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6" name="Google Shape;5937;p42">
                <a:extLst>
                  <a:ext uri="{FF2B5EF4-FFF2-40B4-BE49-F238E27FC236}">
                    <a16:creationId xmlns:a16="http://schemas.microsoft.com/office/drawing/2014/main" id="{D83F41C5-5809-B546-5691-72FA8BA7092F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7" name="Google Shape;5938;p42">
                <a:extLst>
                  <a:ext uri="{FF2B5EF4-FFF2-40B4-BE49-F238E27FC236}">
                    <a16:creationId xmlns:a16="http://schemas.microsoft.com/office/drawing/2014/main" id="{099F5B9E-3B74-B89E-BD7B-51922E631813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8" name="Google Shape;5939;p42">
                <a:extLst>
                  <a:ext uri="{FF2B5EF4-FFF2-40B4-BE49-F238E27FC236}">
                    <a16:creationId xmlns:a16="http://schemas.microsoft.com/office/drawing/2014/main" id="{035FC17E-46B8-3F76-A5A1-CF0989DC68F4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9" name="Google Shape;5940;p42">
                <a:extLst>
                  <a:ext uri="{FF2B5EF4-FFF2-40B4-BE49-F238E27FC236}">
                    <a16:creationId xmlns:a16="http://schemas.microsoft.com/office/drawing/2014/main" id="{FAD632EA-2F83-3CD4-6BE8-BC2F8A0E7502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0" name="Google Shape;5941;p42">
                <a:extLst>
                  <a:ext uri="{FF2B5EF4-FFF2-40B4-BE49-F238E27FC236}">
                    <a16:creationId xmlns:a16="http://schemas.microsoft.com/office/drawing/2014/main" id="{DABBCECC-0E9E-DF04-E36C-D41742493C73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1" name="Google Shape;5942;p42">
                <a:extLst>
                  <a:ext uri="{FF2B5EF4-FFF2-40B4-BE49-F238E27FC236}">
                    <a16:creationId xmlns:a16="http://schemas.microsoft.com/office/drawing/2014/main" id="{705A19B5-62FF-2B6A-5EFE-59B5DF8A5B3F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2" name="Google Shape;5943;p42">
                <a:extLst>
                  <a:ext uri="{FF2B5EF4-FFF2-40B4-BE49-F238E27FC236}">
                    <a16:creationId xmlns:a16="http://schemas.microsoft.com/office/drawing/2014/main" id="{A5DB56C0-5B78-D7A1-3183-B761907A6A38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3" name="Google Shape;5944;p42">
                <a:extLst>
                  <a:ext uri="{FF2B5EF4-FFF2-40B4-BE49-F238E27FC236}">
                    <a16:creationId xmlns:a16="http://schemas.microsoft.com/office/drawing/2014/main" id="{EDC4A805-07AD-2AE7-D654-D51F5959F6C2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4" name="Google Shape;5945;p42">
                <a:extLst>
                  <a:ext uri="{FF2B5EF4-FFF2-40B4-BE49-F238E27FC236}">
                    <a16:creationId xmlns:a16="http://schemas.microsoft.com/office/drawing/2014/main" id="{D2EEA200-E248-C125-497B-23BF87F2A79B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5" name="Google Shape;5946;p42">
                <a:extLst>
                  <a:ext uri="{FF2B5EF4-FFF2-40B4-BE49-F238E27FC236}">
                    <a16:creationId xmlns:a16="http://schemas.microsoft.com/office/drawing/2014/main" id="{2CBDA6A6-137E-C2EE-1A01-E073D95C60B0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6" name="Google Shape;5947;p42">
                <a:extLst>
                  <a:ext uri="{FF2B5EF4-FFF2-40B4-BE49-F238E27FC236}">
                    <a16:creationId xmlns:a16="http://schemas.microsoft.com/office/drawing/2014/main" id="{A9708BFC-5D12-DAFC-F5F1-630506B210CB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7" name="Google Shape;5948;p42">
                <a:extLst>
                  <a:ext uri="{FF2B5EF4-FFF2-40B4-BE49-F238E27FC236}">
                    <a16:creationId xmlns:a16="http://schemas.microsoft.com/office/drawing/2014/main" id="{BEB2B8F2-ABB9-50B8-08FA-1BC276BD7C1D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8" name="Google Shape;5949;p42">
                <a:extLst>
                  <a:ext uri="{FF2B5EF4-FFF2-40B4-BE49-F238E27FC236}">
                    <a16:creationId xmlns:a16="http://schemas.microsoft.com/office/drawing/2014/main" id="{1537C746-D8CF-2817-2B12-2DEA4A15BAB9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9" name="Google Shape;5950;p42">
                <a:extLst>
                  <a:ext uri="{FF2B5EF4-FFF2-40B4-BE49-F238E27FC236}">
                    <a16:creationId xmlns:a16="http://schemas.microsoft.com/office/drawing/2014/main" id="{2F69C687-193D-6D22-4270-965E758E06AC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0" name="Google Shape;5951;p42">
                <a:extLst>
                  <a:ext uri="{FF2B5EF4-FFF2-40B4-BE49-F238E27FC236}">
                    <a16:creationId xmlns:a16="http://schemas.microsoft.com/office/drawing/2014/main" id="{9B05AC32-F7F5-2AF9-1E42-D3410168E8C7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1" name="Google Shape;5952;p42">
                <a:extLst>
                  <a:ext uri="{FF2B5EF4-FFF2-40B4-BE49-F238E27FC236}">
                    <a16:creationId xmlns:a16="http://schemas.microsoft.com/office/drawing/2014/main" id="{F30C9BC0-B89A-0656-15F4-91C4369C6DC1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2" name="Google Shape;5953;p42">
                <a:extLst>
                  <a:ext uri="{FF2B5EF4-FFF2-40B4-BE49-F238E27FC236}">
                    <a16:creationId xmlns:a16="http://schemas.microsoft.com/office/drawing/2014/main" id="{1AC84B2A-C47F-D07E-3D30-BC895F5CC7E4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3" name="Google Shape;5954;p42">
                <a:extLst>
                  <a:ext uri="{FF2B5EF4-FFF2-40B4-BE49-F238E27FC236}">
                    <a16:creationId xmlns:a16="http://schemas.microsoft.com/office/drawing/2014/main" id="{ED7EAB51-E35B-61C4-F194-95B00629E055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374" name="Google Shape;9136;p70">
            <a:extLst>
              <a:ext uri="{FF2B5EF4-FFF2-40B4-BE49-F238E27FC236}">
                <a16:creationId xmlns:a16="http://schemas.microsoft.com/office/drawing/2014/main" id="{1F460163-997D-6835-29DA-E0A2D70BF926}"/>
              </a:ext>
            </a:extLst>
          </p:cNvPr>
          <p:cNvGrpSpPr/>
          <p:nvPr/>
        </p:nvGrpSpPr>
        <p:grpSpPr>
          <a:xfrm>
            <a:off x="7463152" y="2697145"/>
            <a:ext cx="1011386" cy="838172"/>
            <a:chOff x="7760848" y="1218878"/>
            <a:chExt cx="1011386" cy="838172"/>
          </a:xfrm>
        </p:grpSpPr>
        <p:sp>
          <p:nvSpPr>
            <p:cNvPr id="56375" name="Google Shape;9137;p70">
              <a:extLst>
                <a:ext uri="{FF2B5EF4-FFF2-40B4-BE49-F238E27FC236}">
                  <a16:creationId xmlns:a16="http://schemas.microsoft.com/office/drawing/2014/main" id="{F3980EEA-19BA-88F5-90DD-10C361EB5AB1}"/>
                </a:ext>
              </a:extLst>
            </p:cNvPr>
            <p:cNvSpPr/>
            <p:nvPr/>
          </p:nvSpPr>
          <p:spPr>
            <a:xfrm>
              <a:off x="7760848" y="1218878"/>
              <a:ext cx="1011386" cy="838172"/>
            </a:xfrm>
            <a:custGeom>
              <a:avLst/>
              <a:gdLst/>
              <a:ahLst/>
              <a:cxnLst/>
              <a:rect l="l" t="t" r="r" b="b"/>
              <a:pathLst>
                <a:path w="32628" h="27040" extrusionOk="0">
                  <a:moveTo>
                    <a:pt x="11838" y="1"/>
                  </a:moveTo>
                  <a:lnTo>
                    <a:pt x="8454" y="522"/>
                  </a:lnTo>
                  <a:cubicBezTo>
                    <a:pt x="8122" y="369"/>
                    <a:pt x="7759" y="288"/>
                    <a:pt x="7388" y="288"/>
                  </a:cubicBezTo>
                  <a:cubicBezTo>
                    <a:pt x="7109" y="288"/>
                    <a:pt x="6835" y="335"/>
                    <a:pt x="6573" y="425"/>
                  </a:cubicBezTo>
                  <a:lnTo>
                    <a:pt x="6562" y="428"/>
                  </a:lnTo>
                  <a:cubicBezTo>
                    <a:pt x="5859" y="676"/>
                    <a:pt x="5296" y="1217"/>
                    <a:pt x="5030" y="1917"/>
                  </a:cubicBezTo>
                  <a:lnTo>
                    <a:pt x="204" y="14773"/>
                  </a:lnTo>
                  <a:cubicBezTo>
                    <a:pt x="28" y="15255"/>
                    <a:pt x="0" y="15769"/>
                    <a:pt x="123" y="16265"/>
                  </a:cubicBezTo>
                  <a:cubicBezTo>
                    <a:pt x="249" y="16759"/>
                    <a:pt x="514" y="17200"/>
                    <a:pt x="893" y="17537"/>
                  </a:cubicBezTo>
                  <a:lnTo>
                    <a:pt x="9009" y="24788"/>
                  </a:lnTo>
                  <a:cubicBezTo>
                    <a:pt x="9486" y="25480"/>
                    <a:pt x="10789" y="27039"/>
                    <a:pt x="12917" y="27039"/>
                  </a:cubicBezTo>
                  <a:cubicBezTo>
                    <a:pt x="13408" y="27039"/>
                    <a:pt x="13910" y="26953"/>
                    <a:pt x="14404" y="26774"/>
                  </a:cubicBezTo>
                  <a:lnTo>
                    <a:pt x="25192" y="26657"/>
                  </a:lnTo>
                  <a:lnTo>
                    <a:pt x="25212" y="26657"/>
                  </a:lnTo>
                  <a:cubicBezTo>
                    <a:pt x="25697" y="26646"/>
                    <a:pt x="26163" y="26498"/>
                    <a:pt x="26565" y="26230"/>
                  </a:cubicBezTo>
                  <a:cubicBezTo>
                    <a:pt x="27008" y="25935"/>
                    <a:pt x="27340" y="25513"/>
                    <a:pt x="27525" y="25014"/>
                  </a:cubicBezTo>
                  <a:lnTo>
                    <a:pt x="32343" y="12181"/>
                  </a:lnTo>
                  <a:cubicBezTo>
                    <a:pt x="32627" y="11439"/>
                    <a:pt x="32543" y="10630"/>
                    <a:pt x="32119" y="9955"/>
                  </a:cubicBezTo>
                  <a:cubicBezTo>
                    <a:pt x="31782" y="9411"/>
                    <a:pt x="31263" y="9028"/>
                    <a:pt x="30666" y="8864"/>
                  </a:cubicBezTo>
                  <a:lnTo>
                    <a:pt x="28451" y="6230"/>
                  </a:lnTo>
                  <a:lnTo>
                    <a:pt x="27706" y="6130"/>
                  </a:lnTo>
                  <a:cubicBezTo>
                    <a:pt x="27446" y="6096"/>
                    <a:pt x="26063" y="5921"/>
                    <a:pt x="24327" y="5921"/>
                  </a:cubicBezTo>
                  <a:cubicBezTo>
                    <a:pt x="22073" y="5921"/>
                    <a:pt x="20221" y="6211"/>
                    <a:pt x="18790" y="6783"/>
                  </a:cubicBezTo>
                  <a:cubicBezTo>
                    <a:pt x="18254" y="5742"/>
                    <a:pt x="17426" y="4662"/>
                    <a:pt x="16287" y="3530"/>
                  </a:cubicBezTo>
                  <a:cubicBezTo>
                    <a:pt x="14764" y="2012"/>
                    <a:pt x="13093" y="826"/>
                    <a:pt x="12563" y="464"/>
                  </a:cubicBezTo>
                  <a:lnTo>
                    <a:pt x="12541" y="442"/>
                  </a:lnTo>
                  <a:lnTo>
                    <a:pt x="118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376" name="Google Shape;9138;p70">
              <a:extLst>
                <a:ext uri="{FF2B5EF4-FFF2-40B4-BE49-F238E27FC236}">
                  <a16:creationId xmlns:a16="http://schemas.microsoft.com/office/drawing/2014/main" id="{3D4642BE-10E3-2651-C923-FDFCC23BAB02}"/>
                </a:ext>
              </a:extLst>
            </p:cNvPr>
            <p:cNvGrpSpPr/>
            <p:nvPr/>
          </p:nvGrpSpPr>
          <p:grpSpPr>
            <a:xfrm>
              <a:off x="7813790" y="1277099"/>
              <a:ext cx="901997" cy="729391"/>
              <a:chOff x="7813790" y="1277099"/>
              <a:chExt cx="901997" cy="729391"/>
            </a:xfrm>
          </p:grpSpPr>
          <p:sp>
            <p:nvSpPr>
              <p:cNvPr id="56377" name="Google Shape;9139;p70">
                <a:extLst>
                  <a:ext uri="{FF2B5EF4-FFF2-40B4-BE49-F238E27FC236}">
                    <a16:creationId xmlns:a16="http://schemas.microsoft.com/office/drawing/2014/main" id="{D2181BFF-1868-0A95-ADD0-AF6D99F1D64C}"/>
                  </a:ext>
                </a:extLst>
              </p:cNvPr>
              <p:cNvSpPr/>
              <p:nvPr/>
            </p:nvSpPr>
            <p:spPr>
              <a:xfrm>
                <a:off x="8549822" y="179242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8" name="Google Shape;9140;p70">
                <a:extLst>
                  <a:ext uri="{FF2B5EF4-FFF2-40B4-BE49-F238E27FC236}">
                    <a16:creationId xmlns:a16="http://schemas.microsoft.com/office/drawing/2014/main" id="{338B2A18-2961-F6EF-4CA9-E8730C34CB2C}"/>
                  </a:ext>
                </a:extLst>
              </p:cNvPr>
              <p:cNvSpPr/>
              <p:nvPr/>
            </p:nvSpPr>
            <p:spPr>
              <a:xfrm>
                <a:off x="8272629" y="1513215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9" name="Google Shape;9141;p70">
                <a:extLst>
                  <a:ext uri="{FF2B5EF4-FFF2-40B4-BE49-F238E27FC236}">
                    <a16:creationId xmlns:a16="http://schemas.microsoft.com/office/drawing/2014/main" id="{9E0CCAE4-6667-9405-ECEA-D07920BAC804}"/>
                  </a:ext>
                </a:extLst>
              </p:cNvPr>
              <p:cNvSpPr/>
              <p:nvPr/>
            </p:nvSpPr>
            <p:spPr>
              <a:xfrm>
                <a:off x="7991055" y="1283780"/>
                <a:ext cx="350529" cy="262842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8459" extrusionOk="0">
                    <a:moveTo>
                      <a:pt x="3937" y="0"/>
                    </a:moveTo>
                    <a:lnTo>
                      <a:pt x="1" y="606"/>
                    </a:lnTo>
                    <a:lnTo>
                      <a:pt x="8169" y="8364"/>
                    </a:lnTo>
                    <a:lnTo>
                      <a:pt x="9919" y="8459"/>
                    </a:lnTo>
                    <a:cubicBezTo>
                      <a:pt x="11280" y="4841"/>
                      <a:pt x="3937" y="0"/>
                      <a:pt x="39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0" name="Google Shape;9142;p70">
                <a:extLst>
                  <a:ext uri="{FF2B5EF4-FFF2-40B4-BE49-F238E27FC236}">
                    <a16:creationId xmlns:a16="http://schemas.microsoft.com/office/drawing/2014/main" id="{29F95897-21D8-5052-0472-98D033EE9D84}"/>
                  </a:ext>
                </a:extLst>
              </p:cNvPr>
              <p:cNvSpPr/>
              <p:nvPr/>
            </p:nvSpPr>
            <p:spPr>
              <a:xfrm>
                <a:off x="7977445" y="1277099"/>
                <a:ext cx="348354" cy="276110"/>
              </a:xfrm>
              <a:custGeom>
                <a:avLst/>
                <a:gdLst/>
                <a:ahLst/>
                <a:cxnLst/>
                <a:rect l="l" t="t" r="r" b="b"/>
                <a:pathLst>
                  <a:path w="11211" h="8886" extrusionOk="0">
                    <a:moveTo>
                      <a:pt x="4328" y="427"/>
                    </a:moveTo>
                    <a:cubicBezTo>
                      <a:pt x="5031" y="904"/>
                      <a:pt x="11210" y="5226"/>
                      <a:pt x="10214" y="8465"/>
                    </a:cubicBezTo>
                    <a:lnTo>
                      <a:pt x="8691" y="8384"/>
                    </a:lnTo>
                    <a:lnTo>
                      <a:pt x="874" y="960"/>
                    </a:lnTo>
                    <a:lnTo>
                      <a:pt x="4328" y="427"/>
                    </a:lnTo>
                    <a:close/>
                    <a:moveTo>
                      <a:pt x="4423" y="0"/>
                    </a:moveTo>
                    <a:lnTo>
                      <a:pt x="1" y="684"/>
                    </a:lnTo>
                    <a:lnTo>
                      <a:pt x="8518" y="8783"/>
                    </a:lnTo>
                    <a:lnTo>
                      <a:pt x="10493" y="8886"/>
                    </a:lnTo>
                    <a:lnTo>
                      <a:pt x="10546" y="8741"/>
                    </a:lnTo>
                    <a:cubicBezTo>
                      <a:pt x="11141" y="7162"/>
                      <a:pt x="10290" y="5209"/>
                      <a:pt x="8022" y="2941"/>
                    </a:cubicBezTo>
                    <a:cubicBezTo>
                      <a:pt x="6356" y="1284"/>
                      <a:pt x="4506" y="56"/>
                      <a:pt x="4487" y="42"/>
                    </a:cubicBezTo>
                    <a:lnTo>
                      <a:pt x="442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1" name="Google Shape;9143;p70">
                <a:extLst>
                  <a:ext uri="{FF2B5EF4-FFF2-40B4-BE49-F238E27FC236}">
                    <a16:creationId xmlns:a16="http://schemas.microsoft.com/office/drawing/2014/main" id="{748D7AC5-344C-7D50-90CB-42F0C17B0459}"/>
                  </a:ext>
                </a:extLst>
              </p:cNvPr>
              <p:cNvSpPr/>
              <p:nvPr/>
            </p:nvSpPr>
            <p:spPr>
              <a:xfrm>
                <a:off x="8041609" y="1289497"/>
                <a:ext cx="226550" cy="238077"/>
              </a:xfrm>
              <a:custGeom>
                <a:avLst/>
                <a:gdLst/>
                <a:ahLst/>
                <a:cxnLst/>
                <a:rect l="l" t="t" r="r" b="b"/>
                <a:pathLst>
                  <a:path w="7291" h="7662" extrusionOk="0">
                    <a:moveTo>
                      <a:pt x="254" y="0"/>
                    </a:moveTo>
                    <a:lnTo>
                      <a:pt x="0" y="313"/>
                    </a:lnTo>
                    <a:cubicBezTo>
                      <a:pt x="4838" y="4246"/>
                      <a:pt x="6807" y="6816"/>
                      <a:pt x="6587" y="7544"/>
                    </a:cubicBezTo>
                    <a:lnTo>
                      <a:pt x="6975" y="7661"/>
                    </a:lnTo>
                    <a:cubicBezTo>
                      <a:pt x="7050" y="7404"/>
                      <a:pt x="7290" y="6623"/>
                      <a:pt x="4484" y="3794"/>
                    </a:cubicBezTo>
                    <a:cubicBezTo>
                      <a:pt x="2790" y="2084"/>
                      <a:pt x="815" y="458"/>
                      <a:pt x="25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2" name="Google Shape;9144;p70">
                <a:extLst>
                  <a:ext uri="{FF2B5EF4-FFF2-40B4-BE49-F238E27FC236}">
                    <a16:creationId xmlns:a16="http://schemas.microsoft.com/office/drawing/2014/main" id="{2F1FD245-0845-4CC6-2FD8-6FEEFC3579A8}"/>
                  </a:ext>
                </a:extLst>
              </p:cNvPr>
              <p:cNvSpPr/>
              <p:nvPr/>
            </p:nvSpPr>
            <p:spPr>
              <a:xfrm>
                <a:off x="8075944" y="1283873"/>
                <a:ext cx="227140" cy="252433"/>
              </a:xfrm>
              <a:custGeom>
                <a:avLst/>
                <a:gdLst/>
                <a:ahLst/>
                <a:cxnLst/>
                <a:rect l="l" t="t" r="r" b="b"/>
                <a:pathLst>
                  <a:path w="7310" h="8124" extrusionOk="0">
                    <a:moveTo>
                      <a:pt x="240" y="0"/>
                    </a:moveTo>
                    <a:lnTo>
                      <a:pt x="0" y="324"/>
                    </a:lnTo>
                    <a:cubicBezTo>
                      <a:pt x="912" y="1007"/>
                      <a:pt x="2662" y="2369"/>
                      <a:pt x="4084" y="3856"/>
                    </a:cubicBezTo>
                    <a:cubicBezTo>
                      <a:pt x="5758" y="5610"/>
                      <a:pt x="6511" y="7050"/>
                      <a:pt x="6255" y="8021"/>
                    </a:cubicBezTo>
                    <a:lnTo>
                      <a:pt x="6645" y="8124"/>
                    </a:lnTo>
                    <a:cubicBezTo>
                      <a:pt x="7309" y="5582"/>
                      <a:pt x="2388" y="1596"/>
                      <a:pt x="24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3" name="Google Shape;9145;p70">
                <a:extLst>
                  <a:ext uri="{FF2B5EF4-FFF2-40B4-BE49-F238E27FC236}">
                    <a16:creationId xmlns:a16="http://schemas.microsoft.com/office/drawing/2014/main" id="{C60E3978-6B7C-BED0-4CBC-E05A05E84DB7}"/>
                  </a:ext>
                </a:extLst>
              </p:cNvPr>
              <p:cNvSpPr/>
              <p:nvPr/>
            </p:nvSpPr>
            <p:spPr>
              <a:xfrm>
                <a:off x="8298698" y="1465022"/>
                <a:ext cx="392632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2636" h="3700" extrusionOk="0">
                    <a:moveTo>
                      <a:pt x="6967" y="1"/>
                    </a:moveTo>
                    <a:cubicBezTo>
                      <a:pt x="4322" y="1"/>
                      <a:pt x="821" y="434"/>
                      <a:pt x="1" y="2620"/>
                    </a:cubicBezTo>
                    <a:lnTo>
                      <a:pt x="1379" y="3700"/>
                    </a:lnTo>
                    <a:lnTo>
                      <a:pt x="12636" y="3237"/>
                    </a:lnTo>
                    <a:lnTo>
                      <a:pt x="10072" y="188"/>
                    </a:lnTo>
                    <a:cubicBezTo>
                      <a:pt x="10072" y="188"/>
                      <a:pt x="8704" y="1"/>
                      <a:pt x="69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4" name="Google Shape;9146;p70">
                <a:extLst>
                  <a:ext uri="{FF2B5EF4-FFF2-40B4-BE49-F238E27FC236}">
                    <a16:creationId xmlns:a16="http://schemas.microsoft.com/office/drawing/2014/main" id="{B3F3EB3C-2BBF-5249-2EBA-3EC5A79345AD}"/>
                  </a:ext>
                </a:extLst>
              </p:cNvPr>
              <p:cNvSpPr/>
              <p:nvPr/>
            </p:nvSpPr>
            <p:spPr>
              <a:xfrm>
                <a:off x="8291086" y="1458683"/>
                <a:ext cx="413264" cy="127832"/>
              </a:xfrm>
              <a:custGeom>
                <a:avLst/>
                <a:gdLst/>
                <a:ahLst/>
                <a:cxnLst/>
                <a:rect l="l" t="t" r="r" b="b"/>
                <a:pathLst>
                  <a:path w="13300" h="4114" extrusionOk="0">
                    <a:moveTo>
                      <a:pt x="7214" y="414"/>
                    </a:moveTo>
                    <a:cubicBezTo>
                      <a:pt x="8689" y="414"/>
                      <a:pt x="9898" y="547"/>
                      <a:pt x="10208" y="584"/>
                    </a:cubicBezTo>
                    <a:lnTo>
                      <a:pt x="12457" y="3254"/>
                    </a:lnTo>
                    <a:lnTo>
                      <a:pt x="1688" y="3703"/>
                    </a:lnTo>
                    <a:lnTo>
                      <a:pt x="489" y="2760"/>
                    </a:lnTo>
                    <a:cubicBezTo>
                      <a:pt x="1362" y="808"/>
                      <a:pt x="4679" y="414"/>
                      <a:pt x="7214" y="414"/>
                    </a:cubicBezTo>
                    <a:close/>
                    <a:moveTo>
                      <a:pt x="7198" y="1"/>
                    </a:moveTo>
                    <a:cubicBezTo>
                      <a:pt x="4500" y="1"/>
                      <a:pt x="920" y="455"/>
                      <a:pt x="53" y="2755"/>
                    </a:cubicBezTo>
                    <a:lnTo>
                      <a:pt x="0" y="2894"/>
                    </a:lnTo>
                    <a:lnTo>
                      <a:pt x="1557" y="4113"/>
                    </a:lnTo>
                    <a:lnTo>
                      <a:pt x="13299" y="3628"/>
                    </a:lnTo>
                    <a:lnTo>
                      <a:pt x="10417" y="205"/>
                    </a:lnTo>
                    <a:lnTo>
                      <a:pt x="10342" y="194"/>
                    </a:lnTo>
                    <a:cubicBezTo>
                      <a:pt x="10203" y="175"/>
                      <a:pt x="8870" y="1"/>
                      <a:pt x="71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5" name="Google Shape;9147;p70">
                <a:extLst>
                  <a:ext uri="{FF2B5EF4-FFF2-40B4-BE49-F238E27FC236}">
                    <a16:creationId xmlns:a16="http://schemas.microsoft.com/office/drawing/2014/main" id="{98290A59-C639-9D45-AB8D-566AC2C7604D}"/>
                  </a:ext>
                </a:extLst>
              </p:cNvPr>
              <p:cNvSpPr/>
              <p:nvPr/>
            </p:nvSpPr>
            <p:spPr>
              <a:xfrm>
                <a:off x="8342044" y="1515980"/>
                <a:ext cx="313925" cy="48162"/>
              </a:xfrm>
              <a:custGeom>
                <a:avLst/>
                <a:gdLst/>
                <a:ahLst/>
                <a:cxnLst/>
                <a:rect l="l" t="t" r="r" b="b"/>
                <a:pathLst>
                  <a:path w="10103" h="1550" extrusionOk="0">
                    <a:moveTo>
                      <a:pt x="7890" y="0"/>
                    </a:moveTo>
                    <a:cubicBezTo>
                      <a:pt x="6861" y="0"/>
                      <a:pt x="5622" y="25"/>
                      <a:pt x="4423" y="110"/>
                    </a:cubicBezTo>
                    <a:cubicBezTo>
                      <a:pt x="447" y="392"/>
                      <a:pt x="112" y="1139"/>
                      <a:pt x="1" y="1382"/>
                    </a:cubicBezTo>
                    <a:lnTo>
                      <a:pt x="369" y="1549"/>
                    </a:lnTo>
                    <a:cubicBezTo>
                      <a:pt x="641" y="955"/>
                      <a:pt x="3035" y="397"/>
                      <a:pt x="7682" y="397"/>
                    </a:cubicBezTo>
                    <a:cubicBezTo>
                      <a:pt x="8426" y="397"/>
                      <a:pt x="9228" y="411"/>
                      <a:pt x="10089" y="442"/>
                    </a:cubicBezTo>
                    <a:lnTo>
                      <a:pt x="10103" y="37"/>
                    </a:lnTo>
                    <a:cubicBezTo>
                      <a:pt x="9740" y="25"/>
                      <a:pt x="8920" y="0"/>
                      <a:pt x="7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6" name="Google Shape;9148;p70">
                <a:extLst>
                  <a:ext uri="{FF2B5EF4-FFF2-40B4-BE49-F238E27FC236}">
                    <a16:creationId xmlns:a16="http://schemas.microsoft.com/office/drawing/2014/main" id="{033EBE99-0B33-741F-A248-10E74509F2DB}"/>
                  </a:ext>
                </a:extLst>
              </p:cNvPr>
              <p:cNvSpPr/>
              <p:nvPr/>
            </p:nvSpPr>
            <p:spPr>
              <a:xfrm>
                <a:off x="8318118" y="1486710"/>
                <a:ext cx="316007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0170" h="2207" extrusionOk="0">
                    <a:moveTo>
                      <a:pt x="7072" y="1"/>
                    </a:moveTo>
                    <a:cubicBezTo>
                      <a:pt x="4210" y="1"/>
                      <a:pt x="826" y="371"/>
                      <a:pt x="1" y="2026"/>
                    </a:cubicBezTo>
                    <a:lnTo>
                      <a:pt x="363" y="2207"/>
                    </a:lnTo>
                    <a:cubicBezTo>
                      <a:pt x="810" y="1311"/>
                      <a:pt x="2322" y="717"/>
                      <a:pt x="4738" y="500"/>
                    </a:cubicBezTo>
                    <a:cubicBezTo>
                      <a:pt x="5516" y="429"/>
                      <a:pt x="6316" y="403"/>
                      <a:pt x="7071" y="403"/>
                    </a:cubicBezTo>
                    <a:cubicBezTo>
                      <a:pt x="8312" y="403"/>
                      <a:pt x="9432" y="473"/>
                      <a:pt x="10136" y="530"/>
                    </a:cubicBezTo>
                    <a:lnTo>
                      <a:pt x="10170" y="128"/>
                    </a:lnTo>
                    <a:cubicBezTo>
                      <a:pt x="9381" y="66"/>
                      <a:pt x="8272" y="1"/>
                      <a:pt x="70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7" name="Google Shape;9149;p70">
                <a:extLst>
                  <a:ext uri="{FF2B5EF4-FFF2-40B4-BE49-F238E27FC236}">
                    <a16:creationId xmlns:a16="http://schemas.microsoft.com/office/drawing/2014/main" id="{4F76CB3D-45FA-DC4B-C29C-D535A735A147}"/>
                  </a:ext>
                </a:extLst>
              </p:cNvPr>
              <p:cNvSpPr/>
              <p:nvPr/>
            </p:nvSpPr>
            <p:spPr>
              <a:xfrm>
                <a:off x="7820377" y="1289994"/>
                <a:ext cx="427993" cy="661099"/>
              </a:xfrm>
              <a:custGeom>
                <a:avLst/>
                <a:gdLst/>
                <a:ahLst/>
                <a:cxnLst/>
                <a:rect l="l" t="t" r="r" b="b"/>
                <a:pathLst>
                  <a:path w="13774" h="21276" extrusionOk="0">
                    <a:moveTo>
                      <a:pt x="5400" y="0"/>
                    </a:moveTo>
                    <a:cubicBezTo>
                      <a:pt x="5342" y="0"/>
                      <a:pt x="5284" y="9"/>
                      <a:pt x="5229" y="26"/>
                    </a:cubicBezTo>
                    <a:cubicBezTo>
                      <a:pt x="5073" y="79"/>
                      <a:pt x="4936" y="194"/>
                      <a:pt x="4875" y="367"/>
                    </a:cubicBezTo>
                    <a:lnTo>
                      <a:pt x="51" y="13208"/>
                    </a:lnTo>
                    <a:cubicBezTo>
                      <a:pt x="9" y="13322"/>
                      <a:pt x="1" y="13437"/>
                      <a:pt x="29" y="13548"/>
                    </a:cubicBezTo>
                    <a:cubicBezTo>
                      <a:pt x="57" y="13660"/>
                      <a:pt x="112" y="13766"/>
                      <a:pt x="204" y="13841"/>
                    </a:cubicBezTo>
                    <a:lnTo>
                      <a:pt x="5008" y="18137"/>
                    </a:lnTo>
                    <a:lnTo>
                      <a:pt x="8518" y="21276"/>
                    </a:lnTo>
                    <a:lnTo>
                      <a:pt x="13774" y="7282"/>
                    </a:lnTo>
                    <a:lnTo>
                      <a:pt x="8565" y="2632"/>
                    </a:lnTo>
                    <a:lnTo>
                      <a:pt x="5787" y="149"/>
                    </a:lnTo>
                    <a:cubicBezTo>
                      <a:pt x="5673" y="46"/>
                      <a:pt x="5534" y="0"/>
                      <a:pt x="5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8" name="Google Shape;9150;p70">
                <a:extLst>
                  <a:ext uri="{FF2B5EF4-FFF2-40B4-BE49-F238E27FC236}">
                    <a16:creationId xmlns:a16="http://schemas.microsoft.com/office/drawing/2014/main" id="{B36F4F4D-33C7-17FC-955B-095782B85E61}"/>
                  </a:ext>
                </a:extLst>
              </p:cNvPr>
              <p:cNvSpPr/>
              <p:nvPr/>
            </p:nvSpPr>
            <p:spPr>
              <a:xfrm>
                <a:off x="7813790" y="1283624"/>
                <a:ext cx="441261" cy="673807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21685" extrusionOk="0">
                    <a:moveTo>
                      <a:pt x="5619" y="410"/>
                    </a:moveTo>
                    <a:cubicBezTo>
                      <a:pt x="5709" y="410"/>
                      <a:pt x="5798" y="440"/>
                      <a:pt x="5868" y="502"/>
                    </a:cubicBezTo>
                    <a:lnTo>
                      <a:pt x="13749" y="7546"/>
                    </a:lnTo>
                    <a:lnTo>
                      <a:pt x="8644" y="21138"/>
                    </a:lnTo>
                    <a:lnTo>
                      <a:pt x="545" y="13901"/>
                    </a:lnTo>
                    <a:cubicBezTo>
                      <a:pt x="486" y="13851"/>
                      <a:pt x="447" y="13787"/>
                      <a:pt x="430" y="13711"/>
                    </a:cubicBezTo>
                    <a:cubicBezTo>
                      <a:pt x="414" y="13639"/>
                      <a:pt x="416" y="13561"/>
                      <a:pt x="444" y="13491"/>
                    </a:cubicBezTo>
                    <a:lnTo>
                      <a:pt x="5268" y="652"/>
                    </a:lnTo>
                    <a:cubicBezTo>
                      <a:pt x="5310" y="544"/>
                      <a:pt x="5388" y="466"/>
                      <a:pt x="5497" y="429"/>
                    </a:cubicBezTo>
                    <a:cubicBezTo>
                      <a:pt x="5539" y="415"/>
                      <a:pt x="5578" y="410"/>
                      <a:pt x="5619" y="410"/>
                    </a:cubicBezTo>
                    <a:close/>
                    <a:moveTo>
                      <a:pt x="5617" y="1"/>
                    </a:moveTo>
                    <a:cubicBezTo>
                      <a:pt x="5534" y="1"/>
                      <a:pt x="5450" y="14"/>
                      <a:pt x="5368" y="42"/>
                    </a:cubicBezTo>
                    <a:cubicBezTo>
                      <a:pt x="5148" y="120"/>
                      <a:pt x="4975" y="287"/>
                      <a:pt x="4891" y="507"/>
                    </a:cubicBezTo>
                    <a:lnTo>
                      <a:pt x="68" y="13346"/>
                    </a:lnTo>
                    <a:cubicBezTo>
                      <a:pt x="12" y="13497"/>
                      <a:pt x="1" y="13653"/>
                      <a:pt x="40" y="13806"/>
                    </a:cubicBezTo>
                    <a:cubicBezTo>
                      <a:pt x="79" y="13960"/>
                      <a:pt x="157" y="14096"/>
                      <a:pt x="277" y="14200"/>
                    </a:cubicBezTo>
                    <a:lnTo>
                      <a:pt x="8593" y="21632"/>
                    </a:lnTo>
                    <a:cubicBezTo>
                      <a:pt x="8632" y="21668"/>
                      <a:pt x="8680" y="21685"/>
                      <a:pt x="8730" y="21685"/>
                    </a:cubicBezTo>
                    <a:cubicBezTo>
                      <a:pt x="8744" y="21685"/>
                      <a:pt x="8761" y="21685"/>
                      <a:pt x="8777" y="21676"/>
                    </a:cubicBezTo>
                    <a:cubicBezTo>
                      <a:pt x="8842" y="21660"/>
                      <a:pt x="8895" y="21615"/>
                      <a:pt x="8917" y="21551"/>
                    </a:cubicBezTo>
                    <a:lnTo>
                      <a:pt x="14173" y="7557"/>
                    </a:lnTo>
                    <a:cubicBezTo>
                      <a:pt x="14201" y="7476"/>
                      <a:pt x="14181" y="7390"/>
                      <a:pt x="14117" y="7334"/>
                    </a:cubicBezTo>
                    <a:lnTo>
                      <a:pt x="6136" y="201"/>
                    </a:lnTo>
                    <a:cubicBezTo>
                      <a:pt x="5991" y="69"/>
                      <a:pt x="5805" y="1"/>
                      <a:pt x="56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9" name="Google Shape;9151;p70">
                <a:extLst>
                  <a:ext uri="{FF2B5EF4-FFF2-40B4-BE49-F238E27FC236}">
                    <a16:creationId xmlns:a16="http://schemas.microsoft.com/office/drawing/2014/main" id="{72C0145A-6608-F07D-65A0-0EA84A9E5B12}"/>
                  </a:ext>
                </a:extLst>
              </p:cNvPr>
              <p:cNvSpPr/>
              <p:nvPr/>
            </p:nvSpPr>
            <p:spPr>
              <a:xfrm>
                <a:off x="8194328" y="1553795"/>
                <a:ext cx="515058" cy="438402"/>
              </a:xfrm>
              <a:custGeom>
                <a:avLst/>
                <a:gdLst/>
                <a:ahLst/>
                <a:cxnLst/>
                <a:rect l="l" t="t" r="r" b="b"/>
                <a:pathLst>
                  <a:path w="16576" h="14109" extrusionOk="0">
                    <a:moveTo>
                      <a:pt x="15977" y="0"/>
                    </a:moveTo>
                    <a:cubicBezTo>
                      <a:pt x="15972" y="0"/>
                      <a:pt x="15967" y="0"/>
                      <a:pt x="15961" y="0"/>
                    </a:cubicBezTo>
                    <a:lnTo>
                      <a:pt x="9486" y="70"/>
                    </a:lnTo>
                    <a:lnTo>
                      <a:pt x="5257" y="115"/>
                    </a:lnTo>
                    <a:lnTo>
                      <a:pt x="1" y="14108"/>
                    </a:lnTo>
                    <a:lnTo>
                      <a:pt x="1" y="14108"/>
                    </a:lnTo>
                    <a:lnTo>
                      <a:pt x="5134" y="14053"/>
                    </a:lnTo>
                    <a:lnTo>
                      <a:pt x="11155" y="13991"/>
                    </a:lnTo>
                    <a:cubicBezTo>
                      <a:pt x="11269" y="13986"/>
                      <a:pt x="11378" y="13955"/>
                      <a:pt x="11467" y="13894"/>
                    </a:cubicBezTo>
                    <a:cubicBezTo>
                      <a:pt x="11565" y="13827"/>
                      <a:pt x="11643" y="13732"/>
                      <a:pt x="11685" y="13617"/>
                    </a:cubicBezTo>
                    <a:lnTo>
                      <a:pt x="14712" y="5560"/>
                    </a:lnTo>
                    <a:lnTo>
                      <a:pt x="16511" y="776"/>
                    </a:lnTo>
                    <a:cubicBezTo>
                      <a:pt x="16575" y="595"/>
                      <a:pt x="16547" y="411"/>
                      <a:pt x="16458" y="268"/>
                    </a:cubicBezTo>
                    <a:cubicBezTo>
                      <a:pt x="16354" y="110"/>
                      <a:pt x="16185" y="0"/>
                      <a:pt x="159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0" name="Google Shape;9152;p70">
                <a:extLst>
                  <a:ext uri="{FF2B5EF4-FFF2-40B4-BE49-F238E27FC236}">
                    <a16:creationId xmlns:a16="http://schemas.microsoft.com/office/drawing/2014/main" id="{71F2B654-E64B-B145-C327-5188407C7A54}"/>
                  </a:ext>
                </a:extLst>
              </p:cNvPr>
              <p:cNvSpPr/>
              <p:nvPr/>
            </p:nvSpPr>
            <p:spPr>
              <a:xfrm>
                <a:off x="8187678" y="1547363"/>
                <a:ext cx="528108" cy="451173"/>
              </a:xfrm>
              <a:custGeom>
                <a:avLst/>
                <a:gdLst/>
                <a:ahLst/>
                <a:cxnLst/>
                <a:rect l="l" t="t" r="r" b="b"/>
                <a:pathLst>
                  <a:path w="16996" h="14520" extrusionOk="0">
                    <a:moveTo>
                      <a:pt x="16175" y="408"/>
                    </a:moveTo>
                    <a:cubicBezTo>
                      <a:pt x="16301" y="408"/>
                      <a:pt x="16421" y="475"/>
                      <a:pt x="16491" y="581"/>
                    </a:cubicBezTo>
                    <a:cubicBezTo>
                      <a:pt x="16552" y="684"/>
                      <a:pt x="16566" y="802"/>
                      <a:pt x="16524" y="913"/>
                    </a:cubicBezTo>
                    <a:lnTo>
                      <a:pt x="11703" y="13755"/>
                    </a:lnTo>
                    <a:cubicBezTo>
                      <a:pt x="11678" y="13827"/>
                      <a:pt x="11628" y="13886"/>
                      <a:pt x="11564" y="13930"/>
                    </a:cubicBezTo>
                    <a:cubicBezTo>
                      <a:pt x="11502" y="13969"/>
                      <a:pt x="11433" y="13995"/>
                      <a:pt x="11360" y="13995"/>
                    </a:cubicBezTo>
                    <a:lnTo>
                      <a:pt x="505" y="14112"/>
                    </a:lnTo>
                    <a:lnTo>
                      <a:pt x="5610" y="523"/>
                    </a:lnTo>
                    <a:lnTo>
                      <a:pt x="16173" y="408"/>
                    </a:lnTo>
                    <a:close/>
                    <a:moveTo>
                      <a:pt x="16196" y="1"/>
                    </a:moveTo>
                    <a:cubicBezTo>
                      <a:pt x="16188" y="1"/>
                      <a:pt x="16180" y="1"/>
                      <a:pt x="16173" y="1"/>
                    </a:cubicBezTo>
                    <a:lnTo>
                      <a:pt x="5463" y="115"/>
                    </a:lnTo>
                    <a:cubicBezTo>
                      <a:pt x="5379" y="118"/>
                      <a:pt x="5304" y="171"/>
                      <a:pt x="5276" y="246"/>
                    </a:cubicBezTo>
                    <a:lnTo>
                      <a:pt x="20" y="14243"/>
                    </a:lnTo>
                    <a:cubicBezTo>
                      <a:pt x="0" y="14304"/>
                      <a:pt x="6" y="14374"/>
                      <a:pt x="45" y="14430"/>
                    </a:cubicBezTo>
                    <a:cubicBezTo>
                      <a:pt x="84" y="14486"/>
                      <a:pt x="145" y="14519"/>
                      <a:pt x="212" y="14519"/>
                    </a:cubicBezTo>
                    <a:lnTo>
                      <a:pt x="215" y="14519"/>
                    </a:lnTo>
                    <a:lnTo>
                      <a:pt x="11369" y="14396"/>
                    </a:lnTo>
                    <a:cubicBezTo>
                      <a:pt x="11522" y="14391"/>
                      <a:pt x="11667" y="14346"/>
                      <a:pt x="11793" y="14262"/>
                    </a:cubicBezTo>
                    <a:cubicBezTo>
                      <a:pt x="11929" y="14173"/>
                      <a:pt x="12030" y="14045"/>
                      <a:pt x="12086" y="13891"/>
                    </a:cubicBezTo>
                    <a:lnTo>
                      <a:pt x="16909" y="1050"/>
                    </a:lnTo>
                    <a:cubicBezTo>
                      <a:pt x="16996" y="818"/>
                      <a:pt x="16970" y="573"/>
                      <a:pt x="16839" y="364"/>
                    </a:cubicBezTo>
                    <a:cubicBezTo>
                      <a:pt x="16701" y="139"/>
                      <a:pt x="16463" y="1"/>
                      <a:pt x="1619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1" name="Google Shape;9153;p70">
                <a:extLst>
                  <a:ext uri="{FF2B5EF4-FFF2-40B4-BE49-F238E27FC236}">
                    <a16:creationId xmlns:a16="http://schemas.microsoft.com/office/drawing/2014/main" id="{2A7D0089-D4B5-B5C5-7588-1DD8B55B360B}"/>
                  </a:ext>
                </a:extLst>
              </p:cNvPr>
              <p:cNvSpPr/>
              <p:nvPr/>
            </p:nvSpPr>
            <p:spPr>
              <a:xfrm>
                <a:off x="8085048" y="1516260"/>
                <a:ext cx="272630" cy="483892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5573" extrusionOk="0">
                    <a:moveTo>
                      <a:pt x="5256" y="0"/>
                    </a:moveTo>
                    <a:lnTo>
                      <a:pt x="0" y="13994"/>
                    </a:lnTo>
                    <a:cubicBezTo>
                      <a:pt x="0" y="13994"/>
                      <a:pt x="860" y="15573"/>
                      <a:pt x="2410" y="15573"/>
                    </a:cubicBezTo>
                    <a:cubicBezTo>
                      <a:pt x="2747" y="15573"/>
                      <a:pt x="3117" y="15498"/>
                      <a:pt x="3518" y="15316"/>
                    </a:cubicBezTo>
                    <a:lnTo>
                      <a:pt x="8774" y="1323"/>
                    </a:lnTo>
                    <a:lnTo>
                      <a:pt x="525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2" name="Google Shape;9154;p70">
                <a:extLst>
                  <a:ext uri="{FF2B5EF4-FFF2-40B4-BE49-F238E27FC236}">
                    <a16:creationId xmlns:a16="http://schemas.microsoft.com/office/drawing/2014/main" id="{EF5829AA-DBE1-FD81-EFA9-EBBE96485C5E}"/>
                  </a:ext>
                </a:extLst>
              </p:cNvPr>
              <p:cNvSpPr/>
              <p:nvPr/>
            </p:nvSpPr>
            <p:spPr>
              <a:xfrm>
                <a:off x="8078522" y="1510014"/>
                <a:ext cx="285681" cy="496476"/>
              </a:xfrm>
              <a:custGeom>
                <a:avLst/>
                <a:gdLst/>
                <a:ahLst/>
                <a:cxnLst/>
                <a:rect l="l" t="t" r="r" b="b"/>
                <a:pathLst>
                  <a:path w="9194" h="15978" extrusionOk="0">
                    <a:moveTo>
                      <a:pt x="5580" y="464"/>
                    </a:moveTo>
                    <a:lnTo>
                      <a:pt x="8719" y="1641"/>
                    </a:lnTo>
                    <a:lnTo>
                      <a:pt x="3563" y="15367"/>
                    </a:lnTo>
                    <a:cubicBezTo>
                      <a:pt x="3239" y="15503"/>
                      <a:pt x="2923" y="15570"/>
                      <a:pt x="2615" y="15570"/>
                    </a:cubicBezTo>
                    <a:cubicBezTo>
                      <a:pt x="2140" y="15570"/>
                      <a:pt x="1686" y="15408"/>
                      <a:pt x="1256" y="15085"/>
                    </a:cubicBezTo>
                    <a:cubicBezTo>
                      <a:pt x="821" y="14753"/>
                      <a:pt x="534" y="14343"/>
                      <a:pt x="430" y="14175"/>
                    </a:cubicBezTo>
                    <a:lnTo>
                      <a:pt x="5580" y="464"/>
                    </a:lnTo>
                    <a:close/>
                    <a:moveTo>
                      <a:pt x="5466" y="0"/>
                    </a:moveTo>
                    <a:cubicBezTo>
                      <a:pt x="5382" y="0"/>
                      <a:pt x="5304" y="49"/>
                      <a:pt x="5274" y="132"/>
                    </a:cubicBezTo>
                    <a:lnTo>
                      <a:pt x="18" y="14125"/>
                    </a:lnTo>
                    <a:cubicBezTo>
                      <a:pt x="1" y="14181"/>
                      <a:pt x="4" y="14242"/>
                      <a:pt x="32" y="14293"/>
                    </a:cubicBezTo>
                    <a:cubicBezTo>
                      <a:pt x="43" y="14315"/>
                      <a:pt x="974" y="15978"/>
                      <a:pt x="2623" y="15978"/>
                    </a:cubicBezTo>
                    <a:cubicBezTo>
                      <a:pt x="2986" y="15978"/>
                      <a:pt x="3379" y="15897"/>
                      <a:pt x="3814" y="15701"/>
                    </a:cubicBezTo>
                    <a:cubicBezTo>
                      <a:pt x="3865" y="15676"/>
                      <a:pt x="3898" y="15637"/>
                      <a:pt x="3920" y="15587"/>
                    </a:cubicBezTo>
                    <a:lnTo>
                      <a:pt x="9176" y="1594"/>
                    </a:lnTo>
                    <a:cubicBezTo>
                      <a:pt x="9193" y="1543"/>
                      <a:pt x="9190" y="1488"/>
                      <a:pt x="9168" y="1440"/>
                    </a:cubicBezTo>
                    <a:cubicBezTo>
                      <a:pt x="9143" y="1390"/>
                      <a:pt x="9101" y="1356"/>
                      <a:pt x="9054" y="1334"/>
                    </a:cubicBezTo>
                    <a:lnTo>
                      <a:pt x="5536" y="12"/>
                    </a:lnTo>
                    <a:cubicBezTo>
                      <a:pt x="5513" y="4"/>
                      <a:pt x="5489" y="0"/>
                      <a:pt x="546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3" name="Google Shape;9155;p70">
                <a:extLst>
                  <a:ext uri="{FF2B5EF4-FFF2-40B4-BE49-F238E27FC236}">
                    <a16:creationId xmlns:a16="http://schemas.microsoft.com/office/drawing/2014/main" id="{E6ECD9B0-4287-C573-6382-BB066CA11DF2}"/>
                  </a:ext>
                </a:extLst>
              </p:cNvPr>
              <p:cNvSpPr/>
              <p:nvPr/>
            </p:nvSpPr>
            <p:spPr>
              <a:xfrm>
                <a:off x="8103225" y="1885176"/>
                <a:ext cx="115061" cy="51891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70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6" y="302"/>
                      <a:pt x="1064" y="1669"/>
                      <a:pt x="3184" y="1669"/>
                    </a:cubicBezTo>
                    <a:cubicBezTo>
                      <a:pt x="3351" y="1669"/>
                      <a:pt x="3522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8" y="1263"/>
                    </a:cubicBezTo>
                    <a:cubicBezTo>
                      <a:pt x="1279" y="1263"/>
                      <a:pt x="369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4" name="Google Shape;9156;p70">
                <a:extLst>
                  <a:ext uri="{FF2B5EF4-FFF2-40B4-BE49-F238E27FC236}">
                    <a16:creationId xmlns:a16="http://schemas.microsoft.com/office/drawing/2014/main" id="{4336EEE3-57EA-8CA2-DE62-B21E3145266B}"/>
                  </a:ext>
                </a:extLst>
              </p:cNvPr>
              <p:cNvSpPr/>
              <p:nvPr/>
            </p:nvSpPr>
            <p:spPr>
              <a:xfrm>
                <a:off x="8115032" y="1853794"/>
                <a:ext cx="115155" cy="51798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1667" extrusionOk="0">
                    <a:moveTo>
                      <a:pt x="330" y="1"/>
                    </a:moveTo>
                    <a:lnTo>
                      <a:pt x="0" y="238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4" y="1661"/>
                      <a:pt x="3705" y="1638"/>
                    </a:cubicBezTo>
                    <a:lnTo>
                      <a:pt x="3663" y="1240"/>
                    </a:lnTo>
                    <a:cubicBezTo>
                      <a:pt x="3499" y="1256"/>
                      <a:pt x="3341" y="1264"/>
                      <a:pt x="3190" y="1264"/>
                    </a:cubicBezTo>
                    <a:cubicBezTo>
                      <a:pt x="1281" y="1264"/>
                      <a:pt x="371" y="55"/>
                      <a:pt x="33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5" name="Google Shape;9157;p70">
                <a:extLst>
                  <a:ext uri="{FF2B5EF4-FFF2-40B4-BE49-F238E27FC236}">
                    <a16:creationId xmlns:a16="http://schemas.microsoft.com/office/drawing/2014/main" id="{545C93A4-B727-5D87-DFD9-7FE9AE25DB40}"/>
                  </a:ext>
                </a:extLst>
              </p:cNvPr>
              <p:cNvSpPr/>
              <p:nvPr/>
            </p:nvSpPr>
            <p:spPr>
              <a:xfrm>
                <a:off x="8202499" y="1621065"/>
                <a:ext cx="115061" cy="51767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6" extrusionOk="0">
                    <a:moveTo>
                      <a:pt x="327" y="0"/>
                    </a:moveTo>
                    <a:lnTo>
                      <a:pt x="0" y="237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1" y="1655"/>
                      <a:pt x="3702" y="1638"/>
                    </a:cubicBezTo>
                    <a:lnTo>
                      <a:pt x="3660" y="1236"/>
                    </a:lnTo>
                    <a:cubicBezTo>
                      <a:pt x="3493" y="1253"/>
                      <a:pt x="3331" y="1261"/>
                      <a:pt x="3177" y="1261"/>
                    </a:cubicBezTo>
                    <a:cubicBezTo>
                      <a:pt x="1273" y="1261"/>
                      <a:pt x="370" y="54"/>
                      <a:pt x="32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6" name="Google Shape;9158;p70">
                <a:extLst>
                  <a:ext uri="{FF2B5EF4-FFF2-40B4-BE49-F238E27FC236}">
                    <a16:creationId xmlns:a16="http://schemas.microsoft.com/office/drawing/2014/main" id="{E0AB7D4B-9444-156B-6423-610668AB51AF}"/>
                  </a:ext>
                </a:extLst>
              </p:cNvPr>
              <p:cNvSpPr/>
              <p:nvPr/>
            </p:nvSpPr>
            <p:spPr>
              <a:xfrm>
                <a:off x="8214183" y="1589589"/>
                <a:ext cx="115061" cy="51860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9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5" y="302"/>
                      <a:pt x="1064" y="1669"/>
                      <a:pt x="3184" y="1669"/>
                    </a:cubicBezTo>
                    <a:cubicBezTo>
                      <a:pt x="3354" y="1669"/>
                      <a:pt x="3527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7" y="1263"/>
                    </a:cubicBezTo>
                    <a:cubicBezTo>
                      <a:pt x="1277" y="1263"/>
                      <a:pt x="371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397" name="Google Shape;5906;p42">
            <a:extLst>
              <a:ext uri="{FF2B5EF4-FFF2-40B4-BE49-F238E27FC236}">
                <a16:creationId xmlns:a16="http://schemas.microsoft.com/office/drawing/2014/main" id="{10265EFB-0F49-C5AC-B769-EBFAA2C14E64}"/>
              </a:ext>
            </a:extLst>
          </p:cNvPr>
          <p:cNvGrpSpPr/>
          <p:nvPr/>
        </p:nvGrpSpPr>
        <p:grpSpPr>
          <a:xfrm rot="2700000">
            <a:off x="1711892" y="1302253"/>
            <a:ext cx="478576" cy="1069476"/>
            <a:chOff x="3101298" y="375482"/>
            <a:chExt cx="370854" cy="828749"/>
          </a:xfrm>
        </p:grpSpPr>
        <p:sp>
          <p:nvSpPr>
            <p:cNvPr id="56398" name="Google Shape;5907;p42">
              <a:extLst>
                <a:ext uri="{FF2B5EF4-FFF2-40B4-BE49-F238E27FC236}">
                  <a16:creationId xmlns:a16="http://schemas.microsoft.com/office/drawing/2014/main" id="{5719B0AB-5269-926E-AA65-1216D70D209E}"/>
                </a:ext>
              </a:extLst>
            </p:cNvPr>
            <p:cNvSpPr/>
            <p:nvPr/>
          </p:nvSpPr>
          <p:spPr>
            <a:xfrm>
              <a:off x="3101298" y="375482"/>
              <a:ext cx="370854" cy="828749"/>
            </a:xfrm>
            <a:custGeom>
              <a:avLst/>
              <a:gdLst/>
              <a:ahLst/>
              <a:cxnLst/>
              <a:rect l="l" t="t" r="r" b="b"/>
              <a:pathLst>
                <a:path w="11964" h="26736" extrusionOk="0">
                  <a:moveTo>
                    <a:pt x="3466" y="1"/>
                  </a:moveTo>
                  <a:cubicBezTo>
                    <a:pt x="3343" y="1"/>
                    <a:pt x="3220" y="12"/>
                    <a:pt x="3100" y="37"/>
                  </a:cubicBezTo>
                  <a:lnTo>
                    <a:pt x="3086" y="40"/>
                  </a:lnTo>
                  <a:cubicBezTo>
                    <a:pt x="2735" y="110"/>
                    <a:pt x="2414" y="274"/>
                    <a:pt x="2149" y="517"/>
                  </a:cubicBezTo>
                  <a:cubicBezTo>
                    <a:pt x="1895" y="751"/>
                    <a:pt x="1705" y="1050"/>
                    <a:pt x="1605" y="1379"/>
                  </a:cubicBezTo>
                  <a:lnTo>
                    <a:pt x="151" y="6063"/>
                  </a:lnTo>
                  <a:cubicBezTo>
                    <a:pt x="32" y="6389"/>
                    <a:pt x="1" y="6738"/>
                    <a:pt x="68" y="7087"/>
                  </a:cubicBezTo>
                  <a:lnTo>
                    <a:pt x="2827" y="21094"/>
                  </a:lnTo>
                  <a:cubicBezTo>
                    <a:pt x="2830" y="21114"/>
                    <a:pt x="2832" y="21128"/>
                    <a:pt x="2838" y="21145"/>
                  </a:cubicBezTo>
                  <a:lnTo>
                    <a:pt x="3078" y="22369"/>
                  </a:lnTo>
                  <a:cubicBezTo>
                    <a:pt x="3081" y="22397"/>
                    <a:pt x="3089" y="22425"/>
                    <a:pt x="3092" y="22453"/>
                  </a:cubicBezTo>
                  <a:lnTo>
                    <a:pt x="3248" y="23251"/>
                  </a:lnTo>
                  <a:cubicBezTo>
                    <a:pt x="3474" y="24383"/>
                    <a:pt x="4127" y="25360"/>
                    <a:pt x="5084" y="26002"/>
                  </a:cubicBezTo>
                  <a:cubicBezTo>
                    <a:pt x="5801" y="26481"/>
                    <a:pt x="6632" y="26735"/>
                    <a:pt x="7486" y="26735"/>
                  </a:cubicBezTo>
                  <a:cubicBezTo>
                    <a:pt x="7804" y="26735"/>
                    <a:pt x="8088" y="26693"/>
                    <a:pt x="8281" y="26666"/>
                  </a:cubicBezTo>
                  <a:lnTo>
                    <a:pt x="8306" y="26663"/>
                  </a:lnTo>
                  <a:lnTo>
                    <a:pt x="8328" y="26657"/>
                  </a:lnTo>
                  <a:cubicBezTo>
                    <a:pt x="9430" y="26442"/>
                    <a:pt x="10390" y="25817"/>
                    <a:pt x="11034" y="24897"/>
                  </a:cubicBezTo>
                  <a:lnTo>
                    <a:pt x="11037" y="24891"/>
                  </a:lnTo>
                  <a:cubicBezTo>
                    <a:pt x="11715" y="23918"/>
                    <a:pt x="11963" y="22740"/>
                    <a:pt x="11735" y="21580"/>
                  </a:cubicBezTo>
                  <a:lnTo>
                    <a:pt x="11604" y="20899"/>
                  </a:lnTo>
                  <a:cubicBezTo>
                    <a:pt x="11601" y="20868"/>
                    <a:pt x="11592" y="20835"/>
                    <a:pt x="11587" y="20799"/>
                  </a:cubicBezTo>
                  <a:lnTo>
                    <a:pt x="11325" y="19476"/>
                  </a:lnTo>
                  <a:cubicBezTo>
                    <a:pt x="11316" y="19443"/>
                    <a:pt x="11311" y="19406"/>
                    <a:pt x="11300" y="19373"/>
                  </a:cubicBezTo>
                  <a:lnTo>
                    <a:pt x="8546" y="5374"/>
                  </a:lnTo>
                  <a:lnTo>
                    <a:pt x="8532" y="5318"/>
                  </a:lnTo>
                  <a:cubicBezTo>
                    <a:pt x="8513" y="5254"/>
                    <a:pt x="8496" y="5193"/>
                    <a:pt x="8479" y="5151"/>
                  </a:cubicBezTo>
                  <a:cubicBezTo>
                    <a:pt x="8387" y="4897"/>
                    <a:pt x="8245" y="4663"/>
                    <a:pt x="8063" y="4467"/>
                  </a:cubicBezTo>
                  <a:lnTo>
                    <a:pt x="6546" y="2632"/>
                  </a:lnTo>
                  <a:cubicBezTo>
                    <a:pt x="6518" y="2590"/>
                    <a:pt x="6487" y="2548"/>
                    <a:pt x="6456" y="2509"/>
                  </a:cubicBezTo>
                  <a:lnTo>
                    <a:pt x="4953" y="687"/>
                  </a:lnTo>
                  <a:lnTo>
                    <a:pt x="4936" y="670"/>
                  </a:lnTo>
                  <a:cubicBezTo>
                    <a:pt x="4562" y="246"/>
                    <a:pt x="4027" y="1"/>
                    <a:pt x="3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399" name="Google Shape;5908;p42">
              <a:extLst>
                <a:ext uri="{FF2B5EF4-FFF2-40B4-BE49-F238E27FC236}">
                  <a16:creationId xmlns:a16="http://schemas.microsoft.com/office/drawing/2014/main" id="{32779B0D-119C-9FDD-5BFA-77FAD92ACCCC}"/>
                </a:ext>
              </a:extLst>
            </p:cNvPr>
            <p:cNvGrpSpPr/>
            <p:nvPr/>
          </p:nvGrpSpPr>
          <p:grpSpPr>
            <a:xfrm>
              <a:off x="3153310" y="429209"/>
              <a:ext cx="260945" cy="722486"/>
              <a:chOff x="3153310" y="429209"/>
              <a:chExt cx="260945" cy="722486"/>
            </a:xfrm>
          </p:grpSpPr>
          <p:sp>
            <p:nvSpPr>
              <p:cNvPr id="56400" name="Google Shape;5909;p42">
                <a:extLst>
                  <a:ext uri="{FF2B5EF4-FFF2-40B4-BE49-F238E27FC236}">
                    <a16:creationId xmlns:a16="http://schemas.microsoft.com/office/drawing/2014/main" id="{51096544-FD04-9C19-9447-C55E0030D5D7}"/>
                  </a:ext>
                </a:extLst>
              </p:cNvPr>
              <p:cNvSpPr/>
              <p:nvPr/>
            </p:nvSpPr>
            <p:spPr>
              <a:xfrm>
                <a:off x="3160426" y="555454"/>
                <a:ext cx="230775" cy="464938"/>
              </a:xfrm>
              <a:custGeom>
                <a:avLst/>
                <a:gdLst/>
                <a:ahLst/>
                <a:cxnLst/>
                <a:rect l="l" t="t" r="r" b="b"/>
                <a:pathLst>
                  <a:path w="7427" h="14963" extrusionOk="0">
                    <a:moveTo>
                      <a:pt x="4662" y="1"/>
                    </a:moveTo>
                    <a:lnTo>
                      <a:pt x="0" y="918"/>
                    </a:lnTo>
                    <a:lnTo>
                      <a:pt x="2762" y="14962"/>
                    </a:lnTo>
                    <a:lnTo>
                      <a:pt x="7427" y="14044"/>
                    </a:lnTo>
                    <a:lnTo>
                      <a:pt x="46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1" name="Google Shape;5910;p42">
                <a:extLst>
                  <a:ext uri="{FF2B5EF4-FFF2-40B4-BE49-F238E27FC236}">
                    <a16:creationId xmlns:a16="http://schemas.microsoft.com/office/drawing/2014/main" id="{2DAB2047-DC44-4A55-AC05-A13A0D7FC9D7}"/>
                  </a:ext>
                </a:extLst>
              </p:cNvPr>
              <p:cNvSpPr/>
              <p:nvPr/>
            </p:nvSpPr>
            <p:spPr>
              <a:xfrm>
                <a:off x="3153310" y="549178"/>
                <a:ext cx="244478" cy="477367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15363" extrusionOk="0">
                    <a:moveTo>
                      <a:pt x="4726" y="440"/>
                    </a:moveTo>
                    <a:lnTo>
                      <a:pt x="7413" y="14082"/>
                    </a:lnTo>
                    <a:lnTo>
                      <a:pt x="3145" y="14924"/>
                    </a:lnTo>
                    <a:lnTo>
                      <a:pt x="458" y="1282"/>
                    </a:lnTo>
                    <a:lnTo>
                      <a:pt x="4726" y="440"/>
                    </a:lnTo>
                    <a:close/>
                    <a:moveTo>
                      <a:pt x="4890" y="0"/>
                    </a:moveTo>
                    <a:cubicBezTo>
                      <a:pt x="4876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0" y="1048"/>
                      <a:pt x="23" y="1159"/>
                    </a:cubicBezTo>
                    <a:lnTo>
                      <a:pt x="2787" y="15198"/>
                    </a:lnTo>
                    <a:cubicBezTo>
                      <a:pt x="2804" y="15295"/>
                      <a:pt x="2893" y="15362"/>
                      <a:pt x="2985" y="15362"/>
                    </a:cubicBezTo>
                    <a:cubicBezTo>
                      <a:pt x="2997" y="15362"/>
                      <a:pt x="3011" y="15362"/>
                      <a:pt x="3022" y="15359"/>
                    </a:cubicBezTo>
                    <a:lnTo>
                      <a:pt x="7686" y="14442"/>
                    </a:lnTo>
                    <a:cubicBezTo>
                      <a:pt x="7798" y="14422"/>
                      <a:pt x="7868" y="14316"/>
                      <a:pt x="7848" y="14204"/>
                    </a:cubicBezTo>
                    <a:lnTo>
                      <a:pt x="5086" y="166"/>
                    </a:lnTo>
                    <a:cubicBezTo>
                      <a:pt x="5072" y="113"/>
                      <a:pt x="5044" y="69"/>
                      <a:pt x="5000" y="35"/>
                    </a:cubicBezTo>
                    <a:cubicBezTo>
                      <a:pt x="4969" y="12"/>
                      <a:pt x="4930" y="0"/>
                      <a:pt x="4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2" name="Google Shape;5911;p42">
                <a:extLst>
                  <a:ext uri="{FF2B5EF4-FFF2-40B4-BE49-F238E27FC236}">
                    <a16:creationId xmlns:a16="http://schemas.microsoft.com/office/drawing/2014/main" id="{5472C34D-5F13-E4D7-AF88-E3E3F55F0AF6}"/>
                  </a:ext>
                </a:extLst>
              </p:cNvPr>
              <p:cNvSpPr/>
              <p:nvPr/>
            </p:nvSpPr>
            <p:spPr>
              <a:xfrm>
                <a:off x="3189198" y="572171"/>
                <a:ext cx="99277" cy="44744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0" extrusionOk="0">
                    <a:moveTo>
                      <a:pt x="219" y="0"/>
                    </a:moveTo>
                    <a:cubicBezTo>
                      <a:pt x="207" y="0"/>
                      <a:pt x="194" y="2"/>
                      <a:pt x="182" y="4"/>
                    </a:cubicBezTo>
                    <a:cubicBezTo>
                      <a:pt x="70" y="23"/>
                      <a:pt x="0" y="129"/>
                      <a:pt x="23" y="241"/>
                    </a:cubicBezTo>
                    <a:lnTo>
                      <a:pt x="2776" y="14234"/>
                    </a:lnTo>
                    <a:cubicBezTo>
                      <a:pt x="2793" y="14332"/>
                      <a:pt x="2882" y="14399"/>
                      <a:pt x="2974" y="14399"/>
                    </a:cubicBezTo>
                    <a:cubicBezTo>
                      <a:pt x="2988" y="14399"/>
                      <a:pt x="3002" y="14396"/>
                      <a:pt x="3013" y="14396"/>
                    </a:cubicBezTo>
                    <a:cubicBezTo>
                      <a:pt x="3125" y="14374"/>
                      <a:pt x="3195" y="14271"/>
                      <a:pt x="3175" y="14159"/>
                    </a:cubicBezTo>
                    <a:lnTo>
                      <a:pt x="419" y="163"/>
                    </a:lnTo>
                    <a:cubicBezTo>
                      <a:pt x="402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3" name="Google Shape;5912;p42">
                <a:extLst>
                  <a:ext uri="{FF2B5EF4-FFF2-40B4-BE49-F238E27FC236}">
                    <a16:creationId xmlns:a16="http://schemas.microsoft.com/office/drawing/2014/main" id="{9A4E43A2-0772-028B-FFCE-F20ACA3742D6}"/>
                  </a:ext>
                </a:extLst>
              </p:cNvPr>
              <p:cNvSpPr/>
              <p:nvPr/>
            </p:nvSpPr>
            <p:spPr>
              <a:xfrm>
                <a:off x="3226050" y="564589"/>
                <a:ext cx="99277" cy="44772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9" extrusionOk="0">
                    <a:moveTo>
                      <a:pt x="223" y="1"/>
                    </a:moveTo>
                    <a:cubicBezTo>
                      <a:pt x="209" y="1"/>
                      <a:pt x="195" y="2"/>
                      <a:pt x="181" y="5"/>
                    </a:cubicBezTo>
                    <a:cubicBezTo>
                      <a:pt x="70" y="25"/>
                      <a:pt x="0" y="128"/>
                      <a:pt x="22" y="239"/>
                    </a:cubicBezTo>
                    <a:lnTo>
                      <a:pt x="2776" y="14247"/>
                    </a:lnTo>
                    <a:cubicBezTo>
                      <a:pt x="2793" y="14345"/>
                      <a:pt x="2882" y="14409"/>
                      <a:pt x="2974" y="14409"/>
                    </a:cubicBezTo>
                    <a:cubicBezTo>
                      <a:pt x="2988" y="14409"/>
                      <a:pt x="3002" y="14406"/>
                      <a:pt x="3013" y="14406"/>
                    </a:cubicBezTo>
                    <a:cubicBezTo>
                      <a:pt x="3125" y="14386"/>
                      <a:pt x="3194" y="14280"/>
                      <a:pt x="3175" y="14169"/>
                    </a:cubicBezTo>
                    <a:lnTo>
                      <a:pt x="419" y="164"/>
                    </a:lnTo>
                    <a:cubicBezTo>
                      <a:pt x="401" y="66"/>
                      <a:pt x="318" y="1"/>
                      <a:pt x="22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4" name="Google Shape;5913;p42">
                <a:extLst>
                  <a:ext uri="{FF2B5EF4-FFF2-40B4-BE49-F238E27FC236}">
                    <a16:creationId xmlns:a16="http://schemas.microsoft.com/office/drawing/2014/main" id="{6325C31B-204A-57AF-638C-C37B9A6747F8}"/>
                  </a:ext>
                </a:extLst>
              </p:cNvPr>
              <p:cNvSpPr/>
              <p:nvPr/>
            </p:nvSpPr>
            <p:spPr>
              <a:xfrm>
                <a:off x="3260291" y="557101"/>
                <a:ext cx="99525" cy="448469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3" extrusionOk="0">
                    <a:moveTo>
                      <a:pt x="219" y="0"/>
                    </a:moveTo>
                    <a:cubicBezTo>
                      <a:pt x="206" y="0"/>
                      <a:pt x="194" y="1"/>
                      <a:pt x="181" y="3"/>
                    </a:cubicBezTo>
                    <a:cubicBezTo>
                      <a:pt x="70" y="26"/>
                      <a:pt x="0" y="129"/>
                      <a:pt x="22" y="240"/>
                    </a:cubicBezTo>
                    <a:lnTo>
                      <a:pt x="2784" y="14267"/>
                    </a:lnTo>
                    <a:cubicBezTo>
                      <a:pt x="2801" y="14365"/>
                      <a:pt x="2887" y="14432"/>
                      <a:pt x="2982" y="14432"/>
                    </a:cubicBezTo>
                    <a:cubicBezTo>
                      <a:pt x="2996" y="14432"/>
                      <a:pt x="3007" y="14432"/>
                      <a:pt x="3021" y="14426"/>
                    </a:cubicBezTo>
                    <a:cubicBezTo>
                      <a:pt x="3133" y="14407"/>
                      <a:pt x="3203" y="14301"/>
                      <a:pt x="3180" y="14189"/>
                    </a:cubicBezTo>
                    <a:lnTo>
                      <a:pt x="418" y="165"/>
                    </a:lnTo>
                    <a:cubicBezTo>
                      <a:pt x="401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5" name="Google Shape;5914;p42">
                <a:extLst>
                  <a:ext uri="{FF2B5EF4-FFF2-40B4-BE49-F238E27FC236}">
                    <a16:creationId xmlns:a16="http://schemas.microsoft.com/office/drawing/2014/main" id="{6A6C2126-AECA-EA32-04D1-089011A8D7FB}"/>
                  </a:ext>
                </a:extLst>
              </p:cNvPr>
              <p:cNvSpPr/>
              <p:nvPr/>
            </p:nvSpPr>
            <p:spPr>
              <a:xfrm>
                <a:off x="3160239" y="435672"/>
                <a:ext cx="146693" cy="163752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5270" extrusionOk="0">
                    <a:moveTo>
                      <a:pt x="1485" y="0"/>
                    </a:moveTo>
                    <a:lnTo>
                      <a:pt x="1" y="4773"/>
                    </a:lnTo>
                    <a:cubicBezTo>
                      <a:pt x="1" y="4773"/>
                      <a:pt x="220" y="5269"/>
                      <a:pt x="630" y="5269"/>
                    </a:cubicBezTo>
                    <a:cubicBezTo>
                      <a:pt x="663" y="5269"/>
                      <a:pt x="698" y="5266"/>
                      <a:pt x="734" y="5259"/>
                    </a:cubicBezTo>
                    <a:cubicBezTo>
                      <a:pt x="1211" y="5164"/>
                      <a:pt x="1167" y="4595"/>
                      <a:pt x="1167" y="4595"/>
                    </a:cubicBezTo>
                    <a:lnTo>
                      <a:pt x="1167" y="4595"/>
                    </a:lnTo>
                    <a:cubicBezTo>
                      <a:pt x="1167" y="4595"/>
                      <a:pt x="1394" y="5043"/>
                      <a:pt x="1786" y="5043"/>
                    </a:cubicBezTo>
                    <a:cubicBezTo>
                      <a:pt x="1819" y="5043"/>
                      <a:pt x="1854" y="5040"/>
                      <a:pt x="1889" y="5033"/>
                    </a:cubicBezTo>
                    <a:cubicBezTo>
                      <a:pt x="2341" y="4941"/>
                      <a:pt x="2341" y="4352"/>
                      <a:pt x="2341" y="4352"/>
                    </a:cubicBezTo>
                    <a:cubicBezTo>
                      <a:pt x="2341" y="4352"/>
                      <a:pt x="2513" y="4816"/>
                      <a:pt x="2926" y="4816"/>
                    </a:cubicBezTo>
                    <a:cubicBezTo>
                      <a:pt x="2962" y="4816"/>
                      <a:pt x="3001" y="4812"/>
                      <a:pt x="3041" y="4804"/>
                    </a:cubicBezTo>
                    <a:cubicBezTo>
                      <a:pt x="3544" y="4706"/>
                      <a:pt x="3443" y="4112"/>
                      <a:pt x="3443" y="4112"/>
                    </a:cubicBezTo>
                    <a:lnTo>
                      <a:pt x="3443" y="4112"/>
                    </a:lnTo>
                    <a:cubicBezTo>
                      <a:pt x="3443" y="4112"/>
                      <a:pt x="3677" y="4584"/>
                      <a:pt x="4103" y="4584"/>
                    </a:cubicBezTo>
                    <a:cubicBezTo>
                      <a:pt x="4140" y="4584"/>
                      <a:pt x="4179" y="4580"/>
                      <a:pt x="4219" y="4572"/>
                    </a:cubicBezTo>
                    <a:cubicBezTo>
                      <a:pt x="4721" y="4475"/>
                      <a:pt x="4665" y="3847"/>
                      <a:pt x="4665" y="3847"/>
                    </a:cubicBezTo>
                    <a:lnTo>
                      <a:pt x="4665" y="3847"/>
                    </a:lnTo>
                    <a:lnTo>
                      <a:pt x="4665" y="3856"/>
                    </a:lnTo>
                    <a:lnTo>
                      <a:pt x="14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6" name="Google Shape;5915;p42">
                <a:extLst>
                  <a:ext uri="{FF2B5EF4-FFF2-40B4-BE49-F238E27FC236}">
                    <a16:creationId xmlns:a16="http://schemas.microsoft.com/office/drawing/2014/main" id="{A855DDC1-E7C9-BB4E-C47C-1594AAC760F8}"/>
                  </a:ext>
                </a:extLst>
              </p:cNvPr>
              <p:cNvSpPr/>
              <p:nvPr/>
            </p:nvSpPr>
            <p:spPr>
              <a:xfrm>
                <a:off x="3153745" y="429302"/>
                <a:ext cx="158128" cy="176368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5676" extrusionOk="0">
                    <a:moveTo>
                      <a:pt x="1769" y="621"/>
                    </a:moveTo>
                    <a:lnTo>
                      <a:pt x="4668" y="4130"/>
                    </a:lnTo>
                    <a:cubicBezTo>
                      <a:pt x="4665" y="4256"/>
                      <a:pt x="4629" y="4529"/>
                      <a:pt x="4386" y="4577"/>
                    </a:cubicBezTo>
                    <a:cubicBezTo>
                      <a:pt x="4360" y="4582"/>
                      <a:pt x="4334" y="4584"/>
                      <a:pt x="4310" y="4584"/>
                    </a:cubicBezTo>
                    <a:cubicBezTo>
                      <a:pt x="4015" y="4584"/>
                      <a:pt x="3841" y="4241"/>
                      <a:pt x="3831" y="4225"/>
                    </a:cubicBezTo>
                    <a:cubicBezTo>
                      <a:pt x="3796" y="4155"/>
                      <a:pt x="3725" y="4111"/>
                      <a:pt x="3649" y="4111"/>
                    </a:cubicBezTo>
                    <a:cubicBezTo>
                      <a:pt x="3628" y="4111"/>
                      <a:pt x="3607" y="4115"/>
                      <a:pt x="3585" y="4122"/>
                    </a:cubicBezTo>
                    <a:cubicBezTo>
                      <a:pt x="3490" y="4153"/>
                      <a:pt x="3432" y="4247"/>
                      <a:pt x="3451" y="4348"/>
                    </a:cubicBezTo>
                    <a:cubicBezTo>
                      <a:pt x="3454" y="4362"/>
                      <a:pt x="3513" y="4750"/>
                      <a:pt x="3209" y="4808"/>
                    </a:cubicBezTo>
                    <a:cubicBezTo>
                      <a:pt x="3183" y="4813"/>
                      <a:pt x="3159" y="4816"/>
                      <a:pt x="3135" y="4816"/>
                    </a:cubicBezTo>
                    <a:cubicBezTo>
                      <a:pt x="2874" y="4816"/>
                      <a:pt x="2753" y="4523"/>
                      <a:pt x="2740" y="4487"/>
                    </a:cubicBezTo>
                    <a:cubicBezTo>
                      <a:pt x="2709" y="4408"/>
                      <a:pt x="2633" y="4355"/>
                      <a:pt x="2550" y="4355"/>
                    </a:cubicBezTo>
                    <a:cubicBezTo>
                      <a:pt x="2537" y="4355"/>
                      <a:pt x="2524" y="4356"/>
                      <a:pt x="2511" y="4359"/>
                    </a:cubicBezTo>
                    <a:cubicBezTo>
                      <a:pt x="2414" y="4376"/>
                      <a:pt x="2344" y="4459"/>
                      <a:pt x="2344" y="4557"/>
                    </a:cubicBezTo>
                    <a:cubicBezTo>
                      <a:pt x="2344" y="4563"/>
                      <a:pt x="2341" y="4981"/>
                      <a:pt x="2054" y="5037"/>
                    </a:cubicBezTo>
                    <a:cubicBezTo>
                      <a:pt x="2033" y="5041"/>
                      <a:pt x="2013" y="5043"/>
                      <a:pt x="1994" y="5043"/>
                    </a:cubicBezTo>
                    <a:cubicBezTo>
                      <a:pt x="1728" y="5043"/>
                      <a:pt x="1551" y="4710"/>
                      <a:pt x="1549" y="4708"/>
                    </a:cubicBezTo>
                    <a:cubicBezTo>
                      <a:pt x="1515" y="4640"/>
                      <a:pt x="1445" y="4597"/>
                      <a:pt x="1370" y="4597"/>
                    </a:cubicBezTo>
                    <a:cubicBezTo>
                      <a:pt x="1351" y="4597"/>
                      <a:pt x="1333" y="4599"/>
                      <a:pt x="1314" y="4605"/>
                    </a:cubicBezTo>
                    <a:cubicBezTo>
                      <a:pt x="1222" y="4632"/>
                      <a:pt x="1164" y="4722"/>
                      <a:pt x="1169" y="4819"/>
                    </a:cubicBezTo>
                    <a:cubicBezTo>
                      <a:pt x="1169" y="4831"/>
                      <a:pt x="1197" y="5204"/>
                      <a:pt x="901" y="5266"/>
                    </a:cubicBezTo>
                    <a:cubicBezTo>
                      <a:pt x="881" y="5269"/>
                      <a:pt x="862" y="5271"/>
                      <a:pt x="843" y="5271"/>
                    </a:cubicBezTo>
                    <a:cubicBezTo>
                      <a:pt x="636" y="5271"/>
                      <a:pt x="489" y="5064"/>
                      <a:pt x="427" y="4959"/>
                    </a:cubicBezTo>
                    <a:lnTo>
                      <a:pt x="1769" y="621"/>
                    </a:lnTo>
                    <a:close/>
                    <a:moveTo>
                      <a:pt x="1689" y="1"/>
                    </a:moveTo>
                    <a:cubicBezTo>
                      <a:pt x="1677" y="1"/>
                      <a:pt x="1664" y="2"/>
                      <a:pt x="1652" y="4"/>
                    </a:cubicBezTo>
                    <a:cubicBezTo>
                      <a:pt x="1582" y="18"/>
                      <a:pt x="1518" y="74"/>
                      <a:pt x="1498" y="144"/>
                    </a:cubicBezTo>
                    <a:lnTo>
                      <a:pt x="14" y="4920"/>
                    </a:lnTo>
                    <a:cubicBezTo>
                      <a:pt x="0" y="4964"/>
                      <a:pt x="6" y="5012"/>
                      <a:pt x="25" y="5059"/>
                    </a:cubicBezTo>
                    <a:cubicBezTo>
                      <a:pt x="131" y="5302"/>
                      <a:pt x="413" y="5676"/>
                      <a:pt x="835" y="5676"/>
                    </a:cubicBezTo>
                    <a:cubicBezTo>
                      <a:pt x="879" y="5676"/>
                      <a:pt x="929" y="5673"/>
                      <a:pt x="977" y="5662"/>
                    </a:cubicBezTo>
                    <a:cubicBezTo>
                      <a:pt x="1250" y="5609"/>
                      <a:pt x="1404" y="5441"/>
                      <a:pt x="1487" y="5257"/>
                    </a:cubicBezTo>
                    <a:cubicBezTo>
                      <a:pt x="1615" y="5363"/>
                      <a:pt x="1783" y="5449"/>
                      <a:pt x="1990" y="5449"/>
                    </a:cubicBezTo>
                    <a:cubicBezTo>
                      <a:pt x="2035" y="5449"/>
                      <a:pt x="2083" y="5445"/>
                      <a:pt x="2132" y="5436"/>
                    </a:cubicBezTo>
                    <a:cubicBezTo>
                      <a:pt x="2386" y="5386"/>
                      <a:pt x="2547" y="5218"/>
                      <a:pt x="2637" y="5034"/>
                    </a:cubicBezTo>
                    <a:cubicBezTo>
                      <a:pt x="2759" y="5143"/>
                      <a:pt x="2924" y="5224"/>
                      <a:pt x="3125" y="5224"/>
                    </a:cubicBezTo>
                    <a:cubicBezTo>
                      <a:pt x="3177" y="5224"/>
                      <a:pt x="3231" y="5218"/>
                      <a:pt x="3287" y="5207"/>
                    </a:cubicBezTo>
                    <a:cubicBezTo>
                      <a:pt x="3560" y="5157"/>
                      <a:pt x="3716" y="4990"/>
                      <a:pt x="3792" y="4803"/>
                    </a:cubicBezTo>
                    <a:cubicBezTo>
                      <a:pt x="3924" y="4910"/>
                      <a:pt x="4096" y="4994"/>
                      <a:pt x="4304" y="4994"/>
                    </a:cubicBezTo>
                    <a:cubicBezTo>
                      <a:pt x="4355" y="4994"/>
                      <a:pt x="4409" y="4989"/>
                      <a:pt x="4464" y="4978"/>
                    </a:cubicBezTo>
                    <a:cubicBezTo>
                      <a:pt x="4980" y="4872"/>
                      <a:pt x="5089" y="4353"/>
                      <a:pt x="5075" y="4069"/>
                    </a:cubicBezTo>
                    <a:cubicBezTo>
                      <a:pt x="5075" y="4049"/>
                      <a:pt x="5072" y="4033"/>
                      <a:pt x="5069" y="4016"/>
                    </a:cubicBezTo>
                    <a:cubicBezTo>
                      <a:pt x="5058" y="3966"/>
                      <a:pt x="5033" y="3924"/>
                      <a:pt x="5000" y="3896"/>
                    </a:cubicBezTo>
                    <a:lnTo>
                      <a:pt x="1847" y="74"/>
                    </a:lnTo>
                    <a:cubicBezTo>
                      <a:pt x="1806" y="28"/>
                      <a:pt x="1749" y="1"/>
                      <a:pt x="168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7" name="Google Shape;5916;p42">
                <a:extLst>
                  <a:ext uri="{FF2B5EF4-FFF2-40B4-BE49-F238E27FC236}">
                    <a16:creationId xmlns:a16="http://schemas.microsoft.com/office/drawing/2014/main" id="{E785F041-F265-7ACB-DAEA-FCBEB8BBC75A}"/>
                  </a:ext>
                </a:extLst>
              </p:cNvPr>
              <p:cNvSpPr/>
              <p:nvPr/>
            </p:nvSpPr>
            <p:spPr>
              <a:xfrm>
                <a:off x="3184848" y="435672"/>
                <a:ext cx="67303" cy="68919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2218" extrusionOk="0">
                    <a:moveTo>
                      <a:pt x="687" y="0"/>
                    </a:moveTo>
                    <a:lnTo>
                      <a:pt x="1" y="2218"/>
                    </a:lnTo>
                    <a:lnTo>
                      <a:pt x="2166" y="1788"/>
                    </a:lnTo>
                    <a:lnTo>
                      <a:pt x="68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8" name="Google Shape;5917;p42">
                <a:extLst>
                  <a:ext uri="{FF2B5EF4-FFF2-40B4-BE49-F238E27FC236}">
                    <a16:creationId xmlns:a16="http://schemas.microsoft.com/office/drawing/2014/main" id="{92039630-9050-D6EF-D9EA-EC6918CD2049}"/>
                  </a:ext>
                </a:extLst>
              </p:cNvPr>
              <p:cNvSpPr/>
              <p:nvPr/>
            </p:nvSpPr>
            <p:spPr>
              <a:xfrm>
                <a:off x="3178261" y="429209"/>
                <a:ext cx="80757" cy="8153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624" extrusionOk="0">
                    <a:moveTo>
                      <a:pt x="983" y="621"/>
                    </a:moveTo>
                    <a:lnTo>
                      <a:pt x="2007" y="1860"/>
                    </a:lnTo>
                    <a:lnTo>
                      <a:pt x="506" y="2155"/>
                    </a:lnTo>
                    <a:lnTo>
                      <a:pt x="983" y="621"/>
                    </a:lnTo>
                    <a:close/>
                    <a:moveTo>
                      <a:pt x="903" y="1"/>
                    </a:moveTo>
                    <a:cubicBezTo>
                      <a:pt x="891" y="1"/>
                      <a:pt x="878" y="2"/>
                      <a:pt x="866" y="4"/>
                    </a:cubicBezTo>
                    <a:cubicBezTo>
                      <a:pt x="796" y="18"/>
                      <a:pt x="732" y="74"/>
                      <a:pt x="712" y="144"/>
                    </a:cubicBezTo>
                    <a:lnTo>
                      <a:pt x="20" y="2362"/>
                    </a:lnTo>
                    <a:cubicBezTo>
                      <a:pt x="1" y="2432"/>
                      <a:pt x="15" y="2504"/>
                      <a:pt x="62" y="2557"/>
                    </a:cubicBezTo>
                    <a:cubicBezTo>
                      <a:pt x="101" y="2599"/>
                      <a:pt x="157" y="2624"/>
                      <a:pt x="213" y="2624"/>
                    </a:cubicBezTo>
                    <a:cubicBezTo>
                      <a:pt x="227" y="2624"/>
                      <a:pt x="238" y="2624"/>
                      <a:pt x="258" y="2618"/>
                    </a:cubicBezTo>
                    <a:lnTo>
                      <a:pt x="2425" y="2192"/>
                    </a:lnTo>
                    <a:cubicBezTo>
                      <a:pt x="2489" y="2178"/>
                      <a:pt x="2551" y="2130"/>
                      <a:pt x="2573" y="2063"/>
                    </a:cubicBezTo>
                    <a:cubicBezTo>
                      <a:pt x="2598" y="1994"/>
                      <a:pt x="2584" y="1921"/>
                      <a:pt x="2540" y="1865"/>
                    </a:cubicBezTo>
                    <a:lnTo>
                      <a:pt x="1061" y="74"/>
                    </a:lnTo>
                    <a:cubicBezTo>
                      <a:pt x="1019" y="28"/>
                      <a:pt x="962" y="1"/>
                      <a:pt x="9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9" name="Google Shape;5918;p42">
                <a:extLst>
                  <a:ext uri="{FF2B5EF4-FFF2-40B4-BE49-F238E27FC236}">
                    <a16:creationId xmlns:a16="http://schemas.microsoft.com/office/drawing/2014/main" id="{C03148AF-365E-E0F5-B332-18263285CF3C}"/>
                  </a:ext>
                </a:extLst>
              </p:cNvPr>
              <p:cNvSpPr/>
              <p:nvPr/>
            </p:nvSpPr>
            <p:spPr>
              <a:xfrm>
                <a:off x="3246309" y="991828"/>
                <a:ext cx="153032" cy="69882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2249" extrusionOk="0">
                    <a:moveTo>
                      <a:pt x="4663" y="0"/>
                    </a:moveTo>
                    <a:lnTo>
                      <a:pt x="1" y="918"/>
                    </a:lnTo>
                    <a:lnTo>
                      <a:pt x="260" y="2249"/>
                    </a:lnTo>
                    <a:lnTo>
                      <a:pt x="4925" y="1331"/>
                    </a:lnTo>
                    <a:lnTo>
                      <a:pt x="46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0" name="Google Shape;5919;p42">
                <a:extLst>
                  <a:ext uri="{FF2B5EF4-FFF2-40B4-BE49-F238E27FC236}">
                    <a16:creationId xmlns:a16="http://schemas.microsoft.com/office/drawing/2014/main" id="{EBEA69E2-D58B-203C-21BC-E623A56E2BAA}"/>
                  </a:ext>
                </a:extLst>
              </p:cNvPr>
              <p:cNvSpPr/>
              <p:nvPr/>
            </p:nvSpPr>
            <p:spPr>
              <a:xfrm>
                <a:off x="3239566" y="985552"/>
                <a:ext cx="166207" cy="82404"/>
              </a:xfrm>
              <a:custGeom>
                <a:avLst/>
                <a:gdLst/>
                <a:ahLst/>
                <a:cxnLst/>
                <a:rect l="l" t="t" r="r" b="b"/>
                <a:pathLst>
                  <a:path w="5349" h="2652" extrusionOk="0">
                    <a:moveTo>
                      <a:pt x="4715" y="437"/>
                    </a:moveTo>
                    <a:lnTo>
                      <a:pt x="4902" y="1368"/>
                    </a:lnTo>
                    <a:lnTo>
                      <a:pt x="634" y="2208"/>
                    </a:lnTo>
                    <a:lnTo>
                      <a:pt x="447" y="1276"/>
                    </a:lnTo>
                    <a:lnTo>
                      <a:pt x="4715" y="437"/>
                    </a:lnTo>
                    <a:close/>
                    <a:moveTo>
                      <a:pt x="4879" y="0"/>
                    </a:moveTo>
                    <a:cubicBezTo>
                      <a:pt x="4866" y="0"/>
                      <a:pt x="4852" y="1"/>
                      <a:pt x="4838" y="4"/>
                    </a:cubicBezTo>
                    <a:lnTo>
                      <a:pt x="173" y="922"/>
                    </a:lnTo>
                    <a:cubicBezTo>
                      <a:pt x="120" y="936"/>
                      <a:pt x="76" y="964"/>
                      <a:pt x="42" y="1009"/>
                    </a:cubicBezTo>
                    <a:cubicBezTo>
                      <a:pt x="11" y="1050"/>
                      <a:pt x="0" y="1106"/>
                      <a:pt x="11" y="1159"/>
                    </a:cubicBezTo>
                    <a:lnTo>
                      <a:pt x="274" y="2487"/>
                    </a:lnTo>
                    <a:cubicBezTo>
                      <a:pt x="290" y="2585"/>
                      <a:pt x="377" y="2652"/>
                      <a:pt x="472" y="2652"/>
                    </a:cubicBezTo>
                    <a:cubicBezTo>
                      <a:pt x="483" y="2652"/>
                      <a:pt x="497" y="2646"/>
                      <a:pt x="511" y="2646"/>
                    </a:cubicBezTo>
                    <a:lnTo>
                      <a:pt x="5175" y="1731"/>
                    </a:lnTo>
                    <a:cubicBezTo>
                      <a:pt x="5228" y="1717"/>
                      <a:pt x="5273" y="1684"/>
                      <a:pt x="5306" y="1642"/>
                    </a:cubicBezTo>
                    <a:cubicBezTo>
                      <a:pt x="5337" y="1600"/>
                      <a:pt x="5348" y="1544"/>
                      <a:pt x="5337" y="1494"/>
                    </a:cubicBezTo>
                    <a:lnTo>
                      <a:pt x="5075" y="163"/>
                    </a:lnTo>
                    <a:cubicBezTo>
                      <a:pt x="5058" y="66"/>
                      <a:pt x="4975" y="0"/>
                      <a:pt x="487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1" name="Google Shape;5920;p42">
                <a:extLst>
                  <a:ext uri="{FF2B5EF4-FFF2-40B4-BE49-F238E27FC236}">
                    <a16:creationId xmlns:a16="http://schemas.microsoft.com/office/drawing/2014/main" id="{9E0A1C5A-9790-22FB-98DF-738CFB613916}"/>
                  </a:ext>
                </a:extLst>
              </p:cNvPr>
              <p:cNvSpPr/>
              <p:nvPr/>
            </p:nvSpPr>
            <p:spPr>
              <a:xfrm>
                <a:off x="3254201" y="1032998"/>
                <a:ext cx="153747" cy="112265"/>
              </a:xfrm>
              <a:custGeom>
                <a:avLst/>
                <a:gdLst/>
                <a:ahLst/>
                <a:cxnLst/>
                <a:rect l="l" t="t" r="r" b="b"/>
                <a:pathLst>
                  <a:path w="4948" h="3613" extrusionOk="0">
                    <a:moveTo>
                      <a:pt x="4662" y="0"/>
                    </a:moveTo>
                    <a:lnTo>
                      <a:pt x="1" y="918"/>
                    </a:lnTo>
                    <a:lnTo>
                      <a:pt x="154" y="1697"/>
                    </a:lnTo>
                    <a:cubicBezTo>
                      <a:pt x="280" y="2338"/>
                      <a:pt x="656" y="2871"/>
                      <a:pt x="1161" y="3209"/>
                    </a:cubicBezTo>
                    <a:cubicBezTo>
                      <a:pt x="1548" y="3466"/>
                      <a:pt x="2008" y="3613"/>
                      <a:pt x="2488" y="3613"/>
                    </a:cubicBezTo>
                    <a:cubicBezTo>
                      <a:pt x="2639" y="3613"/>
                      <a:pt x="2791" y="3598"/>
                      <a:pt x="2944" y="3569"/>
                    </a:cubicBezTo>
                    <a:cubicBezTo>
                      <a:pt x="3572" y="3446"/>
                      <a:pt x="4091" y="3086"/>
                      <a:pt x="4431" y="2603"/>
                    </a:cubicBezTo>
                    <a:cubicBezTo>
                      <a:pt x="4788" y="2090"/>
                      <a:pt x="4947" y="1437"/>
                      <a:pt x="4816" y="779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2" name="Google Shape;5921;p42">
                <a:extLst>
                  <a:ext uri="{FF2B5EF4-FFF2-40B4-BE49-F238E27FC236}">
                    <a16:creationId xmlns:a16="http://schemas.microsoft.com/office/drawing/2014/main" id="{6158EC0A-6FBA-D89C-BCBF-BE2F4C4828BD}"/>
                  </a:ext>
                </a:extLst>
              </p:cNvPr>
              <p:cNvSpPr/>
              <p:nvPr/>
            </p:nvSpPr>
            <p:spPr>
              <a:xfrm>
                <a:off x="3247272" y="1026722"/>
                <a:ext cx="166984" cy="124974"/>
              </a:xfrm>
              <a:custGeom>
                <a:avLst/>
                <a:gdLst/>
                <a:ahLst/>
                <a:cxnLst/>
                <a:rect l="l" t="t" r="r" b="b"/>
                <a:pathLst>
                  <a:path w="5374" h="4022" extrusionOk="0">
                    <a:moveTo>
                      <a:pt x="4732" y="440"/>
                    </a:moveTo>
                    <a:lnTo>
                      <a:pt x="4849" y="1020"/>
                    </a:lnTo>
                    <a:cubicBezTo>
                      <a:pt x="4961" y="1606"/>
                      <a:pt x="4838" y="2200"/>
                      <a:pt x="4492" y="2688"/>
                    </a:cubicBezTo>
                    <a:cubicBezTo>
                      <a:pt x="4169" y="3148"/>
                      <a:pt x="3686" y="3464"/>
                      <a:pt x="3133" y="3572"/>
                    </a:cubicBezTo>
                    <a:cubicBezTo>
                      <a:pt x="2992" y="3600"/>
                      <a:pt x="2851" y="3614"/>
                      <a:pt x="2710" y="3614"/>
                    </a:cubicBezTo>
                    <a:cubicBezTo>
                      <a:pt x="2281" y="3614"/>
                      <a:pt x="1863" y="3487"/>
                      <a:pt x="1501" y="3243"/>
                    </a:cubicBezTo>
                    <a:cubicBezTo>
                      <a:pt x="1016" y="2920"/>
                      <a:pt x="687" y="2429"/>
                      <a:pt x="575" y="1860"/>
                    </a:cubicBezTo>
                    <a:lnTo>
                      <a:pt x="461" y="1279"/>
                    </a:lnTo>
                    <a:lnTo>
                      <a:pt x="4732" y="440"/>
                    </a:lnTo>
                    <a:close/>
                    <a:moveTo>
                      <a:pt x="4891" y="0"/>
                    </a:moveTo>
                    <a:cubicBezTo>
                      <a:pt x="4877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1" y="1048"/>
                      <a:pt x="23" y="1159"/>
                    </a:cubicBezTo>
                    <a:lnTo>
                      <a:pt x="176" y="1935"/>
                    </a:lnTo>
                    <a:cubicBezTo>
                      <a:pt x="310" y="2616"/>
                      <a:pt x="698" y="3199"/>
                      <a:pt x="1270" y="3581"/>
                    </a:cubicBezTo>
                    <a:cubicBezTo>
                      <a:pt x="1702" y="3871"/>
                      <a:pt x="2199" y="4022"/>
                      <a:pt x="2704" y="4022"/>
                    </a:cubicBezTo>
                    <a:cubicBezTo>
                      <a:pt x="2871" y="4022"/>
                      <a:pt x="3039" y="3999"/>
                      <a:pt x="3206" y="3971"/>
                    </a:cubicBezTo>
                    <a:cubicBezTo>
                      <a:pt x="3864" y="3843"/>
                      <a:pt x="4436" y="3469"/>
                      <a:pt x="4821" y="2922"/>
                    </a:cubicBezTo>
                    <a:cubicBezTo>
                      <a:pt x="5226" y="2339"/>
                      <a:pt x="5374" y="1639"/>
                      <a:pt x="5240" y="942"/>
                    </a:cubicBezTo>
                    <a:lnTo>
                      <a:pt x="5086" y="163"/>
                    </a:lnTo>
                    <a:cubicBezTo>
                      <a:pt x="5067" y="66"/>
                      <a:pt x="4985" y="0"/>
                      <a:pt x="489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3" name="Google Shape;5922;p42">
                <a:extLst>
                  <a:ext uri="{FF2B5EF4-FFF2-40B4-BE49-F238E27FC236}">
                    <a16:creationId xmlns:a16="http://schemas.microsoft.com/office/drawing/2014/main" id="{CC6430C7-A2E6-D205-FD46-18DFC97E4181}"/>
                  </a:ext>
                </a:extLst>
              </p:cNvPr>
              <p:cNvSpPr/>
              <p:nvPr/>
            </p:nvSpPr>
            <p:spPr>
              <a:xfrm>
                <a:off x="3287075" y="1088897"/>
                <a:ext cx="47603" cy="30451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980" extrusionOk="0">
                    <a:moveTo>
                      <a:pt x="0" y="1"/>
                    </a:moveTo>
                    <a:cubicBezTo>
                      <a:pt x="0" y="1"/>
                      <a:pt x="294" y="979"/>
                      <a:pt x="1393" y="979"/>
                    </a:cubicBezTo>
                    <a:cubicBezTo>
                      <a:pt x="1438" y="979"/>
                      <a:pt x="1484" y="978"/>
                      <a:pt x="1532" y="97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7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4" name="Google Shape;5923;p42">
                <a:extLst>
                  <a:ext uri="{FF2B5EF4-FFF2-40B4-BE49-F238E27FC236}">
                    <a16:creationId xmlns:a16="http://schemas.microsoft.com/office/drawing/2014/main" id="{BA89BC9B-A901-AC23-D735-E8965B6EB383}"/>
                  </a:ext>
                </a:extLst>
              </p:cNvPr>
              <p:cNvSpPr/>
              <p:nvPr/>
            </p:nvSpPr>
            <p:spPr>
              <a:xfrm>
                <a:off x="3280053" y="1082589"/>
                <a:ext cx="61213" cy="43004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384" extrusionOk="0">
                    <a:moveTo>
                      <a:pt x="224" y="0"/>
                    </a:moveTo>
                    <a:cubicBezTo>
                      <a:pt x="206" y="0"/>
                      <a:pt x="186" y="3"/>
                      <a:pt x="167" y="9"/>
                    </a:cubicBezTo>
                    <a:cubicBezTo>
                      <a:pt x="59" y="39"/>
                      <a:pt x="0" y="151"/>
                      <a:pt x="31" y="260"/>
                    </a:cubicBezTo>
                    <a:cubicBezTo>
                      <a:pt x="154" y="661"/>
                      <a:pt x="633" y="1384"/>
                      <a:pt x="1621" y="1384"/>
                    </a:cubicBezTo>
                    <a:cubicBezTo>
                      <a:pt x="1668" y="1384"/>
                      <a:pt x="1719" y="1384"/>
                      <a:pt x="1772" y="1378"/>
                    </a:cubicBezTo>
                    <a:cubicBezTo>
                      <a:pt x="1883" y="1373"/>
                      <a:pt x="1970" y="1275"/>
                      <a:pt x="1959" y="1164"/>
                    </a:cubicBezTo>
                    <a:cubicBezTo>
                      <a:pt x="1953" y="1055"/>
                      <a:pt x="1864" y="974"/>
                      <a:pt x="1754" y="974"/>
                    </a:cubicBezTo>
                    <a:cubicBezTo>
                      <a:pt x="1751" y="974"/>
                      <a:pt x="1747" y="974"/>
                      <a:pt x="1744" y="974"/>
                    </a:cubicBezTo>
                    <a:cubicBezTo>
                      <a:pt x="1699" y="977"/>
                      <a:pt x="1656" y="979"/>
                      <a:pt x="1615" y="979"/>
                    </a:cubicBezTo>
                    <a:cubicBezTo>
                      <a:pt x="688" y="979"/>
                      <a:pt x="432" y="183"/>
                      <a:pt x="419" y="145"/>
                    </a:cubicBezTo>
                    <a:cubicBezTo>
                      <a:pt x="391" y="56"/>
                      <a:pt x="311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56415" name="Picture 7" descr="ARROW TO RIGHT">
            <a:hlinkClick r:id="rId4" action="ppaction://hlinksldjump"/>
            <a:extLst>
              <a:ext uri="{FF2B5EF4-FFF2-40B4-BE49-F238E27FC236}">
                <a16:creationId xmlns:a16="http://schemas.microsoft.com/office/drawing/2014/main" id="{CD18F2C2-B576-BA15-A0C7-002158611D37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1337" y="2282429"/>
            <a:ext cx="672704" cy="467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7724820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" dur="500"/>
                                        <p:tgtEl>
                                          <p:spTgt spid="56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563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 nodeType="clickPar">
                      <p:stCondLst>
                        <p:cond delay="0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56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323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63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 nodeType="clickPar">
                      <p:stCondLst>
                        <p:cond delay="0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563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325"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563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 nodeType="clickPar">
                      <p:stCondLst>
                        <p:cond delay="0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0" dur="500"/>
                                        <p:tgtEl>
                                          <p:spTgt spid="56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324"/>
                  </p:tgtEl>
                </p:cond>
              </p:nextCondLst>
            </p:seq>
          </p:childTnLst>
        </p:cTn>
      </p:par>
    </p:tnLst>
    <p:bldLst>
      <p:bldP spid="56323" grpId="0" animBg="1"/>
      <p:bldP spid="56325" grpId="0" animBg="1"/>
      <p:bldP spid="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2" name="Rectangle 7061">
            <a:extLst>
              <a:ext uri="{FF2B5EF4-FFF2-40B4-BE49-F238E27FC236}">
                <a16:creationId xmlns:a16="http://schemas.microsoft.com/office/drawing/2014/main" id="{D7570687-51A6-B9C4-2370-5C795AEEDC7B}"/>
              </a:ext>
            </a:extLst>
          </p:cNvPr>
          <p:cNvSpPr/>
          <p:nvPr/>
        </p:nvSpPr>
        <p:spPr>
          <a:xfrm>
            <a:off x="250378" y="2324559"/>
            <a:ext cx="2806232" cy="1925525"/>
          </a:xfrm>
          <a:custGeom>
            <a:avLst/>
            <a:gdLst>
              <a:gd name="connsiteX0" fmla="*/ 0 w 2806232"/>
              <a:gd name="connsiteY0" fmla="*/ 0 h 1925525"/>
              <a:gd name="connsiteX1" fmla="*/ 2806232 w 2806232"/>
              <a:gd name="connsiteY1" fmla="*/ 0 h 1925525"/>
              <a:gd name="connsiteX2" fmla="*/ 2806232 w 2806232"/>
              <a:gd name="connsiteY2" fmla="*/ 1925525 h 1925525"/>
              <a:gd name="connsiteX3" fmla="*/ 0 w 2806232"/>
              <a:gd name="connsiteY3" fmla="*/ 1925525 h 1925525"/>
              <a:gd name="connsiteX4" fmla="*/ 0 w 2806232"/>
              <a:gd name="connsiteY4" fmla="*/ 0 h 1925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06232" h="1925525" fill="none" extrusionOk="0">
                <a:moveTo>
                  <a:pt x="0" y="0"/>
                </a:moveTo>
                <a:cubicBezTo>
                  <a:pt x="1225106" y="100118"/>
                  <a:pt x="1894036" y="-32452"/>
                  <a:pt x="2806232" y="0"/>
                </a:cubicBezTo>
                <a:cubicBezTo>
                  <a:pt x="2831160" y="673390"/>
                  <a:pt x="2819397" y="1446950"/>
                  <a:pt x="2806232" y="1925525"/>
                </a:cubicBezTo>
                <a:cubicBezTo>
                  <a:pt x="2392231" y="1983076"/>
                  <a:pt x="346817" y="1857207"/>
                  <a:pt x="0" y="1925525"/>
                </a:cubicBezTo>
                <a:cubicBezTo>
                  <a:pt x="-3429" y="1367011"/>
                  <a:pt x="-68852" y="648515"/>
                  <a:pt x="0" y="0"/>
                </a:cubicBezTo>
                <a:close/>
              </a:path>
              <a:path w="2806232" h="1925525" stroke="0" extrusionOk="0">
                <a:moveTo>
                  <a:pt x="0" y="0"/>
                </a:moveTo>
                <a:cubicBezTo>
                  <a:pt x="450801" y="-66884"/>
                  <a:pt x="2145652" y="156484"/>
                  <a:pt x="2806232" y="0"/>
                </a:cubicBezTo>
                <a:cubicBezTo>
                  <a:pt x="2709490" y="483229"/>
                  <a:pt x="2654580" y="1730262"/>
                  <a:pt x="2806232" y="1925525"/>
                </a:cubicBezTo>
                <a:cubicBezTo>
                  <a:pt x="2419656" y="1995362"/>
                  <a:pt x="488932" y="1983052"/>
                  <a:pt x="0" y="1925525"/>
                </a:cubicBezTo>
                <a:cubicBezTo>
                  <a:pt x="104620" y="1088766"/>
                  <a:pt x="63770" y="589843"/>
                  <a:pt x="0" y="0"/>
                </a:cubicBezTo>
                <a:close/>
              </a:path>
            </a:pathLst>
          </a:custGeom>
          <a:solidFill>
            <a:schemeClr val="bg2"/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2228945320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>
              <a:ln>
                <a:solidFill>
                  <a:srgbClr val="C00000"/>
                </a:solidFill>
              </a:ln>
              <a:solidFill>
                <a:srgbClr val="C00000"/>
              </a:solidFill>
            </a:endParaRPr>
          </a:p>
        </p:txBody>
      </p:sp>
      <p:sp>
        <p:nvSpPr>
          <p:cNvPr id="7060" name="Google Shape;6615;p66">
            <a:extLst>
              <a:ext uri="{FF2B5EF4-FFF2-40B4-BE49-F238E27FC236}">
                <a16:creationId xmlns:a16="http://schemas.microsoft.com/office/drawing/2014/main" id="{16C9E137-EE6C-B236-A2E5-A939F7E81301}"/>
              </a:ext>
            </a:extLst>
          </p:cNvPr>
          <p:cNvSpPr/>
          <p:nvPr/>
        </p:nvSpPr>
        <p:spPr>
          <a:xfrm>
            <a:off x="6555743" y="909797"/>
            <a:ext cx="1793315" cy="704326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9" name="Google Shape;6615;p66">
            <a:extLst>
              <a:ext uri="{FF2B5EF4-FFF2-40B4-BE49-F238E27FC236}">
                <a16:creationId xmlns:a16="http://schemas.microsoft.com/office/drawing/2014/main" id="{77E56BF3-1504-A28A-8AA1-C82C0A1FBAE3}"/>
              </a:ext>
            </a:extLst>
          </p:cNvPr>
          <p:cNvSpPr/>
          <p:nvPr/>
        </p:nvSpPr>
        <p:spPr>
          <a:xfrm>
            <a:off x="6886952" y="152559"/>
            <a:ext cx="1223064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8" name="Google Shape;6615;p66">
            <a:extLst>
              <a:ext uri="{FF2B5EF4-FFF2-40B4-BE49-F238E27FC236}">
                <a16:creationId xmlns:a16="http://schemas.microsoft.com/office/drawing/2014/main" id="{2E8BBE1B-168B-E2A4-355E-27C6177907CA}"/>
              </a:ext>
            </a:extLst>
          </p:cNvPr>
          <p:cNvSpPr/>
          <p:nvPr/>
        </p:nvSpPr>
        <p:spPr>
          <a:xfrm>
            <a:off x="5049295" y="29502"/>
            <a:ext cx="1456429" cy="589969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6" name="Google Shape;6615;p66">
            <a:extLst>
              <a:ext uri="{FF2B5EF4-FFF2-40B4-BE49-F238E27FC236}">
                <a16:creationId xmlns:a16="http://schemas.microsoft.com/office/drawing/2014/main" id="{0D0BDB64-606B-F81D-E42F-E695272593CC}"/>
              </a:ext>
            </a:extLst>
          </p:cNvPr>
          <p:cNvSpPr/>
          <p:nvPr/>
        </p:nvSpPr>
        <p:spPr>
          <a:xfrm>
            <a:off x="2052929" y="141380"/>
            <a:ext cx="1003681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0" name="Google Shape;6600;p66"/>
          <p:cNvSpPr/>
          <p:nvPr/>
        </p:nvSpPr>
        <p:spPr>
          <a:xfrm>
            <a:off x="1307582" y="170363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1" name="Google Shape;6601;p66"/>
          <p:cNvSpPr/>
          <p:nvPr/>
        </p:nvSpPr>
        <p:spPr>
          <a:xfrm>
            <a:off x="3390608" y="170363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3" name="Google Shape;6603;p66"/>
          <p:cNvSpPr/>
          <p:nvPr/>
        </p:nvSpPr>
        <p:spPr>
          <a:xfrm>
            <a:off x="7540283" y="170363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4" name="Google Shape;6614;p66"/>
          <p:cNvSpPr/>
          <p:nvPr/>
        </p:nvSpPr>
        <p:spPr>
          <a:xfrm rot="10800000" flipH="1">
            <a:off x="8069546" y="145036"/>
            <a:ext cx="899286" cy="901115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5" name="Google Shape;6615;p66"/>
          <p:cNvSpPr/>
          <p:nvPr/>
        </p:nvSpPr>
        <p:spPr>
          <a:xfrm>
            <a:off x="918350" y="6907"/>
            <a:ext cx="1003681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6" name="Google Shape;6616;p66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17" name="Google Shape;6617;p66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6618" name="Google Shape;6618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24" name="Google Shape;6624;p66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25" name="Google Shape;6625;p66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6626" name="Google Shape;6626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32" name="Google Shape;6632;p66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0" name="Google Shape;6690;p66"/>
          <p:cNvSpPr/>
          <p:nvPr/>
        </p:nvSpPr>
        <p:spPr>
          <a:xfrm>
            <a:off x="2162255" y="1100042"/>
            <a:ext cx="566010" cy="334098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1" name="Google Shape;6691;p66"/>
          <p:cNvSpPr/>
          <p:nvPr/>
        </p:nvSpPr>
        <p:spPr>
          <a:xfrm>
            <a:off x="6527476" y="1573405"/>
            <a:ext cx="454386" cy="24947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3" name="Google Shape;6693;p66"/>
          <p:cNvSpPr/>
          <p:nvPr/>
        </p:nvSpPr>
        <p:spPr>
          <a:xfrm>
            <a:off x="172727" y="4530651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94" name="Google Shape;6694;p66"/>
          <p:cNvGrpSpPr/>
          <p:nvPr/>
        </p:nvGrpSpPr>
        <p:grpSpPr>
          <a:xfrm>
            <a:off x="1191322" y="1598456"/>
            <a:ext cx="625471" cy="618114"/>
            <a:chOff x="5149750" y="3034050"/>
            <a:chExt cx="952300" cy="941100"/>
          </a:xfrm>
        </p:grpSpPr>
        <p:sp>
          <p:nvSpPr>
            <p:cNvPr id="6695" name="Google Shape;6695;p66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66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66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66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66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66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66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66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66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66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66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66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66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66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66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66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66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66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66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66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66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66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66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66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66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66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66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66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66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66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66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66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66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66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66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66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66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66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66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66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66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66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66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66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66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66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66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66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66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66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66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66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7" name="Google Shape;6747;p66"/>
          <p:cNvGrpSpPr/>
          <p:nvPr/>
        </p:nvGrpSpPr>
        <p:grpSpPr>
          <a:xfrm>
            <a:off x="76161" y="4445859"/>
            <a:ext cx="790718" cy="616534"/>
            <a:chOff x="12835100" y="179075"/>
            <a:chExt cx="1213875" cy="946475"/>
          </a:xfrm>
        </p:grpSpPr>
        <p:sp>
          <p:nvSpPr>
            <p:cNvPr id="6748" name="Google Shape;6748;p66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66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66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66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66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66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66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66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66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66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66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66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66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66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66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66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66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66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66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66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66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66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66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66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66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66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66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66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66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66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66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66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66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66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66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66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66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66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66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66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66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66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66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66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66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66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66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66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66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66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66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66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66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66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66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66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66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66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66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66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66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66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66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66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66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66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66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66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66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66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66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66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3000;p48">
            <a:extLst>
              <a:ext uri="{FF2B5EF4-FFF2-40B4-BE49-F238E27FC236}">
                <a16:creationId xmlns:a16="http://schemas.microsoft.com/office/drawing/2014/main" id="{3346D688-6414-B670-2AD4-AE3546C9DD3D}"/>
              </a:ext>
            </a:extLst>
          </p:cNvPr>
          <p:cNvGrpSpPr/>
          <p:nvPr/>
        </p:nvGrpSpPr>
        <p:grpSpPr>
          <a:xfrm>
            <a:off x="8268759" y="1407486"/>
            <a:ext cx="778443" cy="507400"/>
            <a:chOff x="1146775" y="238125"/>
            <a:chExt cx="1232375" cy="1006850"/>
          </a:xfrm>
        </p:grpSpPr>
        <p:sp>
          <p:nvSpPr>
            <p:cNvPr id="7" name="Google Shape;3001;p48">
              <a:extLst>
                <a:ext uri="{FF2B5EF4-FFF2-40B4-BE49-F238E27FC236}">
                  <a16:creationId xmlns:a16="http://schemas.microsoft.com/office/drawing/2014/main" id="{94F3DA31-653E-1E0E-58A9-9EA2DDCC2FAD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002;p48">
              <a:extLst>
                <a:ext uri="{FF2B5EF4-FFF2-40B4-BE49-F238E27FC236}">
                  <a16:creationId xmlns:a16="http://schemas.microsoft.com/office/drawing/2014/main" id="{6309AFCC-C8E6-DDCF-0BDA-A025E118619A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003;p48">
              <a:extLst>
                <a:ext uri="{FF2B5EF4-FFF2-40B4-BE49-F238E27FC236}">
                  <a16:creationId xmlns:a16="http://schemas.microsoft.com/office/drawing/2014/main" id="{0F2F099B-ED2B-B251-9F39-7CD71ACCF223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" name="Google Shape;3004;p48">
              <a:extLst>
                <a:ext uri="{FF2B5EF4-FFF2-40B4-BE49-F238E27FC236}">
                  <a16:creationId xmlns:a16="http://schemas.microsoft.com/office/drawing/2014/main" id="{4FDE667A-9A35-0F18-34DD-6AA5241E0A8B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005;p48">
              <a:extLst>
                <a:ext uri="{FF2B5EF4-FFF2-40B4-BE49-F238E27FC236}">
                  <a16:creationId xmlns:a16="http://schemas.microsoft.com/office/drawing/2014/main" id="{50621DEA-A57C-CD3B-0A12-1B1BA77F3270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006;p48">
              <a:extLst>
                <a:ext uri="{FF2B5EF4-FFF2-40B4-BE49-F238E27FC236}">
                  <a16:creationId xmlns:a16="http://schemas.microsoft.com/office/drawing/2014/main" id="{9F5B292A-27FE-0702-376D-CC16E285E759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007;p48">
              <a:extLst>
                <a:ext uri="{FF2B5EF4-FFF2-40B4-BE49-F238E27FC236}">
                  <a16:creationId xmlns:a16="http://schemas.microsoft.com/office/drawing/2014/main" id="{1920EE4F-3831-4D7E-AD53-79D70551ED8C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008;p48">
              <a:extLst>
                <a:ext uri="{FF2B5EF4-FFF2-40B4-BE49-F238E27FC236}">
                  <a16:creationId xmlns:a16="http://schemas.microsoft.com/office/drawing/2014/main" id="{C8A88092-28C7-F8F1-EEEA-0A6B135F14AF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009;p48">
              <a:extLst>
                <a:ext uri="{FF2B5EF4-FFF2-40B4-BE49-F238E27FC236}">
                  <a16:creationId xmlns:a16="http://schemas.microsoft.com/office/drawing/2014/main" id="{B23B5939-1752-649D-1C9F-269EC4F036E2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010;p48">
              <a:extLst>
                <a:ext uri="{FF2B5EF4-FFF2-40B4-BE49-F238E27FC236}">
                  <a16:creationId xmlns:a16="http://schemas.microsoft.com/office/drawing/2014/main" id="{12E30766-EF03-2CF6-7EE3-59BFF9C1CFAC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011;p48">
              <a:extLst>
                <a:ext uri="{FF2B5EF4-FFF2-40B4-BE49-F238E27FC236}">
                  <a16:creationId xmlns:a16="http://schemas.microsoft.com/office/drawing/2014/main" id="{B0B8CE6B-FD95-CC9E-5CC2-42EBB9CA3A94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012;p48">
              <a:extLst>
                <a:ext uri="{FF2B5EF4-FFF2-40B4-BE49-F238E27FC236}">
                  <a16:creationId xmlns:a16="http://schemas.microsoft.com/office/drawing/2014/main" id="{C65C24AD-BC8F-5158-E0DF-201E3AB4FD78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013;p48">
              <a:extLst>
                <a:ext uri="{FF2B5EF4-FFF2-40B4-BE49-F238E27FC236}">
                  <a16:creationId xmlns:a16="http://schemas.microsoft.com/office/drawing/2014/main" id="{0893B510-6892-F002-062F-CB8100510D48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014;p48">
              <a:extLst>
                <a:ext uri="{FF2B5EF4-FFF2-40B4-BE49-F238E27FC236}">
                  <a16:creationId xmlns:a16="http://schemas.microsoft.com/office/drawing/2014/main" id="{F1132F80-980F-AB02-CDA0-DAB788E54FEE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015;p48">
              <a:extLst>
                <a:ext uri="{FF2B5EF4-FFF2-40B4-BE49-F238E27FC236}">
                  <a16:creationId xmlns:a16="http://schemas.microsoft.com/office/drawing/2014/main" id="{6F6505FA-7175-83F9-F75E-3A8B56714AC7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016;p48">
              <a:extLst>
                <a:ext uri="{FF2B5EF4-FFF2-40B4-BE49-F238E27FC236}">
                  <a16:creationId xmlns:a16="http://schemas.microsoft.com/office/drawing/2014/main" id="{5218B4D7-1042-5F57-0F3D-9E9CEB129B87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017;p48">
              <a:extLst>
                <a:ext uri="{FF2B5EF4-FFF2-40B4-BE49-F238E27FC236}">
                  <a16:creationId xmlns:a16="http://schemas.microsoft.com/office/drawing/2014/main" id="{6C83AF35-FA2E-FB4B-040D-415D19571704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018;p48">
              <a:extLst>
                <a:ext uri="{FF2B5EF4-FFF2-40B4-BE49-F238E27FC236}">
                  <a16:creationId xmlns:a16="http://schemas.microsoft.com/office/drawing/2014/main" id="{A25D31C8-927D-12D0-EBBB-495FD3499BE0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019;p48">
              <a:extLst>
                <a:ext uri="{FF2B5EF4-FFF2-40B4-BE49-F238E27FC236}">
                  <a16:creationId xmlns:a16="http://schemas.microsoft.com/office/drawing/2014/main" id="{DA4FBE3E-2F7A-A7AF-6E01-7CB56F267B25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020;p48">
              <a:extLst>
                <a:ext uri="{FF2B5EF4-FFF2-40B4-BE49-F238E27FC236}">
                  <a16:creationId xmlns:a16="http://schemas.microsoft.com/office/drawing/2014/main" id="{C0939C42-77C1-8B39-84F0-BC4FBB96694A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021;p48">
              <a:extLst>
                <a:ext uri="{FF2B5EF4-FFF2-40B4-BE49-F238E27FC236}">
                  <a16:creationId xmlns:a16="http://schemas.microsoft.com/office/drawing/2014/main" id="{27B4006A-894E-6B34-61F1-1881D8C16AC4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022;p48">
              <a:extLst>
                <a:ext uri="{FF2B5EF4-FFF2-40B4-BE49-F238E27FC236}">
                  <a16:creationId xmlns:a16="http://schemas.microsoft.com/office/drawing/2014/main" id="{AF083770-06A3-9DDD-1AEC-0CE652969D87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023;p48">
              <a:extLst>
                <a:ext uri="{FF2B5EF4-FFF2-40B4-BE49-F238E27FC236}">
                  <a16:creationId xmlns:a16="http://schemas.microsoft.com/office/drawing/2014/main" id="{5938CCCB-2E71-71BD-B298-D960B30F2D28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24;p48">
              <a:extLst>
                <a:ext uri="{FF2B5EF4-FFF2-40B4-BE49-F238E27FC236}">
                  <a16:creationId xmlns:a16="http://schemas.microsoft.com/office/drawing/2014/main" id="{D46EDA4B-BDBD-439B-9572-C294C0EC4774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025;p48">
              <a:extLst>
                <a:ext uri="{FF2B5EF4-FFF2-40B4-BE49-F238E27FC236}">
                  <a16:creationId xmlns:a16="http://schemas.microsoft.com/office/drawing/2014/main" id="{D33E27B6-6A99-2D7B-894C-0FA0BD4B7755}"/>
                </a:ext>
              </a:extLst>
            </p:cNvPr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026;p48">
              <a:extLst>
                <a:ext uri="{FF2B5EF4-FFF2-40B4-BE49-F238E27FC236}">
                  <a16:creationId xmlns:a16="http://schemas.microsoft.com/office/drawing/2014/main" id="{C2138B4F-3F4F-941A-B756-875E607A3CC3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027;p48">
              <a:extLst>
                <a:ext uri="{FF2B5EF4-FFF2-40B4-BE49-F238E27FC236}">
                  <a16:creationId xmlns:a16="http://schemas.microsoft.com/office/drawing/2014/main" id="{BFC14992-A773-96E2-1AF8-5956B2BAA654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028;p48">
              <a:extLst>
                <a:ext uri="{FF2B5EF4-FFF2-40B4-BE49-F238E27FC236}">
                  <a16:creationId xmlns:a16="http://schemas.microsoft.com/office/drawing/2014/main" id="{CEA9DB22-862A-C1FD-BAC3-D0A8DC70EF2F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029;p48">
              <a:extLst>
                <a:ext uri="{FF2B5EF4-FFF2-40B4-BE49-F238E27FC236}">
                  <a16:creationId xmlns:a16="http://schemas.microsoft.com/office/drawing/2014/main" id="{EC976BA3-FD96-C2A9-7D88-2D4CAE433515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030;p48">
              <a:extLst>
                <a:ext uri="{FF2B5EF4-FFF2-40B4-BE49-F238E27FC236}">
                  <a16:creationId xmlns:a16="http://schemas.microsoft.com/office/drawing/2014/main" id="{1180D457-29BE-3ABF-0C1C-15189A3B71A8}"/>
                </a:ext>
              </a:extLst>
            </p:cNvPr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031;p48">
              <a:extLst>
                <a:ext uri="{FF2B5EF4-FFF2-40B4-BE49-F238E27FC236}">
                  <a16:creationId xmlns:a16="http://schemas.microsoft.com/office/drawing/2014/main" id="{D48CB8B3-E188-2CDC-84A5-3E6A85930DAF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032;p48">
              <a:extLst>
                <a:ext uri="{FF2B5EF4-FFF2-40B4-BE49-F238E27FC236}">
                  <a16:creationId xmlns:a16="http://schemas.microsoft.com/office/drawing/2014/main" id="{5160B7F1-C56D-9A76-ABA2-CF15BA47EA7B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033;p48">
              <a:extLst>
                <a:ext uri="{FF2B5EF4-FFF2-40B4-BE49-F238E27FC236}">
                  <a16:creationId xmlns:a16="http://schemas.microsoft.com/office/drawing/2014/main" id="{EE27ED01-1B4F-1C05-43AE-2D896D75F841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034;p48">
              <a:extLst>
                <a:ext uri="{FF2B5EF4-FFF2-40B4-BE49-F238E27FC236}">
                  <a16:creationId xmlns:a16="http://schemas.microsoft.com/office/drawing/2014/main" id="{B8B4CE79-2014-7C5A-FA9B-BA7171D6D4F8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035;p48">
              <a:extLst>
                <a:ext uri="{FF2B5EF4-FFF2-40B4-BE49-F238E27FC236}">
                  <a16:creationId xmlns:a16="http://schemas.microsoft.com/office/drawing/2014/main" id="{E5F3FDCF-4979-2C95-B399-B99A53C6D2AA}"/>
                </a:ext>
              </a:extLst>
            </p:cNvPr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036;p48">
              <a:extLst>
                <a:ext uri="{FF2B5EF4-FFF2-40B4-BE49-F238E27FC236}">
                  <a16:creationId xmlns:a16="http://schemas.microsoft.com/office/drawing/2014/main" id="{49EC637A-3B7A-021E-AB67-131587641B51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037;p48">
              <a:extLst>
                <a:ext uri="{FF2B5EF4-FFF2-40B4-BE49-F238E27FC236}">
                  <a16:creationId xmlns:a16="http://schemas.microsoft.com/office/drawing/2014/main" id="{B1E6BF57-8356-E411-DD24-4E349BE1CF16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038;p48">
              <a:extLst>
                <a:ext uri="{FF2B5EF4-FFF2-40B4-BE49-F238E27FC236}">
                  <a16:creationId xmlns:a16="http://schemas.microsoft.com/office/drawing/2014/main" id="{E8F910B2-E32E-E856-F276-C570771F6CA1}"/>
                </a:ext>
              </a:extLst>
            </p:cNvPr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039;p48">
              <a:extLst>
                <a:ext uri="{FF2B5EF4-FFF2-40B4-BE49-F238E27FC236}">
                  <a16:creationId xmlns:a16="http://schemas.microsoft.com/office/drawing/2014/main" id="{868E1303-8854-F1EA-7A1F-C9C2102A8690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040;p48">
              <a:extLst>
                <a:ext uri="{FF2B5EF4-FFF2-40B4-BE49-F238E27FC236}">
                  <a16:creationId xmlns:a16="http://schemas.microsoft.com/office/drawing/2014/main" id="{9C5142F2-D010-757C-0067-A788CD914B42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041;p48">
              <a:extLst>
                <a:ext uri="{FF2B5EF4-FFF2-40B4-BE49-F238E27FC236}">
                  <a16:creationId xmlns:a16="http://schemas.microsoft.com/office/drawing/2014/main" id="{E1BC17D6-F247-63AA-2BC5-F06BAE97F275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042;p48">
              <a:extLst>
                <a:ext uri="{FF2B5EF4-FFF2-40B4-BE49-F238E27FC236}">
                  <a16:creationId xmlns:a16="http://schemas.microsoft.com/office/drawing/2014/main" id="{F4A284CA-3BB4-8126-ECC3-F845A7C195E6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043;p48">
              <a:extLst>
                <a:ext uri="{FF2B5EF4-FFF2-40B4-BE49-F238E27FC236}">
                  <a16:creationId xmlns:a16="http://schemas.microsoft.com/office/drawing/2014/main" id="{C638A375-4AB6-42CA-BBCD-831570282649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044;p48">
              <a:extLst>
                <a:ext uri="{FF2B5EF4-FFF2-40B4-BE49-F238E27FC236}">
                  <a16:creationId xmlns:a16="http://schemas.microsoft.com/office/drawing/2014/main" id="{834665D3-7E3B-8FBA-54A7-95EB49D5B924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045;p48">
              <a:extLst>
                <a:ext uri="{FF2B5EF4-FFF2-40B4-BE49-F238E27FC236}">
                  <a16:creationId xmlns:a16="http://schemas.microsoft.com/office/drawing/2014/main" id="{6A0EFCD8-113C-6C15-6820-0AF6C2DD035E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046;p48">
              <a:extLst>
                <a:ext uri="{FF2B5EF4-FFF2-40B4-BE49-F238E27FC236}">
                  <a16:creationId xmlns:a16="http://schemas.microsoft.com/office/drawing/2014/main" id="{100C2492-F6B4-D0A2-6A75-A0E53E1B08DA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047;p48">
              <a:extLst>
                <a:ext uri="{FF2B5EF4-FFF2-40B4-BE49-F238E27FC236}">
                  <a16:creationId xmlns:a16="http://schemas.microsoft.com/office/drawing/2014/main" id="{7A132C6B-F5C5-0A2F-4C7C-FAC92D3C9E5E}"/>
                </a:ext>
              </a:extLst>
            </p:cNvPr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048;p48">
              <a:extLst>
                <a:ext uri="{FF2B5EF4-FFF2-40B4-BE49-F238E27FC236}">
                  <a16:creationId xmlns:a16="http://schemas.microsoft.com/office/drawing/2014/main" id="{4E162389-5E33-F984-BE30-73DA2F377598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049;p48">
              <a:extLst>
                <a:ext uri="{FF2B5EF4-FFF2-40B4-BE49-F238E27FC236}">
                  <a16:creationId xmlns:a16="http://schemas.microsoft.com/office/drawing/2014/main" id="{37907945-4805-2DE4-83E0-78D8957B2AC3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050;p48">
              <a:extLst>
                <a:ext uri="{FF2B5EF4-FFF2-40B4-BE49-F238E27FC236}">
                  <a16:creationId xmlns:a16="http://schemas.microsoft.com/office/drawing/2014/main" id="{0897E8A0-0503-E73C-71D8-15633ED21E37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051;p48">
              <a:extLst>
                <a:ext uri="{FF2B5EF4-FFF2-40B4-BE49-F238E27FC236}">
                  <a16:creationId xmlns:a16="http://schemas.microsoft.com/office/drawing/2014/main" id="{CAEC1C17-3AE3-6D97-B0EA-C288AE94080C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052;p48">
              <a:extLst>
                <a:ext uri="{FF2B5EF4-FFF2-40B4-BE49-F238E27FC236}">
                  <a16:creationId xmlns:a16="http://schemas.microsoft.com/office/drawing/2014/main" id="{CB659F59-7C34-FA37-9C68-D3E46D15C9CC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053;p48">
              <a:extLst>
                <a:ext uri="{FF2B5EF4-FFF2-40B4-BE49-F238E27FC236}">
                  <a16:creationId xmlns:a16="http://schemas.microsoft.com/office/drawing/2014/main" id="{93DD95B4-379D-7D2A-CA14-F897825D8391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054;p48">
              <a:extLst>
                <a:ext uri="{FF2B5EF4-FFF2-40B4-BE49-F238E27FC236}">
                  <a16:creationId xmlns:a16="http://schemas.microsoft.com/office/drawing/2014/main" id="{0A997119-E914-BDA6-07A7-4A5561D9A122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055;p48">
              <a:extLst>
                <a:ext uri="{FF2B5EF4-FFF2-40B4-BE49-F238E27FC236}">
                  <a16:creationId xmlns:a16="http://schemas.microsoft.com/office/drawing/2014/main" id="{F117B404-D297-F8EA-2F59-A693B429BE44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056;p48">
              <a:extLst>
                <a:ext uri="{FF2B5EF4-FFF2-40B4-BE49-F238E27FC236}">
                  <a16:creationId xmlns:a16="http://schemas.microsoft.com/office/drawing/2014/main" id="{F9ECB259-7C61-7671-1C74-D0E1DED8F06A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057;p48">
              <a:extLst>
                <a:ext uri="{FF2B5EF4-FFF2-40B4-BE49-F238E27FC236}">
                  <a16:creationId xmlns:a16="http://schemas.microsoft.com/office/drawing/2014/main" id="{E526A90E-76D4-9E65-2F23-540B6510092D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3058;p48">
              <a:extLst>
                <a:ext uri="{FF2B5EF4-FFF2-40B4-BE49-F238E27FC236}">
                  <a16:creationId xmlns:a16="http://schemas.microsoft.com/office/drawing/2014/main" id="{BCBC8F02-7DF0-AEB5-9E55-E21D5ECA0262}"/>
                </a:ext>
              </a:extLst>
            </p:cNvPr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3059;p48">
              <a:extLst>
                <a:ext uri="{FF2B5EF4-FFF2-40B4-BE49-F238E27FC236}">
                  <a16:creationId xmlns:a16="http://schemas.microsoft.com/office/drawing/2014/main" id="{98CFAB59-73FB-1A41-6FE4-91091E66098E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3060;p48">
              <a:extLst>
                <a:ext uri="{FF2B5EF4-FFF2-40B4-BE49-F238E27FC236}">
                  <a16:creationId xmlns:a16="http://schemas.microsoft.com/office/drawing/2014/main" id="{4A4D7F60-DAB6-CE75-D000-96EA33BFD15B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3061;p48">
              <a:extLst>
                <a:ext uri="{FF2B5EF4-FFF2-40B4-BE49-F238E27FC236}">
                  <a16:creationId xmlns:a16="http://schemas.microsoft.com/office/drawing/2014/main" id="{A0564623-D1A8-BC08-0A9D-63189B357E38}"/>
                </a:ext>
              </a:extLst>
            </p:cNvPr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3062;p48">
              <a:extLst>
                <a:ext uri="{FF2B5EF4-FFF2-40B4-BE49-F238E27FC236}">
                  <a16:creationId xmlns:a16="http://schemas.microsoft.com/office/drawing/2014/main" id="{77F61B13-6699-6BBD-9109-7B1B911E2792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3063;p48">
              <a:extLst>
                <a:ext uri="{FF2B5EF4-FFF2-40B4-BE49-F238E27FC236}">
                  <a16:creationId xmlns:a16="http://schemas.microsoft.com/office/drawing/2014/main" id="{09A0351F-9971-52E7-57BD-ED6CA8EF1F27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3064;p48">
              <a:extLst>
                <a:ext uri="{FF2B5EF4-FFF2-40B4-BE49-F238E27FC236}">
                  <a16:creationId xmlns:a16="http://schemas.microsoft.com/office/drawing/2014/main" id="{12E88C1D-90AA-3C22-5DC1-01EF688621E3}"/>
                </a:ext>
              </a:extLst>
            </p:cNvPr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3065;p48">
              <a:extLst>
                <a:ext uri="{FF2B5EF4-FFF2-40B4-BE49-F238E27FC236}">
                  <a16:creationId xmlns:a16="http://schemas.microsoft.com/office/drawing/2014/main" id="{7F0F66B6-FCF1-5F06-E22B-3C2C2C37265E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3066;p48">
              <a:extLst>
                <a:ext uri="{FF2B5EF4-FFF2-40B4-BE49-F238E27FC236}">
                  <a16:creationId xmlns:a16="http://schemas.microsoft.com/office/drawing/2014/main" id="{18F0CA06-97A7-2E81-FB14-A46D86BA3F84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3067;p48">
              <a:extLst>
                <a:ext uri="{FF2B5EF4-FFF2-40B4-BE49-F238E27FC236}">
                  <a16:creationId xmlns:a16="http://schemas.microsoft.com/office/drawing/2014/main" id="{89EDFCC8-FB6E-52F1-7083-07E793A29599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3068;p48">
              <a:extLst>
                <a:ext uri="{FF2B5EF4-FFF2-40B4-BE49-F238E27FC236}">
                  <a16:creationId xmlns:a16="http://schemas.microsoft.com/office/drawing/2014/main" id="{6F27AE7A-8A7D-8ED2-5066-2DCA513F90BD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3069;p48">
              <a:extLst>
                <a:ext uri="{FF2B5EF4-FFF2-40B4-BE49-F238E27FC236}">
                  <a16:creationId xmlns:a16="http://schemas.microsoft.com/office/drawing/2014/main" id="{745A7E60-2BEE-437D-19A0-A59137AD5C2A}"/>
                </a:ext>
              </a:extLst>
            </p:cNvPr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3070;p48">
              <a:extLst>
                <a:ext uri="{FF2B5EF4-FFF2-40B4-BE49-F238E27FC236}">
                  <a16:creationId xmlns:a16="http://schemas.microsoft.com/office/drawing/2014/main" id="{257B066E-D9DA-9080-309A-1C9E7A8A9105}"/>
                </a:ext>
              </a:extLst>
            </p:cNvPr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3071;p48">
              <a:extLst>
                <a:ext uri="{FF2B5EF4-FFF2-40B4-BE49-F238E27FC236}">
                  <a16:creationId xmlns:a16="http://schemas.microsoft.com/office/drawing/2014/main" id="{B579D123-0DFF-D241-DC92-F12B548EBC40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3072;p48">
              <a:extLst>
                <a:ext uri="{FF2B5EF4-FFF2-40B4-BE49-F238E27FC236}">
                  <a16:creationId xmlns:a16="http://schemas.microsoft.com/office/drawing/2014/main" id="{8A36BF14-5785-3956-1FA5-E65C824B69E0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3073;p48">
              <a:extLst>
                <a:ext uri="{FF2B5EF4-FFF2-40B4-BE49-F238E27FC236}">
                  <a16:creationId xmlns:a16="http://schemas.microsoft.com/office/drawing/2014/main" id="{C59DF15D-8A46-2FD4-F969-75A357C94202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3074;p48">
              <a:extLst>
                <a:ext uri="{FF2B5EF4-FFF2-40B4-BE49-F238E27FC236}">
                  <a16:creationId xmlns:a16="http://schemas.microsoft.com/office/drawing/2014/main" id="{A3AF1639-C840-918E-1760-50E70CED659A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3075;p48">
              <a:extLst>
                <a:ext uri="{FF2B5EF4-FFF2-40B4-BE49-F238E27FC236}">
                  <a16:creationId xmlns:a16="http://schemas.microsoft.com/office/drawing/2014/main" id="{2BB7E49D-0030-2D88-3A6F-68478043B649}"/>
                </a:ext>
              </a:extLst>
            </p:cNvPr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3076;p48">
              <a:extLst>
                <a:ext uri="{FF2B5EF4-FFF2-40B4-BE49-F238E27FC236}">
                  <a16:creationId xmlns:a16="http://schemas.microsoft.com/office/drawing/2014/main" id="{C27340A5-662C-F296-C2ED-C6522BB69F92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3077;p48">
              <a:extLst>
                <a:ext uri="{FF2B5EF4-FFF2-40B4-BE49-F238E27FC236}">
                  <a16:creationId xmlns:a16="http://schemas.microsoft.com/office/drawing/2014/main" id="{C41FB68F-A249-A45E-A90B-22704DC0A450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3078;p48">
              <a:extLst>
                <a:ext uri="{FF2B5EF4-FFF2-40B4-BE49-F238E27FC236}">
                  <a16:creationId xmlns:a16="http://schemas.microsoft.com/office/drawing/2014/main" id="{3E54885F-0E35-91D3-0BF2-F5EB8AC2A854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3079;p48">
              <a:extLst>
                <a:ext uri="{FF2B5EF4-FFF2-40B4-BE49-F238E27FC236}">
                  <a16:creationId xmlns:a16="http://schemas.microsoft.com/office/drawing/2014/main" id="{EFB624CD-B94C-7730-1EC6-F64527CED198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3080;p48">
              <a:extLst>
                <a:ext uri="{FF2B5EF4-FFF2-40B4-BE49-F238E27FC236}">
                  <a16:creationId xmlns:a16="http://schemas.microsoft.com/office/drawing/2014/main" id="{34E62497-1952-D7BE-5DEF-16246613B5E9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3081;p48">
              <a:extLst>
                <a:ext uri="{FF2B5EF4-FFF2-40B4-BE49-F238E27FC236}">
                  <a16:creationId xmlns:a16="http://schemas.microsoft.com/office/drawing/2014/main" id="{C81C43DD-8EBC-C272-345C-7B16BF7F00CB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3082;p48">
              <a:extLst>
                <a:ext uri="{FF2B5EF4-FFF2-40B4-BE49-F238E27FC236}">
                  <a16:creationId xmlns:a16="http://schemas.microsoft.com/office/drawing/2014/main" id="{E2CB6991-807C-46BA-42F3-5CD4B8138492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3083;p48">
              <a:extLst>
                <a:ext uri="{FF2B5EF4-FFF2-40B4-BE49-F238E27FC236}">
                  <a16:creationId xmlns:a16="http://schemas.microsoft.com/office/drawing/2014/main" id="{CFD7C1CB-BF4D-AFD7-79C1-DFFF22D65D94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3084;p48">
              <a:extLst>
                <a:ext uri="{FF2B5EF4-FFF2-40B4-BE49-F238E27FC236}">
                  <a16:creationId xmlns:a16="http://schemas.microsoft.com/office/drawing/2014/main" id="{91C091C4-BC65-FC4B-68A8-E8771E217E43}"/>
                </a:ext>
              </a:extLst>
            </p:cNvPr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3085;p48">
              <a:extLst>
                <a:ext uri="{FF2B5EF4-FFF2-40B4-BE49-F238E27FC236}">
                  <a16:creationId xmlns:a16="http://schemas.microsoft.com/office/drawing/2014/main" id="{1CC40B4D-17EC-1416-472A-DF584F22455A}"/>
                </a:ext>
              </a:extLst>
            </p:cNvPr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3086;p48">
              <a:extLst>
                <a:ext uri="{FF2B5EF4-FFF2-40B4-BE49-F238E27FC236}">
                  <a16:creationId xmlns:a16="http://schemas.microsoft.com/office/drawing/2014/main" id="{9FEEA236-95DC-94EC-B475-B4B0C6BDBDD7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3087;p48">
              <a:extLst>
                <a:ext uri="{FF2B5EF4-FFF2-40B4-BE49-F238E27FC236}">
                  <a16:creationId xmlns:a16="http://schemas.microsoft.com/office/drawing/2014/main" id="{E91F7A82-C47C-2892-3740-D740F1A4D9D8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3088;p48">
              <a:extLst>
                <a:ext uri="{FF2B5EF4-FFF2-40B4-BE49-F238E27FC236}">
                  <a16:creationId xmlns:a16="http://schemas.microsoft.com/office/drawing/2014/main" id="{C107E8FA-6AB6-71A1-28EB-C75CAF675FAB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3089;p48">
              <a:extLst>
                <a:ext uri="{FF2B5EF4-FFF2-40B4-BE49-F238E27FC236}">
                  <a16:creationId xmlns:a16="http://schemas.microsoft.com/office/drawing/2014/main" id="{51C04C23-83BC-70EA-857C-D99F128C4804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3090;p48">
              <a:extLst>
                <a:ext uri="{FF2B5EF4-FFF2-40B4-BE49-F238E27FC236}">
                  <a16:creationId xmlns:a16="http://schemas.microsoft.com/office/drawing/2014/main" id="{47603091-C30D-A23B-FB7A-96879C362267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3091;p48">
              <a:extLst>
                <a:ext uri="{FF2B5EF4-FFF2-40B4-BE49-F238E27FC236}">
                  <a16:creationId xmlns:a16="http://schemas.microsoft.com/office/drawing/2014/main" id="{4363A3F3-EC90-6374-1B5A-FB18DA30ABE6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3092;p48">
              <a:extLst>
                <a:ext uri="{FF2B5EF4-FFF2-40B4-BE49-F238E27FC236}">
                  <a16:creationId xmlns:a16="http://schemas.microsoft.com/office/drawing/2014/main" id="{66F10DBF-4BD5-5FD1-46E1-6770BDBC4370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3093;p48">
              <a:extLst>
                <a:ext uri="{FF2B5EF4-FFF2-40B4-BE49-F238E27FC236}">
                  <a16:creationId xmlns:a16="http://schemas.microsoft.com/office/drawing/2014/main" id="{A132869B-0FBE-3BD6-4EF1-1F18D63F8B83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3094;p48">
              <a:extLst>
                <a:ext uri="{FF2B5EF4-FFF2-40B4-BE49-F238E27FC236}">
                  <a16:creationId xmlns:a16="http://schemas.microsoft.com/office/drawing/2014/main" id="{3EB9DF0B-E2F7-F7BB-77A3-86624DDBF485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3095;p48">
              <a:extLst>
                <a:ext uri="{FF2B5EF4-FFF2-40B4-BE49-F238E27FC236}">
                  <a16:creationId xmlns:a16="http://schemas.microsoft.com/office/drawing/2014/main" id="{02932EC7-A773-98F2-9843-2E3E760FD8B7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3096;p48">
              <a:extLst>
                <a:ext uri="{FF2B5EF4-FFF2-40B4-BE49-F238E27FC236}">
                  <a16:creationId xmlns:a16="http://schemas.microsoft.com/office/drawing/2014/main" id="{9C25F92B-BE30-3CD7-A1A6-D98BB566D416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3097;p48">
              <a:extLst>
                <a:ext uri="{FF2B5EF4-FFF2-40B4-BE49-F238E27FC236}">
                  <a16:creationId xmlns:a16="http://schemas.microsoft.com/office/drawing/2014/main" id="{478C175D-38AB-0846-194D-08462998F681}"/>
                </a:ext>
              </a:extLst>
            </p:cNvPr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3098;p48">
              <a:extLst>
                <a:ext uri="{FF2B5EF4-FFF2-40B4-BE49-F238E27FC236}">
                  <a16:creationId xmlns:a16="http://schemas.microsoft.com/office/drawing/2014/main" id="{158EC1A7-797D-9484-E7F0-A2785BE6E39F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3099;p48">
              <a:extLst>
                <a:ext uri="{FF2B5EF4-FFF2-40B4-BE49-F238E27FC236}">
                  <a16:creationId xmlns:a16="http://schemas.microsoft.com/office/drawing/2014/main" id="{41689DE7-0E15-F58B-749A-D86130AE184C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3100;p48">
              <a:extLst>
                <a:ext uri="{FF2B5EF4-FFF2-40B4-BE49-F238E27FC236}">
                  <a16:creationId xmlns:a16="http://schemas.microsoft.com/office/drawing/2014/main" id="{462C43EC-3013-113F-2630-44608FE8A25F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3101;p48">
              <a:extLst>
                <a:ext uri="{FF2B5EF4-FFF2-40B4-BE49-F238E27FC236}">
                  <a16:creationId xmlns:a16="http://schemas.microsoft.com/office/drawing/2014/main" id="{C96B4894-F6A1-5DFD-A2DE-67B2DFCAF15E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3102;p48">
              <a:extLst>
                <a:ext uri="{FF2B5EF4-FFF2-40B4-BE49-F238E27FC236}">
                  <a16:creationId xmlns:a16="http://schemas.microsoft.com/office/drawing/2014/main" id="{4FE81ACB-45E5-80D9-5A19-D2110196C15B}"/>
                </a:ext>
              </a:extLst>
            </p:cNvPr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04" name="Google Shape;6604;p66"/>
          <p:cNvSpPr/>
          <p:nvPr/>
        </p:nvSpPr>
        <p:spPr>
          <a:xfrm>
            <a:off x="208975" y="971804"/>
            <a:ext cx="1713057" cy="568656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/>
          </a:p>
        </p:txBody>
      </p:sp>
      <p:grpSp>
        <p:nvGrpSpPr>
          <p:cNvPr id="6863" name="Google Shape;5709;p61">
            <a:extLst>
              <a:ext uri="{FF2B5EF4-FFF2-40B4-BE49-F238E27FC236}">
                <a16:creationId xmlns:a16="http://schemas.microsoft.com/office/drawing/2014/main" id="{A9577A2A-952B-B184-041C-0D8196275C9F}"/>
              </a:ext>
            </a:extLst>
          </p:cNvPr>
          <p:cNvGrpSpPr/>
          <p:nvPr/>
        </p:nvGrpSpPr>
        <p:grpSpPr>
          <a:xfrm>
            <a:off x="7069875" y="2825237"/>
            <a:ext cx="1007103" cy="1119065"/>
            <a:chOff x="8109493" y="2905281"/>
            <a:chExt cx="1007103" cy="1119065"/>
          </a:xfrm>
        </p:grpSpPr>
        <p:sp>
          <p:nvSpPr>
            <p:cNvPr id="6864" name="Google Shape;5710;p61">
              <a:extLst>
                <a:ext uri="{FF2B5EF4-FFF2-40B4-BE49-F238E27FC236}">
                  <a16:creationId xmlns:a16="http://schemas.microsoft.com/office/drawing/2014/main" id="{A3444AA0-AFAD-FE48-8379-DF36E34FDECC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65" name="Google Shape;5711;p61">
              <a:extLst>
                <a:ext uri="{FF2B5EF4-FFF2-40B4-BE49-F238E27FC236}">
                  <a16:creationId xmlns:a16="http://schemas.microsoft.com/office/drawing/2014/main" id="{4C7F0C9C-4C90-AE36-9C91-61F27893BAB1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6866" name="Google Shape;5712;p61">
                <a:extLst>
                  <a:ext uri="{FF2B5EF4-FFF2-40B4-BE49-F238E27FC236}">
                    <a16:creationId xmlns:a16="http://schemas.microsoft.com/office/drawing/2014/main" id="{D31EC14E-189B-1B54-C892-5A194F51352F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7" name="Google Shape;5713;p61">
                <a:extLst>
                  <a:ext uri="{FF2B5EF4-FFF2-40B4-BE49-F238E27FC236}">
                    <a16:creationId xmlns:a16="http://schemas.microsoft.com/office/drawing/2014/main" id="{043551DB-1743-E2BA-9C43-B8D87481A539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8" name="Google Shape;5714;p61">
                <a:extLst>
                  <a:ext uri="{FF2B5EF4-FFF2-40B4-BE49-F238E27FC236}">
                    <a16:creationId xmlns:a16="http://schemas.microsoft.com/office/drawing/2014/main" id="{D3C08F26-38F6-852C-06D5-8722BC73A71E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9" name="Google Shape;5715;p61">
                <a:extLst>
                  <a:ext uri="{FF2B5EF4-FFF2-40B4-BE49-F238E27FC236}">
                    <a16:creationId xmlns:a16="http://schemas.microsoft.com/office/drawing/2014/main" id="{3DDE92D3-7325-C1A8-A731-D1368767FE0B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0" name="Google Shape;5716;p61">
                <a:extLst>
                  <a:ext uri="{FF2B5EF4-FFF2-40B4-BE49-F238E27FC236}">
                    <a16:creationId xmlns:a16="http://schemas.microsoft.com/office/drawing/2014/main" id="{4AFA75AF-F952-623C-9DF3-158559CD9F03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1" name="Google Shape;5717;p61">
                <a:extLst>
                  <a:ext uri="{FF2B5EF4-FFF2-40B4-BE49-F238E27FC236}">
                    <a16:creationId xmlns:a16="http://schemas.microsoft.com/office/drawing/2014/main" id="{64D68CE1-E2CA-73CE-D6B3-818615C9DA5C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72" name="Google Shape;7288;p70">
            <a:extLst>
              <a:ext uri="{FF2B5EF4-FFF2-40B4-BE49-F238E27FC236}">
                <a16:creationId xmlns:a16="http://schemas.microsoft.com/office/drawing/2014/main" id="{A5B4D9D1-D005-CAAF-F4C3-81D9128B417E}"/>
              </a:ext>
            </a:extLst>
          </p:cNvPr>
          <p:cNvGrpSpPr/>
          <p:nvPr/>
        </p:nvGrpSpPr>
        <p:grpSpPr>
          <a:xfrm rot="464372">
            <a:off x="2158506" y="4369492"/>
            <a:ext cx="633254" cy="620404"/>
            <a:chOff x="4961725" y="379850"/>
            <a:chExt cx="1031200" cy="1010275"/>
          </a:xfrm>
        </p:grpSpPr>
        <p:sp>
          <p:nvSpPr>
            <p:cNvPr id="6873" name="Google Shape;7289;p70">
              <a:extLst>
                <a:ext uri="{FF2B5EF4-FFF2-40B4-BE49-F238E27FC236}">
                  <a16:creationId xmlns:a16="http://schemas.microsoft.com/office/drawing/2014/main" id="{240A3E71-F9C1-D8A5-3EF8-D05F71833EA3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7290;p70">
              <a:extLst>
                <a:ext uri="{FF2B5EF4-FFF2-40B4-BE49-F238E27FC236}">
                  <a16:creationId xmlns:a16="http://schemas.microsoft.com/office/drawing/2014/main" id="{6AF42521-D709-9522-9735-3C96BEDDF5A4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7291;p70">
              <a:extLst>
                <a:ext uri="{FF2B5EF4-FFF2-40B4-BE49-F238E27FC236}">
                  <a16:creationId xmlns:a16="http://schemas.microsoft.com/office/drawing/2014/main" id="{BDFC79EC-629F-D7E3-65CE-DDD88030D40C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7292;p70">
              <a:extLst>
                <a:ext uri="{FF2B5EF4-FFF2-40B4-BE49-F238E27FC236}">
                  <a16:creationId xmlns:a16="http://schemas.microsoft.com/office/drawing/2014/main" id="{55A890B7-7D55-815D-980D-E1246F250BEC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7293;p70">
              <a:extLst>
                <a:ext uri="{FF2B5EF4-FFF2-40B4-BE49-F238E27FC236}">
                  <a16:creationId xmlns:a16="http://schemas.microsoft.com/office/drawing/2014/main" id="{B110ED14-B4B6-BF63-1E52-705E0498BFCD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7294;p70">
              <a:extLst>
                <a:ext uri="{FF2B5EF4-FFF2-40B4-BE49-F238E27FC236}">
                  <a16:creationId xmlns:a16="http://schemas.microsoft.com/office/drawing/2014/main" id="{32E5CB24-BBB9-55B2-34C9-CA91DB4AE9D6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7295;p70">
              <a:extLst>
                <a:ext uri="{FF2B5EF4-FFF2-40B4-BE49-F238E27FC236}">
                  <a16:creationId xmlns:a16="http://schemas.microsoft.com/office/drawing/2014/main" id="{B6128481-51B0-47A0-CB48-C815056329A0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7296;p70">
              <a:extLst>
                <a:ext uri="{FF2B5EF4-FFF2-40B4-BE49-F238E27FC236}">
                  <a16:creationId xmlns:a16="http://schemas.microsoft.com/office/drawing/2014/main" id="{EF7BEDB7-6494-095E-E3D3-C34017FCAA9C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7297;p70">
              <a:extLst>
                <a:ext uri="{FF2B5EF4-FFF2-40B4-BE49-F238E27FC236}">
                  <a16:creationId xmlns:a16="http://schemas.microsoft.com/office/drawing/2014/main" id="{E48D7220-1AD1-1A6C-AE69-A98BCD4EB51C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7298;p70">
              <a:extLst>
                <a:ext uri="{FF2B5EF4-FFF2-40B4-BE49-F238E27FC236}">
                  <a16:creationId xmlns:a16="http://schemas.microsoft.com/office/drawing/2014/main" id="{3D0F4528-36AD-969B-146D-F74E8678D9CE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7299;p70">
              <a:extLst>
                <a:ext uri="{FF2B5EF4-FFF2-40B4-BE49-F238E27FC236}">
                  <a16:creationId xmlns:a16="http://schemas.microsoft.com/office/drawing/2014/main" id="{2D900B87-E419-E1B0-B0CB-FF3D7E2E3C14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7300;p70">
              <a:extLst>
                <a:ext uri="{FF2B5EF4-FFF2-40B4-BE49-F238E27FC236}">
                  <a16:creationId xmlns:a16="http://schemas.microsoft.com/office/drawing/2014/main" id="{27574103-6ECD-8F79-5160-CEC0F6C10D39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/>
            </a:p>
          </p:txBody>
        </p:sp>
        <p:sp>
          <p:nvSpPr>
            <p:cNvPr id="6885" name="Google Shape;7301;p70">
              <a:extLst>
                <a:ext uri="{FF2B5EF4-FFF2-40B4-BE49-F238E27FC236}">
                  <a16:creationId xmlns:a16="http://schemas.microsoft.com/office/drawing/2014/main" id="{944A804F-13ED-67AE-5A95-0EDC0B17D851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7302;p70">
              <a:extLst>
                <a:ext uri="{FF2B5EF4-FFF2-40B4-BE49-F238E27FC236}">
                  <a16:creationId xmlns:a16="http://schemas.microsoft.com/office/drawing/2014/main" id="{E6854E2A-A0CF-715F-FDFB-FCBB7BC6A96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7303;p70">
              <a:extLst>
                <a:ext uri="{FF2B5EF4-FFF2-40B4-BE49-F238E27FC236}">
                  <a16:creationId xmlns:a16="http://schemas.microsoft.com/office/drawing/2014/main" id="{1B854C19-C9FF-2287-3DE2-36A17E730DDE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7304;p70">
              <a:extLst>
                <a:ext uri="{FF2B5EF4-FFF2-40B4-BE49-F238E27FC236}">
                  <a16:creationId xmlns:a16="http://schemas.microsoft.com/office/drawing/2014/main" id="{C2F4F0C4-2A22-5AD9-71A4-0DF05F8A91F2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7305;p70">
              <a:extLst>
                <a:ext uri="{FF2B5EF4-FFF2-40B4-BE49-F238E27FC236}">
                  <a16:creationId xmlns:a16="http://schemas.microsoft.com/office/drawing/2014/main" id="{81D0DC14-B4BA-10FC-D016-27C734F6D1B6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7306;p70">
              <a:extLst>
                <a:ext uri="{FF2B5EF4-FFF2-40B4-BE49-F238E27FC236}">
                  <a16:creationId xmlns:a16="http://schemas.microsoft.com/office/drawing/2014/main" id="{52A1D6A2-B1C1-4177-4694-6949331D3916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7307;p70">
              <a:extLst>
                <a:ext uri="{FF2B5EF4-FFF2-40B4-BE49-F238E27FC236}">
                  <a16:creationId xmlns:a16="http://schemas.microsoft.com/office/drawing/2014/main" id="{C45B6525-E236-057E-6B8C-DA71EE20C46A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7308;p70">
              <a:extLst>
                <a:ext uri="{FF2B5EF4-FFF2-40B4-BE49-F238E27FC236}">
                  <a16:creationId xmlns:a16="http://schemas.microsoft.com/office/drawing/2014/main" id="{8AF26391-9144-6399-6FC0-97D4DDD84F3B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7309;p70">
              <a:extLst>
                <a:ext uri="{FF2B5EF4-FFF2-40B4-BE49-F238E27FC236}">
                  <a16:creationId xmlns:a16="http://schemas.microsoft.com/office/drawing/2014/main" id="{82F92318-B85F-9237-457F-1309DAAA50FE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7310;p70">
              <a:extLst>
                <a:ext uri="{FF2B5EF4-FFF2-40B4-BE49-F238E27FC236}">
                  <a16:creationId xmlns:a16="http://schemas.microsoft.com/office/drawing/2014/main" id="{5BF4673D-D004-F953-DE53-07A50971CBAD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7311;p70">
              <a:extLst>
                <a:ext uri="{FF2B5EF4-FFF2-40B4-BE49-F238E27FC236}">
                  <a16:creationId xmlns:a16="http://schemas.microsoft.com/office/drawing/2014/main" id="{87F358E3-B7BF-270F-DD6C-1D2143E3A6BC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7312;p70">
              <a:extLst>
                <a:ext uri="{FF2B5EF4-FFF2-40B4-BE49-F238E27FC236}">
                  <a16:creationId xmlns:a16="http://schemas.microsoft.com/office/drawing/2014/main" id="{FAB42F08-9428-48C6-0D6F-45926C5A386D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7313;p70">
              <a:extLst>
                <a:ext uri="{FF2B5EF4-FFF2-40B4-BE49-F238E27FC236}">
                  <a16:creationId xmlns:a16="http://schemas.microsoft.com/office/drawing/2014/main" id="{FE0371AF-4EA7-F3D9-412B-CE41921CDF78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7314;p70">
              <a:extLst>
                <a:ext uri="{FF2B5EF4-FFF2-40B4-BE49-F238E27FC236}">
                  <a16:creationId xmlns:a16="http://schemas.microsoft.com/office/drawing/2014/main" id="{CA54078D-E638-7BAD-56BE-C70D9BF15DA0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7315;p70">
              <a:extLst>
                <a:ext uri="{FF2B5EF4-FFF2-40B4-BE49-F238E27FC236}">
                  <a16:creationId xmlns:a16="http://schemas.microsoft.com/office/drawing/2014/main" id="{E6AC4078-DE93-3D48-18BE-29C23D52285B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7316;p70">
              <a:extLst>
                <a:ext uri="{FF2B5EF4-FFF2-40B4-BE49-F238E27FC236}">
                  <a16:creationId xmlns:a16="http://schemas.microsoft.com/office/drawing/2014/main" id="{7F36E81C-B9A6-7867-68C2-704E2ADFE409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7317;p70">
              <a:extLst>
                <a:ext uri="{FF2B5EF4-FFF2-40B4-BE49-F238E27FC236}">
                  <a16:creationId xmlns:a16="http://schemas.microsoft.com/office/drawing/2014/main" id="{D76523CB-D391-05A6-B205-E65F58ECAED8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7318;p70">
              <a:extLst>
                <a:ext uri="{FF2B5EF4-FFF2-40B4-BE49-F238E27FC236}">
                  <a16:creationId xmlns:a16="http://schemas.microsoft.com/office/drawing/2014/main" id="{B6A96605-9AFC-9811-2FDA-D45CA4BD29EF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7319;p70">
              <a:extLst>
                <a:ext uri="{FF2B5EF4-FFF2-40B4-BE49-F238E27FC236}">
                  <a16:creationId xmlns:a16="http://schemas.microsoft.com/office/drawing/2014/main" id="{7958725A-773A-98CE-3DBC-4DE79521EC92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7320;p70">
              <a:extLst>
                <a:ext uri="{FF2B5EF4-FFF2-40B4-BE49-F238E27FC236}">
                  <a16:creationId xmlns:a16="http://schemas.microsoft.com/office/drawing/2014/main" id="{590C5A00-C7D2-B0CB-F102-0F0B749983E5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7321;p70">
              <a:extLst>
                <a:ext uri="{FF2B5EF4-FFF2-40B4-BE49-F238E27FC236}">
                  <a16:creationId xmlns:a16="http://schemas.microsoft.com/office/drawing/2014/main" id="{2D9917A6-D237-2568-F1D6-9AA362E45A42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7322;p70">
              <a:extLst>
                <a:ext uri="{FF2B5EF4-FFF2-40B4-BE49-F238E27FC236}">
                  <a16:creationId xmlns:a16="http://schemas.microsoft.com/office/drawing/2014/main" id="{81AEDADE-7C8D-0CA8-3B35-A55DC8D993BD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7323;p70">
              <a:extLst>
                <a:ext uri="{FF2B5EF4-FFF2-40B4-BE49-F238E27FC236}">
                  <a16:creationId xmlns:a16="http://schemas.microsoft.com/office/drawing/2014/main" id="{78CA7946-7C3D-5FD9-1AF0-0F7A883DC5DE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7324;p70">
              <a:extLst>
                <a:ext uri="{FF2B5EF4-FFF2-40B4-BE49-F238E27FC236}">
                  <a16:creationId xmlns:a16="http://schemas.microsoft.com/office/drawing/2014/main" id="{22B6C6BE-3B68-053D-84FC-21D25494A0FF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7325;p70">
              <a:extLst>
                <a:ext uri="{FF2B5EF4-FFF2-40B4-BE49-F238E27FC236}">
                  <a16:creationId xmlns:a16="http://schemas.microsoft.com/office/drawing/2014/main" id="{5EA4F861-02EE-6B33-CC5F-F85D308B0C76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7326;p70">
              <a:extLst>
                <a:ext uri="{FF2B5EF4-FFF2-40B4-BE49-F238E27FC236}">
                  <a16:creationId xmlns:a16="http://schemas.microsoft.com/office/drawing/2014/main" id="{B87ACD83-77D9-840B-4E87-4EB7528FB2D7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7327;p70">
              <a:extLst>
                <a:ext uri="{FF2B5EF4-FFF2-40B4-BE49-F238E27FC236}">
                  <a16:creationId xmlns:a16="http://schemas.microsoft.com/office/drawing/2014/main" id="{867F24B5-48C5-1C18-30CD-8779C81B2917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7328;p70">
              <a:extLst>
                <a:ext uri="{FF2B5EF4-FFF2-40B4-BE49-F238E27FC236}">
                  <a16:creationId xmlns:a16="http://schemas.microsoft.com/office/drawing/2014/main" id="{EF9AE143-4CFF-8BDC-C47E-1D9FE0CD6064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7329;p70">
              <a:extLst>
                <a:ext uri="{FF2B5EF4-FFF2-40B4-BE49-F238E27FC236}">
                  <a16:creationId xmlns:a16="http://schemas.microsoft.com/office/drawing/2014/main" id="{60F7D975-F8CB-D47E-6D63-7B6B8652EA92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7330;p70">
              <a:extLst>
                <a:ext uri="{FF2B5EF4-FFF2-40B4-BE49-F238E27FC236}">
                  <a16:creationId xmlns:a16="http://schemas.microsoft.com/office/drawing/2014/main" id="{09FB1CE9-2799-A6DD-5797-E0BE230FA6C4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7331;p70">
              <a:extLst>
                <a:ext uri="{FF2B5EF4-FFF2-40B4-BE49-F238E27FC236}">
                  <a16:creationId xmlns:a16="http://schemas.microsoft.com/office/drawing/2014/main" id="{7F4B1D98-0953-59F0-21AE-689614087678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7332;p70">
              <a:extLst>
                <a:ext uri="{FF2B5EF4-FFF2-40B4-BE49-F238E27FC236}">
                  <a16:creationId xmlns:a16="http://schemas.microsoft.com/office/drawing/2014/main" id="{0118572C-39B2-3C12-D9D6-D45BCD45E72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7333;p70">
              <a:extLst>
                <a:ext uri="{FF2B5EF4-FFF2-40B4-BE49-F238E27FC236}">
                  <a16:creationId xmlns:a16="http://schemas.microsoft.com/office/drawing/2014/main" id="{AA2ABA62-18CC-8DF9-288B-E2A4B8E0F7FE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7334;p70">
              <a:extLst>
                <a:ext uri="{FF2B5EF4-FFF2-40B4-BE49-F238E27FC236}">
                  <a16:creationId xmlns:a16="http://schemas.microsoft.com/office/drawing/2014/main" id="{D142E598-B676-5856-EACA-7ABD1457269A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7335;p70">
              <a:extLst>
                <a:ext uri="{FF2B5EF4-FFF2-40B4-BE49-F238E27FC236}">
                  <a16:creationId xmlns:a16="http://schemas.microsoft.com/office/drawing/2014/main" id="{E789E4AB-463F-DFFB-555D-F8D8653B950C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7336;p70">
              <a:extLst>
                <a:ext uri="{FF2B5EF4-FFF2-40B4-BE49-F238E27FC236}">
                  <a16:creationId xmlns:a16="http://schemas.microsoft.com/office/drawing/2014/main" id="{F8AA892C-6FB2-8152-F6E5-CE5205EF6FA4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7337;p70">
              <a:extLst>
                <a:ext uri="{FF2B5EF4-FFF2-40B4-BE49-F238E27FC236}">
                  <a16:creationId xmlns:a16="http://schemas.microsoft.com/office/drawing/2014/main" id="{917E52E3-26D7-22A8-4E36-2698F322AEAC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7338;p70">
              <a:extLst>
                <a:ext uri="{FF2B5EF4-FFF2-40B4-BE49-F238E27FC236}">
                  <a16:creationId xmlns:a16="http://schemas.microsoft.com/office/drawing/2014/main" id="{B2D68BE1-D68E-EAB1-0657-10C4E071954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7339;p70">
              <a:extLst>
                <a:ext uri="{FF2B5EF4-FFF2-40B4-BE49-F238E27FC236}">
                  <a16:creationId xmlns:a16="http://schemas.microsoft.com/office/drawing/2014/main" id="{AF3394A4-EB24-C194-204D-FCA623815CF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7340;p70">
              <a:extLst>
                <a:ext uri="{FF2B5EF4-FFF2-40B4-BE49-F238E27FC236}">
                  <a16:creationId xmlns:a16="http://schemas.microsoft.com/office/drawing/2014/main" id="{B59CB2A0-1CED-E114-AAB2-DBBEE3C800F3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7341;p70">
              <a:extLst>
                <a:ext uri="{FF2B5EF4-FFF2-40B4-BE49-F238E27FC236}">
                  <a16:creationId xmlns:a16="http://schemas.microsoft.com/office/drawing/2014/main" id="{F1DCB474-E4CF-6163-3191-8045CF4A4664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7342;p70">
              <a:extLst>
                <a:ext uri="{FF2B5EF4-FFF2-40B4-BE49-F238E27FC236}">
                  <a16:creationId xmlns:a16="http://schemas.microsoft.com/office/drawing/2014/main" id="{D5249A82-A382-9D17-04BF-07BC16D5F329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7343;p70">
              <a:extLst>
                <a:ext uri="{FF2B5EF4-FFF2-40B4-BE49-F238E27FC236}">
                  <a16:creationId xmlns:a16="http://schemas.microsoft.com/office/drawing/2014/main" id="{10DC0BC7-3731-FC67-D016-1A4209A3BC8F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7344;p70">
              <a:extLst>
                <a:ext uri="{FF2B5EF4-FFF2-40B4-BE49-F238E27FC236}">
                  <a16:creationId xmlns:a16="http://schemas.microsoft.com/office/drawing/2014/main" id="{E0666E50-BE16-040C-3BB6-BB250B41DA8C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7345;p70">
              <a:extLst>
                <a:ext uri="{FF2B5EF4-FFF2-40B4-BE49-F238E27FC236}">
                  <a16:creationId xmlns:a16="http://schemas.microsoft.com/office/drawing/2014/main" id="{FCC09B7B-4D33-E350-04E1-2E13A519B7BE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7346;p70">
              <a:extLst>
                <a:ext uri="{FF2B5EF4-FFF2-40B4-BE49-F238E27FC236}">
                  <a16:creationId xmlns:a16="http://schemas.microsoft.com/office/drawing/2014/main" id="{D0E19DCB-2940-B5AD-364E-0AF436EBB411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7347;p70">
              <a:extLst>
                <a:ext uri="{FF2B5EF4-FFF2-40B4-BE49-F238E27FC236}">
                  <a16:creationId xmlns:a16="http://schemas.microsoft.com/office/drawing/2014/main" id="{01E3C737-214D-28B0-887D-3B408FA351C1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7348;p70">
              <a:extLst>
                <a:ext uri="{FF2B5EF4-FFF2-40B4-BE49-F238E27FC236}">
                  <a16:creationId xmlns:a16="http://schemas.microsoft.com/office/drawing/2014/main" id="{21CCF8F2-3766-1FD2-63C9-842482B5AAF6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7349;p70">
              <a:extLst>
                <a:ext uri="{FF2B5EF4-FFF2-40B4-BE49-F238E27FC236}">
                  <a16:creationId xmlns:a16="http://schemas.microsoft.com/office/drawing/2014/main" id="{04DE380A-FC40-49E3-4B87-409A66E85720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7350;p70">
              <a:extLst>
                <a:ext uri="{FF2B5EF4-FFF2-40B4-BE49-F238E27FC236}">
                  <a16:creationId xmlns:a16="http://schemas.microsoft.com/office/drawing/2014/main" id="{9E835DA1-47EC-1F52-6EC0-EF7AEF379796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7351;p70">
              <a:extLst>
                <a:ext uri="{FF2B5EF4-FFF2-40B4-BE49-F238E27FC236}">
                  <a16:creationId xmlns:a16="http://schemas.microsoft.com/office/drawing/2014/main" id="{3E9B6760-5F04-3E76-4D51-00BE9473EC6A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7352;p70">
              <a:extLst>
                <a:ext uri="{FF2B5EF4-FFF2-40B4-BE49-F238E27FC236}">
                  <a16:creationId xmlns:a16="http://schemas.microsoft.com/office/drawing/2014/main" id="{1CB0003E-A697-3F80-DF1E-838CB7907505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7353;p70">
              <a:extLst>
                <a:ext uri="{FF2B5EF4-FFF2-40B4-BE49-F238E27FC236}">
                  <a16:creationId xmlns:a16="http://schemas.microsoft.com/office/drawing/2014/main" id="{12BDE5FF-117E-A73B-8F3C-AC3194C8181D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7354;p70">
              <a:extLst>
                <a:ext uri="{FF2B5EF4-FFF2-40B4-BE49-F238E27FC236}">
                  <a16:creationId xmlns:a16="http://schemas.microsoft.com/office/drawing/2014/main" id="{7D341862-8675-F564-6488-D743AD44F9F5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7355;p70">
              <a:extLst>
                <a:ext uri="{FF2B5EF4-FFF2-40B4-BE49-F238E27FC236}">
                  <a16:creationId xmlns:a16="http://schemas.microsoft.com/office/drawing/2014/main" id="{BD8CF2B7-151C-DEB9-C998-D868DA760CF4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7356;p70">
              <a:extLst>
                <a:ext uri="{FF2B5EF4-FFF2-40B4-BE49-F238E27FC236}">
                  <a16:creationId xmlns:a16="http://schemas.microsoft.com/office/drawing/2014/main" id="{DC52A838-29A5-0845-0B94-36C582D208FB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7357;p70">
              <a:extLst>
                <a:ext uri="{FF2B5EF4-FFF2-40B4-BE49-F238E27FC236}">
                  <a16:creationId xmlns:a16="http://schemas.microsoft.com/office/drawing/2014/main" id="{97BF25B6-9653-BD74-B3F3-1E0D101BDC49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7358;p70">
              <a:extLst>
                <a:ext uri="{FF2B5EF4-FFF2-40B4-BE49-F238E27FC236}">
                  <a16:creationId xmlns:a16="http://schemas.microsoft.com/office/drawing/2014/main" id="{4DC4E743-D778-A86F-D5AF-A443F5897FD1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7359;p70">
              <a:extLst>
                <a:ext uri="{FF2B5EF4-FFF2-40B4-BE49-F238E27FC236}">
                  <a16:creationId xmlns:a16="http://schemas.microsoft.com/office/drawing/2014/main" id="{B3DC7F19-9008-6ADA-D1D9-D391BC9BD96F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7360;p70">
              <a:extLst>
                <a:ext uri="{FF2B5EF4-FFF2-40B4-BE49-F238E27FC236}">
                  <a16:creationId xmlns:a16="http://schemas.microsoft.com/office/drawing/2014/main" id="{09590ED7-94A5-69BA-1FB9-2A82A71FE855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7361;p70">
              <a:extLst>
                <a:ext uri="{FF2B5EF4-FFF2-40B4-BE49-F238E27FC236}">
                  <a16:creationId xmlns:a16="http://schemas.microsoft.com/office/drawing/2014/main" id="{6D7D9458-DC0F-9275-4281-7368BF4F819E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7362;p70">
              <a:extLst>
                <a:ext uri="{FF2B5EF4-FFF2-40B4-BE49-F238E27FC236}">
                  <a16:creationId xmlns:a16="http://schemas.microsoft.com/office/drawing/2014/main" id="{6658B6F5-898F-406F-ED95-63C0A0D0812D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/>
            </a:p>
          </p:txBody>
        </p:sp>
      </p:grpSp>
      <p:sp>
        <p:nvSpPr>
          <p:cNvPr id="6820" name="Rounded Rectangle 6819">
            <a:extLst>
              <a:ext uri="{FF2B5EF4-FFF2-40B4-BE49-F238E27FC236}">
                <a16:creationId xmlns:a16="http://schemas.microsoft.com/office/drawing/2014/main" id="{1BD1909E-850E-D924-5501-FCB73F1B2278}"/>
              </a:ext>
            </a:extLst>
          </p:cNvPr>
          <p:cNvSpPr/>
          <p:nvPr/>
        </p:nvSpPr>
        <p:spPr>
          <a:xfrm>
            <a:off x="3323197" y="1972436"/>
            <a:ext cx="5637380" cy="654594"/>
          </a:xfrm>
          <a:custGeom>
            <a:avLst/>
            <a:gdLst>
              <a:gd name="connsiteX0" fmla="*/ 0 w 5637380"/>
              <a:gd name="connsiteY0" fmla="*/ 109101 h 654594"/>
              <a:gd name="connsiteX1" fmla="*/ 109101 w 5637380"/>
              <a:gd name="connsiteY1" fmla="*/ 0 h 654594"/>
              <a:gd name="connsiteX2" fmla="*/ 732306 w 5637380"/>
              <a:gd name="connsiteY2" fmla="*/ 0 h 654594"/>
              <a:gd name="connsiteX3" fmla="*/ 1247128 w 5637380"/>
              <a:gd name="connsiteY3" fmla="*/ 0 h 654594"/>
              <a:gd name="connsiteX4" fmla="*/ 1978717 w 5637380"/>
              <a:gd name="connsiteY4" fmla="*/ 0 h 654594"/>
              <a:gd name="connsiteX5" fmla="*/ 2493539 w 5637380"/>
              <a:gd name="connsiteY5" fmla="*/ 0 h 654594"/>
              <a:gd name="connsiteX6" fmla="*/ 3116745 w 5637380"/>
              <a:gd name="connsiteY6" fmla="*/ 0 h 654594"/>
              <a:gd name="connsiteX7" fmla="*/ 3739950 w 5637380"/>
              <a:gd name="connsiteY7" fmla="*/ 0 h 654594"/>
              <a:gd name="connsiteX8" fmla="*/ 4471539 w 5637380"/>
              <a:gd name="connsiteY8" fmla="*/ 0 h 654594"/>
              <a:gd name="connsiteX9" fmla="*/ 5528279 w 5637380"/>
              <a:gd name="connsiteY9" fmla="*/ 0 h 654594"/>
              <a:gd name="connsiteX10" fmla="*/ 5637380 w 5637380"/>
              <a:gd name="connsiteY10" fmla="*/ 109101 h 654594"/>
              <a:gd name="connsiteX11" fmla="*/ 5637380 w 5637380"/>
              <a:gd name="connsiteY11" fmla="*/ 545493 h 654594"/>
              <a:gd name="connsiteX12" fmla="*/ 5528279 w 5637380"/>
              <a:gd name="connsiteY12" fmla="*/ 654594 h 654594"/>
              <a:gd name="connsiteX13" fmla="*/ 4959265 w 5637380"/>
              <a:gd name="connsiteY13" fmla="*/ 654594 h 654594"/>
              <a:gd name="connsiteX14" fmla="*/ 4227676 w 5637380"/>
              <a:gd name="connsiteY14" fmla="*/ 654594 h 654594"/>
              <a:gd name="connsiteX15" fmla="*/ 3441895 w 5637380"/>
              <a:gd name="connsiteY15" fmla="*/ 654594 h 654594"/>
              <a:gd name="connsiteX16" fmla="*/ 2872882 w 5637380"/>
              <a:gd name="connsiteY16" fmla="*/ 654594 h 654594"/>
              <a:gd name="connsiteX17" fmla="*/ 2141293 w 5637380"/>
              <a:gd name="connsiteY17" fmla="*/ 654594 h 654594"/>
              <a:gd name="connsiteX18" fmla="*/ 1518087 w 5637380"/>
              <a:gd name="connsiteY18" fmla="*/ 654594 h 654594"/>
              <a:gd name="connsiteX19" fmla="*/ 1003265 w 5637380"/>
              <a:gd name="connsiteY19" fmla="*/ 654594 h 654594"/>
              <a:gd name="connsiteX20" fmla="*/ 109101 w 5637380"/>
              <a:gd name="connsiteY20" fmla="*/ 654594 h 654594"/>
              <a:gd name="connsiteX21" fmla="*/ 0 w 5637380"/>
              <a:gd name="connsiteY21" fmla="*/ 545493 h 654594"/>
              <a:gd name="connsiteX22" fmla="*/ 0 w 5637380"/>
              <a:gd name="connsiteY22" fmla="*/ 109101 h 65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637380" h="654594" fill="none" extrusionOk="0">
                <a:moveTo>
                  <a:pt x="0" y="109101"/>
                </a:moveTo>
                <a:cubicBezTo>
                  <a:pt x="5924" y="35045"/>
                  <a:pt x="46331" y="483"/>
                  <a:pt x="109101" y="0"/>
                </a:cubicBezTo>
                <a:cubicBezTo>
                  <a:pt x="410679" y="-71"/>
                  <a:pt x="543925" y="25084"/>
                  <a:pt x="732306" y="0"/>
                </a:cubicBezTo>
                <a:cubicBezTo>
                  <a:pt x="920687" y="-25084"/>
                  <a:pt x="1098656" y="18488"/>
                  <a:pt x="1247128" y="0"/>
                </a:cubicBezTo>
                <a:cubicBezTo>
                  <a:pt x="1395600" y="-18488"/>
                  <a:pt x="1676106" y="-11382"/>
                  <a:pt x="1978717" y="0"/>
                </a:cubicBezTo>
                <a:cubicBezTo>
                  <a:pt x="2281328" y="11382"/>
                  <a:pt x="2250131" y="5617"/>
                  <a:pt x="2493539" y="0"/>
                </a:cubicBezTo>
                <a:cubicBezTo>
                  <a:pt x="2736947" y="-5617"/>
                  <a:pt x="2986199" y="-4"/>
                  <a:pt x="3116745" y="0"/>
                </a:cubicBezTo>
                <a:cubicBezTo>
                  <a:pt x="3247291" y="4"/>
                  <a:pt x="3475747" y="-30157"/>
                  <a:pt x="3739950" y="0"/>
                </a:cubicBezTo>
                <a:cubicBezTo>
                  <a:pt x="4004153" y="30157"/>
                  <a:pt x="4187096" y="3540"/>
                  <a:pt x="4471539" y="0"/>
                </a:cubicBezTo>
                <a:cubicBezTo>
                  <a:pt x="4755982" y="-3540"/>
                  <a:pt x="5205970" y="-30500"/>
                  <a:pt x="5528279" y="0"/>
                </a:cubicBezTo>
                <a:cubicBezTo>
                  <a:pt x="5597447" y="-9966"/>
                  <a:pt x="5639282" y="59804"/>
                  <a:pt x="5637380" y="109101"/>
                </a:cubicBezTo>
                <a:cubicBezTo>
                  <a:pt x="5648854" y="268243"/>
                  <a:pt x="5657086" y="384526"/>
                  <a:pt x="5637380" y="545493"/>
                </a:cubicBezTo>
                <a:cubicBezTo>
                  <a:pt x="5630527" y="600415"/>
                  <a:pt x="5588607" y="649307"/>
                  <a:pt x="5528279" y="654594"/>
                </a:cubicBezTo>
                <a:cubicBezTo>
                  <a:pt x="5263081" y="680646"/>
                  <a:pt x="5241465" y="649922"/>
                  <a:pt x="4959265" y="654594"/>
                </a:cubicBezTo>
                <a:cubicBezTo>
                  <a:pt x="4677065" y="659266"/>
                  <a:pt x="4588597" y="687011"/>
                  <a:pt x="4227676" y="654594"/>
                </a:cubicBezTo>
                <a:cubicBezTo>
                  <a:pt x="3866755" y="622177"/>
                  <a:pt x="3746040" y="681939"/>
                  <a:pt x="3441895" y="654594"/>
                </a:cubicBezTo>
                <a:cubicBezTo>
                  <a:pt x="3137750" y="627249"/>
                  <a:pt x="3045555" y="637324"/>
                  <a:pt x="2872882" y="654594"/>
                </a:cubicBezTo>
                <a:cubicBezTo>
                  <a:pt x="2700209" y="671864"/>
                  <a:pt x="2294377" y="637326"/>
                  <a:pt x="2141293" y="654594"/>
                </a:cubicBezTo>
                <a:cubicBezTo>
                  <a:pt x="1988209" y="671862"/>
                  <a:pt x="1786506" y="629873"/>
                  <a:pt x="1518087" y="654594"/>
                </a:cubicBezTo>
                <a:cubicBezTo>
                  <a:pt x="1249668" y="679315"/>
                  <a:pt x="1138893" y="669474"/>
                  <a:pt x="1003265" y="654594"/>
                </a:cubicBezTo>
                <a:cubicBezTo>
                  <a:pt x="867637" y="639714"/>
                  <a:pt x="293302" y="623571"/>
                  <a:pt x="109101" y="654594"/>
                </a:cubicBezTo>
                <a:cubicBezTo>
                  <a:pt x="38422" y="648302"/>
                  <a:pt x="-6752" y="616582"/>
                  <a:pt x="0" y="545493"/>
                </a:cubicBezTo>
                <a:cubicBezTo>
                  <a:pt x="2532" y="373386"/>
                  <a:pt x="-17610" y="299297"/>
                  <a:pt x="0" y="109101"/>
                </a:cubicBezTo>
                <a:close/>
              </a:path>
              <a:path w="5637380" h="654594" stroke="0" extrusionOk="0">
                <a:moveTo>
                  <a:pt x="0" y="109101"/>
                </a:moveTo>
                <a:cubicBezTo>
                  <a:pt x="-4708" y="51753"/>
                  <a:pt x="46318" y="-469"/>
                  <a:pt x="109101" y="0"/>
                </a:cubicBezTo>
                <a:cubicBezTo>
                  <a:pt x="383007" y="17827"/>
                  <a:pt x="422338" y="-25868"/>
                  <a:pt x="678115" y="0"/>
                </a:cubicBezTo>
                <a:cubicBezTo>
                  <a:pt x="933892" y="25868"/>
                  <a:pt x="1115568" y="-983"/>
                  <a:pt x="1301320" y="0"/>
                </a:cubicBezTo>
                <a:cubicBezTo>
                  <a:pt x="1487072" y="983"/>
                  <a:pt x="1674384" y="20777"/>
                  <a:pt x="1978717" y="0"/>
                </a:cubicBezTo>
                <a:cubicBezTo>
                  <a:pt x="2283050" y="-20777"/>
                  <a:pt x="2356781" y="-4064"/>
                  <a:pt x="2493539" y="0"/>
                </a:cubicBezTo>
                <a:cubicBezTo>
                  <a:pt x="2630297" y="4064"/>
                  <a:pt x="3097468" y="-37653"/>
                  <a:pt x="3279320" y="0"/>
                </a:cubicBezTo>
                <a:cubicBezTo>
                  <a:pt x="3461172" y="37653"/>
                  <a:pt x="3740198" y="-23669"/>
                  <a:pt x="3902526" y="0"/>
                </a:cubicBezTo>
                <a:cubicBezTo>
                  <a:pt x="4064854" y="23669"/>
                  <a:pt x="4235223" y="9850"/>
                  <a:pt x="4525731" y="0"/>
                </a:cubicBezTo>
                <a:cubicBezTo>
                  <a:pt x="4816240" y="-9850"/>
                  <a:pt x="5205806" y="47815"/>
                  <a:pt x="5528279" y="0"/>
                </a:cubicBezTo>
                <a:cubicBezTo>
                  <a:pt x="5581267" y="-4041"/>
                  <a:pt x="5639744" y="48991"/>
                  <a:pt x="5637380" y="109101"/>
                </a:cubicBezTo>
                <a:cubicBezTo>
                  <a:pt x="5619399" y="197490"/>
                  <a:pt x="5624156" y="396828"/>
                  <a:pt x="5637380" y="545493"/>
                </a:cubicBezTo>
                <a:cubicBezTo>
                  <a:pt x="5634540" y="591284"/>
                  <a:pt x="5584787" y="655384"/>
                  <a:pt x="5528279" y="654594"/>
                </a:cubicBezTo>
                <a:cubicBezTo>
                  <a:pt x="5301570" y="670382"/>
                  <a:pt x="5089119" y="677302"/>
                  <a:pt x="4796690" y="654594"/>
                </a:cubicBezTo>
                <a:cubicBezTo>
                  <a:pt x="4504261" y="631886"/>
                  <a:pt x="4498663" y="651653"/>
                  <a:pt x="4281868" y="654594"/>
                </a:cubicBezTo>
                <a:cubicBezTo>
                  <a:pt x="4065073" y="657535"/>
                  <a:pt x="4010701" y="672285"/>
                  <a:pt x="3767046" y="654594"/>
                </a:cubicBezTo>
                <a:cubicBezTo>
                  <a:pt x="3523391" y="636903"/>
                  <a:pt x="3274773" y="664616"/>
                  <a:pt x="3089649" y="654594"/>
                </a:cubicBezTo>
                <a:cubicBezTo>
                  <a:pt x="2904525" y="644572"/>
                  <a:pt x="2767599" y="630494"/>
                  <a:pt x="2520635" y="654594"/>
                </a:cubicBezTo>
                <a:cubicBezTo>
                  <a:pt x="2273671" y="678694"/>
                  <a:pt x="2140846" y="672923"/>
                  <a:pt x="2005813" y="654594"/>
                </a:cubicBezTo>
                <a:cubicBezTo>
                  <a:pt x="1870780" y="636265"/>
                  <a:pt x="1539699" y="659500"/>
                  <a:pt x="1220032" y="654594"/>
                </a:cubicBezTo>
                <a:cubicBezTo>
                  <a:pt x="900365" y="649688"/>
                  <a:pt x="398573" y="677832"/>
                  <a:pt x="109101" y="654594"/>
                </a:cubicBezTo>
                <a:cubicBezTo>
                  <a:pt x="50851" y="659732"/>
                  <a:pt x="327" y="611383"/>
                  <a:pt x="0" y="545493"/>
                </a:cubicBezTo>
                <a:cubicBezTo>
                  <a:pt x="-1946" y="344435"/>
                  <a:pt x="-11295" y="279096"/>
                  <a:pt x="0" y="109101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431657223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R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endParaRPr lang="en-SA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6821" name="Rounded Rectangle 6820">
            <a:extLst>
              <a:ext uri="{FF2B5EF4-FFF2-40B4-BE49-F238E27FC236}">
                <a16:creationId xmlns:a16="http://schemas.microsoft.com/office/drawing/2014/main" id="{68CFE4AA-5373-7F17-4272-9E27BFE6B9EB}"/>
              </a:ext>
            </a:extLst>
          </p:cNvPr>
          <p:cNvSpPr/>
          <p:nvPr/>
        </p:nvSpPr>
        <p:spPr>
          <a:xfrm>
            <a:off x="3378575" y="2795513"/>
            <a:ext cx="5635250" cy="654594"/>
          </a:xfrm>
          <a:custGeom>
            <a:avLst/>
            <a:gdLst>
              <a:gd name="connsiteX0" fmla="*/ 0 w 5635250"/>
              <a:gd name="connsiteY0" fmla="*/ 109101 h 654594"/>
              <a:gd name="connsiteX1" fmla="*/ 109101 w 5635250"/>
              <a:gd name="connsiteY1" fmla="*/ 0 h 654594"/>
              <a:gd name="connsiteX2" fmla="*/ 732062 w 5635250"/>
              <a:gd name="connsiteY2" fmla="*/ 0 h 654594"/>
              <a:gd name="connsiteX3" fmla="*/ 1246681 w 5635250"/>
              <a:gd name="connsiteY3" fmla="*/ 0 h 654594"/>
              <a:gd name="connsiteX4" fmla="*/ 1977983 w 5635250"/>
              <a:gd name="connsiteY4" fmla="*/ 0 h 654594"/>
              <a:gd name="connsiteX5" fmla="*/ 2492602 w 5635250"/>
              <a:gd name="connsiteY5" fmla="*/ 0 h 654594"/>
              <a:gd name="connsiteX6" fmla="*/ 3115563 w 5635250"/>
              <a:gd name="connsiteY6" fmla="*/ 0 h 654594"/>
              <a:gd name="connsiteX7" fmla="*/ 3738523 w 5635250"/>
              <a:gd name="connsiteY7" fmla="*/ 0 h 654594"/>
              <a:gd name="connsiteX8" fmla="*/ 4469825 w 5635250"/>
              <a:gd name="connsiteY8" fmla="*/ 0 h 654594"/>
              <a:gd name="connsiteX9" fmla="*/ 5526149 w 5635250"/>
              <a:gd name="connsiteY9" fmla="*/ 0 h 654594"/>
              <a:gd name="connsiteX10" fmla="*/ 5635250 w 5635250"/>
              <a:gd name="connsiteY10" fmla="*/ 109101 h 654594"/>
              <a:gd name="connsiteX11" fmla="*/ 5635250 w 5635250"/>
              <a:gd name="connsiteY11" fmla="*/ 545493 h 654594"/>
              <a:gd name="connsiteX12" fmla="*/ 5526149 w 5635250"/>
              <a:gd name="connsiteY12" fmla="*/ 654594 h 654594"/>
              <a:gd name="connsiteX13" fmla="*/ 4957359 w 5635250"/>
              <a:gd name="connsiteY13" fmla="*/ 654594 h 654594"/>
              <a:gd name="connsiteX14" fmla="*/ 4226057 w 5635250"/>
              <a:gd name="connsiteY14" fmla="*/ 654594 h 654594"/>
              <a:gd name="connsiteX15" fmla="*/ 3440586 w 5635250"/>
              <a:gd name="connsiteY15" fmla="*/ 654594 h 654594"/>
              <a:gd name="connsiteX16" fmla="*/ 2871795 w 5635250"/>
              <a:gd name="connsiteY16" fmla="*/ 654594 h 654594"/>
              <a:gd name="connsiteX17" fmla="*/ 2140494 w 5635250"/>
              <a:gd name="connsiteY17" fmla="*/ 654594 h 654594"/>
              <a:gd name="connsiteX18" fmla="*/ 1517533 w 5635250"/>
              <a:gd name="connsiteY18" fmla="*/ 654594 h 654594"/>
              <a:gd name="connsiteX19" fmla="*/ 1002914 w 5635250"/>
              <a:gd name="connsiteY19" fmla="*/ 654594 h 654594"/>
              <a:gd name="connsiteX20" fmla="*/ 109101 w 5635250"/>
              <a:gd name="connsiteY20" fmla="*/ 654594 h 654594"/>
              <a:gd name="connsiteX21" fmla="*/ 0 w 5635250"/>
              <a:gd name="connsiteY21" fmla="*/ 545493 h 654594"/>
              <a:gd name="connsiteX22" fmla="*/ 0 w 5635250"/>
              <a:gd name="connsiteY22" fmla="*/ 109101 h 65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635250" h="654594" fill="none" extrusionOk="0">
                <a:moveTo>
                  <a:pt x="0" y="109101"/>
                </a:moveTo>
                <a:cubicBezTo>
                  <a:pt x="5924" y="35045"/>
                  <a:pt x="46331" y="483"/>
                  <a:pt x="109101" y="0"/>
                </a:cubicBezTo>
                <a:cubicBezTo>
                  <a:pt x="366261" y="10991"/>
                  <a:pt x="458569" y="-29109"/>
                  <a:pt x="732062" y="0"/>
                </a:cubicBezTo>
                <a:cubicBezTo>
                  <a:pt x="1005555" y="29109"/>
                  <a:pt x="994236" y="-5554"/>
                  <a:pt x="1246681" y="0"/>
                </a:cubicBezTo>
                <a:cubicBezTo>
                  <a:pt x="1499126" y="5554"/>
                  <a:pt x="1632241" y="-19377"/>
                  <a:pt x="1977983" y="0"/>
                </a:cubicBezTo>
                <a:cubicBezTo>
                  <a:pt x="2323725" y="19377"/>
                  <a:pt x="2292731" y="15881"/>
                  <a:pt x="2492602" y="0"/>
                </a:cubicBezTo>
                <a:cubicBezTo>
                  <a:pt x="2692473" y="-15881"/>
                  <a:pt x="2923233" y="-4313"/>
                  <a:pt x="3115563" y="0"/>
                </a:cubicBezTo>
                <a:cubicBezTo>
                  <a:pt x="3307893" y="4313"/>
                  <a:pt x="3500673" y="-21668"/>
                  <a:pt x="3738523" y="0"/>
                </a:cubicBezTo>
                <a:cubicBezTo>
                  <a:pt x="3976373" y="21668"/>
                  <a:pt x="4180075" y="7416"/>
                  <a:pt x="4469825" y="0"/>
                </a:cubicBezTo>
                <a:cubicBezTo>
                  <a:pt x="4759575" y="-7416"/>
                  <a:pt x="5136313" y="48105"/>
                  <a:pt x="5526149" y="0"/>
                </a:cubicBezTo>
                <a:cubicBezTo>
                  <a:pt x="5595317" y="-9966"/>
                  <a:pt x="5637152" y="59804"/>
                  <a:pt x="5635250" y="109101"/>
                </a:cubicBezTo>
                <a:cubicBezTo>
                  <a:pt x="5646724" y="268243"/>
                  <a:pt x="5654956" y="384526"/>
                  <a:pt x="5635250" y="545493"/>
                </a:cubicBezTo>
                <a:cubicBezTo>
                  <a:pt x="5628397" y="600415"/>
                  <a:pt x="5586477" y="649307"/>
                  <a:pt x="5526149" y="654594"/>
                </a:cubicBezTo>
                <a:cubicBezTo>
                  <a:pt x="5387199" y="672742"/>
                  <a:pt x="5180649" y="631145"/>
                  <a:pt x="4957359" y="654594"/>
                </a:cubicBezTo>
                <a:cubicBezTo>
                  <a:pt x="4734069" y="678044"/>
                  <a:pt x="4566663" y="654641"/>
                  <a:pt x="4226057" y="654594"/>
                </a:cubicBezTo>
                <a:cubicBezTo>
                  <a:pt x="3885451" y="654547"/>
                  <a:pt x="3807291" y="623410"/>
                  <a:pt x="3440586" y="654594"/>
                </a:cubicBezTo>
                <a:cubicBezTo>
                  <a:pt x="3073881" y="685778"/>
                  <a:pt x="3032435" y="648514"/>
                  <a:pt x="2871795" y="654594"/>
                </a:cubicBezTo>
                <a:cubicBezTo>
                  <a:pt x="2711155" y="660674"/>
                  <a:pt x="2384673" y="623524"/>
                  <a:pt x="2140494" y="654594"/>
                </a:cubicBezTo>
                <a:cubicBezTo>
                  <a:pt x="1896315" y="685664"/>
                  <a:pt x="1822829" y="638891"/>
                  <a:pt x="1517533" y="654594"/>
                </a:cubicBezTo>
                <a:cubicBezTo>
                  <a:pt x="1212237" y="670297"/>
                  <a:pt x="1147262" y="668856"/>
                  <a:pt x="1002914" y="654594"/>
                </a:cubicBezTo>
                <a:cubicBezTo>
                  <a:pt x="858566" y="640332"/>
                  <a:pt x="517355" y="643260"/>
                  <a:pt x="109101" y="654594"/>
                </a:cubicBezTo>
                <a:cubicBezTo>
                  <a:pt x="38422" y="648302"/>
                  <a:pt x="-6752" y="616582"/>
                  <a:pt x="0" y="545493"/>
                </a:cubicBezTo>
                <a:cubicBezTo>
                  <a:pt x="2532" y="373386"/>
                  <a:pt x="-17610" y="299297"/>
                  <a:pt x="0" y="109101"/>
                </a:cubicBezTo>
                <a:close/>
              </a:path>
              <a:path w="5635250" h="654594" stroke="0" extrusionOk="0">
                <a:moveTo>
                  <a:pt x="0" y="109101"/>
                </a:moveTo>
                <a:cubicBezTo>
                  <a:pt x="-4708" y="51753"/>
                  <a:pt x="46318" y="-469"/>
                  <a:pt x="109101" y="0"/>
                </a:cubicBezTo>
                <a:cubicBezTo>
                  <a:pt x="246293" y="-19156"/>
                  <a:pt x="453252" y="-14335"/>
                  <a:pt x="677891" y="0"/>
                </a:cubicBezTo>
                <a:cubicBezTo>
                  <a:pt x="902530" y="14335"/>
                  <a:pt x="1018027" y="22488"/>
                  <a:pt x="1300852" y="0"/>
                </a:cubicBezTo>
                <a:cubicBezTo>
                  <a:pt x="1583677" y="-22488"/>
                  <a:pt x="1747389" y="-27985"/>
                  <a:pt x="1977983" y="0"/>
                </a:cubicBezTo>
                <a:cubicBezTo>
                  <a:pt x="2208577" y="27985"/>
                  <a:pt x="2241996" y="128"/>
                  <a:pt x="2492602" y="0"/>
                </a:cubicBezTo>
                <a:cubicBezTo>
                  <a:pt x="2743208" y="-128"/>
                  <a:pt x="2896703" y="-13808"/>
                  <a:pt x="3278074" y="0"/>
                </a:cubicBezTo>
                <a:cubicBezTo>
                  <a:pt x="3659445" y="13808"/>
                  <a:pt x="3701145" y="20754"/>
                  <a:pt x="3901035" y="0"/>
                </a:cubicBezTo>
                <a:cubicBezTo>
                  <a:pt x="4100925" y="-20754"/>
                  <a:pt x="4218952" y="25852"/>
                  <a:pt x="4523995" y="0"/>
                </a:cubicBezTo>
                <a:cubicBezTo>
                  <a:pt x="4829038" y="-25852"/>
                  <a:pt x="5227083" y="-38121"/>
                  <a:pt x="5526149" y="0"/>
                </a:cubicBezTo>
                <a:cubicBezTo>
                  <a:pt x="5579137" y="-4041"/>
                  <a:pt x="5637614" y="48991"/>
                  <a:pt x="5635250" y="109101"/>
                </a:cubicBezTo>
                <a:cubicBezTo>
                  <a:pt x="5617269" y="197490"/>
                  <a:pt x="5622026" y="396828"/>
                  <a:pt x="5635250" y="545493"/>
                </a:cubicBezTo>
                <a:cubicBezTo>
                  <a:pt x="5632410" y="591284"/>
                  <a:pt x="5582657" y="655384"/>
                  <a:pt x="5526149" y="654594"/>
                </a:cubicBezTo>
                <a:cubicBezTo>
                  <a:pt x="5237830" y="641430"/>
                  <a:pt x="5113809" y="642478"/>
                  <a:pt x="4794848" y="654594"/>
                </a:cubicBezTo>
                <a:cubicBezTo>
                  <a:pt x="4475887" y="666710"/>
                  <a:pt x="4441805" y="668745"/>
                  <a:pt x="4280228" y="654594"/>
                </a:cubicBezTo>
                <a:cubicBezTo>
                  <a:pt x="4118651" y="640443"/>
                  <a:pt x="3949522" y="647325"/>
                  <a:pt x="3765608" y="654594"/>
                </a:cubicBezTo>
                <a:cubicBezTo>
                  <a:pt x="3581694" y="661863"/>
                  <a:pt x="3345725" y="635798"/>
                  <a:pt x="3088477" y="654594"/>
                </a:cubicBezTo>
                <a:cubicBezTo>
                  <a:pt x="2831229" y="673390"/>
                  <a:pt x="2748264" y="677787"/>
                  <a:pt x="2519687" y="654594"/>
                </a:cubicBezTo>
                <a:cubicBezTo>
                  <a:pt x="2291110" y="631402"/>
                  <a:pt x="2196750" y="664384"/>
                  <a:pt x="2005068" y="654594"/>
                </a:cubicBezTo>
                <a:cubicBezTo>
                  <a:pt x="1813386" y="644804"/>
                  <a:pt x="1602232" y="624062"/>
                  <a:pt x="1219596" y="654594"/>
                </a:cubicBezTo>
                <a:cubicBezTo>
                  <a:pt x="836960" y="685126"/>
                  <a:pt x="596129" y="691198"/>
                  <a:pt x="109101" y="654594"/>
                </a:cubicBezTo>
                <a:cubicBezTo>
                  <a:pt x="50851" y="659732"/>
                  <a:pt x="327" y="611383"/>
                  <a:pt x="0" y="545493"/>
                </a:cubicBezTo>
                <a:cubicBezTo>
                  <a:pt x="-1946" y="344435"/>
                  <a:pt x="-11295" y="279096"/>
                  <a:pt x="0" y="109101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431657223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R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endParaRPr lang="en-SA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6822" name="Rounded Rectangle 6821">
            <a:extLst>
              <a:ext uri="{FF2B5EF4-FFF2-40B4-BE49-F238E27FC236}">
                <a16:creationId xmlns:a16="http://schemas.microsoft.com/office/drawing/2014/main" id="{DDD42DF0-EDBD-F63E-B337-36DA1E5A71FC}"/>
              </a:ext>
            </a:extLst>
          </p:cNvPr>
          <p:cNvSpPr/>
          <p:nvPr/>
        </p:nvSpPr>
        <p:spPr>
          <a:xfrm>
            <a:off x="3405696" y="3586048"/>
            <a:ext cx="5635250" cy="654594"/>
          </a:xfrm>
          <a:custGeom>
            <a:avLst/>
            <a:gdLst>
              <a:gd name="connsiteX0" fmla="*/ 0 w 5635250"/>
              <a:gd name="connsiteY0" fmla="*/ 109101 h 654594"/>
              <a:gd name="connsiteX1" fmla="*/ 109101 w 5635250"/>
              <a:gd name="connsiteY1" fmla="*/ 0 h 654594"/>
              <a:gd name="connsiteX2" fmla="*/ 732062 w 5635250"/>
              <a:gd name="connsiteY2" fmla="*/ 0 h 654594"/>
              <a:gd name="connsiteX3" fmla="*/ 1246681 w 5635250"/>
              <a:gd name="connsiteY3" fmla="*/ 0 h 654594"/>
              <a:gd name="connsiteX4" fmla="*/ 1977983 w 5635250"/>
              <a:gd name="connsiteY4" fmla="*/ 0 h 654594"/>
              <a:gd name="connsiteX5" fmla="*/ 2492602 w 5635250"/>
              <a:gd name="connsiteY5" fmla="*/ 0 h 654594"/>
              <a:gd name="connsiteX6" fmla="*/ 3115563 w 5635250"/>
              <a:gd name="connsiteY6" fmla="*/ 0 h 654594"/>
              <a:gd name="connsiteX7" fmla="*/ 3738523 w 5635250"/>
              <a:gd name="connsiteY7" fmla="*/ 0 h 654594"/>
              <a:gd name="connsiteX8" fmla="*/ 4469825 w 5635250"/>
              <a:gd name="connsiteY8" fmla="*/ 0 h 654594"/>
              <a:gd name="connsiteX9" fmla="*/ 5526149 w 5635250"/>
              <a:gd name="connsiteY9" fmla="*/ 0 h 654594"/>
              <a:gd name="connsiteX10" fmla="*/ 5635250 w 5635250"/>
              <a:gd name="connsiteY10" fmla="*/ 109101 h 654594"/>
              <a:gd name="connsiteX11" fmla="*/ 5635250 w 5635250"/>
              <a:gd name="connsiteY11" fmla="*/ 545493 h 654594"/>
              <a:gd name="connsiteX12" fmla="*/ 5526149 w 5635250"/>
              <a:gd name="connsiteY12" fmla="*/ 654594 h 654594"/>
              <a:gd name="connsiteX13" fmla="*/ 4957359 w 5635250"/>
              <a:gd name="connsiteY13" fmla="*/ 654594 h 654594"/>
              <a:gd name="connsiteX14" fmla="*/ 4226057 w 5635250"/>
              <a:gd name="connsiteY14" fmla="*/ 654594 h 654594"/>
              <a:gd name="connsiteX15" fmla="*/ 3440586 w 5635250"/>
              <a:gd name="connsiteY15" fmla="*/ 654594 h 654594"/>
              <a:gd name="connsiteX16" fmla="*/ 2871795 w 5635250"/>
              <a:gd name="connsiteY16" fmla="*/ 654594 h 654594"/>
              <a:gd name="connsiteX17" fmla="*/ 2140494 w 5635250"/>
              <a:gd name="connsiteY17" fmla="*/ 654594 h 654594"/>
              <a:gd name="connsiteX18" fmla="*/ 1517533 w 5635250"/>
              <a:gd name="connsiteY18" fmla="*/ 654594 h 654594"/>
              <a:gd name="connsiteX19" fmla="*/ 1002914 w 5635250"/>
              <a:gd name="connsiteY19" fmla="*/ 654594 h 654594"/>
              <a:gd name="connsiteX20" fmla="*/ 109101 w 5635250"/>
              <a:gd name="connsiteY20" fmla="*/ 654594 h 654594"/>
              <a:gd name="connsiteX21" fmla="*/ 0 w 5635250"/>
              <a:gd name="connsiteY21" fmla="*/ 545493 h 654594"/>
              <a:gd name="connsiteX22" fmla="*/ 0 w 5635250"/>
              <a:gd name="connsiteY22" fmla="*/ 109101 h 65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635250" h="654594" fill="none" extrusionOk="0">
                <a:moveTo>
                  <a:pt x="0" y="109101"/>
                </a:moveTo>
                <a:cubicBezTo>
                  <a:pt x="5924" y="35045"/>
                  <a:pt x="46331" y="483"/>
                  <a:pt x="109101" y="0"/>
                </a:cubicBezTo>
                <a:cubicBezTo>
                  <a:pt x="366261" y="10991"/>
                  <a:pt x="458569" y="-29109"/>
                  <a:pt x="732062" y="0"/>
                </a:cubicBezTo>
                <a:cubicBezTo>
                  <a:pt x="1005555" y="29109"/>
                  <a:pt x="994236" y="-5554"/>
                  <a:pt x="1246681" y="0"/>
                </a:cubicBezTo>
                <a:cubicBezTo>
                  <a:pt x="1499126" y="5554"/>
                  <a:pt x="1632241" y="-19377"/>
                  <a:pt x="1977983" y="0"/>
                </a:cubicBezTo>
                <a:cubicBezTo>
                  <a:pt x="2323725" y="19377"/>
                  <a:pt x="2292731" y="15881"/>
                  <a:pt x="2492602" y="0"/>
                </a:cubicBezTo>
                <a:cubicBezTo>
                  <a:pt x="2692473" y="-15881"/>
                  <a:pt x="2923233" y="-4313"/>
                  <a:pt x="3115563" y="0"/>
                </a:cubicBezTo>
                <a:cubicBezTo>
                  <a:pt x="3307893" y="4313"/>
                  <a:pt x="3500673" y="-21668"/>
                  <a:pt x="3738523" y="0"/>
                </a:cubicBezTo>
                <a:cubicBezTo>
                  <a:pt x="3976373" y="21668"/>
                  <a:pt x="4180075" y="7416"/>
                  <a:pt x="4469825" y="0"/>
                </a:cubicBezTo>
                <a:cubicBezTo>
                  <a:pt x="4759575" y="-7416"/>
                  <a:pt x="5136313" y="48105"/>
                  <a:pt x="5526149" y="0"/>
                </a:cubicBezTo>
                <a:cubicBezTo>
                  <a:pt x="5595317" y="-9966"/>
                  <a:pt x="5637152" y="59804"/>
                  <a:pt x="5635250" y="109101"/>
                </a:cubicBezTo>
                <a:cubicBezTo>
                  <a:pt x="5646724" y="268243"/>
                  <a:pt x="5654956" y="384526"/>
                  <a:pt x="5635250" y="545493"/>
                </a:cubicBezTo>
                <a:cubicBezTo>
                  <a:pt x="5628397" y="600415"/>
                  <a:pt x="5586477" y="649307"/>
                  <a:pt x="5526149" y="654594"/>
                </a:cubicBezTo>
                <a:cubicBezTo>
                  <a:pt x="5387199" y="672742"/>
                  <a:pt x="5180649" y="631145"/>
                  <a:pt x="4957359" y="654594"/>
                </a:cubicBezTo>
                <a:cubicBezTo>
                  <a:pt x="4734069" y="678044"/>
                  <a:pt x="4566663" y="654641"/>
                  <a:pt x="4226057" y="654594"/>
                </a:cubicBezTo>
                <a:cubicBezTo>
                  <a:pt x="3885451" y="654547"/>
                  <a:pt x="3807291" y="623410"/>
                  <a:pt x="3440586" y="654594"/>
                </a:cubicBezTo>
                <a:cubicBezTo>
                  <a:pt x="3073881" y="685778"/>
                  <a:pt x="3032435" y="648514"/>
                  <a:pt x="2871795" y="654594"/>
                </a:cubicBezTo>
                <a:cubicBezTo>
                  <a:pt x="2711155" y="660674"/>
                  <a:pt x="2384673" y="623524"/>
                  <a:pt x="2140494" y="654594"/>
                </a:cubicBezTo>
                <a:cubicBezTo>
                  <a:pt x="1896315" y="685664"/>
                  <a:pt x="1822829" y="638891"/>
                  <a:pt x="1517533" y="654594"/>
                </a:cubicBezTo>
                <a:cubicBezTo>
                  <a:pt x="1212237" y="670297"/>
                  <a:pt x="1147262" y="668856"/>
                  <a:pt x="1002914" y="654594"/>
                </a:cubicBezTo>
                <a:cubicBezTo>
                  <a:pt x="858566" y="640332"/>
                  <a:pt x="517355" y="643260"/>
                  <a:pt x="109101" y="654594"/>
                </a:cubicBezTo>
                <a:cubicBezTo>
                  <a:pt x="38422" y="648302"/>
                  <a:pt x="-6752" y="616582"/>
                  <a:pt x="0" y="545493"/>
                </a:cubicBezTo>
                <a:cubicBezTo>
                  <a:pt x="2532" y="373386"/>
                  <a:pt x="-17610" y="299297"/>
                  <a:pt x="0" y="109101"/>
                </a:cubicBezTo>
                <a:close/>
              </a:path>
              <a:path w="5635250" h="654594" stroke="0" extrusionOk="0">
                <a:moveTo>
                  <a:pt x="0" y="109101"/>
                </a:moveTo>
                <a:cubicBezTo>
                  <a:pt x="-4708" y="51753"/>
                  <a:pt x="46318" y="-469"/>
                  <a:pt x="109101" y="0"/>
                </a:cubicBezTo>
                <a:cubicBezTo>
                  <a:pt x="246293" y="-19156"/>
                  <a:pt x="453252" y="-14335"/>
                  <a:pt x="677891" y="0"/>
                </a:cubicBezTo>
                <a:cubicBezTo>
                  <a:pt x="902530" y="14335"/>
                  <a:pt x="1018027" y="22488"/>
                  <a:pt x="1300852" y="0"/>
                </a:cubicBezTo>
                <a:cubicBezTo>
                  <a:pt x="1583677" y="-22488"/>
                  <a:pt x="1747389" y="-27985"/>
                  <a:pt x="1977983" y="0"/>
                </a:cubicBezTo>
                <a:cubicBezTo>
                  <a:pt x="2208577" y="27985"/>
                  <a:pt x="2241996" y="128"/>
                  <a:pt x="2492602" y="0"/>
                </a:cubicBezTo>
                <a:cubicBezTo>
                  <a:pt x="2743208" y="-128"/>
                  <a:pt x="2896703" y="-13808"/>
                  <a:pt x="3278074" y="0"/>
                </a:cubicBezTo>
                <a:cubicBezTo>
                  <a:pt x="3659445" y="13808"/>
                  <a:pt x="3701145" y="20754"/>
                  <a:pt x="3901035" y="0"/>
                </a:cubicBezTo>
                <a:cubicBezTo>
                  <a:pt x="4100925" y="-20754"/>
                  <a:pt x="4218952" y="25852"/>
                  <a:pt x="4523995" y="0"/>
                </a:cubicBezTo>
                <a:cubicBezTo>
                  <a:pt x="4829038" y="-25852"/>
                  <a:pt x="5227083" y="-38121"/>
                  <a:pt x="5526149" y="0"/>
                </a:cubicBezTo>
                <a:cubicBezTo>
                  <a:pt x="5579137" y="-4041"/>
                  <a:pt x="5637614" y="48991"/>
                  <a:pt x="5635250" y="109101"/>
                </a:cubicBezTo>
                <a:cubicBezTo>
                  <a:pt x="5617269" y="197490"/>
                  <a:pt x="5622026" y="396828"/>
                  <a:pt x="5635250" y="545493"/>
                </a:cubicBezTo>
                <a:cubicBezTo>
                  <a:pt x="5632410" y="591284"/>
                  <a:pt x="5582657" y="655384"/>
                  <a:pt x="5526149" y="654594"/>
                </a:cubicBezTo>
                <a:cubicBezTo>
                  <a:pt x="5237830" y="641430"/>
                  <a:pt x="5113809" y="642478"/>
                  <a:pt x="4794848" y="654594"/>
                </a:cubicBezTo>
                <a:cubicBezTo>
                  <a:pt x="4475887" y="666710"/>
                  <a:pt x="4441805" y="668745"/>
                  <a:pt x="4280228" y="654594"/>
                </a:cubicBezTo>
                <a:cubicBezTo>
                  <a:pt x="4118651" y="640443"/>
                  <a:pt x="3949522" y="647325"/>
                  <a:pt x="3765608" y="654594"/>
                </a:cubicBezTo>
                <a:cubicBezTo>
                  <a:pt x="3581694" y="661863"/>
                  <a:pt x="3345725" y="635798"/>
                  <a:pt x="3088477" y="654594"/>
                </a:cubicBezTo>
                <a:cubicBezTo>
                  <a:pt x="2831229" y="673390"/>
                  <a:pt x="2748264" y="677787"/>
                  <a:pt x="2519687" y="654594"/>
                </a:cubicBezTo>
                <a:cubicBezTo>
                  <a:pt x="2291110" y="631402"/>
                  <a:pt x="2196750" y="664384"/>
                  <a:pt x="2005068" y="654594"/>
                </a:cubicBezTo>
                <a:cubicBezTo>
                  <a:pt x="1813386" y="644804"/>
                  <a:pt x="1602232" y="624062"/>
                  <a:pt x="1219596" y="654594"/>
                </a:cubicBezTo>
                <a:cubicBezTo>
                  <a:pt x="836960" y="685126"/>
                  <a:pt x="596129" y="691198"/>
                  <a:pt x="109101" y="654594"/>
                </a:cubicBezTo>
                <a:cubicBezTo>
                  <a:pt x="50851" y="659732"/>
                  <a:pt x="327" y="611383"/>
                  <a:pt x="0" y="545493"/>
                </a:cubicBezTo>
                <a:cubicBezTo>
                  <a:pt x="-1946" y="344435"/>
                  <a:pt x="-11295" y="279096"/>
                  <a:pt x="0" y="109101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431657223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R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endParaRPr lang="en-SA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43D4E6A-B970-F4CD-BFB1-C175CEAAB897}"/>
              </a:ext>
            </a:extLst>
          </p:cNvPr>
          <p:cNvSpPr txBox="1"/>
          <p:nvPr/>
        </p:nvSpPr>
        <p:spPr>
          <a:xfrm>
            <a:off x="3578196" y="2106886"/>
            <a:ext cx="1251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Comic Sans MS" panose="030F0902030302020204" pitchFamily="66" charset="0"/>
              </a:rPr>
              <a:t>U</a:t>
            </a:r>
            <a:r>
              <a:rPr lang="en-SA" sz="3200" dirty="0">
                <a:solidFill>
                  <a:schemeClr val="tx2">
                    <a:lumMod val="50000"/>
                  </a:schemeClr>
                </a:solidFill>
                <a:latin typeface="Comic Sans MS" panose="030F0902030302020204" pitchFamily="66" charset="0"/>
              </a:rPr>
              <a:t>nit: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6F24088-CF63-ACAF-5878-18D141C8C354}"/>
              </a:ext>
            </a:extLst>
          </p:cNvPr>
          <p:cNvSpPr txBox="1"/>
          <p:nvPr/>
        </p:nvSpPr>
        <p:spPr>
          <a:xfrm>
            <a:off x="3368710" y="2842118"/>
            <a:ext cx="15905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SA" sz="3200" dirty="0">
                <a:solidFill>
                  <a:schemeClr val="tx2">
                    <a:lumMod val="50000"/>
                  </a:schemeClr>
                </a:solidFill>
                <a:latin typeface="Comic Sans MS" panose="030F0902030302020204" pitchFamily="66" charset="0"/>
              </a:rPr>
              <a:t>Lesson: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6985001-C34E-3B1A-6344-292FEE3C613B}"/>
              </a:ext>
            </a:extLst>
          </p:cNvPr>
          <p:cNvSpPr txBox="1"/>
          <p:nvPr/>
        </p:nvSpPr>
        <p:spPr>
          <a:xfrm>
            <a:off x="3445821" y="3625626"/>
            <a:ext cx="11737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SA" sz="3200" dirty="0">
                <a:solidFill>
                  <a:schemeClr val="tx2">
                    <a:lumMod val="50000"/>
                  </a:schemeClr>
                </a:solidFill>
                <a:latin typeface="Comic Sans MS" panose="030F0902030302020204" pitchFamily="66" charset="0"/>
              </a:rPr>
              <a:t>Page:</a:t>
            </a:r>
          </a:p>
        </p:txBody>
      </p:sp>
      <p:sp>
        <p:nvSpPr>
          <p:cNvPr id="6823" name="TextBox 6822">
            <a:extLst>
              <a:ext uri="{FF2B5EF4-FFF2-40B4-BE49-F238E27FC236}">
                <a16:creationId xmlns:a16="http://schemas.microsoft.com/office/drawing/2014/main" id="{9F5F224E-0EDA-E2F7-74D3-C609930C6FA6}"/>
              </a:ext>
            </a:extLst>
          </p:cNvPr>
          <p:cNvSpPr txBox="1"/>
          <p:nvPr/>
        </p:nvSpPr>
        <p:spPr>
          <a:xfrm>
            <a:off x="4774570" y="2840796"/>
            <a:ext cx="571076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SA" sz="3200" dirty="0">
                <a:solidFill>
                  <a:srgbClr val="6C83C5"/>
                </a:solidFill>
                <a:latin typeface="Comic Sans MS" panose="030F0902030302020204" pitchFamily="66" charset="0"/>
              </a:rPr>
              <a:t>3 </a:t>
            </a:r>
            <a:r>
              <a:rPr lang="en-US" sz="3200" b="1" dirty="0">
                <a:solidFill>
                  <a:srgbClr val="6C83C5"/>
                </a:solidFill>
                <a:effectLst/>
                <a:latin typeface="Comic Sans MS" panose="030F0902030302020204" pitchFamily="66" charset="0"/>
              </a:rPr>
              <a:t>word in Action</a:t>
            </a:r>
            <a:endParaRPr lang="en-US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  <a:p>
            <a:endParaRPr lang="en-US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  <a:p>
            <a:endParaRPr lang="en-SA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</p:txBody>
      </p:sp>
      <p:sp>
        <p:nvSpPr>
          <p:cNvPr id="6824" name="TextBox 6823">
            <a:extLst>
              <a:ext uri="{FF2B5EF4-FFF2-40B4-BE49-F238E27FC236}">
                <a16:creationId xmlns:a16="http://schemas.microsoft.com/office/drawing/2014/main" id="{95CF9DBE-9C3B-FE66-AE41-7E222DCDF7B0}"/>
              </a:ext>
            </a:extLst>
          </p:cNvPr>
          <p:cNvSpPr txBox="1"/>
          <p:nvPr/>
        </p:nvSpPr>
        <p:spPr>
          <a:xfrm>
            <a:off x="4545554" y="3625626"/>
            <a:ext cx="571076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3200" dirty="0">
                <a:solidFill>
                  <a:srgbClr val="6C83C5"/>
                </a:solidFill>
                <a:latin typeface="Comic Sans MS" panose="030F0902030302020204" pitchFamily="66" charset="0"/>
              </a:rPr>
              <a:t>22-23</a:t>
            </a:r>
            <a:endParaRPr lang="en-SA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</p:txBody>
      </p:sp>
      <p:sp>
        <p:nvSpPr>
          <p:cNvPr id="6825" name="Google Shape;6604;p66">
            <a:extLst>
              <a:ext uri="{FF2B5EF4-FFF2-40B4-BE49-F238E27FC236}">
                <a16:creationId xmlns:a16="http://schemas.microsoft.com/office/drawing/2014/main" id="{CE74C2D9-937B-B233-013A-0F7E442CA2D2}"/>
              </a:ext>
            </a:extLst>
          </p:cNvPr>
          <p:cNvSpPr/>
          <p:nvPr/>
        </p:nvSpPr>
        <p:spPr>
          <a:xfrm>
            <a:off x="4697315" y="942404"/>
            <a:ext cx="1830161" cy="568656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/>
          </a:p>
        </p:txBody>
      </p:sp>
      <p:sp>
        <p:nvSpPr>
          <p:cNvPr id="6947" name="Google Shape;6613;p66">
            <a:extLst>
              <a:ext uri="{FF2B5EF4-FFF2-40B4-BE49-F238E27FC236}">
                <a16:creationId xmlns:a16="http://schemas.microsoft.com/office/drawing/2014/main" id="{6439EE74-0F3D-3A22-4383-E9581D2AA0AC}"/>
              </a:ext>
            </a:extLst>
          </p:cNvPr>
          <p:cNvSpPr txBox="1">
            <a:spLocks/>
          </p:cNvSpPr>
          <p:nvPr/>
        </p:nvSpPr>
        <p:spPr>
          <a:xfrm>
            <a:off x="550865" y="995905"/>
            <a:ext cx="1148166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/>
            <a:r>
              <a:rPr lang="en-US" sz="2400" dirty="0">
                <a:solidFill>
                  <a:schemeClr val="tx1"/>
                </a:solidFill>
                <a:latin typeface="Cooper Black" panose="0208090404030B020404" pitchFamily="18" charset="77"/>
              </a:rPr>
              <a:t>Date :</a:t>
            </a:r>
          </a:p>
        </p:txBody>
      </p:sp>
      <p:sp>
        <p:nvSpPr>
          <p:cNvPr id="6613" name="Google Shape;6613;p66"/>
          <p:cNvSpPr txBox="1">
            <a:spLocks noGrp="1"/>
          </p:cNvSpPr>
          <p:nvPr>
            <p:ph type="title"/>
          </p:nvPr>
        </p:nvSpPr>
        <p:spPr>
          <a:xfrm>
            <a:off x="4909121" y="940299"/>
            <a:ext cx="1853165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tx1"/>
                </a:solidFill>
                <a:latin typeface="Cooper Black" panose="0208090404030B020404" pitchFamily="18" charset="77"/>
              </a:rPr>
              <a:t>Today:</a:t>
            </a:r>
            <a:endParaRPr sz="2400" dirty="0"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sp>
        <p:nvSpPr>
          <p:cNvPr id="6665" name="Rectangle 6664">
            <a:extLst>
              <a:ext uri="{FF2B5EF4-FFF2-40B4-BE49-F238E27FC236}">
                <a16:creationId xmlns:a16="http://schemas.microsoft.com/office/drawing/2014/main" id="{74BA49CC-1DB4-F30F-3D45-E59E1C02775A}"/>
              </a:ext>
            </a:extLst>
          </p:cNvPr>
          <p:cNvSpPr/>
          <p:nvPr/>
        </p:nvSpPr>
        <p:spPr>
          <a:xfrm>
            <a:off x="649327" y="-59698"/>
            <a:ext cx="1448978" cy="737028"/>
          </a:xfrm>
          <a:custGeom>
            <a:avLst/>
            <a:gdLst>
              <a:gd name="connsiteX0" fmla="*/ 0 w 1448978"/>
              <a:gd name="connsiteY0" fmla="*/ 0 h 737028"/>
              <a:gd name="connsiteX1" fmla="*/ 454013 w 1448978"/>
              <a:gd name="connsiteY1" fmla="*/ 0 h 737028"/>
              <a:gd name="connsiteX2" fmla="*/ 951496 w 1448978"/>
              <a:gd name="connsiteY2" fmla="*/ 0 h 737028"/>
              <a:gd name="connsiteX3" fmla="*/ 1448978 w 1448978"/>
              <a:gd name="connsiteY3" fmla="*/ 0 h 737028"/>
              <a:gd name="connsiteX4" fmla="*/ 1448978 w 1448978"/>
              <a:gd name="connsiteY4" fmla="*/ 383255 h 737028"/>
              <a:gd name="connsiteX5" fmla="*/ 1448978 w 1448978"/>
              <a:gd name="connsiteY5" fmla="*/ 737028 h 737028"/>
              <a:gd name="connsiteX6" fmla="*/ 965985 w 1448978"/>
              <a:gd name="connsiteY6" fmla="*/ 737028 h 737028"/>
              <a:gd name="connsiteX7" fmla="*/ 511972 w 1448978"/>
              <a:gd name="connsiteY7" fmla="*/ 737028 h 737028"/>
              <a:gd name="connsiteX8" fmla="*/ 0 w 1448978"/>
              <a:gd name="connsiteY8" fmla="*/ 737028 h 737028"/>
              <a:gd name="connsiteX9" fmla="*/ 0 w 1448978"/>
              <a:gd name="connsiteY9" fmla="*/ 353773 h 737028"/>
              <a:gd name="connsiteX10" fmla="*/ 0 w 1448978"/>
              <a:gd name="connsiteY10" fmla="*/ 0 h 73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48978" h="737028" extrusionOk="0">
                <a:moveTo>
                  <a:pt x="0" y="0"/>
                </a:moveTo>
                <a:cubicBezTo>
                  <a:pt x="220022" y="-26905"/>
                  <a:pt x="336240" y="46293"/>
                  <a:pt x="454013" y="0"/>
                </a:cubicBezTo>
                <a:cubicBezTo>
                  <a:pt x="571786" y="-46293"/>
                  <a:pt x="838326" y="3313"/>
                  <a:pt x="951496" y="0"/>
                </a:cubicBezTo>
                <a:cubicBezTo>
                  <a:pt x="1064666" y="-3313"/>
                  <a:pt x="1218813" y="52748"/>
                  <a:pt x="1448978" y="0"/>
                </a:cubicBezTo>
                <a:cubicBezTo>
                  <a:pt x="1461299" y="135486"/>
                  <a:pt x="1420050" y="243097"/>
                  <a:pt x="1448978" y="383255"/>
                </a:cubicBezTo>
                <a:cubicBezTo>
                  <a:pt x="1477906" y="523413"/>
                  <a:pt x="1426330" y="619852"/>
                  <a:pt x="1448978" y="737028"/>
                </a:cubicBezTo>
                <a:cubicBezTo>
                  <a:pt x="1294510" y="785557"/>
                  <a:pt x="1152637" y="686401"/>
                  <a:pt x="965985" y="737028"/>
                </a:cubicBezTo>
                <a:cubicBezTo>
                  <a:pt x="779333" y="787655"/>
                  <a:pt x="648307" y="700797"/>
                  <a:pt x="511972" y="737028"/>
                </a:cubicBezTo>
                <a:cubicBezTo>
                  <a:pt x="375637" y="773259"/>
                  <a:pt x="244005" y="709847"/>
                  <a:pt x="0" y="737028"/>
                </a:cubicBezTo>
                <a:cubicBezTo>
                  <a:pt x="-36559" y="631746"/>
                  <a:pt x="10744" y="474076"/>
                  <a:pt x="0" y="353773"/>
                </a:cubicBezTo>
                <a:cubicBezTo>
                  <a:pt x="-10744" y="233471"/>
                  <a:pt x="31686" y="143947"/>
                  <a:pt x="0" y="0"/>
                </a:cubicBezTo>
                <a:close/>
              </a:path>
            </a:pathLst>
          </a:custGeom>
          <a:noFill/>
          <a:ln w="3175">
            <a:noFill/>
            <a:extLst>
              <a:ext uri="{C807C97D-BFC1-408E-A445-0C87EB9F89A2}">
                <ask:lineSketchStyleProps xmlns:ask="http://schemas.microsoft.com/office/drawing/2018/sketchyshapes" sd="852854689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 anchorCtr="1"/>
          <a:lstStyle/>
          <a:p>
            <a:pPr algn="just"/>
            <a:r>
              <a:rPr lang="en-US" sz="1800" b="1" i="0" u="none" strike="noStrike" cap="none" dirty="0">
                <a:solidFill>
                  <a:srgbClr val="FFC000"/>
                </a:solidFill>
                <a:effectLst/>
                <a:latin typeface="Comic Sans MS" panose="030F0902030302020204" pitchFamily="66" charset="0"/>
                <a:ea typeface="Arial"/>
                <a:cs typeface="Arial"/>
                <a:sym typeface="Arial"/>
              </a:rPr>
              <a:t>Sunday</a:t>
            </a:r>
            <a:endParaRPr lang="en-SA" sz="1800" b="1" dirty="0">
              <a:solidFill>
                <a:srgbClr val="FFC000"/>
              </a:solidFill>
              <a:latin typeface="Comic Sans MS" panose="030F0902030302020204" pitchFamily="66" charset="0"/>
            </a:endParaRPr>
          </a:p>
          <a:p>
            <a:pPr algn="ctr"/>
            <a:endParaRPr lang="en-SA" dirty="0"/>
          </a:p>
        </p:txBody>
      </p:sp>
      <p:sp>
        <p:nvSpPr>
          <p:cNvPr id="6666" name="Rectangle 6665">
            <a:extLst>
              <a:ext uri="{FF2B5EF4-FFF2-40B4-BE49-F238E27FC236}">
                <a16:creationId xmlns:a16="http://schemas.microsoft.com/office/drawing/2014/main" id="{2F5DAFFD-FC88-42D2-E574-95A1D4AE48DA}"/>
              </a:ext>
            </a:extLst>
          </p:cNvPr>
          <p:cNvSpPr/>
          <p:nvPr/>
        </p:nvSpPr>
        <p:spPr>
          <a:xfrm>
            <a:off x="1849047" y="69969"/>
            <a:ext cx="1448978" cy="737028"/>
          </a:xfrm>
          <a:custGeom>
            <a:avLst/>
            <a:gdLst>
              <a:gd name="connsiteX0" fmla="*/ 0 w 1448978"/>
              <a:gd name="connsiteY0" fmla="*/ 0 h 737028"/>
              <a:gd name="connsiteX1" fmla="*/ 454013 w 1448978"/>
              <a:gd name="connsiteY1" fmla="*/ 0 h 737028"/>
              <a:gd name="connsiteX2" fmla="*/ 951496 w 1448978"/>
              <a:gd name="connsiteY2" fmla="*/ 0 h 737028"/>
              <a:gd name="connsiteX3" fmla="*/ 1448978 w 1448978"/>
              <a:gd name="connsiteY3" fmla="*/ 0 h 737028"/>
              <a:gd name="connsiteX4" fmla="*/ 1448978 w 1448978"/>
              <a:gd name="connsiteY4" fmla="*/ 383255 h 737028"/>
              <a:gd name="connsiteX5" fmla="*/ 1448978 w 1448978"/>
              <a:gd name="connsiteY5" fmla="*/ 737028 h 737028"/>
              <a:gd name="connsiteX6" fmla="*/ 965985 w 1448978"/>
              <a:gd name="connsiteY6" fmla="*/ 737028 h 737028"/>
              <a:gd name="connsiteX7" fmla="*/ 511972 w 1448978"/>
              <a:gd name="connsiteY7" fmla="*/ 737028 h 737028"/>
              <a:gd name="connsiteX8" fmla="*/ 0 w 1448978"/>
              <a:gd name="connsiteY8" fmla="*/ 737028 h 737028"/>
              <a:gd name="connsiteX9" fmla="*/ 0 w 1448978"/>
              <a:gd name="connsiteY9" fmla="*/ 353773 h 737028"/>
              <a:gd name="connsiteX10" fmla="*/ 0 w 1448978"/>
              <a:gd name="connsiteY10" fmla="*/ 0 h 73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48978" h="737028" extrusionOk="0">
                <a:moveTo>
                  <a:pt x="0" y="0"/>
                </a:moveTo>
                <a:cubicBezTo>
                  <a:pt x="220022" y="-26905"/>
                  <a:pt x="336240" y="46293"/>
                  <a:pt x="454013" y="0"/>
                </a:cubicBezTo>
                <a:cubicBezTo>
                  <a:pt x="571786" y="-46293"/>
                  <a:pt x="838326" y="3313"/>
                  <a:pt x="951496" y="0"/>
                </a:cubicBezTo>
                <a:cubicBezTo>
                  <a:pt x="1064666" y="-3313"/>
                  <a:pt x="1218813" y="52748"/>
                  <a:pt x="1448978" y="0"/>
                </a:cubicBezTo>
                <a:cubicBezTo>
                  <a:pt x="1461299" y="135486"/>
                  <a:pt x="1420050" y="243097"/>
                  <a:pt x="1448978" y="383255"/>
                </a:cubicBezTo>
                <a:cubicBezTo>
                  <a:pt x="1477906" y="523413"/>
                  <a:pt x="1426330" y="619852"/>
                  <a:pt x="1448978" y="737028"/>
                </a:cubicBezTo>
                <a:cubicBezTo>
                  <a:pt x="1294510" y="785557"/>
                  <a:pt x="1152637" y="686401"/>
                  <a:pt x="965985" y="737028"/>
                </a:cubicBezTo>
                <a:cubicBezTo>
                  <a:pt x="779333" y="787655"/>
                  <a:pt x="648307" y="700797"/>
                  <a:pt x="511972" y="737028"/>
                </a:cubicBezTo>
                <a:cubicBezTo>
                  <a:pt x="375637" y="773259"/>
                  <a:pt x="244005" y="709847"/>
                  <a:pt x="0" y="737028"/>
                </a:cubicBezTo>
                <a:cubicBezTo>
                  <a:pt x="-36559" y="631746"/>
                  <a:pt x="10744" y="474076"/>
                  <a:pt x="0" y="353773"/>
                </a:cubicBezTo>
                <a:cubicBezTo>
                  <a:pt x="-10744" y="233471"/>
                  <a:pt x="31686" y="143947"/>
                  <a:pt x="0" y="0"/>
                </a:cubicBezTo>
                <a:close/>
              </a:path>
            </a:pathLst>
          </a:custGeom>
          <a:noFill/>
          <a:ln w="3175">
            <a:noFill/>
            <a:extLst>
              <a:ext uri="{C807C97D-BFC1-408E-A445-0C87EB9F89A2}">
                <ask:lineSketchStyleProps xmlns:ask="http://schemas.microsoft.com/office/drawing/2018/sketchyshapes" sd="852854689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 anchorCtr="1"/>
          <a:lstStyle/>
          <a:p>
            <a:pPr algn="just"/>
            <a:r>
              <a:rPr lang="en-US" sz="1800" b="1" i="0" u="none" strike="noStrike" cap="none" dirty="0">
                <a:solidFill>
                  <a:schemeClr val="accent4">
                    <a:lumMod val="75000"/>
                  </a:schemeClr>
                </a:solidFill>
                <a:effectLst/>
                <a:latin typeface="Comic Sans MS" panose="030F0902030302020204" pitchFamily="66" charset="0"/>
                <a:ea typeface="Arial"/>
                <a:cs typeface="Arial"/>
                <a:sym typeface="Arial"/>
              </a:rPr>
              <a:t>Monday</a:t>
            </a:r>
            <a:endParaRPr lang="en-SA" sz="1800" b="1" dirty="0">
              <a:solidFill>
                <a:schemeClr val="accent4">
                  <a:lumMod val="75000"/>
                </a:schemeClr>
              </a:solidFill>
              <a:latin typeface="Comic Sans MS" panose="030F0902030302020204" pitchFamily="66" charset="0"/>
            </a:endParaRPr>
          </a:p>
          <a:p>
            <a:pPr algn="ctr"/>
            <a:endParaRPr lang="en-SA" dirty="0"/>
          </a:p>
        </p:txBody>
      </p:sp>
      <p:sp>
        <p:nvSpPr>
          <p:cNvPr id="6668" name="Rectangle 6667">
            <a:extLst>
              <a:ext uri="{FF2B5EF4-FFF2-40B4-BE49-F238E27FC236}">
                <a16:creationId xmlns:a16="http://schemas.microsoft.com/office/drawing/2014/main" id="{A0A9AB50-792B-3A8F-2352-9E21C3B6AA07}"/>
              </a:ext>
            </a:extLst>
          </p:cNvPr>
          <p:cNvSpPr/>
          <p:nvPr/>
        </p:nvSpPr>
        <p:spPr>
          <a:xfrm>
            <a:off x="4824795" y="-25631"/>
            <a:ext cx="1882264" cy="737028"/>
          </a:xfrm>
          <a:custGeom>
            <a:avLst/>
            <a:gdLst>
              <a:gd name="connsiteX0" fmla="*/ 0 w 1882264"/>
              <a:gd name="connsiteY0" fmla="*/ 0 h 737028"/>
              <a:gd name="connsiteX1" fmla="*/ 432921 w 1882264"/>
              <a:gd name="connsiteY1" fmla="*/ 0 h 737028"/>
              <a:gd name="connsiteX2" fmla="*/ 922309 w 1882264"/>
              <a:gd name="connsiteY2" fmla="*/ 0 h 737028"/>
              <a:gd name="connsiteX3" fmla="*/ 1411698 w 1882264"/>
              <a:gd name="connsiteY3" fmla="*/ 0 h 737028"/>
              <a:gd name="connsiteX4" fmla="*/ 1882264 w 1882264"/>
              <a:gd name="connsiteY4" fmla="*/ 0 h 737028"/>
              <a:gd name="connsiteX5" fmla="*/ 1882264 w 1882264"/>
              <a:gd name="connsiteY5" fmla="*/ 353773 h 737028"/>
              <a:gd name="connsiteX6" fmla="*/ 1882264 w 1882264"/>
              <a:gd name="connsiteY6" fmla="*/ 737028 h 737028"/>
              <a:gd name="connsiteX7" fmla="*/ 1449343 w 1882264"/>
              <a:gd name="connsiteY7" fmla="*/ 737028 h 737028"/>
              <a:gd name="connsiteX8" fmla="*/ 978777 w 1882264"/>
              <a:gd name="connsiteY8" fmla="*/ 737028 h 737028"/>
              <a:gd name="connsiteX9" fmla="*/ 470566 w 1882264"/>
              <a:gd name="connsiteY9" fmla="*/ 737028 h 737028"/>
              <a:gd name="connsiteX10" fmla="*/ 0 w 1882264"/>
              <a:gd name="connsiteY10" fmla="*/ 737028 h 737028"/>
              <a:gd name="connsiteX11" fmla="*/ 0 w 1882264"/>
              <a:gd name="connsiteY11" fmla="*/ 375884 h 737028"/>
              <a:gd name="connsiteX12" fmla="*/ 0 w 1882264"/>
              <a:gd name="connsiteY12" fmla="*/ 0 h 73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82264" h="737028" extrusionOk="0">
                <a:moveTo>
                  <a:pt x="0" y="0"/>
                </a:moveTo>
                <a:cubicBezTo>
                  <a:pt x="143562" y="-40534"/>
                  <a:pt x="313472" y="41708"/>
                  <a:pt x="432921" y="0"/>
                </a:cubicBezTo>
                <a:cubicBezTo>
                  <a:pt x="552370" y="-41708"/>
                  <a:pt x="732151" y="44777"/>
                  <a:pt x="922309" y="0"/>
                </a:cubicBezTo>
                <a:cubicBezTo>
                  <a:pt x="1112467" y="-44777"/>
                  <a:pt x="1276103" y="35120"/>
                  <a:pt x="1411698" y="0"/>
                </a:cubicBezTo>
                <a:cubicBezTo>
                  <a:pt x="1547293" y="-35120"/>
                  <a:pt x="1668044" y="34960"/>
                  <a:pt x="1882264" y="0"/>
                </a:cubicBezTo>
                <a:cubicBezTo>
                  <a:pt x="1886278" y="154761"/>
                  <a:pt x="1859616" y="236597"/>
                  <a:pt x="1882264" y="353773"/>
                </a:cubicBezTo>
                <a:cubicBezTo>
                  <a:pt x="1904912" y="470949"/>
                  <a:pt x="1866837" y="547740"/>
                  <a:pt x="1882264" y="737028"/>
                </a:cubicBezTo>
                <a:cubicBezTo>
                  <a:pt x="1732200" y="752604"/>
                  <a:pt x="1594989" y="734442"/>
                  <a:pt x="1449343" y="737028"/>
                </a:cubicBezTo>
                <a:cubicBezTo>
                  <a:pt x="1303697" y="739614"/>
                  <a:pt x="1121136" y="711756"/>
                  <a:pt x="978777" y="737028"/>
                </a:cubicBezTo>
                <a:cubicBezTo>
                  <a:pt x="836418" y="762300"/>
                  <a:pt x="648032" y="702002"/>
                  <a:pt x="470566" y="737028"/>
                </a:cubicBezTo>
                <a:cubicBezTo>
                  <a:pt x="293100" y="772054"/>
                  <a:pt x="186940" y="714054"/>
                  <a:pt x="0" y="737028"/>
                </a:cubicBezTo>
                <a:cubicBezTo>
                  <a:pt x="-40579" y="603416"/>
                  <a:pt x="33698" y="473595"/>
                  <a:pt x="0" y="375884"/>
                </a:cubicBezTo>
                <a:cubicBezTo>
                  <a:pt x="-33698" y="278173"/>
                  <a:pt x="7201" y="184253"/>
                  <a:pt x="0" y="0"/>
                </a:cubicBezTo>
                <a:close/>
              </a:path>
            </a:pathLst>
          </a:custGeom>
          <a:noFill/>
          <a:ln w="3175">
            <a:noFill/>
            <a:extLst>
              <a:ext uri="{C807C97D-BFC1-408E-A445-0C87EB9F89A2}">
                <ask:lineSketchStyleProps xmlns:ask="http://schemas.microsoft.com/office/drawing/2018/sketchyshapes" sd="852854689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 anchorCtr="1"/>
          <a:lstStyle/>
          <a:p>
            <a:pPr algn="just"/>
            <a:r>
              <a:rPr lang="en-US" sz="1800" b="1" i="0" u="none" strike="noStrike" cap="none" dirty="0">
                <a:solidFill>
                  <a:schemeClr val="accent4">
                    <a:lumMod val="75000"/>
                  </a:schemeClr>
                </a:solidFill>
                <a:effectLst/>
                <a:latin typeface="Comic Sans MS" panose="030F0902030302020204" pitchFamily="66" charset="0"/>
                <a:ea typeface="Arial"/>
                <a:cs typeface="Arial"/>
                <a:sym typeface="Arial"/>
              </a:rPr>
              <a:t>Wednesda</a:t>
            </a:r>
            <a:r>
              <a:rPr lang="en-US" sz="1600" b="1" i="0" u="none" strike="noStrike" cap="none" dirty="0">
                <a:solidFill>
                  <a:schemeClr val="accent4">
                    <a:lumMod val="75000"/>
                  </a:schemeClr>
                </a:solidFill>
                <a:effectLst/>
                <a:latin typeface="Comic Sans MS" panose="030F0902030302020204" pitchFamily="66" charset="0"/>
                <a:ea typeface="Arial"/>
                <a:cs typeface="Arial"/>
                <a:sym typeface="Arial"/>
              </a:rPr>
              <a:t>y</a:t>
            </a:r>
            <a:endParaRPr lang="en-SA" sz="1800" b="1" dirty="0">
              <a:solidFill>
                <a:schemeClr val="accent4">
                  <a:lumMod val="75000"/>
                </a:schemeClr>
              </a:solidFill>
              <a:latin typeface="Comic Sans MS" panose="030F0902030302020204" pitchFamily="66" charset="0"/>
            </a:endParaRPr>
          </a:p>
          <a:p>
            <a:pPr algn="ctr"/>
            <a:endParaRPr lang="en-SA" dirty="0"/>
          </a:p>
        </p:txBody>
      </p:sp>
      <p:sp>
        <p:nvSpPr>
          <p:cNvPr id="6669" name="Rectangle 6668">
            <a:extLst>
              <a:ext uri="{FF2B5EF4-FFF2-40B4-BE49-F238E27FC236}">
                <a16:creationId xmlns:a16="http://schemas.microsoft.com/office/drawing/2014/main" id="{C36B901F-C2F9-6853-7F19-681E75808BD5}"/>
              </a:ext>
            </a:extLst>
          </p:cNvPr>
          <p:cNvSpPr/>
          <p:nvPr/>
        </p:nvSpPr>
        <p:spPr>
          <a:xfrm>
            <a:off x="6590320" y="87188"/>
            <a:ext cx="1687434" cy="737028"/>
          </a:xfrm>
          <a:custGeom>
            <a:avLst/>
            <a:gdLst>
              <a:gd name="connsiteX0" fmla="*/ 0 w 1687434"/>
              <a:gd name="connsiteY0" fmla="*/ 0 h 737028"/>
              <a:gd name="connsiteX1" fmla="*/ 528729 w 1687434"/>
              <a:gd name="connsiteY1" fmla="*/ 0 h 737028"/>
              <a:gd name="connsiteX2" fmla="*/ 1108082 w 1687434"/>
              <a:gd name="connsiteY2" fmla="*/ 0 h 737028"/>
              <a:gd name="connsiteX3" fmla="*/ 1687434 w 1687434"/>
              <a:gd name="connsiteY3" fmla="*/ 0 h 737028"/>
              <a:gd name="connsiteX4" fmla="*/ 1687434 w 1687434"/>
              <a:gd name="connsiteY4" fmla="*/ 383255 h 737028"/>
              <a:gd name="connsiteX5" fmla="*/ 1687434 w 1687434"/>
              <a:gd name="connsiteY5" fmla="*/ 737028 h 737028"/>
              <a:gd name="connsiteX6" fmla="*/ 1124956 w 1687434"/>
              <a:gd name="connsiteY6" fmla="*/ 737028 h 737028"/>
              <a:gd name="connsiteX7" fmla="*/ 596227 w 1687434"/>
              <a:gd name="connsiteY7" fmla="*/ 737028 h 737028"/>
              <a:gd name="connsiteX8" fmla="*/ 0 w 1687434"/>
              <a:gd name="connsiteY8" fmla="*/ 737028 h 737028"/>
              <a:gd name="connsiteX9" fmla="*/ 0 w 1687434"/>
              <a:gd name="connsiteY9" fmla="*/ 353773 h 737028"/>
              <a:gd name="connsiteX10" fmla="*/ 0 w 1687434"/>
              <a:gd name="connsiteY10" fmla="*/ 0 h 73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87434" h="737028" extrusionOk="0">
                <a:moveTo>
                  <a:pt x="0" y="0"/>
                </a:moveTo>
                <a:cubicBezTo>
                  <a:pt x="153920" y="-58331"/>
                  <a:pt x="273824" y="10784"/>
                  <a:pt x="528729" y="0"/>
                </a:cubicBezTo>
                <a:cubicBezTo>
                  <a:pt x="783634" y="-10784"/>
                  <a:pt x="849964" y="34253"/>
                  <a:pt x="1108082" y="0"/>
                </a:cubicBezTo>
                <a:cubicBezTo>
                  <a:pt x="1366200" y="-34253"/>
                  <a:pt x="1427384" y="9437"/>
                  <a:pt x="1687434" y="0"/>
                </a:cubicBezTo>
                <a:cubicBezTo>
                  <a:pt x="1699755" y="135486"/>
                  <a:pt x="1658506" y="243097"/>
                  <a:pt x="1687434" y="383255"/>
                </a:cubicBezTo>
                <a:cubicBezTo>
                  <a:pt x="1716362" y="523413"/>
                  <a:pt x="1664786" y="619852"/>
                  <a:pt x="1687434" y="737028"/>
                </a:cubicBezTo>
                <a:cubicBezTo>
                  <a:pt x="1557840" y="789042"/>
                  <a:pt x="1274880" y="726247"/>
                  <a:pt x="1124956" y="737028"/>
                </a:cubicBezTo>
                <a:cubicBezTo>
                  <a:pt x="975032" y="747809"/>
                  <a:pt x="795184" y="708651"/>
                  <a:pt x="596227" y="737028"/>
                </a:cubicBezTo>
                <a:cubicBezTo>
                  <a:pt x="397270" y="765405"/>
                  <a:pt x="228264" y="676637"/>
                  <a:pt x="0" y="737028"/>
                </a:cubicBezTo>
                <a:cubicBezTo>
                  <a:pt x="-36559" y="631746"/>
                  <a:pt x="10744" y="474076"/>
                  <a:pt x="0" y="353773"/>
                </a:cubicBezTo>
                <a:cubicBezTo>
                  <a:pt x="-10744" y="233471"/>
                  <a:pt x="31686" y="143947"/>
                  <a:pt x="0" y="0"/>
                </a:cubicBezTo>
                <a:close/>
              </a:path>
            </a:pathLst>
          </a:custGeom>
          <a:noFill/>
          <a:ln w="3175">
            <a:noFill/>
            <a:extLst>
              <a:ext uri="{C807C97D-BFC1-408E-A445-0C87EB9F89A2}">
                <ask:lineSketchStyleProps xmlns:ask="http://schemas.microsoft.com/office/drawing/2018/sketchyshapes" sd="852854689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 anchorCtr="1"/>
          <a:lstStyle/>
          <a:p>
            <a:pPr lvl="0">
              <a:defRPr/>
            </a:pPr>
            <a:r>
              <a:rPr lang="en-US" sz="1800" b="1" dirty="0">
                <a:solidFill>
                  <a:schemeClr val="accent5">
                    <a:lumMod val="75000"/>
                  </a:schemeClr>
                </a:solidFill>
                <a:latin typeface="Comic Sans MS" panose="030F0902030302020204" pitchFamily="66" charset="0"/>
                <a:ea typeface="Arial"/>
                <a:cs typeface="Arial"/>
              </a:rPr>
              <a:t>Thursday</a:t>
            </a:r>
            <a:endParaRPr lang="en-SA" sz="1800" b="1" dirty="0">
              <a:solidFill>
                <a:schemeClr val="accent5">
                  <a:lumMod val="75000"/>
                </a:schemeClr>
              </a:solidFill>
              <a:latin typeface="Comic Sans MS" panose="030F0902030302020204" pitchFamily="66" charset="0"/>
            </a:endParaRPr>
          </a:p>
          <a:p>
            <a:pPr algn="ctr"/>
            <a:endParaRPr lang="en-SA" dirty="0"/>
          </a:p>
        </p:txBody>
      </p:sp>
      <p:sp>
        <p:nvSpPr>
          <p:cNvPr id="6670" name="Rectangle 6669">
            <a:extLst>
              <a:ext uri="{FF2B5EF4-FFF2-40B4-BE49-F238E27FC236}">
                <a16:creationId xmlns:a16="http://schemas.microsoft.com/office/drawing/2014/main" id="{860DECD5-7FC0-1205-7AD8-949B4E3CA28E}"/>
              </a:ext>
            </a:extLst>
          </p:cNvPr>
          <p:cNvSpPr/>
          <p:nvPr/>
        </p:nvSpPr>
        <p:spPr>
          <a:xfrm>
            <a:off x="225290" y="2410463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1</a:t>
            </a:r>
            <a:endParaRPr lang="en-SA" sz="1800" b="1" dirty="0"/>
          </a:p>
        </p:txBody>
      </p:sp>
      <p:sp>
        <p:nvSpPr>
          <p:cNvPr id="6671" name="Rectangle 6670">
            <a:extLst>
              <a:ext uri="{FF2B5EF4-FFF2-40B4-BE49-F238E27FC236}">
                <a16:creationId xmlns:a16="http://schemas.microsoft.com/office/drawing/2014/main" id="{CA59AA35-206B-16A5-F02E-BBE6D98053FF}"/>
              </a:ext>
            </a:extLst>
          </p:cNvPr>
          <p:cNvSpPr/>
          <p:nvPr/>
        </p:nvSpPr>
        <p:spPr>
          <a:xfrm>
            <a:off x="677860" y="2411450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2</a:t>
            </a:r>
            <a:endParaRPr lang="en-SA" sz="1800" b="1" dirty="0"/>
          </a:p>
        </p:txBody>
      </p:sp>
      <p:sp>
        <p:nvSpPr>
          <p:cNvPr id="6672" name="Rectangle 6671">
            <a:extLst>
              <a:ext uri="{FF2B5EF4-FFF2-40B4-BE49-F238E27FC236}">
                <a16:creationId xmlns:a16="http://schemas.microsoft.com/office/drawing/2014/main" id="{43CBDFFD-67E5-BD2F-2AA7-0BA8440EC543}"/>
              </a:ext>
            </a:extLst>
          </p:cNvPr>
          <p:cNvSpPr/>
          <p:nvPr/>
        </p:nvSpPr>
        <p:spPr>
          <a:xfrm>
            <a:off x="1130430" y="2409312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3</a:t>
            </a:r>
            <a:endParaRPr lang="en-SA" sz="1800" b="1" dirty="0"/>
          </a:p>
        </p:txBody>
      </p:sp>
      <p:sp>
        <p:nvSpPr>
          <p:cNvPr id="6673" name="Rectangle 6672">
            <a:extLst>
              <a:ext uri="{FF2B5EF4-FFF2-40B4-BE49-F238E27FC236}">
                <a16:creationId xmlns:a16="http://schemas.microsoft.com/office/drawing/2014/main" id="{A7B278C7-CCF9-B321-44D0-4EBE9B5B2781}"/>
              </a:ext>
            </a:extLst>
          </p:cNvPr>
          <p:cNvSpPr/>
          <p:nvPr/>
        </p:nvSpPr>
        <p:spPr>
          <a:xfrm>
            <a:off x="1583000" y="2419504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4</a:t>
            </a:r>
            <a:endParaRPr lang="en-SA" sz="1800" b="1" dirty="0"/>
          </a:p>
        </p:txBody>
      </p:sp>
      <p:sp>
        <p:nvSpPr>
          <p:cNvPr id="6674" name="Rectangle 6673">
            <a:extLst>
              <a:ext uri="{FF2B5EF4-FFF2-40B4-BE49-F238E27FC236}">
                <a16:creationId xmlns:a16="http://schemas.microsoft.com/office/drawing/2014/main" id="{A8D9F2D8-BBD7-5372-1B4B-8C28588B0593}"/>
              </a:ext>
            </a:extLst>
          </p:cNvPr>
          <p:cNvSpPr/>
          <p:nvPr/>
        </p:nvSpPr>
        <p:spPr>
          <a:xfrm>
            <a:off x="2032594" y="2428700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5</a:t>
            </a:r>
            <a:endParaRPr lang="en-SA" sz="1800" b="1" dirty="0"/>
          </a:p>
        </p:txBody>
      </p:sp>
      <p:sp>
        <p:nvSpPr>
          <p:cNvPr id="6675" name="Rectangle 6674">
            <a:extLst>
              <a:ext uri="{FF2B5EF4-FFF2-40B4-BE49-F238E27FC236}">
                <a16:creationId xmlns:a16="http://schemas.microsoft.com/office/drawing/2014/main" id="{93FA9913-8F8C-FF66-DE5E-66387BBB47F5}"/>
              </a:ext>
            </a:extLst>
          </p:cNvPr>
          <p:cNvSpPr/>
          <p:nvPr/>
        </p:nvSpPr>
        <p:spPr>
          <a:xfrm>
            <a:off x="2480937" y="2417722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6</a:t>
            </a:r>
            <a:endParaRPr lang="en-SA" sz="1800" b="1" dirty="0"/>
          </a:p>
        </p:txBody>
      </p:sp>
      <p:sp>
        <p:nvSpPr>
          <p:cNvPr id="6676" name="Rectangle 6675">
            <a:extLst>
              <a:ext uri="{FF2B5EF4-FFF2-40B4-BE49-F238E27FC236}">
                <a16:creationId xmlns:a16="http://schemas.microsoft.com/office/drawing/2014/main" id="{9A8FA1DE-FB98-5998-D35D-BE0DE6301E63}"/>
              </a:ext>
            </a:extLst>
          </p:cNvPr>
          <p:cNvSpPr/>
          <p:nvPr/>
        </p:nvSpPr>
        <p:spPr>
          <a:xfrm>
            <a:off x="226737" y="2783021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7</a:t>
            </a:r>
          </a:p>
        </p:txBody>
      </p:sp>
      <p:sp>
        <p:nvSpPr>
          <p:cNvPr id="6677" name="Rectangle 6676">
            <a:extLst>
              <a:ext uri="{FF2B5EF4-FFF2-40B4-BE49-F238E27FC236}">
                <a16:creationId xmlns:a16="http://schemas.microsoft.com/office/drawing/2014/main" id="{7A4CA751-1AE1-D5FB-72C0-C4DDA25BF008}"/>
              </a:ext>
            </a:extLst>
          </p:cNvPr>
          <p:cNvSpPr/>
          <p:nvPr/>
        </p:nvSpPr>
        <p:spPr>
          <a:xfrm>
            <a:off x="677860" y="2783021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8</a:t>
            </a:r>
            <a:endParaRPr lang="en-SA" sz="1800" b="1" dirty="0"/>
          </a:p>
        </p:txBody>
      </p:sp>
      <p:sp>
        <p:nvSpPr>
          <p:cNvPr id="6678" name="Rectangle 6677">
            <a:extLst>
              <a:ext uri="{FF2B5EF4-FFF2-40B4-BE49-F238E27FC236}">
                <a16:creationId xmlns:a16="http://schemas.microsoft.com/office/drawing/2014/main" id="{A8070BF6-06AB-A965-CB12-374C4A2988CA}"/>
              </a:ext>
            </a:extLst>
          </p:cNvPr>
          <p:cNvSpPr/>
          <p:nvPr/>
        </p:nvSpPr>
        <p:spPr>
          <a:xfrm>
            <a:off x="1130430" y="2783021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9</a:t>
            </a:r>
            <a:endParaRPr lang="en-SA" sz="1800" b="1" dirty="0"/>
          </a:p>
        </p:txBody>
      </p:sp>
      <p:sp>
        <p:nvSpPr>
          <p:cNvPr id="6679" name="Rectangle 6678">
            <a:extLst>
              <a:ext uri="{FF2B5EF4-FFF2-40B4-BE49-F238E27FC236}">
                <a16:creationId xmlns:a16="http://schemas.microsoft.com/office/drawing/2014/main" id="{321BC3C3-A41A-3795-A0A6-C89712C77E2D}"/>
              </a:ext>
            </a:extLst>
          </p:cNvPr>
          <p:cNvSpPr/>
          <p:nvPr/>
        </p:nvSpPr>
        <p:spPr>
          <a:xfrm>
            <a:off x="1580700" y="2774648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10</a:t>
            </a:r>
            <a:endParaRPr lang="en-SA" sz="1800" b="1" dirty="0"/>
          </a:p>
        </p:txBody>
      </p:sp>
      <p:sp>
        <p:nvSpPr>
          <p:cNvPr id="6680" name="Rectangle 6679">
            <a:extLst>
              <a:ext uri="{FF2B5EF4-FFF2-40B4-BE49-F238E27FC236}">
                <a16:creationId xmlns:a16="http://schemas.microsoft.com/office/drawing/2014/main" id="{FA62001F-FB3A-EB34-8C7E-91D32BE5B527}"/>
              </a:ext>
            </a:extLst>
          </p:cNvPr>
          <p:cNvSpPr/>
          <p:nvPr/>
        </p:nvSpPr>
        <p:spPr>
          <a:xfrm>
            <a:off x="2026911" y="2770884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11</a:t>
            </a:r>
            <a:endParaRPr lang="en-SA" sz="1800" b="1" dirty="0"/>
          </a:p>
        </p:txBody>
      </p:sp>
      <p:sp>
        <p:nvSpPr>
          <p:cNvPr id="6681" name="Rectangle 6680">
            <a:extLst>
              <a:ext uri="{FF2B5EF4-FFF2-40B4-BE49-F238E27FC236}">
                <a16:creationId xmlns:a16="http://schemas.microsoft.com/office/drawing/2014/main" id="{AFC4BFCE-3903-5B11-CF04-D131CBF260B9}"/>
              </a:ext>
            </a:extLst>
          </p:cNvPr>
          <p:cNvSpPr/>
          <p:nvPr/>
        </p:nvSpPr>
        <p:spPr>
          <a:xfrm>
            <a:off x="2466954" y="2771764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12</a:t>
            </a:r>
            <a:endParaRPr lang="en-SA" sz="1800" b="1" dirty="0"/>
          </a:p>
        </p:txBody>
      </p:sp>
      <p:sp>
        <p:nvSpPr>
          <p:cNvPr id="6682" name="Rectangle 6681">
            <a:extLst>
              <a:ext uri="{FF2B5EF4-FFF2-40B4-BE49-F238E27FC236}">
                <a16:creationId xmlns:a16="http://schemas.microsoft.com/office/drawing/2014/main" id="{CE7044B8-B874-84E7-7EBA-B328B93740D1}"/>
              </a:ext>
            </a:extLst>
          </p:cNvPr>
          <p:cNvSpPr/>
          <p:nvPr/>
        </p:nvSpPr>
        <p:spPr>
          <a:xfrm>
            <a:off x="234044" y="3166582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13</a:t>
            </a:r>
            <a:endParaRPr lang="en-SA" sz="1800" b="1" dirty="0"/>
          </a:p>
        </p:txBody>
      </p:sp>
      <p:sp>
        <p:nvSpPr>
          <p:cNvPr id="6683" name="Rectangle 6682">
            <a:extLst>
              <a:ext uri="{FF2B5EF4-FFF2-40B4-BE49-F238E27FC236}">
                <a16:creationId xmlns:a16="http://schemas.microsoft.com/office/drawing/2014/main" id="{0CC65981-2EFF-50AD-5599-6443973C5228}"/>
              </a:ext>
            </a:extLst>
          </p:cNvPr>
          <p:cNvSpPr/>
          <p:nvPr/>
        </p:nvSpPr>
        <p:spPr>
          <a:xfrm>
            <a:off x="677860" y="3156675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14</a:t>
            </a:r>
            <a:endParaRPr lang="en-SA" sz="1800" b="1" dirty="0"/>
          </a:p>
        </p:txBody>
      </p:sp>
      <p:sp>
        <p:nvSpPr>
          <p:cNvPr id="6684" name="Rectangle 6683">
            <a:extLst>
              <a:ext uri="{FF2B5EF4-FFF2-40B4-BE49-F238E27FC236}">
                <a16:creationId xmlns:a16="http://schemas.microsoft.com/office/drawing/2014/main" id="{01CE0B88-B33F-070E-517B-CC48573F78C2}"/>
              </a:ext>
            </a:extLst>
          </p:cNvPr>
          <p:cNvSpPr/>
          <p:nvPr/>
        </p:nvSpPr>
        <p:spPr>
          <a:xfrm>
            <a:off x="1128806" y="3146187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15</a:t>
            </a:r>
            <a:endParaRPr lang="en-SA" sz="1800" b="1" dirty="0"/>
          </a:p>
        </p:txBody>
      </p:sp>
      <p:sp>
        <p:nvSpPr>
          <p:cNvPr id="6685" name="Rectangle 6684">
            <a:extLst>
              <a:ext uri="{FF2B5EF4-FFF2-40B4-BE49-F238E27FC236}">
                <a16:creationId xmlns:a16="http://schemas.microsoft.com/office/drawing/2014/main" id="{4A9BCDA6-DBA2-4338-AD28-58F23C491649}"/>
              </a:ext>
            </a:extLst>
          </p:cNvPr>
          <p:cNvSpPr/>
          <p:nvPr/>
        </p:nvSpPr>
        <p:spPr>
          <a:xfrm>
            <a:off x="1580700" y="3137095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16</a:t>
            </a:r>
            <a:endParaRPr lang="en-SA" sz="1800" b="1" dirty="0"/>
          </a:p>
        </p:txBody>
      </p:sp>
      <p:sp>
        <p:nvSpPr>
          <p:cNvPr id="6686" name="Rectangle 6685">
            <a:extLst>
              <a:ext uri="{FF2B5EF4-FFF2-40B4-BE49-F238E27FC236}">
                <a16:creationId xmlns:a16="http://schemas.microsoft.com/office/drawing/2014/main" id="{8897F3B4-042B-3778-43A9-E04B59D865A1}"/>
              </a:ext>
            </a:extLst>
          </p:cNvPr>
          <p:cNvSpPr/>
          <p:nvPr/>
        </p:nvSpPr>
        <p:spPr>
          <a:xfrm>
            <a:off x="2033270" y="3147099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17</a:t>
            </a:r>
            <a:endParaRPr lang="en-SA" sz="1800" b="1" dirty="0"/>
          </a:p>
        </p:txBody>
      </p:sp>
      <p:sp>
        <p:nvSpPr>
          <p:cNvPr id="6687" name="Rectangle 6686">
            <a:extLst>
              <a:ext uri="{FF2B5EF4-FFF2-40B4-BE49-F238E27FC236}">
                <a16:creationId xmlns:a16="http://schemas.microsoft.com/office/drawing/2014/main" id="{C1A17232-0074-33F1-7019-ABC382D2EA1E}"/>
              </a:ext>
            </a:extLst>
          </p:cNvPr>
          <p:cNvSpPr/>
          <p:nvPr/>
        </p:nvSpPr>
        <p:spPr>
          <a:xfrm>
            <a:off x="2485164" y="3137095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18</a:t>
            </a:r>
            <a:endParaRPr lang="en-SA" sz="1800" b="1" dirty="0"/>
          </a:p>
        </p:txBody>
      </p:sp>
      <p:sp>
        <p:nvSpPr>
          <p:cNvPr id="6688" name="Rectangle 6687">
            <a:extLst>
              <a:ext uri="{FF2B5EF4-FFF2-40B4-BE49-F238E27FC236}">
                <a16:creationId xmlns:a16="http://schemas.microsoft.com/office/drawing/2014/main" id="{D183F68C-FFF2-9DE9-8280-80DAF7C33374}"/>
              </a:ext>
            </a:extLst>
          </p:cNvPr>
          <p:cNvSpPr/>
          <p:nvPr/>
        </p:nvSpPr>
        <p:spPr>
          <a:xfrm>
            <a:off x="232810" y="3528948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19</a:t>
            </a:r>
            <a:endParaRPr lang="en-SA" sz="1800" b="1" dirty="0"/>
          </a:p>
        </p:txBody>
      </p:sp>
      <p:sp>
        <p:nvSpPr>
          <p:cNvPr id="6689" name="Rectangle 6688">
            <a:extLst>
              <a:ext uri="{FF2B5EF4-FFF2-40B4-BE49-F238E27FC236}">
                <a16:creationId xmlns:a16="http://schemas.microsoft.com/office/drawing/2014/main" id="{7C211E91-3BCF-39D8-96D6-E3A7A15BBEF3}"/>
              </a:ext>
            </a:extLst>
          </p:cNvPr>
          <p:cNvSpPr/>
          <p:nvPr/>
        </p:nvSpPr>
        <p:spPr>
          <a:xfrm>
            <a:off x="684138" y="3514187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20</a:t>
            </a:r>
            <a:endParaRPr lang="en-SA" sz="1800" b="1" dirty="0"/>
          </a:p>
        </p:txBody>
      </p:sp>
      <p:sp>
        <p:nvSpPr>
          <p:cNvPr id="7040" name="Rectangle 7039">
            <a:extLst>
              <a:ext uri="{FF2B5EF4-FFF2-40B4-BE49-F238E27FC236}">
                <a16:creationId xmlns:a16="http://schemas.microsoft.com/office/drawing/2014/main" id="{53453A87-1355-1D09-5F6E-2166AEB7BE63}"/>
              </a:ext>
            </a:extLst>
          </p:cNvPr>
          <p:cNvSpPr/>
          <p:nvPr/>
        </p:nvSpPr>
        <p:spPr>
          <a:xfrm>
            <a:off x="1124948" y="3511523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21</a:t>
            </a:r>
            <a:endParaRPr lang="en-SA" sz="1800" b="1" dirty="0"/>
          </a:p>
        </p:txBody>
      </p:sp>
      <p:sp>
        <p:nvSpPr>
          <p:cNvPr id="7041" name="Rectangle 7040">
            <a:extLst>
              <a:ext uri="{FF2B5EF4-FFF2-40B4-BE49-F238E27FC236}">
                <a16:creationId xmlns:a16="http://schemas.microsoft.com/office/drawing/2014/main" id="{67FB50AE-D41F-EDAC-F0DC-BF4A454D1FF4}"/>
              </a:ext>
            </a:extLst>
          </p:cNvPr>
          <p:cNvSpPr/>
          <p:nvPr/>
        </p:nvSpPr>
        <p:spPr>
          <a:xfrm>
            <a:off x="1575392" y="3510594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22</a:t>
            </a:r>
            <a:endParaRPr lang="en-SA" sz="1800" b="1" dirty="0"/>
          </a:p>
        </p:txBody>
      </p:sp>
      <p:sp>
        <p:nvSpPr>
          <p:cNvPr id="7042" name="Rectangle 7041">
            <a:extLst>
              <a:ext uri="{FF2B5EF4-FFF2-40B4-BE49-F238E27FC236}">
                <a16:creationId xmlns:a16="http://schemas.microsoft.com/office/drawing/2014/main" id="{44048DCD-96DF-3B2A-3DA1-F796240D31F7}"/>
              </a:ext>
            </a:extLst>
          </p:cNvPr>
          <p:cNvSpPr/>
          <p:nvPr/>
        </p:nvSpPr>
        <p:spPr>
          <a:xfrm>
            <a:off x="2025836" y="3515798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23</a:t>
            </a:r>
            <a:endParaRPr lang="en-SA" sz="1800" b="1" dirty="0"/>
          </a:p>
        </p:txBody>
      </p:sp>
      <p:sp>
        <p:nvSpPr>
          <p:cNvPr id="7043" name="Rectangle 7042">
            <a:extLst>
              <a:ext uri="{FF2B5EF4-FFF2-40B4-BE49-F238E27FC236}">
                <a16:creationId xmlns:a16="http://schemas.microsoft.com/office/drawing/2014/main" id="{DA8C57B5-402F-4959-8CED-5ADBA107658C}"/>
              </a:ext>
            </a:extLst>
          </p:cNvPr>
          <p:cNvSpPr/>
          <p:nvPr/>
        </p:nvSpPr>
        <p:spPr>
          <a:xfrm>
            <a:off x="2478112" y="3508409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24</a:t>
            </a:r>
            <a:endParaRPr lang="en-SA" sz="1800" b="1" dirty="0"/>
          </a:p>
        </p:txBody>
      </p:sp>
      <p:sp>
        <p:nvSpPr>
          <p:cNvPr id="7044" name="Rectangle 7043">
            <a:extLst>
              <a:ext uri="{FF2B5EF4-FFF2-40B4-BE49-F238E27FC236}">
                <a16:creationId xmlns:a16="http://schemas.microsoft.com/office/drawing/2014/main" id="{3C5A9BED-0634-A1E6-444E-8AC25B58BB61}"/>
              </a:ext>
            </a:extLst>
          </p:cNvPr>
          <p:cNvSpPr/>
          <p:nvPr/>
        </p:nvSpPr>
        <p:spPr>
          <a:xfrm>
            <a:off x="225290" y="3882084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25</a:t>
            </a:r>
            <a:endParaRPr lang="en-SA" sz="1800" b="1" dirty="0"/>
          </a:p>
        </p:txBody>
      </p:sp>
      <p:sp>
        <p:nvSpPr>
          <p:cNvPr id="7045" name="Rectangle 7044">
            <a:extLst>
              <a:ext uri="{FF2B5EF4-FFF2-40B4-BE49-F238E27FC236}">
                <a16:creationId xmlns:a16="http://schemas.microsoft.com/office/drawing/2014/main" id="{D99157D0-542E-8309-82C1-C8E9E33B9886}"/>
              </a:ext>
            </a:extLst>
          </p:cNvPr>
          <p:cNvSpPr/>
          <p:nvPr/>
        </p:nvSpPr>
        <p:spPr>
          <a:xfrm>
            <a:off x="679308" y="3885177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26</a:t>
            </a:r>
            <a:endParaRPr lang="en-SA" sz="1800" b="1" dirty="0"/>
          </a:p>
        </p:txBody>
      </p:sp>
      <p:sp>
        <p:nvSpPr>
          <p:cNvPr id="7046" name="Rectangle 7045">
            <a:extLst>
              <a:ext uri="{FF2B5EF4-FFF2-40B4-BE49-F238E27FC236}">
                <a16:creationId xmlns:a16="http://schemas.microsoft.com/office/drawing/2014/main" id="{FE6DCF5B-A118-7FE5-9EC1-B2A5966CF09E}"/>
              </a:ext>
            </a:extLst>
          </p:cNvPr>
          <p:cNvSpPr/>
          <p:nvPr/>
        </p:nvSpPr>
        <p:spPr>
          <a:xfrm>
            <a:off x="1131472" y="3885177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27</a:t>
            </a:r>
            <a:endParaRPr lang="en-SA" sz="1800" b="1" dirty="0"/>
          </a:p>
        </p:txBody>
      </p:sp>
      <p:sp>
        <p:nvSpPr>
          <p:cNvPr id="7047" name="Rectangle 7046">
            <a:extLst>
              <a:ext uri="{FF2B5EF4-FFF2-40B4-BE49-F238E27FC236}">
                <a16:creationId xmlns:a16="http://schemas.microsoft.com/office/drawing/2014/main" id="{44EC9F52-BD4E-A1B8-08B9-2443646B2794}"/>
              </a:ext>
            </a:extLst>
          </p:cNvPr>
          <p:cNvSpPr/>
          <p:nvPr/>
        </p:nvSpPr>
        <p:spPr>
          <a:xfrm>
            <a:off x="1573560" y="3864668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28</a:t>
            </a:r>
            <a:endParaRPr lang="en-SA" sz="1800" b="1" dirty="0"/>
          </a:p>
        </p:txBody>
      </p:sp>
      <p:sp>
        <p:nvSpPr>
          <p:cNvPr id="7048" name="Rectangle 7047">
            <a:extLst>
              <a:ext uri="{FF2B5EF4-FFF2-40B4-BE49-F238E27FC236}">
                <a16:creationId xmlns:a16="http://schemas.microsoft.com/office/drawing/2014/main" id="{D5BA59F8-1852-D247-E3DB-0B2C7956D586}"/>
              </a:ext>
            </a:extLst>
          </p:cNvPr>
          <p:cNvSpPr/>
          <p:nvPr/>
        </p:nvSpPr>
        <p:spPr>
          <a:xfrm>
            <a:off x="2007655" y="3874310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29</a:t>
            </a:r>
            <a:endParaRPr lang="en-SA" sz="1800" b="1" dirty="0"/>
          </a:p>
        </p:txBody>
      </p:sp>
      <p:sp>
        <p:nvSpPr>
          <p:cNvPr id="7049" name="Rectangle 7048">
            <a:extLst>
              <a:ext uri="{FF2B5EF4-FFF2-40B4-BE49-F238E27FC236}">
                <a16:creationId xmlns:a16="http://schemas.microsoft.com/office/drawing/2014/main" id="{4AAA727E-DDD0-23EA-E5C3-B58C80086F90}"/>
              </a:ext>
            </a:extLst>
          </p:cNvPr>
          <p:cNvSpPr/>
          <p:nvPr/>
        </p:nvSpPr>
        <p:spPr>
          <a:xfrm>
            <a:off x="2448523" y="3864668"/>
            <a:ext cx="438978" cy="368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SA" sz="1800" b="1" dirty="0">
                <a:solidFill>
                  <a:schemeClr val="tx1"/>
                </a:solidFill>
              </a:rPr>
              <a:t>30</a:t>
            </a:r>
            <a:endParaRPr lang="en-SA" sz="1800" b="1" dirty="0"/>
          </a:p>
        </p:txBody>
      </p:sp>
      <p:sp>
        <p:nvSpPr>
          <p:cNvPr id="7050" name="TextBox 7049">
            <a:extLst>
              <a:ext uri="{FF2B5EF4-FFF2-40B4-BE49-F238E27FC236}">
                <a16:creationId xmlns:a16="http://schemas.microsoft.com/office/drawing/2014/main" id="{195A5A23-0D92-0C55-F22D-F3865ED4FB77}"/>
              </a:ext>
            </a:extLst>
          </p:cNvPr>
          <p:cNvSpPr txBox="1"/>
          <p:nvPr/>
        </p:nvSpPr>
        <p:spPr>
          <a:xfrm>
            <a:off x="2600085" y="1042039"/>
            <a:ext cx="21470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SA" sz="1800" dirty="0">
                <a:latin typeface="Comic Sans MS" panose="030F0902030302020204" pitchFamily="66" charset="0"/>
              </a:rPr>
              <a:t> </a:t>
            </a:r>
            <a:r>
              <a:rPr lang="en-SA" sz="2400" b="1" dirty="0">
                <a:solidFill>
                  <a:srgbClr val="6C83C5"/>
                </a:solidFill>
                <a:latin typeface="Comic Sans MS" panose="030F0902030302020204" pitchFamily="66" charset="0"/>
              </a:rPr>
              <a:t>/    /1445 H</a:t>
            </a:r>
            <a:endParaRPr lang="en-SA" sz="3200" b="1" dirty="0">
              <a:solidFill>
                <a:srgbClr val="6C83C5"/>
              </a:solidFill>
              <a:latin typeface="Comic Sans MS" panose="030F0902030302020204" pitchFamily="66" charset="0"/>
            </a:endParaRPr>
          </a:p>
        </p:txBody>
      </p:sp>
      <p:sp>
        <p:nvSpPr>
          <p:cNvPr id="7057" name="Google Shape;6615;p66">
            <a:extLst>
              <a:ext uri="{FF2B5EF4-FFF2-40B4-BE49-F238E27FC236}">
                <a16:creationId xmlns:a16="http://schemas.microsoft.com/office/drawing/2014/main" id="{130DE6EC-EFFA-8D43-44A0-CAFA46458ED3}"/>
              </a:ext>
            </a:extLst>
          </p:cNvPr>
          <p:cNvSpPr/>
          <p:nvPr/>
        </p:nvSpPr>
        <p:spPr>
          <a:xfrm>
            <a:off x="3661398" y="357793"/>
            <a:ext cx="1225575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7" name="Rectangle 6666">
            <a:extLst>
              <a:ext uri="{FF2B5EF4-FFF2-40B4-BE49-F238E27FC236}">
                <a16:creationId xmlns:a16="http://schemas.microsoft.com/office/drawing/2014/main" id="{628BA8C2-DF04-6388-6E08-2E52805D3B4E}"/>
              </a:ext>
            </a:extLst>
          </p:cNvPr>
          <p:cNvSpPr/>
          <p:nvPr/>
        </p:nvSpPr>
        <p:spPr>
          <a:xfrm>
            <a:off x="3581072" y="279461"/>
            <a:ext cx="1448978" cy="737028"/>
          </a:xfrm>
          <a:custGeom>
            <a:avLst/>
            <a:gdLst>
              <a:gd name="connsiteX0" fmla="*/ 0 w 1448978"/>
              <a:gd name="connsiteY0" fmla="*/ 0 h 737028"/>
              <a:gd name="connsiteX1" fmla="*/ 454013 w 1448978"/>
              <a:gd name="connsiteY1" fmla="*/ 0 h 737028"/>
              <a:gd name="connsiteX2" fmla="*/ 951496 w 1448978"/>
              <a:gd name="connsiteY2" fmla="*/ 0 h 737028"/>
              <a:gd name="connsiteX3" fmla="*/ 1448978 w 1448978"/>
              <a:gd name="connsiteY3" fmla="*/ 0 h 737028"/>
              <a:gd name="connsiteX4" fmla="*/ 1448978 w 1448978"/>
              <a:gd name="connsiteY4" fmla="*/ 383255 h 737028"/>
              <a:gd name="connsiteX5" fmla="*/ 1448978 w 1448978"/>
              <a:gd name="connsiteY5" fmla="*/ 737028 h 737028"/>
              <a:gd name="connsiteX6" fmla="*/ 965985 w 1448978"/>
              <a:gd name="connsiteY6" fmla="*/ 737028 h 737028"/>
              <a:gd name="connsiteX7" fmla="*/ 511972 w 1448978"/>
              <a:gd name="connsiteY7" fmla="*/ 737028 h 737028"/>
              <a:gd name="connsiteX8" fmla="*/ 0 w 1448978"/>
              <a:gd name="connsiteY8" fmla="*/ 737028 h 737028"/>
              <a:gd name="connsiteX9" fmla="*/ 0 w 1448978"/>
              <a:gd name="connsiteY9" fmla="*/ 353773 h 737028"/>
              <a:gd name="connsiteX10" fmla="*/ 0 w 1448978"/>
              <a:gd name="connsiteY10" fmla="*/ 0 h 737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48978" h="737028" extrusionOk="0">
                <a:moveTo>
                  <a:pt x="0" y="0"/>
                </a:moveTo>
                <a:cubicBezTo>
                  <a:pt x="220022" y="-26905"/>
                  <a:pt x="336240" y="46293"/>
                  <a:pt x="454013" y="0"/>
                </a:cubicBezTo>
                <a:cubicBezTo>
                  <a:pt x="571786" y="-46293"/>
                  <a:pt x="838326" y="3313"/>
                  <a:pt x="951496" y="0"/>
                </a:cubicBezTo>
                <a:cubicBezTo>
                  <a:pt x="1064666" y="-3313"/>
                  <a:pt x="1218813" y="52748"/>
                  <a:pt x="1448978" y="0"/>
                </a:cubicBezTo>
                <a:cubicBezTo>
                  <a:pt x="1461299" y="135486"/>
                  <a:pt x="1420050" y="243097"/>
                  <a:pt x="1448978" y="383255"/>
                </a:cubicBezTo>
                <a:cubicBezTo>
                  <a:pt x="1477906" y="523413"/>
                  <a:pt x="1426330" y="619852"/>
                  <a:pt x="1448978" y="737028"/>
                </a:cubicBezTo>
                <a:cubicBezTo>
                  <a:pt x="1294510" y="785557"/>
                  <a:pt x="1152637" y="686401"/>
                  <a:pt x="965985" y="737028"/>
                </a:cubicBezTo>
                <a:cubicBezTo>
                  <a:pt x="779333" y="787655"/>
                  <a:pt x="648307" y="700797"/>
                  <a:pt x="511972" y="737028"/>
                </a:cubicBezTo>
                <a:cubicBezTo>
                  <a:pt x="375637" y="773259"/>
                  <a:pt x="244005" y="709847"/>
                  <a:pt x="0" y="737028"/>
                </a:cubicBezTo>
                <a:cubicBezTo>
                  <a:pt x="-36559" y="631746"/>
                  <a:pt x="10744" y="474076"/>
                  <a:pt x="0" y="353773"/>
                </a:cubicBezTo>
                <a:cubicBezTo>
                  <a:pt x="-10744" y="233471"/>
                  <a:pt x="31686" y="143947"/>
                  <a:pt x="0" y="0"/>
                </a:cubicBezTo>
                <a:close/>
              </a:path>
            </a:pathLst>
          </a:custGeom>
          <a:noFill/>
          <a:ln w="3175">
            <a:noFill/>
            <a:extLst>
              <a:ext uri="{C807C97D-BFC1-408E-A445-0C87EB9F89A2}">
                <ask:lineSketchStyleProps xmlns:ask="http://schemas.microsoft.com/office/drawing/2018/sketchyshapes" sd="852854689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 anchorCtr="1"/>
          <a:lstStyle/>
          <a:p>
            <a:pPr algn="just"/>
            <a:r>
              <a:rPr lang="en-US" sz="1800" b="1" i="0" u="none" strike="noStrike" cap="none" dirty="0">
                <a:solidFill>
                  <a:schemeClr val="accent5">
                    <a:lumMod val="75000"/>
                  </a:schemeClr>
                </a:solidFill>
                <a:effectLst/>
                <a:latin typeface="Comic Sans MS" panose="030F0902030302020204" pitchFamily="66" charset="0"/>
                <a:ea typeface="Arial"/>
                <a:cs typeface="Arial"/>
                <a:sym typeface="Arial"/>
              </a:rPr>
              <a:t>Tuesday</a:t>
            </a:r>
            <a:endParaRPr lang="en-SA" sz="1800" b="1" dirty="0">
              <a:solidFill>
                <a:schemeClr val="accent5">
                  <a:lumMod val="75000"/>
                </a:schemeClr>
              </a:solidFill>
              <a:latin typeface="Comic Sans MS" panose="030F0902030302020204" pitchFamily="66" charset="0"/>
            </a:endParaRPr>
          </a:p>
          <a:p>
            <a:pPr algn="ctr"/>
            <a:endParaRPr lang="en-SA" dirty="0"/>
          </a:p>
        </p:txBody>
      </p:sp>
      <p:sp>
        <p:nvSpPr>
          <p:cNvPr id="6948" name="TextBox 6947">
            <a:extLst>
              <a:ext uri="{FF2B5EF4-FFF2-40B4-BE49-F238E27FC236}">
                <a16:creationId xmlns:a16="http://schemas.microsoft.com/office/drawing/2014/main" id="{5FB652C0-7B73-C1FF-19FD-C4FE72B1154D}"/>
              </a:ext>
            </a:extLst>
          </p:cNvPr>
          <p:cNvSpPr txBox="1"/>
          <p:nvPr/>
        </p:nvSpPr>
        <p:spPr>
          <a:xfrm>
            <a:off x="4629645" y="2140604"/>
            <a:ext cx="5710769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SA" sz="2400" dirty="0">
                <a:solidFill>
                  <a:srgbClr val="6C83C5"/>
                </a:solidFill>
                <a:latin typeface="Comic Sans MS" panose="030F0902030302020204" pitchFamily="66" charset="0"/>
              </a:rPr>
              <a:t>3 </a:t>
            </a:r>
            <a:r>
              <a:rPr lang="en-US" sz="2400" b="1" dirty="0">
                <a:solidFill>
                  <a:srgbClr val="6C83C5"/>
                </a:solidFill>
                <a:effectLst/>
                <a:latin typeface="Comic Sans MS" panose="030F0902030302020204" pitchFamily="66" charset="0"/>
              </a:rPr>
              <a:t>Wild Animals </a:t>
            </a:r>
            <a:endParaRPr lang="en-US" sz="4000" dirty="0">
              <a:solidFill>
                <a:srgbClr val="6C83C5"/>
              </a:solidFill>
              <a:latin typeface="Comic Sans MS" panose="030F0902030302020204" pitchFamily="66" charset="0"/>
            </a:endParaRPr>
          </a:p>
          <a:p>
            <a:endParaRPr lang="en-US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  <a:p>
            <a:endParaRPr lang="en-SA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6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9.87654E-7 L 0.23524 -0.2620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6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53" y="-131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0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66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1.23457E-7 L 0.18733 -0.26451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66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-126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1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66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2.34568E-6 L 0.1434 -0.25895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66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70" y="-1296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2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66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-2.83951E-6 L 0.09548 -0.26111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66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774" y="-130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3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6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4.19753E-6 L 0.00087 -0.26234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66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-131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5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70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2.71605E-6 L 0.03698 -0.33086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66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-165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59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70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96296E-6 L -0.00729 -0.54074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70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5" y="-27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9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70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1.11111E-6 L 0.03507 -0.54259 " pathEditMode="relative" rAng="0" ptsTypes="AA">
                                      <p:cBhvr>
                                        <p:cTn id="41" dur="2000" fill="hold"/>
                                        <p:tgtEl>
                                          <p:spTgt spid="70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271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8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70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8195 -0.5463 " pathEditMode="relative" ptsTypes="AA">
                                      <p:cBhvr>
                                        <p:cTn id="46" dur="2000" fill="hold"/>
                                        <p:tgtEl>
                                          <p:spTgt spid="70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7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70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6.17284E-7 L 0.13507 -0.54753 " pathEditMode="relative" rAng="0" ptsTypes="AA">
                                      <p:cBhvr>
                                        <p:cTn id="51" dur="2000" fill="hold"/>
                                        <p:tgtEl>
                                          <p:spTgt spid="70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53" y="-273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6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70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75 -0.54351 " pathEditMode="relative" ptsTypes="AA">
                                      <p:cBhvr>
                                        <p:cTn id="56" dur="2000" fill="hold"/>
                                        <p:tgtEl>
                                          <p:spTgt spid="70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5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70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3646 -0.54691 " pathEditMode="relative" ptsTypes="AA">
                                      <p:cBhvr>
                                        <p:cTn id="61" dur="2000" fill="hold"/>
                                        <p:tgtEl>
                                          <p:spTgt spid="70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4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70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1.23457E-6 L -0.00955 -0.4716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70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6" y="-235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3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70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1.23457E-7 L 0.08629 -0.47315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70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06" y="-236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1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7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3768 -0.4821 " pathEditMode="relative" ptsTypes="AA">
                                      <p:cBhvr>
                                        <p:cTn id="76" dur="2000" fill="hold"/>
                                        <p:tgtEl>
                                          <p:spTgt spid="70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0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66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7413 -0.47994 " pathEditMode="relative" ptsTypes="AA">
                                      <p:cBhvr>
                                        <p:cTn id="81" dur="2000" fill="hold"/>
                                        <p:tgtEl>
                                          <p:spTgt spid="66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9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66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2344 -0.47778 " pathEditMode="relative" ptsTypes="AA">
                                      <p:cBhvr>
                                        <p:cTn id="86" dur="2000" fill="hold"/>
                                        <p:tgtEl>
                                          <p:spTgt spid="66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8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66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2777 -0.40586 " pathEditMode="relative" ptsTypes="AA">
                                      <p:cBhvr>
                                        <p:cTn id="91" dur="2000" fill="hold"/>
                                        <p:tgtEl>
                                          <p:spTgt spid="66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7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66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2395 -0.40648 " pathEditMode="relative" ptsTypes="AA">
                                      <p:cBhvr>
                                        <p:cTn id="96" dur="2000" fill="hold"/>
                                        <p:tgtEl>
                                          <p:spTgt spid="66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6"/>
                  </p:tgtEl>
                </p:cond>
              </p:nextCondLst>
            </p:seq>
            <p:seq concurrent="1" nextAc="seek">
              <p:cTn id="97" restart="whenNotActive" fill="hold" evtFilter="cancelBubble" nodeType="interactiveSeq">
                <p:stCondLst>
                  <p:cond evt="onClick" delay="0">
                    <p:tgtEl>
                      <p:spTgt spid="66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" fill="hold">
                      <p:stCondLst>
                        <p:cond delay="0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8386 -0.40864 " pathEditMode="relative" ptsTypes="AA">
                                      <p:cBhvr>
                                        <p:cTn id="101" dur="2000" fill="hold"/>
                                        <p:tgtEl>
                                          <p:spTgt spid="66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5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66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2691 -0.40679 " pathEditMode="relative" ptsTypes="AA">
                                      <p:cBhvr>
                                        <p:cTn id="106" dur="2000" fill="hold"/>
                                        <p:tgtEl>
                                          <p:spTgt spid="66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2"/>
                  </p:tgtEl>
                </p:cond>
              </p:nextCondLst>
            </p:seq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66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0486 -0.33241 " pathEditMode="relative" ptsTypes="AA">
                                      <p:cBhvr>
                                        <p:cTn id="111" dur="2000" fill="hold"/>
                                        <p:tgtEl>
                                          <p:spTgt spid="66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1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66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1.35802E-6 L 0.08959 -0.32747 " pathEditMode="relative" rAng="0" ptsTypes="AA">
                                      <p:cBhvr>
                                        <p:cTn id="116" dur="2000" fill="hold"/>
                                        <p:tgtEl>
                                          <p:spTgt spid="66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79" y="-163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9"/>
                  </p:tgtEl>
                </p:cond>
              </p:nextCondLst>
            </p:seq>
            <p:seq concurrent="1" nextAc="seek">
              <p:cTn id="117" restart="whenNotActive" fill="hold" evtFilter="cancelBubble" nodeType="interactiveSeq">
                <p:stCondLst>
                  <p:cond evt="onClick" delay="0">
                    <p:tgtEl>
                      <p:spTgt spid="66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8" fill="hold">
                      <p:stCondLst>
                        <p:cond delay="0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85185E-6 L 0.14705 -0.32747 " pathEditMode="relative" rAng="0" ptsTypes="AA">
                                      <p:cBhvr>
                                        <p:cTn id="121" dur="2000" fill="hold"/>
                                        <p:tgtEl>
                                          <p:spTgt spid="66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44" y="-163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8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66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1.85185E-6 L 0.19583 -0.33179 " pathEditMode="relative" rAng="0" ptsTypes="AA">
                                      <p:cBhvr>
                                        <p:cTn id="126" dur="2000" fill="hold"/>
                                        <p:tgtEl>
                                          <p:spTgt spid="66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792" y="-166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7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66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1.85185E-6 L 0.24098 -0.33055 " pathEditMode="relative" rAng="0" ptsTypes="AA">
                                      <p:cBhvr>
                                        <p:cTn id="131" dur="2000" fill="hold"/>
                                        <p:tgtEl>
                                          <p:spTgt spid="66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049" y="-165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6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66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4.69136E-6 L 0.04705 -0.2645 " pathEditMode="relative" rAng="0" ptsTypes="AA">
                                      <p:cBhvr>
                                        <p:cTn id="136" dur="2000" fill="hold"/>
                                        <p:tgtEl>
                                          <p:spTgt spid="66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44" y="-1324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74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66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4531 -0.32963 " pathEditMode="relative" ptsTypes="AA">
                                      <p:cBhvr>
                                        <p:cTn id="141" dur="2000" fill="hold"/>
                                        <p:tgtEl>
                                          <p:spTgt spid="66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0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66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7587 -0.40185 " pathEditMode="relative" ptsTypes="AA">
                                      <p:cBhvr>
                                        <p:cTn id="146" dur="2000" fill="hold"/>
                                        <p:tgtEl>
                                          <p:spTgt spid="66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3"/>
                  </p:tgtEl>
                </p:cond>
              </p:nextCondLst>
            </p:seq>
            <p:seq concurrent="1" nextAc="seek">
              <p:cTn id="147" restart="whenNotActive" fill="hold" evtFilter="cancelBubble" nodeType="interactiveSeq">
                <p:stCondLst>
                  <p:cond evt="onClick" delay="0">
                    <p:tgtEl>
                      <p:spTgt spid="66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" fill="hold">
                      <p:stCondLst>
                        <p:cond delay="0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4149 -0.40556 " pathEditMode="relative" ptsTypes="AA">
                                      <p:cBhvr>
                                        <p:cTn id="151" dur="2000" fill="hold"/>
                                        <p:tgtEl>
                                          <p:spTgt spid="66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84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70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283 -0.48272 " pathEditMode="relative" ptsTypes="AA">
                                      <p:cBhvr>
                                        <p:cTn id="156" dur="2000" fill="hold"/>
                                        <p:tgtEl>
                                          <p:spTgt spid="70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42"/>
                  </p:tgtEl>
                </p:cond>
              </p:nextCondLst>
            </p:seq>
            <p:seq concurrent="1" nextAc="seek">
              <p:cTn id="157" restart="whenNotActive" fill="hold" evtFilter="cancelBubble" nodeType="interactiveSeq">
                <p:stCondLst>
                  <p:cond evt="onClick" delay="0">
                    <p:tgtEl>
                      <p:spTgt spid="66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8" fill="hold">
                      <p:stCondLst>
                        <p:cond delay="0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5679E-6 L 0.66893 0.18024 " pathEditMode="relative" rAng="0" ptsTypes="AA">
                                      <p:cBhvr>
                                        <p:cTn id="161" dur="2000" fill="hold"/>
                                        <p:tgtEl>
                                          <p:spTgt spid="66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437" y="90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65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66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54167 0.15864 " pathEditMode="relative" ptsTypes="AA">
                                      <p:cBhvr>
                                        <p:cTn id="166" dur="2000" fill="hold"/>
                                        <p:tgtEl>
                                          <p:spTgt spid="66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66"/>
                  </p:tgtEl>
                </p:cond>
              </p:nextCondLst>
            </p:seq>
            <p:seq concurrent="1" nextAc="seek">
              <p:cTn id="167" restart="whenNotActive" fill="hold" evtFilter="cancelBubble" nodeType="interactiveSeq">
                <p:stCondLst>
                  <p:cond evt="onClick" delay="0">
                    <p:tgtEl>
                      <p:spTgt spid="66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" fill="hold">
                      <p:stCondLst>
                        <p:cond delay="0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07407E-6 L 0.3573 0.1145 " pathEditMode="relative" rAng="0" ptsTypes="AA">
                                      <p:cBhvr>
                                        <p:cTn id="171" dur="2000" fill="hold"/>
                                        <p:tgtEl>
                                          <p:spTgt spid="66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65" y="57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67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66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8524 0.18766 " pathEditMode="relative" ptsTypes="AA">
                                      <p:cBhvr>
                                        <p:cTn id="176" dur="2000" fill="hold"/>
                                        <p:tgtEl>
                                          <p:spTgt spid="66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68"/>
                  </p:tgtEl>
                </p:cond>
              </p:nextCondLst>
            </p:seq>
            <p:seq concurrent="1" nextAc="seek">
              <p:cTn id="177" restart="whenNotActive" fill="hold" evtFilter="cancelBubble" nodeType="interactiveSeq">
                <p:stCondLst>
                  <p:cond evt="onClick" delay="0">
                    <p:tgtEl>
                      <p:spTgt spid="66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8" fill="hold">
                      <p:stCondLst>
                        <p:cond delay="0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1216 0.16512 " pathEditMode="relative" ptsTypes="AA">
                                      <p:cBhvr>
                                        <p:cTn id="181" dur="2000" fill="hold"/>
                                        <p:tgtEl>
                                          <p:spTgt spid="66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69"/>
                  </p:tgtEl>
                </p:cond>
              </p:nextCondLst>
            </p:seq>
          </p:childTnLst>
        </p:cTn>
      </p:par>
    </p:tnLst>
    <p:bldLst>
      <p:bldP spid="6665" grpId="0"/>
      <p:bldP spid="6666" grpId="0"/>
      <p:bldP spid="6668" grpId="0"/>
      <p:bldP spid="6669" grpId="0"/>
      <p:bldP spid="6670" grpId="0"/>
      <p:bldP spid="6671" grpId="0"/>
      <p:bldP spid="6672" grpId="0"/>
      <p:bldP spid="6673" grpId="0"/>
      <p:bldP spid="6674" grpId="0"/>
      <p:bldP spid="6675" grpId="0"/>
      <p:bldP spid="6676" grpId="0"/>
      <p:bldP spid="6677" grpId="0"/>
      <p:bldP spid="6678" grpId="0"/>
      <p:bldP spid="6679" grpId="0"/>
      <p:bldP spid="6680" grpId="0"/>
      <p:bldP spid="6680" grpId="1"/>
      <p:bldP spid="6681" grpId="0"/>
      <p:bldP spid="6682" grpId="0"/>
      <p:bldP spid="6683" grpId="0"/>
      <p:bldP spid="6684" grpId="0"/>
      <p:bldP spid="6685" grpId="0"/>
      <p:bldP spid="6686" grpId="0"/>
      <p:bldP spid="6687" grpId="0"/>
      <p:bldP spid="6688" grpId="0"/>
      <p:bldP spid="6689" grpId="0"/>
      <p:bldP spid="7040" grpId="0"/>
      <p:bldP spid="7041" grpId="0"/>
      <p:bldP spid="7042" grpId="0"/>
      <p:bldP spid="7043" grpId="0"/>
      <p:bldP spid="7044" grpId="0"/>
      <p:bldP spid="7045" grpId="0"/>
      <p:bldP spid="7046" grpId="0"/>
      <p:bldP spid="7047" grpId="0"/>
      <p:bldP spid="7048" grpId="0"/>
      <p:bldP spid="7049" grpId="0"/>
      <p:bldP spid="666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3" name="Google Shape;2573;p46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4" name="Google Shape;2574;p46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5" name="Google Shape;2575;p46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6" name="Google Shape;2576;p46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577" name="Google Shape;2577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83" name="Google Shape;2583;p46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84" name="Google Shape;2584;p46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85" name="Google Shape;2585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91" name="Google Shape;2591;p46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92" name="Google Shape;2592;p46"/>
          <p:cNvGrpSpPr/>
          <p:nvPr/>
        </p:nvGrpSpPr>
        <p:grpSpPr>
          <a:xfrm>
            <a:off x="7392207" y="2674472"/>
            <a:ext cx="1320767" cy="1774220"/>
            <a:chOff x="5299300" y="1742213"/>
            <a:chExt cx="1278450" cy="1717375"/>
          </a:xfrm>
        </p:grpSpPr>
        <p:sp>
          <p:nvSpPr>
            <p:cNvPr id="2593" name="Google Shape;2593;p46"/>
            <p:cNvSpPr/>
            <p:nvPr/>
          </p:nvSpPr>
          <p:spPr>
            <a:xfrm>
              <a:off x="5945250" y="3075738"/>
              <a:ext cx="300550" cy="348625"/>
            </a:xfrm>
            <a:custGeom>
              <a:avLst/>
              <a:gdLst/>
              <a:ahLst/>
              <a:cxnLst/>
              <a:rect l="l" t="t" r="r" b="b"/>
              <a:pathLst>
                <a:path w="12022" h="13945" extrusionOk="0">
                  <a:moveTo>
                    <a:pt x="5101" y="0"/>
                  </a:moveTo>
                  <a:lnTo>
                    <a:pt x="4973" y="26"/>
                  </a:lnTo>
                  <a:lnTo>
                    <a:pt x="4845" y="77"/>
                  </a:lnTo>
                  <a:lnTo>
                    <a:pt x="4742" y="154"/>
                  </a:lnTo>
                  <a:lnTo>
                    <a:pt x="4640" y="231"/>
                  </a:lnTo>
                  <a:lnTo>
                    <a:pt x="4563" y="333"/>
                  </a:lnTo>
                  <a:lnTo>
                    <a:pt x="4486" y="436"/>
                  </a:lnTo>
                  <a:lnTo>
                    <a:pt x="4460" y="564"/>
                  </a:lnTo>
                  <a:lnTo>
                    <a:pt x="4332" y="1461"/>
                  </a:lnTo>
                  <a:lnTo>
                    <a:pt x="4204" y="2333"/>
                  </a:lnTo>
                  <a:lnTo>
                    <a:pt x="4101" y="3230"/>
                  </a:lnTo>
                  <a:lnTo>
                    <a:pt x="4024" y="4127"/>
                  </a:lnTo>
                  <a:lnTo>
                    <a:pt x="3973" y="4998"/>
                  </a:lnTo>
                  <a:lnTo>
                    <a:pt x="3948" y="5896"/>
                  </a:lnTo>
                  <a:lnTo>
                    <a:pt x="3948" y="6793"/>
                  </a:lnTo>
                  <a:lnTo>
                    <a:pt x="3973" y="7690"/>
                  </a:lnTo>
                  <a:lnTo>
                    <a:pt x="3717" y="7767"/>
                  </a:lnTo>
                  <a:lnTo>
                    <a:pt x="3460" y="7844"/>
                  </a:lnTo>
                  <a:lnTo>
                    <a:pt x="3204" y="7946"/>
                  </a:lnTo>
                  <a:lnTo>
                    <a:pt x="2948" y="8049"/>
                  </a:lnTo>
                  <a:lnTo>
                    <a:pt x="2461" y="8331"/>
                  </a:lnTo>
                  <a:lnTo>
                    <a:pt x="1974" y="8638"/>
                  </a:lnTo>
                  <a:lnTo>
                    <a:pt x="1538" y="8997"/>
                  </a:lnTo>
                  <a:lnTo>
                    <a:pt x="1102" y="9382"/>
                  </a:lnTo>
                  <a:lnTo>
                    <a:pt x="718" y="9740"/>
                  </a:lnTo>
                  <a:lnTo>
                    <a:pt x="359" y="10125"/>
                  </a:lnTo>
                  <a:lnTo>
                    <a:pt x="180" y="10356"/>
                  </a:lnTo>
                  <a:lnTo>
                    <a:pt x="51" y="10612"/>
                  </a:lnTo>
                  <a:lnTo>
                    <a:pt x="0" y="10843"/>
                  </a:lnTo>
                  <a:lnTo>
                    <a:pt x="0" y="11099"/>
                  </a:lnTo>
                  <a:lnTo>
                    <a:pt x="26" y="11330"/>
                  </a:lnTo>
                  <a:lnTo>
                    <a:pt x="128" y="11560"/>
                  </a:lnTo>
                  <a:lnTo>
                    <a:pt x="256" y="11765"/>
                  </a:lnTo>
                  <a:lnTo>
                    <a:pt x="410" y="11945"/>
                  </a:lnTo>
                  <a:lnTo>
                    <a:pt x="590" y="12099"/>
                  </a:lnTo>
                  <a:lnTo>
                    <a:pt x="795" y="12227"/>
                  </a:lnTo>
                  <a:lnTo>
                    <a:pt x="1000" y="12304"/>
                  </a:lnTo>
                  <a:lnTo>
                    <a:pt x="1230" y="12329"/>
                  </a:lnTo>
                  <a:lnTo>
                    <a:pt x="1487" y="12329"/>
                  </a:lnTo>
                  <a:lnTo>
                    <a:pt x="1717" y="12278"/>
                  </a:lnTo>
                  <a:lnTo>
                    <a:pt x="1948" y="12150"/>
                  </a:lnTo>
                  <a:lnTo>
                    <a:pt x="2179" y="11970"/>
                  </a:lnTo>
                  <a:lnTo>
                    <a:pt x="2486" y="11637"/>
                  </a:lnTo>
                  <a:lnTo>
                    <a:pt x="2794" y="11304"/>
                  </a:lnTo>
                  <a:lnTo>
                    <a:pt x="3358" y="10586"/>
                  </a:lnTo>
                  <a:lnTo>
                    <a:pt x="3948" y="9894"/>
                  </a:lnTo>
                  <a:lnTo>
                    <a:pt x="4229" y="9561"/>
                  </a:lnTo>
                  <a:lnTo>
                    <a:pt x="4563" y="9228"/>
                  </a:lnTo>
                  <a:lnTo>
                    <a:pt x="4716" y="9330"/>
                  </a:lnTo>
                  <a:lnTo>
                    <a:pt x="4896" y="9382"/>
                  </a:lnTo>
                  <a:lnTo>
                    <a:pt x="5050" y="9407"/>
                  </a:lnTo>
                  <a:lnTo>
                    <a:pt x="5075" y="9638"/>
                  </a:lnTo>
                  <a:lnTo>
                    <a:pt x="5127" y="9894"/>
                  </a:lnTo>
                  <a:lnTo>
                    <a:pt x="5178" y="10125"/>
                  </a:lnTo>
                  <a:lnTo>
                    <a:pt x="5255" y="10381"/>
                  </a:lnTo>
                  <a:lnTo>
                    <a:pt x="5434" y="10868"/>
                  </a:lnTo>
                  <a:lnTo>
                    <a:pt x="5665" y="11355"/>
                  </a:lnTo>
                  <a:lnTo>
                    <a:pt x="6152" y="12278"/>
                  </a:lnTo>
                  <a:lnTo>
                    <a:pt x="6383" y="12739"/>
                  </a:lnTo>
                  <a:lnTo>
                    <a:pt x="6588" y="13175"/>
                  </a:lnTo>
                  <a:lnTo>
                    <a:pt x="6690" y="13406"/>
                  </a:lnTo>
                  <a:lnTo>
                    <a:pt x="6844" y="13585"/>
                  </a:lnTo>
                  <a:lnTo>
                    <a:pt x="6998" y="13739"/>
                  </a:lnTo>
                  <a:lnTo>
                    <a:pt x="7177" y="13842"/>
                  </a:lnTo>
                  <a:lnTo>
                    <a:pt x="7382" y="13893"/>
                  </a:lnTo>
                  <a:lnTo>
                    <a:pt x="7562" y="13944"/>
                  </a:lnTo>
                  <a:lnTo>
                    <a:pt x="7767" y="13944"/>
                  </a:lnTo>
                  <a:lnTo>
                    <a:pt x="7946" y="13918"/>
                  </a:lnTo>
                  <a:lnTo>
                    <a:pt x="8126" y="13842"/>
                  </a:lnTo>
                  <a:lnTo>
                    <a:pt x="8305" y="13739"/>
                  </a:lnTo>
                  <a:lnTo>
                    <a:pt x="8433" y="13636"/>
                  </a:lnTo>
                  <a:lnTo>
                    <a:pt x="8561" y="13483"/>
                  </a:lnTo>
                  <a:lnTo>
                    <a:pt x="8664" y="13303"/>
                  </a:lnTo>
                  <a:lnTo>
                    <a:pt x="8715" y="13098"/>
                  </a:lnTo>
                  <a:lnTo>
                    <a:pt x="8741" y="12868"/>
                  </a:lnTo>
                  <a:lnTo>
                    <a:pt x="8715" y="12611"/>
                  </a:lnTo>
                  <a:lnTo>
                    <a:pt x="8664" y="12380"/>
                  </a:lnTo>
                  <a:lnTo>
                    <a:pt x="8587" y="12175"/>
                  </a:lnTo>
                  <a:lnTo>
                    <a:pt x="8433" y="11791"/>
                  </a:lnTo>
                  <a:lnTo>
                    <a:pt x="8228" y="11432"/>
                  </a:lnTo>
                  <a:lnTo>
                    <a:pt x="7972" y="11073"/>
                  </a:lnTo>
                  <a:lnTo>
                    <a:pt x="7459" y="10407"/>
                  </a:lnTo>
                  <a:lnTo>
                    <a:pt x="7203" y="10074"/>
                  </a:lnTo>
                  <a:lnTo>
                    <a:pt x="6946" y="9715"/>
                  </a:lnTo>
                  <a:lnTo>
                    <a:pt x="7613" y="9869"/>
                  </a:lnTo>
                  <a:lnTo>
                    <a:pt x="8279" y="10022"/>
                  </a:lnTo>
                  <a:lnTo>
                    <a:pt x="8946" y="10202"/>
                  </a:lnTo>
                  <a:lnTo>
                    <a:pt x="9612" y="10407"/>
                  </a:lnTo>
                  <a:lnTo>
                    <a:pt x="9945" y="10509"/>
                  </a:lnTo>
                  <a:lnTo>
                    <a:pt x="10304" y="10561"/>
                  </a:lnTo>
                  <a:lnTo>
                    <a:pt x="10638" y="10586"/>
                  </a:lnTo>
                  <a:lnTo>
                    <a:pt x="10996" y="10586"/>
                  </a:lnTo>
                  <a:lnTo>
                    <a:pt x="11150" y="10561"/>
                  </a:lnTo>
                  <a:lnTo>
                    <a:pt x="11304" y="10509"/>
                  </a:lnTo>
                  <a:lnTo>
                    <a:pt x="11432" y="10458"/>
                  </a:lnTo>
                  <a:lnTo>
                    <a:pt x="11560" y="10381"/>
                  </a:lnTo>
                  <a:lnTo>
                    <a:pt x="11688" y="10279"/>
                  </a:lnTo>
                  <a:lnTo>
                    <a:pt x="11765" y="10176"/>
                  </a:lnTo>
                  <a:lnTo>
                    <a:pt x="11868" y="10074"/>
                  </a:lnTo>
                  <a:lnTo>
                    <a:pt x="11919" y="9945"/>
                  </a:lnTo>
                  <a:lnTo>
                    <a:pt x="11970" y="9817"/>
                  </a:lnTo>
                  <a:lnTo>
                    <a:pt x="11996" y="9663"/>
                  </a:lnTo>
                  <a:lnTo>
                    <a:pt x="12022" y="9535"/>
                  </a:lnTo>
                  <a:lnTo>
                    <a:pt x="11996" y="9382"/>
                  </a:lnTo>
                  <a:lnTo>
                    <a:pt x="11970" y="9253"/>
                  </a:lnTo>
                  <a:lnTo>
                    <a:pt x="11919" y="9100"/>
                  </a:lnTo>
                  <a:lnTo>
                    <a:pt x="11817" y="8971"/>
                  </a:lnTo>
                  <a:lnTo>
                    <a:pt x="11714" y="8843"/>
                  </a:lnTo>
                  <a:lnTo>
                    <a:pt x="11483" y="8613"/>
                  </a:lnTo>
                  <a:lnTo>
                    <a:pt x="11227" y="8433"/>
                  </a:lnTo>
                  <a:lnTo>
                    <a:pt x="10945" y="8254"/>
                  </a:lnTo>
                  <a:lnTo>
                    <a:pt x="10663" y="8100"/>
                  </a:lnTo>
                  <a:lnTo>
                    <a:pt x="10330" y="7946"/>
                  </a:lnTo>
                  <a:lnTo>
                    <a:pt x="9997" y="7818"/>
                  </a:lnTo>
                  <a:lnTo>
                    <a:pt x="9638" y="7715"/>
                  </a:lnTo>
                  <a:lnTo>
                    <a:pt x="9279" y="7613"/>
                  </a:lnTo>
                  <a:lnTo>
                    <a:pt x="8561" y="7433"/>
                  </a:lnTo>
                  <a:lnTo>
                    <a:pt x="7792" y="7305"/>
                  </a:lnTo>
                  <a:lnTo>
                    <a:pt x="6357" y="7126"/>
                  </a:lnTo>
                  <a:lnTo>
                    <a:pt x="6306" y="5485"/>
                  </a:lnTo>
                  <a:lnTo>
                    <a:pt x="6254" y="3845"/>
                  </a:lnTo>
                  <a:lnTo>
                    <a:pt x="6203" y="3025"/>
                  </a:lnTo>
                  <a:lnTo>
                    <a:pt x="6152" y="2205"/>
                  </a:lnTo>
                  <a:lnTo>
                    <a:pt x="6101" y="1384"/>
                  </a:lnTo>
                  <a:lnTo>
                    <a:pt x="5998" y="564"/>
                  </a:lnTo>
                  <a:lnTo>
                    <a:pt x="5972" y="436"/>
                  </a:lnTo>
                  <a:lnTo>
                    <a:pt x="5896" y="308"/>
                  </a:lnTo>
                  <a:lnTo>
                    <a:pt x="5819" y="231"/>
                  </a:lnTo>
                  <a:lnTo>
                    <a:pt x="5716" y="128"/>
                  </a:lnTo>
                  <a:lnTo>
                    <a:pt x="5614" y="77"/>
                  </a:lnTo>
                  <a:lnTo>
                    <a:pt x="5485" y="26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46"/>
            <p:cNvSpPr/>
            <p:nvPr/>
          </p:nvSpPr>
          <p:spPr>
            <a:xfrm>
              <a:off x="5637000" y="3081488"/>
              <a:ext cx="285200" cy="378100"/>
            </a:xfrm>
            <a:custGeom>
              <a:avLst/>
              <a:gdLst/>
              <a:ahLst/>
              <a:cxnLst/>
              <a:rect l="l" t="t" r="r" b="b"/>
              <a:pathLst>
                <a:path w="11408" h="15124" extrusionOk="0">
                  <a:moveTo>
                    <a:pt x="6076" y="1"/>
                  </a:moveTo>
                  <a:lnTo>
                    <a:pt x="5948" y="26"/>
                  </a:lnTo>
                  <a:lnTo>
                    <a:pt x="5819" y="52"/>
                  </a:lnTo>
                  <a:lnTo>
                    <a:pt x="5691" y="78"/>
                  </a:lnTo>
                  <a:lnTo>
                    <a:pt x="5563" y="155"/>
                  </a:lnTo>
                  <a:lnTo>
                    <a:pt x="5461" y="232"/>
                  </a:lnTo>
                  <a:lnTo>
                    <a:pt x="5358" y="308"/>
                  </a:lnTo>
                  <a:lnTo>
                    <a:pt x="5281" y="411"/>
                  </a:lnTo>
                  <a:lnTo>
                    <a:pt x="5230" y="539"/>
                  </a:lnTo>
                  <a:lnTo>
                    <a:pt x="5204" y="667"/>
                  </a:lnTo>
                  <a:lnTo>
                    <a:pt x="5204" y="821"/>
                  </a:lnTo>
                  <a:lnTo>
                    <a:pt x="5307" y="2000"/>
                  </a:lnTo>
                  <a:lnTo>
                    <a:pt x="5332" y="3154"/>
                  </a:lnTo>
                  <a:lnTo>
                    <a:pt x="5332" y="4307"/>
                  </a:lnTo>
                  <a:lnTo>
                    <a:pt x="5256" y="5486"/>
                  </a:lnTo>
                  <a:lnTo>
                    <a:pt x="5179" y="6255"/>
                  </a:lnTo>
                  <a:lnTo>
                    <a:pt x="5076" y="7075"/>
                  </a:lnTo>
                  <a:lnTo>
                    <a:pt x="5025" y="7485"/>
                  </a:lnTo>
                  <a:lnTo>
                    <a:pt x="5025" y="7896"/>
                  </a:lnTo>
                  <a:lnTo>
                    <a:pt x="5025" y="8306"/>
                  </a:lnTo>
                  <a:lnTo>
                    <a:pt x="5076" y="8690"/>
                  </a:lnTo>
                  <a:lnTo>
                    <a:pt x="4538" y="8870"/>
                  </a:lnTo>
                  <a:lnTo>
                    <a:pt x="3974" y="9075"/>
                  </a:lnTo>
                  <a:lnTo>
                    <a:pt x="3436" y="9305"/>
                  </a:lnTo>
                  <a:lnTo>
                    <a:pt x="2897" y="9562"/>
                  </a:lnTo>
                  <a:lnTo>
                    <a:pt x="2308" y="9844"/>
                  </a:lnTo>
                  <a:lnTo>
                    <a:pt x="1693" y="10126"/>
                  </a:lnTo>
                  <a:lnTo>
                    <a:pt x="1077" y="10433"/>
                  </a:lnTo>
                  <a:lnTo>
                    <a:pt x="796" y="10613"/>
                  </a:lnTo>
                  <a:lnTo>
                    <a:pt x="514" y="10792"/>
                  </a:lnTo>
                  <a:lnTo>
                    <a:pt x="360" y="10946"/>
                  </a:lnTo>
                  <a:lnTo>
                    <a:pt x="206" y="11125"/>
                  </a:lnTo>
                  <a:lnTo>
                    <a:pt x="129" y="11305"/>
                  </a:lnTo>
                  <a:lnTo>
                    <a:pt x="52" y="11510"/>
                  </a:lnTo>
                  <a:lnTo>
                    <a:pt x="27" y="11689"/>
                  </a:lnTo>
                  <a:lnTo>
                    <a:pt x="1" y="11894"/>
                  </a:lnTo>
                  <a:lnTo>
                    <a:pt x="27" y="12099"/>
                  </a:lnTo>
                  <a:lnTo>
                    <a:pt x="103" y="12304"/>
                  </a:lnTo>
                  <a:lnTo>
                    <a:pt x="180" y="12458"/>
                  </a:lnTo>
                  <a:lnTo>
                    <a:pt x="283" y="12638"/>
                  </a:lnTo>
                  <a:lnTo>
                    <a:pt x="411" y="12766"/>
                  </a:lnTo>
                  <a:lnTo>
                    <a:pt x="565" y="12868"/>
                  </a:lnTo>
                  <a:lnTo>
                    <a:pt x="744" y="12945"/>
                  </a:lnTo>
                  <a:lnTo>
                    <a:pt x="949" y="12971"/>
                  </a:lnTo>
                  <a:lnTo>
                    <a:pt x="1180" y="12971"/>
                  </a:lnTo>
                  <a:lnTo>
                    <a:pt x="1411" y="12919"/>
                  </a:lnTo>
                  <a:lnTo>
                    <a:pt x="1770" y="12791"/>
                  </a:lnTo>
                  <a:lnTo>
                    <a:pt x="2103" y="12612"/>
                  </a:lnTo>
                  <a:lnTo>
                    <a:pt x="2410" y="12432"/>
                  </a:lnTo>
                  <a:lnTo>
                    <a:pt x="2744" y="12227"/>
                  </a:lnTo>
                  <a:lnTo>
                    <a:pt x="3359" y="11792"/>
                  </a:lnTo>
                  <a:lnTo>
                    <a:pt x="3948" y="11356"/>
                  </a:lnTo>
                  <a:lnTo>
                    <a:pt x="4717" y="10869"/>
                  </a:lnTo>
                  <a:lnTo>
                    <a:pt x="5486" y="10382"/>
                  </a:lnTo>
                  <a:lnTo>
                    <a:pt x="5486" y="10818"/>
                  </a:lnTo>
                  <a:lnTo>
                    <a:pt x="5538" y="11228"/>
                  </a:lnTo>
                  <a:lnTo>
                    <a:pt x="5614" y="12074"/>
                  </a:lnTo>
                  <a:lnTo>
                    <a:pt x="5640" y="12407"/>
                  </a:lnTo>
                  <a:lnTo>
                    <a:pt x="5640" y="12714"/>
                  </a:lnTo>
                  <a:lnTo>
                    <a:pt x="5640" y="13355"/>
                  </a:lnTo>
                  <a:lnTo>
                    <a:pt x="5666" y="13663"/>
                  </a:lnTo>
                  <a:lnTo>
                    <a:pt x="5691" y="13970"/>
                  </a:lnTo>
                  <a:lnTo>
                    <a:pt x="5768" y="14252"/>
                  </a:lnTo>
                  <a:lnTo>
                    <a:pt x="5896" y="14560"/>
                  </a:lnTo>
                  <a:lnTo>
                    <a:pt x="5948" y="14688"/>
                  </a:lnTo>
                  <a:lnTo>
                    <a:pt x="6025" y="14791"/>
                  </a:lnTo>
                  <a:lnTo>
                    <a:pt x="6127" y="14867"/>
                  </a:lnTo>
                  <a:lnTo>
                    <a:pt x="6230" y="14944"/>
                  </a:lnTo>
                  <a:lnTo>
                    <a:pt x="6332" y="14996"/>
                  </a:lnTo>
                  <a:lnTo>
                    <a:pt x="6460" y="15047"/>
                  </a:lnTo>
                  <a:lnTo>
                    <a:pt x="6717" y="15124"/>
                  </a:lnTo>
                  <a:lnTo>
                    <a:pt x="6973" y="15124"/>
                  </a:lnTo>
                  <a:lnTo>
                    <a:pt x="7229" y="15073"/>
                  </a:lnTo>
                  <a:lnTo>
                    <a:pt x="7357" y="15021"/>
                  </a:lnTo>
                  <a:lnTo>
                    <a:pt x="7460" y="14944"/>
                  </a:lnTo>
                  <a:lnTo>
                    <a:pt x="7562" y="14893"/>
                  </a:lnTo>
                  <a:lnTo>
                    <a:pt x="7665" y="14791"/>
                  </a:lnTo>
                  <a:lnTo>
                    <a:pt x="7844" y="14560"/>
                  </a:lnTo>
                  <a:lnTo>
                    <a:pt x="7973" y="14329"/>
                  </a:lnTo>
                  <a:lnTo>
                    <a:pt x="8075" y="14073"/>
                  </a:lnTo>
                  <a:lnTo>
                    <a:pt x="8152" y="13817"/>
                  </a:lnTo>
                  <a:lnTo>
                    <a:pt x="8178" y="13535"/>
                  </a:lnTo>
                  <a:lnTo>
                    <a:pt x="8178" y="13253"/>
                  </a:lnTo>
                  <a:lnTo>
                    <a:pt x="8152" y="12971"/>
                  </a:lnTo>
                  <a:lnTo>
                    <a:pt x="8126" y="12689"/>
                  </a:lnTo>
                  <a:lnTo>
                    <a:pt x="8075" y="12407"/>
                  </a:lnTo>
                  <a:lnTo>
                    <a:pt x="7998" y="12125"/>
                  </a:lnTo>
                  <a:lnTo>
                    <a:pt x="7793" y="11535"/>
                  </a:lnTo>
                  <a:lnTo>
                    <a:pt x="7383" y="10382"/>
                  </a:lnTo>
                  <a:lnTo>
                    <a:pt x="7768" y="10638"/>
                  </a:lnTo>
                  <a:lnTo>
                    <a:pt x="7998" y="10792"/>
                  </a:lnTo>
                  <a:lnTo>
                    <a:pt x="8229" y="10971"/>
                  </a:lnTo>
                  <a:lnTo>
                    <a:pt x="8639" y="11356"/>
                  </a:lnTo>
                  <a:lnTo>
                    <a:pt x="9075" y="11715"/>
                  </a:lnTo>
                  <a:lnTo>
                    <a:pt x="9305" y="11869"/>
                  </a:lnTo>
                  <a:lnTo>
                    <a:pt x="9536" y="12022"/>
                  </a:lnTo>
                  <a:lnTo>
                    <a:pt x="9741" y="12125"/>
                  </a:lnTo>
                  <a:lnTo>
                    <a:pt x="9921" y="12176"/>
                  </a:lnTo>
                  <a:lnTo>
                    <a:pt x="10126" y="12202"/>
                  </a:lnTo>
                  <a:lnTo>
                    <a:pt x="10331" y="12176"/>
                  </a:lnTo>
                  <a:lnTo>
                    <a:pt x="10510" y="12125"/>
                  </a:lnTo>
                  <a:lnTo>
                    <a:pt x="10690" y="12048"/>
                  </a:lnTo>
                  <a:lnTo>
                    <a:pt x="10869" y="11945"/>
                  </a:lnTo>
                  <a:lnTo>
                    <a:pt x="11023" y="11817"/>
                  </a:lnTo>
                  <a:lnTo>
                    <a:pt x="11151" y="11663"/>
                  </a:lnTo>
                  <a:lnTo>
                    <a:pt x="11254" y="11510"/>
                  </a:lnTo>
                  <a:lnTo>
                    <a:pt x="11330" y="11330"/>
                  </a:lnTo>
                  <a:lnTo>
                    <a:pt x="11382" y="11151"/>
                  </a:lnTo>
                  <a:lnTo>
                    <a:pt x="11407" y="10946"/>
                  </a:lnTo>
                  <a:lnTo>
                    <a:pt x="11382" y="10766"/>
                  </a:lnTo>
                  <a:lnTo>
                    <a:pt x="11305" y="10561"/>
                  </a:lnTo>
                  <a:lnTo>
                    <a:pt x="11202" y="10356"/>
                  </a:lnTo>
                  <a:lnTo>
                    <a:pt x="11074" y="10151"/>
                  </a:lnTo>
                  <a:lnTo>
                    <a:pt x="10920" y="9972"/>
                  </a:lnTo>
                  <a:lnTo>
                    <a:pt x="10741" y="9792"/>
                  </a:lnTo>
                  <a:lnTo>
                    <a:pt x="10561" y="9613"/>
                  </a:lnTo>
                  <a:lnTo>
                    <a:pt x="10151" y="9305"/>
                  </a:lnTo>
                  <a:lnTo>
                    <a:pt x="9690" y="9023"/>
                  </a:lnTo>
                  <a:lnTo>
                    <a:pt x="9203" y="8793"/>
                  </a:lnTo>
                  <a:lnTo>
                    <a:pt x="8690" y="8562"/>
                  </a:lnTo>
                  <a:lnTo>
                    <a:pt x="8178" y="8383"/>
                  </a:lnTo>
                  <a:lnTo>
                    <a:pt x="7665" y="8254"/>
                  </a:lnTo>
                  <a:lnTo>
                    <a:pt x="7716" y="7844"/>
                  </a:lnTo>
                  <a:lnTo>
                    <a:pt x="7742" y="7409"/>
                  </a:lnTo>
                  <a:lnTo>
                    <a:pt x="7742" y="6537"/>
                  </a:lnTo>
                  <a:lnTo>
                    <a:pt x="7665" y="4948"/>
                  </a:lnTo>
                  <a:lnTo>
                    <a:pt x="7665" y="4358"/>
                  </a:lnTo>
                  <a:lnTo>
                    <a:pt x="7614" y="3769"/>
                  </a:lnTo>
                  <a:lnTo>
                    <a:pt x="7562" y="3179"/>
                  </a:lnTo>
                  <a:lnTo>
                    <a:pt x="7486" y="2615"/>
                  </a:lnTo>
                  <a:lnTo>
                    <a:pt x="7357" y="2051"/>
                  </a:lnTo>
                  <a:lnTo>
                    <a:pt x="7204" y="1488"/>
                  </a:lnTo>
                  <a:lnTo>
                    <a:pt x="6999" y="949"/>
                  </a:lnTo>
                  <a:lnTo>
                    <a:pt x="6768" y="411"/>
                  </a:lnTo>
                  <a:lnTo>
                    <a:pt x="6691" y="283"/>
                  </a:lnTo>
                  <a:lnTo>
                    <a:pt x="6588" y="180"/>
                  </a:lnTo>
                  <a:lnTo>
                    <a:pt x="6460" y="103"/>
                  </a:lnTo>
                  <a:lnTo>
                    <a:pt x="6358" y="52"/>
                  </a:lnTo>
                  <a:lnTo>
                    <a:pt x="6230" y="26"/>
                  </a:lnTo>
                  <a:lnTo>
                    <a:pt x="60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46"/>
            <p:cNvSpPr/>
            <p:nvPr/>
          </p:nvSpPr>
          <p:spPr>
            <a:xfrm>
              <a:off x="5662650" y="2772638"/>
              <a:ext cx="544075" cy="408200"/>
            </a:xfrm>
            <a:custGeom>
              <a:avLst/>
              <a:gdLst/>
              <a:ahLst/>
              <a:cxnLst/>
              <a:rect l="l" t="t" r="r" b="b"/>
              <a:pathLst>
                <a:path w="21763" h="16328" extrusionOk="0">
                  <a:moveTo>
                    <a:pt x="10945" y="0"/>
                  </a:moveTo>
                  <a:lnTo>
                    <a:pt x="10330" y="77"/>
                  </a:lnTo>
                  <a:lnTo>
                    <a:pt x="9715" y="180"/>
                  </a:lnTo>
                  <a:lnTo>
                    <a:pt x="9100" y="333"/>
                  </a:lnTo>
                  <a:lnTo>
                    <a:pt x="8510" y="513"/>
                  </a:lnTo>
                  <a:lnTo>
                    <a:pt x="7895" y="744"/>
                  </a:lnTo>
                  <a:lnTo>
                    <a:pt x="7305" y="1000"/>
                  </a:lnTo>
                  <a:lnTo>
                    <a:pt x="6690" y="1307"/>
                  </a:lnTo>
                  <a:lnTo>
                    <a:pt x="6126" y="1615"/>
                  </a:lnTo>
                  <a:lnTo>
                    <a:pt x="5562" y="1974"/>
                  </a:lnTo>
                  <a:lnTo>
                    <a:pt x="4999" y="2333"/>
                  </a:lnTo>
                  <a:lnTo>
                    <a:pt x="4460" y="2743"/>
                  </a:lnTo>
                  <a:lnTo>
                    <a:pt x="3948" y="3153"/>
                  </a:lnTo>
                  <a:lnTo>
                    <a:pt x="3461" y="3589"/>
                  </a:lnTo>
                  <a:lnTo>
                    <a:pt x="2974" y="4024"/>
                  </a:lnTo>
                  <a:lnTo>
                    <a:pt x="2538" y="4486"/>
                  </a:lnTo>
                  <a:lnTo>
                    <a:pt x="2102" y="4973"/>
                  </a:lnTo>
                  <a:lnTo>
                    <a:pt x="1718" y="5460"/>
                  </a:lnTo>
                  <a:lnTo>
                    <a:pt x="1384" y="5947"/>
                  </a:lnTo>
                  <a:lnTo>
                    <a:pt x="1051" y="6434"/>
                  </a:lnTo>
                  <a:lnTo>
                    <a:pt x="769" y="6921"/>
                  </a:lnTo>
                  <a:lnTo>
                    <a:pt x="539" y="7433"/>
                  </a:lnTo>
                  <a:lnTo>
                    <a:pt x="333" y="7921"/>
                  </a:lnTo>
                  <a:lnTo>
                    <a:pt x="180" y="8408"/>
                  </a:lnTo>
                  <a:lnTo>
                    <a:pt x="77" y="8895"/>
                  </a:lnTo>
                  <a:lnTo>
                    <a:pt x="0" y="9382"/>
                  </a:lnTo>
                  <a:lnTo>
                    <a:pt x="0" y="9843"/>
                  </a:lnTo>
                  <a:lnTo>
                    <a:pt x="51" y="10279"/>
                  </a:lnTo>
                  <a:lnTo>
                    <a:pt x="154" y="10714"/>
                  </a:lnTo>
                  <a:lnTo>
                    <a:pt x="205" y="10945"/>
                  </a:lnTo>
                  <a:lnTo>
                    <a:pt x="308" y="11150"/>
                  </a:lnTo>
                  <a:lnTo>
                    <a:pt x="410" y="11330"/>
                  </a:lnTo>
                  <a:lnTo>
                    <a:pt x="513" y="11535"/>
                  </a:lnTo>
                  <a:lnTo>
                    <a:pt x="846" y="11996"/>
                  </a:lnTo>
                  <a:lnTo>
                    <a:pt x="1205" y="12457"/>
                  </a:lnTo>
                  <a:lnTo>
                    <a:pt x="1589" y="12868"/>
                  </a:lnTo>
                  <a:lnTo>
                    <a:pt x="2000" y="13278"/>
                  </a:lnTo>
                  <a:lnTo>
                    <a:pt x="2461" y="13636"/>
                  </a:lnTo>
                  <a:lnTo>
                    <a:pt x="2922" y="13995"/>
                  </a:lnTo>
                  <a:lnTo>
                    <a:pt x="3409" y="14329"/>
                  </a:lnTo>
                  <a:lnTo>
                    <a:pt x="3922" y="14636"/>
                  </a:lnTo>
                  <a:lnTo>
                    <a:pt x="4460" y="14918"/>
                  </a:lnTo>
                  <a:lnTo>
                    <a:pt x="4999" y="15174"/>
                  </a:lnTo>
                  <a:lnTo>
                    <a:pt x="5562" y="15405"/>
                  </a:lnTo>
                  <a:lnTo>
                    <a:pt x="6152" y="15610"/>
                  </a:lnTo>
                  <a:lnTo>
                    <a:pt x="6716" y="15790"/>
                  </a:lnTo>
                  <a:lnTo>
                    <a:pt x="7331" y="15943"/>
                  </a:lnTo>
                  <a:lnTo>
                    <a:pt x="7921" y="16072"/>
                  </a:lnTo>
                  <a:lnTo>
                    <a:pt x="8536" y="16174"/>
                  </a:lnTo>
                  <a:lnTo>
                    <a:pt x="9279" y="16251"/>
                  </a:lnTo>
                  <a:lnTo>
                    <a:pt x="10022" y="16302"/>
                  </a:lnTo>
                  <a:lnTo>
                    <a:pt x="10791" y="16328"/>
                  </a:lnTo>
                  <a:lnTo>
                    <a:pt x="11509" y="16302"/>
                  </a:lnTo>
                  <a:lnTo>
                    <a:pt x="12253" y="16225"/>
                  </a:lnTo>
                  <a:lnTo>
                    <a:pt x="12970" y="16123"/>
                  </a:lnTo>
                  <a:lnTo>
                    <a:pt x="13662" y="15969"/>
                  </a:lnTo>
                  <a:lnTo>
                    <a:pt x="14329" y="15764"/>
                  </a:lnTo>
                  <a:lnTo>
                    <a:pt x="15046" y="15508"/>
                  </a:lnTo>
                  <a:lnTo>
                    <a:pt x="15713" y="15226"/>
                  </a:lnTo>
                  <a:lnTo>
                    <a:pt x="16379" y="14918"/>
                  </a:lnTo>
                  <a:lnTo>
                    <a:pt x="16995" y="14585"/>
                  </a:lnTo>
                  <a:lnTo>
                    <a:pt x="17584" y="14226"/>
                  </a:lnTo>
                  <a:lnTo>
                    <a:pt x="18122" y="13842"/>
                  </a:lnTo>
                  <a:lnTo>
                    <a:pt x="18661" y="13431"/>
                  </a:lnTo>
                  <a:lnTo>
                    <a:pt x="19148" y="12996"/>
                  </a:lnTo>
                  <a:lnTo>
                    <a:pt x="19481" y="12662"/>
                  </a:lnTo>
                  <a:lnTo>
                    <a:pt x="19763" y="12329"/>
                  </a:lnTo>
                  <a:lnTo>
                    <a:pt x="20070" y="11996"/>
                  </a:lnTo>
                  <a:lnTo>
                    <a:pt x="20327" y="11637"/>
                  </a:lnTo>
                  <a:lnTo>
                    <a:pt x="20583" y="11278"/>
                  </a:lnTo>
                  <a:lnTo>
                    <a:pt x="20814" y="10919"/>
                  </a:lnTo>
                  <a:lnTo>
                    <a:pt x="20993" y="10535"/>
                  </a:lnTo>
                  <a:lnTo>
                    <a:pt x="21173" y="10151"/>
                  </a:lnTo>
                  <a:lnTo>
                    <a:pt x="21352" y="9766"/>
                  </a:lnTo>
                  <a:lnTo>
                    <a:pt x="21480" y="9382"/>
                  </a:lnTo>
                  <a:lnTo>
                    <a:pt x="21583" y="8971"/>
                  </a:lnTo>
                  <a:lnTo>
                    <a:pt x="21660" y="8561"/>
                  </a:lnTo>
                  <a:lnTo>
                    <a:pt x="21736" y="8151"/>
                  </a:lnTo>
                  <a:lnTo>
                    <a:pt x="21762" y="7715"/>
                  </a:lnTo>
                  <a:lnTo>
                    <a:pt x="21762" y="7305"/>
                  </a:lnTo>
                  <a:lnTo>
                    <a:pt x="21736" y="6870"/>
                  </a:lnTo>
                  <a:lnTo>
                    <a:pt x="21711" y="6511"/>
                  </a:lnTo>
                  <a:lnTo>
                    <a:pt x="21634" y="6152"/>
                  </a:lnTo>
                  <a:lnTo>
                    <a:pt x="21557" y="5819"/>
                  </a:lnTo>
                  <a:lnTo>
                    <a:pt x="21455" y="5485"/>
                  </a:lnTo>
                  <a:lnTo>
                    <a:pt x="21326" y="5152"/>
                  </a:lnTo>
                  <a:lnTo>
                    <a:pt x="21173" y="4845"/>
                  </a:lnTo>
                  <a:lnTo>
                    <a:pt x="21019" y="4537"/>
                  </a:lnTo>
                  <a:lnTo>
                    <a:pt x="20839" y="4229"/>
                  </a:lnTo>
                  <a:lnTo>
                    <a:pt x="20634" y="3948"/>
                  </a:lnTo>
                  <a:lnTo>
                    <a:pt x="20429" y="3666"/>
                  </a:lnTo>
                  <a:lnTo>
                    <a:pt x="20199" y="3384"/>
                  </a:lnTo>
                  <a:lnTo>
                    <a:pt x="19942" y="3127"/>
                  </a:lnTo>
                  <a:lnTo>
                    <a:pt x="19660" y="2871"/>
                  </a:lnTo>
                  <a:lnTo>
                    <a:pt x="19378" y="2615"/>
                  </a:lnTo>
                  <a:lnTo>
                    <a:pt x="19096" y="2384"/>
                  </a:lnTo>
                  <a:lnTo>
                    <a:pt x="18763" y="2153"/>
                  </a:lnTo>
                  <a:lnTo>
                    <a:pt x="18456" y="1948"/>
                  </a:lnTo>
                  <a:lnTo>
                    <a:pt x="18097" y="1743"/>
                  </a:lnTo>
                  <a:lnTo>
                    <a:pt x="17379" y="1359"/>
                  </a:lnTo>
                  <a:lnTo>
                    <a:pt x="16610" y="1025"/>
                  </a:lnTo>
                  <a:lnTo>
                    <a:pt x="15790" y="744"/>
                  </a:lnTo>
                  <a:lnTo>
                    <a:pt x="14918" y="487"/>
                  </a:lnTo>
                  <a:lnTo>
                    <a:pt x="14021" y="282"/>
                  </a:lnTo>
                  <a:lnTo>
                    <a:pt x="13098" y="128"/>
                  </a:lnTo>
                  <a:lnTo>
                    <a:pt x="12150" y="26"/>
                  </a:lnTo>
                  <a:lnTo>
                    <a:pt x="115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46"/>
            <p:cNvSpPr/>
            <p:nvPr/>
          </p:nvSpPr>
          <p:spPr>
            <a:xfrm>
              <a:off x="5299300" y="1742213"/>
              <a:ext cx="1278450" cy="1434800"/>
            </a:xfrm>
            <a:custGeom>
              <a:avLst/>
              <a:gdLst/>
              <a:ahLst/>
              <a:cxnLst/>
              <a:rect l="l" t="t" r="r" b="b"/>
              <a:pathLst>
                <a:path w="51138" h="57392" extrusionOk="0">
                  <a:moveTo>
                    <a:pt x="25402" y="1"/>
                  </a:moveTo>
                  <a:lnTo>
                    <a:pt x="25223" y="52"/>
                  </a:lnTo>
                  <a:lnTo>
                    <a:pt x="25146" y="78"/>
                  </a:lnTo>
                  <a:lnTo>
                    <a:pt x="25069" y="155"/>
                  </a:lnTo>
                  <a:lnTo>
                    <a:pt x="25018" y="206"/>
                  </a:lnTo>
                  <a:lnTo>
                    <a:pt x="24967" y="308"/>
                  </a:lnTo>
                  <a:lnTo>
                    <a:pt x="24941" y="385"/>
                  </a:lnTo>
                  <a:lnTo>
                    <a:pt x="24941" y="513"/>
                  </a:lnTo>
                  <a:lnTo>
                    <a:pt x="25018" y="1308"/>
                  </a:lnTo>
                  <a:lnTo>
                    <a:pt x="25069" y="2128"/>
                  </a:lnTo>
                  <a:lnTo>
                    <a:pt x="25069" y="2923"/>
                  </a:lnTo>
                  <a:lnTo>
                    <a:pt x="25095" y="3743"/>
                  </a:lnTo>
                  <a:lnTo>
                    <a:pt x="25044" y="5358"/>
                  </a:lnTo>
                  <a:lnTo>
                    <a:pt x="24992" y="6973"/>
                  </a:lnTo>
                  <a:lnTo>
                    <a:pt x="24685" y="6537"/>
                  </a:lnTo>
                  <a:lnTo>
                    <a:pt x="24377" y="6101"/>
                  </a:lnTo>
                  <a:lnTo>
                    <a:pt x="24044" y="5691"/>
                  </a:lnTo>
                  <a:lnTo>
                    <a:pt x="23685" y="5307"/>
                  </a:lnTo>
                  <a:lnTo>
                    <a:pt x="23326" y="4922"/>
                  </a:lnTo>
                  <a:lnTo>
                    <a:pt x="22967" y="4563"/>
                  </a:lnTo>
                  <a:lnTo>
                    <a:pt x="22583" y="4230"/>
                  </a:lnTo>
                  <a:lnTo>
                    <a:pt x="22198" y="3922"/>
                  </a:lnTo>
                  <a:lnTo>
                    <a:pt x="21814" y="3666"/>
                  </a:lnTo>
                  <a:lnTo>
                    <a:pt x="21404" y="3435"/>
                  </a:lnTo>
                  <a:lnTo>
                    <a:pt x="20968" y="3230"/>
                  </a:lnTo>
                  <a:lnTo>
                    <a:pt x="20532" y="3051"/>
                  </a:lnTo>
                  <a:lnTo>
                    <a:pt x="20096" y="2948"/>
                  </a:lnTo>
                  <a:lnTo>
                    <a:pt x="19661" y="2872"/>
                  </a:lnTo>
                  <a:lnTo>
                    <a:pt x="19199" y="2820"/>
                  </a:lnTo>
                  <a:lnTo>
                    <a:pt x="18712" y="2846"/>
                  </a:lnTo>
                  <a:lnTo>
                    <a:pt x="18533" y="2897"/>
                  </a:lnTo>
                  <a:lnTo>
                    <a:pt x="18405" y="2974"/>
                  </a:lnTo>
                  <a:lnTo>
                    <a:pt x="18277" y="3102"/>
                  </a:lnTo>
                  <a:lnTo>
                    <a:pt x="18225" y="3256"/>
                  </a:lnTo>
                  <a:lnTo>
                    <a:pt x="18200" y="3410"/>
                  </a:lnTo>
                  <a:lnTo>
                    <a:pt x="18225" y="3564"/>
                  </a:lnTo>
                  <a:lnTo>
                    <a:pt x="18302" y="3717"/>
                  </a:lnTo>
                  <a:lnTo>
                    <a:pt x="18456" y="3846"/>
                  </a:lnTo>
                  <a:lnTo>
                    <a:pt x="19661" y="4691"/>
                  </a:lnTo>
                  <a:lnTo>
                    <a:pt x="20225" y="5127"/>
                  </a:lnTo>
                  <a:lnTo>
                    <a:pt x="20763" y="5563"/>
                  </a:lnTo>
                  <a:lnTo>
                    <a:pt x="21276" y="6024"/>
                  </a:lnTo>
                  <a:lnTo>
                    <a:pt x="21763" y="6537"/>
                  </a:lnTo>
                  <a:lnTo>
                    <a:pt x="22224" y="7075"/>
                  </a:lnTo>
                  <a:lnTo>
                    <a:pt x="22685" y="7665"/>
                  </a:lnTo>
                  <a:lnTo>
                    <a:pt x="22147" y="7793"/>
                  </a:lnTo>
                  <a:lnTo>
                    <a:pt x="21660" y="7895"/>
                  </a:lnTo>
                  <a:lnTo>
                    <a:pt x="21147" y="8024"/>
                  </a:lnTo>
                  <a:lnTo>
                    <a:pt x="20660" y="8177"/>
                  </a:lnTo>
                  <a:lnTo>
                    <a:pt x="20173" y="8331"/>
                  </a:lnTo>
                  <a:lnTo>
                    <a:pt x="19712" y="8511"/>
                  </a:lnTo>
                  <a:lnTo>
                    <a:pt x="18764" y="8921"/>
                  </a:lnTo>
                  <a:lnTo>
                    <a:pt x="17866" y="9356"/>
                  </a:lnTo>
                  <a:lnTo>
                    <a:pt x="16995" y="9843"/>
                  </a:lnTo>
                  <a:lnTo>
                    <a:pt x="16149" y="10382"/>
                  </a:lnTo>
                  <a:lnTo>
                    <a:pt x="15354" y="10971"/>
                  </a:lnTo>
                  <a:lnTo>
                    <a:pt x="14560" y="11612"/>
                  </a:lnTo>
                  <a:lnTo>
                    <a:pt x="13817" y="12279"/>
                  </a:lnTo>
                  <a:lnTo>
                    <a:pt x="13099" y="12996"/>
                  </a:lnTo>
                  <a:lnTo>
                    <a:pt x="12407" y="13740"/>
                  </a:lnTo>
                  <a:lnTo>
                    <a:pt x="11766" y="14534"/>
                  </a:lnTo>
                  <a:lnTo>
                    <a:pt x="11151" y="15380"/>
                  </a:lnTo>
                  <a:lnTo>
                    <a:pt x="10561" y="16226"/>
                  </a:lnTo>
                  <a:lnTo>
                    <a:pt x="9997" y="17123"/>
                  </a:lnTo>
                  <a:lnTo>
                    <a:pt x="9459" y="18046"/>
                  </a:lnTo>
                  <a:lnTo>
                    <a:pt x="8972" y="19020"/>
                  </a:lnTo>
                  <a:lnTo>
                    <a:pt x="8511" y="19994"/>
                  </a:lnTo>
                  <a:lnTo>
                    <a:pt x="8100" y="20993"/>
                  </a:lnTo>
                  <a:lnTo>
                    <a:pt x="7690" y="22019"/>
                  </a:lnTo>
                  <a:lnTo>
                    <a:pt x="7332" y="23070"/>
                  </a:lnTo>
                  <a:lnTo>
                    <a:pt x="6998" y="24146"/>
                  </a:lnTo>
                  <a:lnTo>
                    <a:pt x="6716" y="25223"/>
                  </a:lnTo>
                  <a:lnTo>
                    <a:pt x="6460" y="26351"/>
                  </a:lnTo>
                  <a:lnTo>
                    <a:pt x="6229" y="27453"/>
                  </a:lnTo>
                  <a:lnTo>
                    <a:pt x="6024" y="28581"/>
                  </a:lnTo>
                  <a:lnTo>
                    <a:pt x="5870" y="29734"/>
                  </a:lnTo>
                  <a:lnTo>
                    <a:pt x="5768" y="30887"/>
                  </a:lnTo>
                  <a:lnTo>
                    <a:pt x="5665" y="32041"/>
                  </a:lnTo>
                  <a:lnTo>
                    <a:pt x="5614" y="33194"/>
                  </a:lnTo>
                  <a:lnTo>
                    <a:pt x="5589" y="34373"/>
                  </a:lnTo>
                  <a:lnTo>
                    <a:pt x="5614" y="35168"/>
                  </a:lnTo>
                  <a:lnTo>
                    <a:pt x="5640" y="35963"/>
                  </a:lnTo>
                  <a:lnTo>
                    <a:pt x="5717" y="36757"/>
                  </a:lnTo>
                  <a:lnTo>
                    <a:pt x="5794" y="37526"/>
                  </a:lnTo>
                  <a:lnTo>
                    <a:pt x="5794" y="37526"/>
                  </a:lnTo>
                  <a:lnTo>
                    <a:pt x="5230" y="37244"/>
                  </a:lnTo>
                  <a:lnTo>
                    <a:pt x="4691" y="36937"/>
                  </a:lnTo>
                  <a:lnTo>
                    <a:pt x="4179" y="36603"/>
                  </a:lnTo>
                  <a:lnTo>
                    <a:pt x="3692" y="36245"/>
                  </a:lnTo>
                  <a:lnTo>
                    <a:pt x="3256" y="35834"/>
                  </a:lnTo>
                  <a:lnTo>
                    <a:pt x="2846" y="35399"/>
                  </a:lnTo>
                  <a:lnTo>
                    <a:pt x="2666" y="35142"/>
                  </a:lnTo>
                  <a:lnTo>
                    <a:pt x="2487" y="34886"/>
                  </a:lnTo>
                  <a:lnTo>
                    <a:pt x="2308" y="34630"/>
                  </a:lnTo>
                  <a:lnTo>
                    <a:pt x="2154" y="34348"/>
                  </a:lnTo>
                  <a:lnTo>
                    <a:pt x="2026" y="34168"/>
                  </a:lnTo>
                  <a:lnTo>
                    <a:pt x="1897" y="34015"/>
                  </a:lnTo>
                  <a:lnTo>
                    <a:pt x="1744" y="33912"/>
                  </a:lnTo>
                  <a:lnTo>
                    <a:pt x="1590" y="33835"/>
                  </a:lnTo>
                  <a:lnTo>
                    <a:pt x="1436" y="33784"/>
                  </a:lnTo>
                  <a:lnTo>
                    <a:pt x="1257" y="33784"/>
                  </a:lnTo>
                  <a:lnTo>
                    <a:pt x="1077" y="33809"/>
                  </a:lnTo>
                  <a:lnTo>
                    <a:pt x="923" y="33835"/>
                  </a:lnTo>
                  <a:lnTo>
                    <a:pt x="770" y="33912"/>
                  </a:lnTo>
                  <a:lnTo>
                    <a:pt x="590" y="34015"/>
                  </a:lnTo>
                  <a:lnTo>
                    <a:pt x="462" y="34117"/>
                  </a:lnTo>
                  <a:lnTo>
                    <a:pt x="334" y="34245"/>
                  </a:lnTo>
                  <a:lnTo>
                    <a:pt x="231" y="34399"/>
                  </a:lnTo>
                  <a:lnTo>
                    <a:pt x="129" y="34553"/>
                  </a:lnTo>
                  <a:lnTo>
                    <a:pt x="78" y="34732"/>
                  </a:lnTo>
                  <a:lnTo>
                    <a:pt x="26" y="34937"/>
                  </a:lnTo>
                  <a:lnTo>
                    <a:pt x="1" y="35322"/>
                  </a:lnTo>
                  <a:lnTo>
                    <a:pt x="1" y="35681"/>
                  </a:lnTo>
                  <a:lnTo>
                    <a:pt x="26" y="36065"/>
                  </a:lnTo>
                  <a:lnTo>
                    <a:pt x="103" y="36398"/>
                  </a:lnTo>
                  <a:lnTo>
                    <a:pt x="180" y="36757"/>
                  </a:lnTo>
                  <a:lnTo>
                    <a:pt x="283" y="37090"/>
                  </a:lnTo>
                  <a:lnTo>
                    <a:pt x="411" y="37398"/>
                  </a:lnTo>
                  <a:lnTo>
                    <a:pt x="565" y="37731"/>
                  </a:lnTo>
                  <a:lnTo>
                    <a:pt x="744" y="38039"/>
                  </a:lnTo>
                  <a:lnTo>
                    <a:pt x="949" y="38321"/>
                  </a:lnTo>
                  <a:lnTo>
                    <a:pt x="1154" y="38603"/>
                  </a:lnTo>
                  <a:lnTo>
                    <a:pt x="1385" y="38885"/>
                  </a:lnTo>
                  <a:lnTo>
                    <a:pt x="1641" y="39141"/>
                  </a:lnTo>
                  <a:lnTo>
                    <a:pt x="1923" y="39397"/>
                  </a:lnTo>
                  <a:lnTo>
                    <a:pt x="2205" y="39628"/>
                  </a:lnTo>
                  <a:lnTo>
                    <a:pt x="2487" y="39884"/>
                  </a:lnTo>
                  <a:lnTo>
                    <a:pt x="2051" y="39936"/>
                  </a:lnTo>
                  <a:lnTo>
                    <a:pt x="1590" y="40012"/>
                  </a:lnTo>
                  <a:lnTo>
                    <a:pt x="1180" y="40141"/>
                  </a:lnTo>
                  <a:lnTo>
                    <a:pt x="744" y="40320"/>
                  </a:lnTo>
                  <a:lnTo>
                    <a:pt x="590" y="40397"/>
                  </a:lnTo>
                  <a:lnTo>
                    <a:pt x="462" y="40525"/>
                  </a:lnTo>
                  <a:lnTo>
                    <a:pt x="334" y="40653"/>
                  </a:lnTo>
                  <a:lnTo>
                    <a:pt x="257" y="40807"/>
                  </a:lnTo>
                  <a:lnTo>
                    <a:pt x="180" y="40961"/>
                  </a:lnTo>
                  <a:lnTo>
                    <a:pt x="129" y="41140"/>
                  </a:lnTo>
                  <a:lnTo>
                    <a:pt x="78" y="41320"/>
                  </a:lnTo>
                  <a:lnTo>
                    <a:pt x="78" y="41525"/>
                  </a:lnTo>
                  <a:lnTo>
                    <a:pt x="78" y="41704"/>
                  </a:lnTo>
                  <a:lnTo>
                    <a:pt x="103" y="41884"/>
                  </a:lnTo>
                  <a:lnTo>
                    <a:pt x="154" y="42063"/>
                  </a:lnTo>
                  <a:lnTo>
                    <a:pt x="231" y="42217"/>
                  </a:lnTo>
                  <a:lnTo>
                    <a:pt x="334" y="42371"/>
                  </a:lnTo>
                  <a:lnTo>
                    <a:pt x="436" y="42499"/>
                  </a:lnTo>
                  <a:lnTo>
                    <a:pt x="590" y="42627"/>
                  </a:lnTo>
                  <a:lnTo>
                    <a:pt x="744" y="42704"/>
                  </a:lnTo>
                  <a:lnTo>
                    <a:pt x="1000" y="42806"/>
                  </a:lnTo>
                  <a:lnTo>
                    <a:pt x="1257" y="42883"/>
                  </a:lnTo>
                  <a:lnTo>
                    <a:pt x="1513" y="42935"/>
                  </a:lnTo>
                  <a:lnTo>
                    <a:pt x="1769" y="42986"/>
                  </a:lnTo>
                  <a:lnTo>
                    <a:pt x="2308" y="43037"/>
                  </a:lnTo>
                  <a:lnTo>
                    <a:pt x="2871" y="43037"/>
                  </a:lnTo>
                  <a:lnTo>
                    <a:pt x="3461" y="42986"/>
                  </a:lnTo>
                  <a:lnTo>
                    <a:pt x="4025" y="42909"/>
                  </a:lnTo>
                  <a:lnTo>
                    <a:pt x="4614" y="42755"/>
                  </a:lnTo>
                  <a:lnTo>
                    <a:pt x="5178" y="42576"/>
                  </a:lnTo>
                  <a:lnTo>
                    <a:pt x="5178" y="42576"/>
                  </a:lnTo>
                  <a:lnTo>
                    <a:pt x="4973" y="42935"/>
                  </a:lnTo>
                  <a:lnTo>
                    <a:pt x="4640" y="43422"/>
                  </a:lnTo>
                  <a:lnTo>
                    <a:pt x="4281" y="43857"/>
                  </a:lnTo>
                  <a:lnTo>
                    <a:pt x="3948" y="44293"/>
                  </a:lnTo>
                  <a:lnTo>
                    <a:pt x="3640" y="44729"/>
                  </a:lnTo>
                  <a:lnTo>
                    <a:pt x="3512" y="44959"/>
                  </a:lnTo>
                  <a:lnTo>
                    <a:pt x="3384" y="45216"/>
                  </a:lnTo>
                  <a:lnTo>
                    <a:pt x="3282" y="45446"/>
                  </a:lnTo>
                  <a:lnTo>
                    <a:pt x="3205" y="45703"/>
                  </a:lnTo>
                  <a:lnTo>
                    <a:pt x="3153" y="45959"/>
                  </a:lnTo>
                  <a:lnTo>
                    <a:pt x="3102" y="46215"/>
                  </a:lnTo>
                  <a:lnTo>
                    <a:pt x="3128" y="46497"/>
                  </a:lnTo>
                  <a:lnTo>
                    <a:pt x="3153" y="46805"/>
                  </a:lnTo>
                  <a:lnTo>
                    <a:pt x="3205" y="47010"/>
                  </a:lnTo>
                  <a:lnTo>
                    <a:pt x="3307" y="47215"/>
                  </a:lnTo>
                  <a:lnTo>
                    <a:pt x="3461" y="47369"/>
                  </a:lnTo>
                  <a:lnTo>
                    <a:pt x="3640" y="47523"/>
                  </a:lnTo>
                  <a:lnTo>
                    <a:pt x="3820" y="47651"/>
                  </a:lnTo>
                  <a:lnTo>
                    <a:pt x="4025" y="47728"/>
                  </a:lnTo>
                  <a:lnTo>
                    <a:pt x="4256" y="47779"/>
                  </a:lnTo>
                  <a:lnTo>
                    <a:pt x="4461" y="47805"/>
                  </a:lnTo>
                  <a:lnTo>
                    <a:pt x="4768" y="47779"/>
                  </a:lnTo>
                  <a:lnTo>
                    <a:pt x="5076" y="47728"/>
                  </a:lnTo>
                  <a:lnTo>
                    <a:pt x="5358" y="47625"/>
                  </a:lnTo>
                  <a:lnTo>
                    <a:pt x="5614" y="47497"/>
                  </a:lnTo>
                  <a:lnTo>
                    <a:pt x="5845" y="47318"/>
                  </a:lnTo>
                  <a:lnTo>
                    <a:pt x="6076" y="47138"/>
                  </a:lnTo>
                  <a:lnTo>
                    <a:pt x="6281" y="46933"/>
                  </a:lnTo>
                  <a:lnTo>
                    <a:pt x="6460" y="46702"/>
                  </a:lnTo>
                  <a:lnTo>
                    <a:pt x="6665" y="46446"/>
                  </a:lnTo>
                  <a:lnTo>
                    <a:pt x="6819" y="46190"/>
                  </a:lnTo>
                  <a:lnTo>
                    <a:pt x="7126" y="45652"/>
                  </a:lnTo>
                  <a:lnTo>
                    <a:pt x="7408" y="45088"/>
                  </a:lnTo>
                  <a:lnTo>
                    <a:pt x="7665" y="44524"/>
                  </a:lnTo>
                  <a:lnTo>
                    <a:pt x="7972" y="45216"/>
                  </a:lnTo>
                  <a:lnTo>
                    <a:pt x="8306" y="45882"/>
                  </a:lnTo>
                  <a:lnTo>
                    <a:pt x="8639" y="46523"/>
                  </a:lnTo>
                  <a:lnTo>
                    <a:pt x="8998" y="47164"/>
                  </a:lnTo>
                  <a:lnTo>
                    <a:pt x="9356" y="47805"/>
                  </a:lnTo>
                  <a:lnTo>
                    <a:pt x="9741" y="48394"/>
                  </a:lnTo>
                  <a:lnTo>
                    <a:pt x="10151" y="48984"/>
                  </a:lnTo>
                  <a:lnTo>
                    <a:pt x="10561" y="49573"/>
                  </a:lnTo>
                  <a:lnTo>
                    <a:pt x="10997" y="50137"/>
                  </a:lnTo>
                  <a:lnTo>
                    <a:pt x="11433" y="50675"/>
                  </a:lnTo>
                  <a:lnTo>
                    <a:pt x="11894" y="51188"/>
                  </a:lnTo>
                  <a:lnTo>
                    <a:pt x="12355" y="51701"/>
                  </a:lnTo>
                  <a:lnTo>
                    <a:pt x="12817" y="52188"/>
                  </a:lnTo>
                  <a:lnTo>
                    <a:pt x="13304" y="52649"/>
                  </a:lnTo>
                  <a:lnTo>
                    <a:pt x="13791" y="53110"/>
                  </a:lnTo>
                  <a:lnTo>
                    <a:pt x="14304" y="53521"/>
                  </a:lnTo>
                  <a:lnTo>
                    <a:pt x="14816" y="53931"/>
                  </a:lnTo>
                  <a:lnTo>
                    <a:pt x="15329" y="54341"/>
                  </a:lnTo>
                  <a:lnTo>
                    <a:pt x="15867" y="54700"/>
                  </a:lnTo>
                  <a:lnTo>
                    <a:pt x="16405" y="55033"/>
                  </a:lnTo>
                  <a:lnTo>
                    <a:pt x="16944" y="55366"/>
                  </a:lnTo>
                  <a:lnTo>
                    <a:pt x="17482" y="55674"/>
                  </a:lnTo>
                  <a:lnTo>
                    <a:pt x="18020" y="55956"/>
                  </a:lnTo>
                  <a:lnTo>
                    <a:pt x="18584" y="56212"/>
                  </a:lnTo>
                  <a:lnTo>
                    <a:pt x="19122" y="56443"/>
                  </a:lnTo>
                  <a:lnTo>
                    <a:pt x="19686" y="56648"/>
                  </a:lnTo>
                  <a:lnTo>
                    <a:pt x="20250" y="56827"/>
                  </a:lnTo>
                  <a:lnTo>
                    <a:pt x="20814" y="57007"/>
                  </a:lnTo>
                  <a:lnTo>
                    <a:pt x="21378" y="57135"/>
                  </a:lnTo>
                  <a:lnTo>
                    <a:pt x="21942" y="57237"/>
                  </a:lnTo>
                  <a:lnTo>
                    <a:pt x="22506" y="57340"/>
                  </a:lnTo>
                  <a:lnTo>
                    <a:pt x="23070" y="57391"/>
                  </a:lnTo>
                  <a:lnTo>
                    <a:pt x="22455" y="57289"/>
                  </a:lnTo>
                  <a:lnTo>
                    <a:pt x="21865" y="57160"/>
                  </a:lnTo>
                  <a:lnTo>
                    <a:pt x="21250" y="57007"/>
                  </a:lnTo>
                  <a:lnTo>
                    <a:pt x="20686" y="56827"/>
                  </a:lnTo>
                  <a:lnTo>
                    <a:pt x="20096" y="56622"/>
                  </a:lnTo>
                  <a:lnTo>
                    <a:pt x="19533" y="56391"/>
                  </a:lnTo>
                  <a:lnTo>
                    <a:pt x="18994" y="56135"/>
                  </a:lnTo>
                  <a:lnTo>
                    <a:pt x="18456" y="55853"/>
                  </a:lnTo>
                  <a:lnTo>
                    <a:pt x="17943" y="55546"/>
                  </a:lnTo>
                  <a:lnTo>
                    <a:pt x="17456" y="55212"/>
                  </a:lnTo>
                  <a:lnTo>
                    <a:pt x="16995" y="54853"/>
                  </a:lnTo>
                  <a:lnTo>
                    <a:pt x="16534" y="54495"/>
                  </a:lnTo>
                  <a:lnTo>
                    <a:pt x="16123" y="54085"/>
                  </a:lnTo>
                  <a:lnTo>
                    <a:pt x="15739" y="53674"/>
                  </a:lnTo>
                  <a:lnTo>
                    <a:pt x="15380" y="53213"/>
                  </a:lnTo>
                  <a:lnTo>
                    <a:pt x="15047" y="52752"/>
                  </a:lnTo>
                  <a:lnTo>
                    <a:pt x="14944" y="52547"/>
                  </a:lnTo>
                  <a:lnTo>
                    <a:pt x="14842" y="52367"/>
                  </a:lnTo>
                  <a:lnTo>
                    <a:pt x="14739" y="52162"/>
                  </a:lnTo>
                  <a:lnTo>
                    <a:pt x="14688" y="51931"/>
                  </a:lnTo>
                  <a:lnTo>
                    <a:pt x="14585" y="51496"/>
                  </a:lnTo>
                  <a:lnTo>
                    <a:pt x="14534" y="51060"/>
                  </a:lnTo>
                  <a:lnTo>
                    <a:pt x="14534" y="50599"/>
                  </a:lnTo>
                  <a:lnTo>
                    <a:pt x="14611" y="50112"/>
                  </a:lnTo>
                  <a:lnTo>
                    <a:pt x="14714" y="49625"/>
                  </a:lnTo>
                  <a:lnTo>
                    <a:pt x="14867" y="49138"/>
                  </a:lnTo>
                  <a:lnTo>
                    <a:pt x="15073" y="48650"/>
                  </a:lnTo>
                  <a:lnTo>
                    <a:pt x="15303" y="48138"/>
                  </a:lnTo>
                  <a:lnTo>
                    <a:pt x="15585" y="47651"/>
                  </a:lnTo>
                  <a:lnTo>
                    <a:pt x="15918" y="47164"/>
                  </a:lnTo>
                  <a:lnTo>
                    <a:pt x="16252" y="46677"/>
                  </a:lnTo>
                  <a:lnTo>
                    <a:pt x="16636" y="46190"/>
                  </a:lnTo>
                  <a:lnTo>
                    <a:pt x="17072" y="45703"/>
                  </a:lnTo>
                  <a:lnTo>
                    <a:pt x="17508" y="45241"/>
                  </a:lnTo>
                  <a:lnTo>
                    <a:pt x="17995" y="44806"/>
                  </a:lnTo>
                  <a:lnTo>
                    <a:pt x="18482" y="44370"/>
                  </a:lnTo>
                  <a:lnTo>
                    <a:pt x="18994" y="43960"/>
                  </a:lnTo>
                  <a:lnTo>
                    <a:pt x="19533" y="43550"/>
                  </a:lnTo>
                  <a:lnTo>
                    <a:pt x="20096" y="43191"/>
                  </a:lnTo>
                  <a:lnTo>
                    <a:pt x="20660" y="42832"/>
                  </a:lnTo>
                  <a:lnTo>
                    <a:pt x="21224" y="42524"/>
                  </a:lnTo>
                  <a:lnTo>
                    <a:pt x="21839" y="42217"/>
                  </a:lnTo>
                  <a:lnTo>
                    <a:pt x="22429" y="41961"/>
                  </a:lnTo>
                  <a:lnTo>
                    <a:pt x="23044" y="41730"/>
                  </a:lnTo>
                  <a:lnTo>
                    <a:pt x="23634" y="41550"/>
                  </a:lnTo>
                  <a:lnTo>
                    <a:pt x="24249" y="41397"/>
                  </a:lnTo>
                  <a:lnTo>
                    <a:pt x="24864" y="41294"/>
                  </a:lnTo>
                  <a:lnTo>
                    <a:pt x="25479" y="41217"/>
                  </a:lnTo>
                  <a:lnTo>
                    <a:pt x="26069" y="41217"/>
                  </a:lnTo>
                  <a:lnTo>
                    <a:pt x="26684" y="41243"/>
                  </a:lnTo>
                  <a:lnTo>
                    <a:pt x="27632" y="41345"/>
                  </a:lnTo>
                  <a:lnTo>
                    <a:pt x="28555" y="41499"/>
                  </a:lnTo>
                  <a:lnTo>
                    <a:pt x="29452" y="41704"/>
                  </a:lnTo>
                  <a:lnTo>
                    <a:pt x="30324" y="41961"/>
                  </a:lnTo>
                  <a:lnTo>
                    <a:pt x="31144" y="42242"/>
                  </a:lnTo>
                  <a:lnTo>
                    <a:pt x="31913" y="42576"/>
                  </a:lnTo>
                  <a:lnTo>
                    <a:pt x="32631" y="42960"/>
                  </a:lnTo>
                  <a:lnTo>
                    <a:pt x="32990" y="43165"/>
                  </a:lnTo>
                  <a:lnTo>
                    <a:pt x="33297" y="43370"/>
                  </a:lnTo>
                  <a:lnTo>
                    <a:pt x="33630" y="43601"/>
                  </a:lnTo>
                  <a:lnTo>
                    <a:pt x="33912" y="43832"/>
                  </a:lnTo>
                  <a:lnTo>
                    <a:pt x="34194" y="44088"/>
                  </a:lnTo>
                  <a:lnTo>
                    <a:pt x="34476" y="44344"/>
                  </a:lnTo>
                  <a:lnTo>
                    <a:pt x="34733" y="44601"/>
                  </a:lnTo>
                  <a:lnTo>
                    <a:pt x="34963" y="44883"/>
                  </a:lnTo>
                  <a:lnTo>
                    <a:pt x="35168" y="45165"/>
                  </a:lnTo>
                  <a:lnTo>
                    <a:pt x="35373" y="45446"/>
                  </a:lnTo>
                  <a:lnTo>
                    <a:pt x="35553" y="45754"/>
                  </a:lnTo>
                  <a:lnTo>
                    <a:pt x="35707" y="46062"/>
                  </a:lnTo>
                  <a:lnTo>
                    <a:pt x="35860" y="46369"/>
                  </a:lnTo>
                  <a:lnTo>
                    <a:pt x="35989" y="46702"/>
                  </a:lnTo>
                  <a:lnTo>
                    <a:pt x="36091" y="47036"/>
                  </a:lnTo>
                  <a:lnTo>
                    <a:pt x="36168" y="47369"/>
                  </a:lnTo>
                  <a:lnTo>
                    <a:pt x="36245" y="47728"/>
                  </a:lnTo>
                  <a:lnTo>
                    <a:pt x="36270" y="48087"/>
                  </a:lnTo>
                  <a:lnTo>
                    <a:pt x="36296" y="48522"/>
                  </a:lnTo>
                  <a:lnTo>
                    <a:pt x="36296" y="48932"/>
                  </a:lnTo>
                  <a:lnTo>
                    <a:pt x="36270" y="49368"/>
                  </a:lnTo>
                  <a:lnTo>
                    <a:pt x="36194" y="49778"/>
                  </a:lnTo>
                  <a:lnTo>
                    <a:pt x="36117" y="50188"/>
                  </a:lnTo>
                  <a:lnTo>
                    <a:pt x="36014" y="50599"/>
                  </a:lnTo>
                  <a:lnTo>
                    <a:pt x="35886" y="50983"/>
                  </a:lnTo>
                  <a:lnTo>
                    <a:pt x="35707" y="51368"/>
                  </a:lnTo>
                  <a:lnTo>
                    <a:pt x="35527" y="51752"/>
                  </a:lnTo>
                  <a:lnTo>
                    <a:pt x="35348" y="52136"/>
                  </a:lnTo>
                  <a:lnTo>
                    <a:pt x="35117" y="52495"/>
                  </a:lnTo>
                  <a:lnTo>
                    <a:pt x="34861" y="52854"/>
                  </a:lnTo>
                  <a:lnTo>
                    <a:pt x="34604" y="53213"/>
                  </a:lnTo>
                  <a:lnTo>
                    <a:pt x="34297" y="53546"/>
                  </a:lnTo>
                  <a:lnTo>
                    <a:pt x="34015" y="53879"/>
                  </a:lnTo>
                  <a:lnTo>
                    <a:pt x="33682" y="54213"/>
                  </a:lnTo>
                  <a:lnTo>
                    <a:pt x="34348" y="53751"/>
                  </a:lnTo>
                  <a:lnTo>
                    <a:pt x="35015" y="53264"/>
                  </a:lnTo>
                  <a:lnTo>
                    <a:pt x="35655" y="52777"/>
                  </a:lnTo>
                  <a:lnTo>
                    <a:pt x="36296" y="52239"/>
                  </a:lnTo>
                  <a:lnTo>
                    <a:pt x="36911" y="51675"/>
                  </a:lnTo>
                  <a:lnTo>
                    <a:pt x="37501" y="51086"/>
                  </a:lnTo>
                  <a:lnTo>
                    <a:pt x="38090" y="50470"/>
                  </a:lnTo>
                  <a:lnTo>
                    <a:pt x="38654" y="49830"/>
                  </a:lnTo>
                  <a:lnTo>
                    <a:pt x="39193" y="49163"/>
                  </a:lnTo>
                  <a:lnTo>
                    <a:pt x="39731" y="48471"/>
                  </a:lnTo>
                  <a:lnTo>
                    <a:pt x="40244" y="47728"/>
                  </a:lnTo>
                  <a:lnTo>
                    <a:pt x="40731" y="46984"/>
                  </a:lnTo>
                  <a:lnTo>
                    <a:pt x="41192" y="46215"/>
                  </a:lnTo>
                  <a:lnTo>
                    <a:pt x="41653" y="45421"/>
                  </a:lnTo>
                  <a:lnTo>
                    <a:pt x="42089" y="44575"/>
                  </a:lnTo>
                  <a:lnTo>
                    <a:pt x="42474" y="43729"/>
                  </a:lnTo>
                  <a:lnTo>
                    <a:pt x="42730" y="44191"/>
                  </a:lnTo>
                  <a:lnTo>
                    <a:pt x="42986" y="44678"/>
                  </a:lnTo>
                  <a:lnTo>
                    <a:pt x="43268" y="45139"/>
                  </a:lnTo>
                  <a:lnTo>
                    <a:pt x="43601" y="45575"/>
                  </a:lnTo>
                  <a:lnTo>
                    <a:pt x="43935" y="46010"/>
                  </a:lnTo>
                  <a:lnTo>
                    <a:pt x="44293" y="46420"/>
                  </a:lnTo>
                  <a:lnTo>
                    <a:pt x="44678" y="46805"/>
                  </a:lnTo>
                  <a:lnTo>
                    <a:pt x="45062" y="47189"/>
                  </a:lnTo>
                  <a:lnTo>
                    <a:pt x="45319" y="47369"/>
                  </a:lnTo>
                  <a:lnTo>
                    <a:pt x="45575" y="47523"/>
                  </a:lnTo>
                  <a:lnTo>
                    <a:pt x="45831" y="47625"/>
                  </a:lnTo>
                  <a:lnTo>
                    <a:pt x="46113" y="47676"/>
                  </a:lnTo>
                  <a:lnTo>
                    <a:pt x="46370" y="47676"/>
                  </a:lnTo>
                  <a:lnTo>
                    <a:pt x="46652" y="47651"/>
                  </a:lnTo>
                  <a:lnTo>
                    <a:pt x="46959" y="47574"/>
                  </a:lnTo>
                  <a:lnTo>
                    <a:pt x="47241" y="47471"/>
                  </a:lnTo>
                  <a:lnTo>
                    <a:pt x="47395" y="47395"/>
                  </a:lnTo>
                  <a:lnTo>
                    <a:pt x="47574" y="47292"/>
                  </a:lnTo>
                  <a:lnTo>
                    <a:pt x="47703" y="47164"/>
                  </a:lnTo>
                  <a:lnTo>
                    <a:pt x="47831" y="47036"/>
                  </a:lnTo>
                  <a:lnTo>
                    <a:pt x="47908" y="46882"/>
                  </a:lnTo>
                  <a:lnTo>
                    <a:pt x="47985" y="46702"/>
                  </a:lnTo>
                  <a:lnTo>
                    <a:pt x="48036" y="46523"/>
                  </a:lnTo>
                  <a:lnTo>
                    <a:pt x="48087" y="46344"/>
                  </a:lnTo>
                  <a:lnTo>
                    <a:pt x="48113" y="46164"/>
                  </a:lnTo>
                  <a:lnTo>
                    <a:pt x="48113" y="45908"/>
                  </a:lnTo>
                  <a:lnTo>
                    <a:pt x="48113" y="45677"/>
                  </a:lnTo>
                  <a:lnTo>
                    <a:pt x="48087" y="45446"/>
                  </a:lnTo>
                  <a:lnTo>
                    <a:pt x="47985" y="45241"/>
                  </a:lnTo>
                  <a:lnTo>
                    <a:pt x="47882" y="45036"/>
                  </a:lnTo>
                  <a:lnTo>
                    <a:pt x="47754" y="44831"/>
                  </a:lnTo>
                  <a:lnTo>
                    <a:pt x="47600" y="44652"/>
                  </a:lnTo>
                  <a:lnTo>
                    <a:pt x="47421" y="44498"/>
                  </a:lnTo>
                  <a:lnTo>
                    <a:pt x="47241" y="44370"/>
                  </a:lnTo>
                  <a:lnTo>
                    <a:pt x="46908" y="44139"/>
                  </a:lnTo>
                  <a:lnTo>
                    <a:pt x="46575" y="43857"/>
                  </a:lnTo>
                  <a:lnTo>
                    <a:pt x="46293" y="43575"/>
                  </a:lnTo>
                  <a:lnTo>
                    <a:pt x="45985" y="43293"/>
                  </a:lnTo>
                  <a:lnTo>
                    <a:pt x="45703" y="42986"/>
                  </a:lnTo>
                  <a:lnTo>
                    <a:pt x="45447" y="42653"/>
                  </a:lnTo>
                  <a:lnTo>
                    <a:pt x="45191" y="42319"/>
                  </a:lnTo>
                  <a:lnTo>
                    <a:pt x="44934" y="41961"/>
                  </a:lnTo>
                  <a:lnTo>
                    <a:pt x="44934" y="41961"/>
                  </a:lnTo>
                  <a:lnTo>
                    <a:pt x="45524" y="42422"/>
                  </a:lnTo>
                  <a:lnTo>
                    <a:pt x="46113" y="42832"/>
                  </a:lnTo>
                  <a:lnTo>
                    <a:pt x="46729" y="43191"/>
                  </a:lnTo>
                  <a:lnTo>
                    <a:pt x="47344" y="43498"/>
                  </a:lnTo>
                  <a:lnTo>
                    <a:pt x="47651" y="43627"/>
                  </a:lnTo>
                  <a:lnTo>
                    <a:pt x="47985" y="43729"/>
                  </a:lnTo>
                  <a:lnTo>
                    <a:pt x="48318" y="43832"/>
                  </a:lnTo>
                  <a:lnTo>
                    <a:pt x="48651" y="43909"/>
                  </a:lnTo>
                  <a:lnTo>
                    <a:pt x="48984" y="43985"/>
                  </a:lnTo>
                  <a:lnTo>
                    <a:pt x="49317" y="44037"/>
                  </a:lnTo>
                  <a:lnTo>
                    <a:pt x="49651" y="44062"/>
                  </a:lnTo>
                  <a:lnTo>
                    <a:pt x="49984" y="44062"/>
                  </a:lnTo>
                  <a:lnTo>
                    <a:pt x="50215" y="44037"/>
                  </a:lnTo>
                  <a:lnTo>
                    <a:pt x="50394" y="43985"/>
                  </a:lnTo>
                  <a:lnTo>
                    <a:pt x="50573" y="43909"/>
                  </a:lnTo>
                  <a:lnTo>
                    <a:pt x="50727" y="43806"/>
                  </a:lnTo>
                  <a:lnTo>
                    <a:pt x="50855" y="43678"/>
                  </a:lnTo>
                  <a:lnTo>
                    <a:pt x="50958" y="43524"/>
                  </a:lnTo>
                  <a:lnTo>
                    <a:pt x="51035" y="43370"/>
                  </a:lnTo>
                  <a:lnTo>
                    <a:pt x="51112" y="43191"/>
                  </a:lnTo>
                  <a:lnTo>
                    <a:pt x="51137" y="43011"/>
                  </a:lnTo>
                  <a:lnTo>
                    <a:pt x="51137" y="42832"/>
                  </a:lnTo>
                  <a:lnTo>
                    <a:pt x="51112" y="42653"/>
                  </a:lnTo>
                  <a:lnTo>
                    <a:pt x="51086" y="42473"/>
                  </a:lnTo>
                  <a:lnTo>
                    <a:pt x="51009" y="42294"/>
                  </a:lnTo>
                  <a:lnTo>
                    <a:pt x="50881" y="42140"/>
                  </a:lnTo>
                  <a:lnTo>
                    <a:pt x="50753" y="41986"/>
                  </a:lnTo>
                  <a:lnTo>
                    <a:pt x="50573" y="41858"/>
                  </a:lnTo>
                  <a:lnTo>
                    <a:pt x="50086" y="41576"/>
                  </a:lnTo>
                  <a:lnTo>
                    <a:pt x="49574" y="41294"/>
                  </a:lnTo>
                  <a:lnTo>
                    <a:pt x="48548" y="40781"/>
                  </a:lnTo>
                  <a:lnTo>
                    <a:pt x="47497" y="40269"/>
                  </a:lnTo>
                  <a:lnTo>
                    <a:pt x="46985" y="40012"/>
                  </a:lnTo>
                  <a:lnTo>
                    <a:pt x="46472" y="39731"/>
                  </a:lnTo>
                  <a:lnTo>
                    <a:pt x="47062" y="39372"/>
                  </a:lnTo>
                  <a:lnTo>
                    <a:pt x="47626" y="38987"/>
                  </a:lnTo>
                  <a:lnTo>
                    <a:pt x="47908" y="38782"/>
                  </a:lnTo>
                  <a:lnTo>
                    <a:pt x="48164" y="38551"/>
                  </a:lnTo>
                  <a:lnTo>
                    <a:pt x="48395" y="38321"/>
                  </a:lnTo>
                  <a:lnTo>
                    <a:pt x="48625" y="38064"/>
                  </a:lnTo>
                  <a:lnTo>
                    <a:pt x="48805" y="37834"/>
                  </a:lnTo>
                  <a:lnTo>
                    <a:pt x="48984" y="37552"/>
                  </a:lnTo>
                  <a:lnTo>
                    <a:pt x="49138" y="37270"/>
                  </a:lnTo>
                  <a:lnTo>
                    <a:pt x="49266" y="36988"/>
                  </a:lnTo>
                  <a:lnTo>
                    <a:pt x="49369" y="36706"/>
                  </a:lnTo>
                  <a:lnTo>
                    <a:pt x="49420" y="36398"/>
                  </a:lnTo>
                  <a:lnTo>
                    <a:pt x="49446" y="36065"/>
                  </a:lnTo>
                  <a:lnTo>
                    <a:pt x="49420" y="35758"/>
                  </a:lnTo>
                  <a:lnTo>
                    <a:pt x="49394" y="35578"/>
                  </a:lnTo>
                  <a:lnTo>
                    <a:pt x="49343" y="35399"/>
                  </a:lnTo>
                  <a:lnTo>
                    <a:pt x="49240" y="35245"/>
                  </a:lnTo>
                  <a:lnTo>
                    <a:pt x="49138" y="35117"/>
                  </a:lnTo>
                  <a:lnTo>
                    <a:pt x="49010" y="34989"/>
                  </a:lnTo>
                  <a:lnTo>
                    <a:pt x="48882" y="34860"/>
                  </a:lnTo>
                  <a:lnTo>
                    <a:pt x="48728" y="34784"/>
                  </a:lnTo>
                  <a:lnTo>
                    <a:pt x="48574" y="34707"/>
                  </a:lnTo>
                  <a:lnTo>
                    <a:pt x="48420" y="34681"/>
                  </a:lnTo>
                  <a:lnTo>
                    <a:pt x="48266" y="34655"/>
                  </a:lnTo>
                  <a:lnTo>
                    <a:pt x="48087" y="34655"/>
                  </a:lnTo>
                  <a:lnTo>
                    <a:pt x="47933" y="34707"/>
                  </a:lnTo>
                  <a:lnTo>
                    <a:pt x="47779" y="34784"/>
                  </a:lnTo>
                  <a:lnTo>
                    <a:pt x="47651" y="34886"/>
                  </a:lnTo>
                  <a:lnTo>
                    <a:pt x="47523" y="35014"/>
                  </a:lnTo>
                  <a:lnTo>
                    <a:pt x="47421" y="35194"/>
                  </a:lnTo>
                  <a:lnTo>
                    <a:pt x="47292" y="35399"/>
                  </a:lnTo>
                  <a:lnTo>
                    <a:pt x="47190" y="35578"/>
                  </a:lnTo>
                  <a:lnTo>
                    <a:pt x="46908" y="35911"/>
                  </a:lnTo>
                  <a:lnTo>
                    <a:pt x="46600" y="36193"/>
                  </a:lnTo>
                  <a:lnTo>
                    <a:pt x="46242" y="36475"/>
                  </a:lnTo>
                  <a:lnTo>
                    <a:pt x="45857" y="36706"/>
                  </a:lnTo>
                  <a:lnTo>
                    <a:pt x="45447" y="36911"/>
                  </a:lnTo>
                  <a:lnTo>
                    <a:pt x="45037" y="37090"/>
                  </a:lnTo>
                  <a:lnTo>
                    <a:pt x="44601" y="37270"/>
                  </a:lnTo>
                  <a:lnTo>
                    <a:pt x="44806" y="36245"/>
                  </a:lnTo>
                  <a:lnTo>
                    <a:pt x="44986" y="35219"/>
                  </a:lnTo>
                  <a:lnTo>
                    <a:pt x="45088" y="34655"/>
                  </a:lnTo>
                  <a:lnTo>
                    <a:pt x="45139" y="34066"/>
                  </a:lnTo>
                  <a:lnTo>
                    <a:pt x="45191" y="33502"/>
                  </a:lnTo>
                  <a:lnTo>
                    <a:pt x="45242" y="32912"/>
                  </a:lnTo>
                  <a:lnTo>
                    <a:pt x="45242" y="32323"/>
                  </a:lnTo>
                  <a:lnTo>
                    <a:pt x="45267" y="31733"/>
                  </a:lnTo>
                  <a:lnTo>
                    <a:pt x="45242" y="31144"/>
                  </a:lnTo>
                  <a:lnTo>
                    <a:pt x="45216" y="30580"/>
                  </a:lnTo>
                  <a:lnTo>
                    <a:pt x="45114" y="29401"/>
                  </a:lnTo>
                  <a:lnTo>
                    <a:pt x="44960" y="28247"/>
                  </a:lnTo>
                  <a:lnTo>
                    <a:pt x="44729" y="27068"/>
                  </a:lnTo>
                  <a:lnTo>
                    <a:pt x="44473" y="25915"/>
                  </a:lnTo>
                  <a:lnTo>
                    <a:pt x="44140" y="24787"/>
                  </a:lnTo>
                  <a:lnTo>
                    <a:pt x="43781" y="23659"/>
                  </a:lnTo>
                  <a:lnTo>
                    <a:pt x="43371" y="22557"/>
                  </a:lnTo>
                  <a:lnTo>
                    <a:pt x="42909" y="21455"/>
                  </a:lnTo>
                  <a:lnTo>
                    <a:pt x="42422" y="20378"/>
                  </a:lnTo>
                  <a:lnTo>
                    <a:pt x="41884" y="19327"/>
                  </a:lnTo>
                  <a:lnTo>
                    <a:pt x="41320" y="18328"/>
                  </a:lnTo>
                  <a:lnTo>
                    <a:pt x="40705" y="17328"/>
                  </a:lnTo>
                  <a:lnTo>
                    <a:pt x="40064" y="16380"/>
                  </a:lnTo>
                  <a:lnTo>
                    <a:pt x="39398" y="15431"/>
                  </a:lnTo>
                  <a:lnTo>
                    <a:pt x="38706" y="14560"/>
                  </a:lnTo>
                  <a:lnTo>
                    <a:pt x="37988" y="13714"/>
                  </a:lnTo>
                  <a:lnTo>
                    <a:pt x="37245" y="12894"/>
                  </a:lnTo>
                  <a:lnTo>
                    <a:pt x="36501" y="12125"/>
                  </a:lnTo>
                  <a:lnTo>
                    <a:pt x="35707" y="11433"/>
                  </a:lnTo>
                  <a:lnTo>
                    <a:pt x="34938" y="10766"/>
                  </a:lnTo>
                  <a:lnTo>
                    <a:pt x="34117" y="10151"/>
                  </a:lnTo>
                  <a:lnTo>
                    <a:pt x="33323" y="9587"/>
                  </a:lnTo>
                  <a:lnTo>
                    <a:pt x="32503" y="9074"/>
                  </a:lnTo>
                  <a:lnTo>
                    <a:pt x="31657" y="8639"/>
                  </a:lnTo>
                  <a:lnTo>
                    <a:pt x="30836" y="8254"/>
                  </a:lnTo>
                  <a:lnTo>
                    <a:pt x="30426" y="8100"/>
                  </a:lnTo>
                  <a:lnTo>
                    <a:pt x="30016" y="7947"/>
                  </a:lnTo>
                  <a:lnTo>
                    <a:pt x="29606" y="7819"/>
                  </a:lnTo>
                  <a:lnTo>
                    <a:pt x="29196" y="7690"/>
                  </a:lnTo>
                  <a:lnTo>
                    <a:pt x="28786" y="7588"/>
                  </a:lnTo>
                  <a:lnTo>
                    <a:pt x="28376" y="7511"/>
                  </a:lnTo>
                  <a:lnTo>
                    <a:pt x="28632" y="7101"/>
                  </a:lnTo>
                  <a:lnTo>
                    <a:pt x="28914" y="6691"/>
                  </a:lnTo>
                  <a:lnTo>
                    <a:pt x="29222" y="6281"/>
                  </a:lnTo>
                  <a:lnTo>
                    <a:pt x="29555" y="5896"/>
                  </a:lnTo>
                  <a:lnTo>
                    <a:pt x="29939" y="5537"/>
                  </a:lnTo>
                  <a:lnTo>
                    <a:pt x="30349" y="5178"/>
                  </a:lnTo>
                  <a:lnTo>
                    <a:pt x="30785" y="4845"/>
                  </a:lnTo>
                  <a:lnTo>
                    <a:pt x="31247" y="4538"/>
                  </a:lnTo>
                  <a:lnTo>
                    <a:pt x="31375" y="4435"/>
                  </a:lnTo>
                  <a:lnTo>
                    <a:pt x="31426" y="4307"/>
                  </a:lnTo>
                  <a:lnTo>
                    <a:pt x="31426" y="4204"/>
                  </a:lnTo>
                  <a:lnTo>
                    <a:pt x="31400" y="4076"/>
                  </a:lnTo>
                  <a:lnTo>
                    <a:pt x="31323" y="3974"/>
                  </a:lnTo>
                  <a:lnTo>
                    <a:pt x="31247" y="3897"/>
                  </a:lnTo>
                  <a:lnTo>
                    <a:pt x="31118" y="3846"/>
                  </a:lnTo>
                  <a:lnTo>
                    <a:pt x="30965" y="3846"/>
                  </a:lnTo>
                  <a:lnTo>
                    <a:pt x="30606" y="3948"/>
                  </a:lnTo>
                  <a:lnTo>
                    <a:pt x="30273" y="4051"/>
                  </a:lnTo>
                  <a:lnTo>
                    <a:pt x="29939" y="4179"/>
                  </a:lnTo>
                  <a:lnTo>
                    <a:pt x="29632" y="4307"/>
                  </a:lnTo>
                  <a:lnTo>
                    <a:pt x="29324" y="4486"/>
                  </a:lnTo>
                  <a:lnTo>
                    <a:pt x="29042" y="4666"/>
                  </a:lnTo>
                  <a:lnTo>
                    <a:pt x="28760" y="4845"/>
                  </a:lnTo>
                  <a:lnTo>
                    <a:pt x="28504" y="5076"/>
                  </a:lnTo>
                  <a:lnTo>
                    <a:pt x="28248" y="5281"/>
                  </a:lnTo>
                  <a:lnTo>
                    <a:pt x="28017" y="5537"/>
                  </a:lnTo>
                  <a:lnTo>
                    <a:pt x="27786" y="5794"/>
                  </a:lnTo>
                  <a:lnTo>
                    <a:pt x="27581" y="6050"/>
                  </a:lnTo>
                  <a:lnTo>
                    <a:pt x="27376" y="6332"/>
                  </a:lnTo>
                  <a:lnTo>
                    <a:pt x="27197" y="6614"/>
                  </a:lnTo>
                  <a:lnTo>
                    <a:pt x="26838" y="7203"/>
                  </a:lnTo>
                  <a:lnTo>
                    <a:pt x="26787" y="6332"/>
                  </a:lnTo>
                  <a:lnTo>
                    <a:pt x="26735" y="5486"/>
                  </a:lnTo>
                  <a:lnTo>
                    <a:pt x="26658" y="4615"/>
                  </a:lnTo>
                  <a:lnTo>
                    <a:pt x="26581" y="3769"/>
                  </a:lnTo>
                  <a:lnTo>
                    <a:pt x="26453" y="2923"/>
                  </a:lnTo>
                  <a:lnTo>
                    <a:pt x="26325" y="2051"/>
                  </a:lnTo>
                  <a:lnTo>
                    <a:pt x="26171" y="1205"/>
                  </a:lnTo>
                  <a:lnTo>
                    <a:pt x="25992" y="360"/>
                  </a:lnTo>
                  <a:lnTo>
                    <a:pt x="25966" y="257"/>
                  </a:lnTo>
                  <a:lnTo>
                    <a:pt x="25915" y="180"/>
                  </a:lnTo>
                  <a:lnTo>
                    <a:pt x="25838" y="103"/>
                  </a:lnTo>
                  <a:lnTo>
                    <a:pt x="25761" y="52"/>
                  </a:lnTo>
                  <a:lnTo>
                    <a:pt x="25684" y="26"/>
                  </a:lnTo>
                  <a:lnTo>
                    <a:pt x="255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46"/>
            <p:cNvSpPr/>
            <p:nvPr/>
          </p:nvSpPr>
          <p:spPr>
            <a:xfrm>
              <a:off x="5784400" y="2507338"/>
              <a:ext cx="322350" cy="168550"/>
            </a:xfrm>
            <a:custGeom>
              <a:avLst/>
              <a:gdLst/>
              <a:ahLst/>
              <a:cxnLst/>
              <a:rect l="l" t="t" r="r" b="b"/>
              <a:pathLst>
                <a:path w="12894" h="6742" extrusionOk="0">
                  <a:moveTo>
                    <a:pt x="6332" y="0"/>
                  </a:moveTo>
                  <a:lnTo>
                    <a:pt x="5793" y="26"/>
                  </a:lnTo>
                  <a:lnTo>
                    <a:pt x="5281" y="77"/>
                  </a:lnTo>
                  <a:lnTo>
                    <a:pt x="4768" y="154"/>
                  </a:lnTo>
                  <a:lnTo>
                    <a:pt x="4307" y="231"/>
                  </a:lnTo>
                  <a:lnTo>
                    <a:pt x="3845" y="359"/>
                  </a:lnTo>
                  <a:lnTo>
                    <a:pt x="3435" y="462"/>
                  </a:lnTo>
                  <a:lnTo>
                    <a:pt x="3025" y="590"/>
                  </a:lnTo>
                  <a:lnTo>
                    <a:pt x="2641" y="744"/>
                  </a:lnTo>
                  <a:lnTo>
                    <a:pt x="1948" y="1026"/>
                  </a:lnTo>
                  <a:lnTo>
                    <a:pt x="1359" y="1333"/>
                  </a:lnTo>
                  <a:lnTo>
                    <a:pt x="872" y="1641"/>
                  </a:lnTo>
                  <a:lnTo>
                    <a:pt x="513" y="1897"/>
                  </a:lnTo>
                  <a:lnTo>
                    <a:pt x="231" y="2102"/>
                  </a:lnTo>
                  <a:lnTo>
                    <a:pt x="0" y="2307"/>
                  </a:lnTo>
                  <a:lnTo>
                    <a:pt x="6460" y="6742"/>
                  </a:lnTo>
                  <a:lnTo>
                    <a:pt x="12893" y="1615"/>
                  </a:lnTo>
                  <a:lnTo>
                    <a:pt x="12150" y="1256"/>
                  </a:lnTo>
                  <a:lnTo>
                    <a:pt x="11432" y="974"/>
                  </a:lnTo>
                  <a:lnTo>
                    <a:pt x="10715" y="718"/>
                  </a:lnTo>
                  <a:lnTo>
                    <a:pt x="10023" y="513"/>
                  </a:lnTo>
                  <a:lnTo>
                    <a:pt x="9356" y="334"/>
                  </a:lnTo>
                  <a:lnTo>
                    <a:pt x="8715" y="206"/>
                  </a:lnTo>
                  <a:lnTo>
                    <a:pt x="8075" y="103"/>
                  </a:lnTo>
                  <a:lnTo>
                    <a:pt x="7485" y="52"/>
                  </a:lnTo>
                  <a:lnTo>
                    <a:pt x="6895" y="26"/>
                  </a:lnTo>
                  <a:lnTo>
                    <a:pt x="63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46"/>
            <p:cNvSpPr/>
            <p:nvPr/>
          </p:nvSpPr>
          <p:spPr>
            <a:xfrm>
              <a:off x="582605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8" y="26"/>
                  </a:lnTo>
                  <a:lnTo>
                    <a:pt x="693" y="77"/>
                  </a:lnTo>
                  <a:lnTo>
                    <a:pt x="513" y="179"/>
                  </a:lnTo>
                  <a:lnTo>
                    <a:pt x="334" y="333"/>
                  </a:lnTo>
                  <a:lnTo>
                    <a:pt x="206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6" y="1717"/>
                  </a:lnTo>
                  <a:lnTo>
                    <a:pt x="334" y="1871"/>
                  </a:lnTo>
                  <a:lnTo>
                    <a:pt x="513" y="2025"/>
                  </a:lnTo>
                  <a:lnTo>
                    <a:pt x="693" y="2127"/>
                  </a:lnTo>
                  <a:lnTo>
                    <a:pt x="898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90" y="2127"/>
                  </a:lnTo>
                  <a:lnTo>
                    <a:pt x="1769" y="2025"/>
                  </a:lnTo>
                  <a:lnTo>
                    <a:pt x="1949" y="1871"/>
                  </a:lnTo>
                  <a:lnTo>
                    <a:pt x="2077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2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7" y="487"/>
                  </a:lnTo>
                  <a:lnTo>
                    <a:pt x="1949" y="333"/>
                  </a:lnTo>
                  <a:lnTo>
                    <a:pt x="1769" y="179"/>
                  </a:lnTo>
                  <a:lnTo>
                    <a:pt x="1590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46"/>
            <p:cNvSpPr/>
            <p:nvPr/>
          </p:nvSpPr>
          <p:spPr>
            <a:xfrm>
              <a:off x="600100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7" y="26"/>
                  </a:lnTo>
                  <a:lnTo>
                    <a:pt x="692" y="77"/>
                  </a:lnTo>
                  <a:lnTo>
                    <a:pt x="513" y="179"/>
                  </a:lnTo>
                  <a:lnTo>
                    <a:pt x="333" y="333"/>
                  </a:lnTo>
                  <a:lnTo>
                    <a:pt x="205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5" y="1717"/>
                  </a:lnTo>
                  <a:lnTo>
                    <a:pt x="333" y="1871"/>
                  </a:lnTo>
                  <a:lnTo>
                    <a:pt x="513" y="2025"/>
                  </a:lnTo>
                  <a:lnTo>
                    <a:pt x="692" y="2127"/>
                  </a:lnTo>
                  <a:lnTo>
                    <a:pt x="897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89" y="2127"/>
                  </a:lnTo>
                  <a:lnTo>
                    <a:pt x="1769" y="2025"/>
                  </a:lnTo>
                  <a:lnTo>
                    <a:pt x="1948" y="1871"/>
                  </a:lnTo>
                  <a:lnTo>
                    <a:pt x="2076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1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6" y="487"/>
                  </a:lnTo>
                  <a:lnTo>
                    <a:pt x="1948" y="333"/>
                  </a:lnTo>
                  <a:lnTo>
                    <a:pt x="1769" y="179"/>
                  </a:lnTo>
                  <a:lnTo>
                    <a:pt x="1589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13" name="Google Shape;2613;p46"/>
          <p:cNvSpPr/>
          <p:nvPr/>
        </p:nvSpPr>
        <p:spPr>
          <a:xfrm>
            <a:off x="673866" y="4108524"/>
            <a:ext cx="1119328" cy="61454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4" name="Google Shape;2614;p46"/>
          <p:cNvSpPr/>
          <p:nvPr/>
        </p:nvSpPr>
        <p:spPr>
          <a:xfrm>
            <a:off x="7240524" y="3907428"/>
            <a:ext cx="1472452" cy="80842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15" name="Google Shape;2615;p46"/>
          <p:cNvGrpSpPr/>
          <p:nvPr/>
        </p:nvGrpSpPr>
        <p:grpSpPr>
          <a:xfrm rot="-545914" flipH="1">
            <a:off x="6207161" y="994687"/>
            <a:ext cx="667044" cy="667382"/>
            <a:chOff x="3856975" y="1542575"/>
            <a:chExt cx="940125" cy="940600"/>
          </a:xfrm>
        </p:grpSpPr>
        <p:sp>
          <p:nvSpPr>
            <p:cNvPr id="2616" name="Google Shape;2616;p46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extrusionOk="0">
                  <a:moveTo>
                    <a:pt x="98" y="20634"/>
                  </a:moveTo>
                  <a:lnTo>
                    <a:pt x="196" y="21452"/>
                  </a:lnTo>
                  <a:lnTo>
                    <a:pt x="332" y="22270"/>
                  </a:lnTo>
                  <a:lnTo>
                    <a:pt x="390" y="22536"/>
                  </a:lnTo>
                  <a:lnTo>
                    <a:pt x="293" y="22017"/>
                  </a:lnTo>
                  <a:lnTo>
                    <a:pt x="196" y="21374"/>
                  </a:lnTo>
                  <a:lnTo>
                    <a:pt x="118" y="20731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98" y="20634"/>
                  </a:lnTo>
                  <a:close/>
                  <a:moveTo>
                    <a:pt x="390" y="22536"/>
                  </a:move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90" y="22536"/>
                  </a:lnTo>
                  <a:close/>
                  <a:moveTo>
                    <a:pt x="18316" y="0"/>
                  </a:move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46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fill="none" extrusionOk="0">
                  <a:moveTo>
                    <a:pt x="1" y="18783"/>
                  </a:move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8" y="20731"/>
                  </a:lnTo>
                  <a:lnTo>
                    <a:pt x="196" y="21374"/>
                  </a:lnTo>
                  <a:lnTo>
                    <a:pt x="293" y="22017"/>
                  </a:ln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32" y="22270"/>
                  </a:lnTo>
                  <a:lnTo>
                    <a:pt x="196" y="21452"/>
                  </a:lnTo>
                  <a:lnTo>
                    <a:pt x="98" y="20634"/>
                  </a:lnTo>
                  <a:lnTo>
                    <a:pt x="98" y="2063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283" y="34623"/>
                  </a:lnTo>
                  <a:lnTo>
                    <a:pt x="17283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lnTo>
                    <a:pt x="18803" y="0"/>
                  </a:lnTo>
                  <a:lnTo>
                    <a:pt x="18803" y="0"/>
                  </a:lnTo>
                  <a:lnTo>
                    <a:pt x="18316" y="0"/>
                  </a:ln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46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extrusionOk="0">
                  <a:moveTo>
                    <a:pt x="18803" y="1"/>
                  </a:move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46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fill="none" extrusionOk="0">
                  <a:moveTo>
                    <a:pt x="1" y="18803"/>
                  </a:move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79" y="20595"/>
                  </a:lnTo>
                  <a:lnTo>
                    <a:pt x="118" y="20712"/>
                  </a:lnTo>
                  <a:lnTo>
                    <a:pt x="118" y="20712"/>
                  </a:lnTo>
                  <a:lnTo>
                    <a:pt x="98" y="20654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283" y="34643"/>
                  </a:lnTo>
                  <a:lnTo>
                    <a:pt x="17283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lnTo>
                    <a:pt x="18803" y="1"/>
                  </a:ln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46"/>
            <p:cNvSpPr/>
            <p:nvPr/>
          </p:nvSpPr>
          <p:spPr>
            <a:xfrm>
              <a:off x="3859425" y="1552800"/>
              <a:ext cx="937200" cy="930375"/>
            </a:xfrm>
            <a:custGeom>
              <a:avLst/>
              <a:gdLst/>
              <a:ahLst/>
              <a:cxnLst/>
              <a:rect l="l" t="t" r="r" b="b"/>
              <a:pathLst>
                <a:path w="37488" h="37215" extrusionOk="0">
                  <a:moveTo>
                    <a:pt x="22465" y="0"/>
                  </a:moveTo>
                  <a:lnTo>
                    <a:pt x="23225" y="273"/>
                  </a:lnTo>
                  <a:lnTo>
                    <a:pt x="23985" y="565"/>
                  </a:lnTo>
                  <a:lnTo>
                    <a:pt x="24472" y="780"/>
                  </a:lnTo>
                  <a:lnTo>
                    <a:pt x="24979" y="1013"/>
                  </a:lnTo>
                  <a:lnTo>
                    <a:pt x="25485" y="1286"/>
                  </a:lnTo>
                  <a:lnTo>
                    <a:pt x="26031" y="1578"/>
                  </a:lnTo>
                  <a:lnTo>
                    <a:pt x="26498" y="1871"/>
                  </a:lnTo>
                  <a:lnTo>
                    <a:pt x="26966" y="2182"/>
                  </a:lnTo>
                  <a:lnTo>
                    <a:pt x="27434" y="2514"/>
                  </a:lnTo>
                  <a:lnTo>
                    <a:pt x="27901" y="2864"/>
                  </a:lnTo>
                  <a:lnTo>
                    <a:pt x="28330" y="3215"/>
                  </a:lnTo>
                  <a:lnTo>
                    <a:pt x="28758" y="3566"/>
                  </a:lnTo>
                  <a:lnTo>
                    <a:pt x="29168" y="3936"/>
                  </a:lnTo>
                  <a:lnTo>
                    <a:pt x="29577" y="4345"/>
                  </a:lnTo>
                  <a:lnTo>
                    <a:pt x="29966" y="4735"/>
                  </a:lnTo>
                  <a:lnTo>
                    <a:pt x="30337" y="5144"/>
                  </a:lnTo>
                  <a:lnTo>
                    <a:pt x="30707" y="5573"/>
                  </a:lnTo>
                  <a:lnTo>
                    <a:pt x="31058" y="6021"/>
                  </a:lnTo>
                  <a:lnTo>
                    <a:pt x="31389" y="6469"/>
                  </a:lnTo>
                  <a:lnTo>
                    <a:pt x="31701" y="6898"/>
                  </a:lnTo>
                  <a:lnTo>
                    <a:pt x="31993" y="7365"/>
                  </a:lnTo>
                  <a:lnTo>
                    <a:pt x="32305" y="7852"/>
                  </a:lnTo>
                  <a:lnTo>
                    <a:pt x="32577" y="8339"/>
                  </a:lnTo>
                  <a:lnTo>
                    <a:pt x="32850" y="8846"/>
                  </a:lnTo>
                  <a:lnTo>
                    <a:pt x="33103" y="9372"/>
                  </a:lnTo>
                  <a:lnTo>
                    <a:pt x="33337" y="9918"/>
                  </a:lnTo>
                  <a:lnTo>
                    <a:pt x="33551" y="10444"/>
                  </a:lnTo>
                  <a:lnTo>
                    <a:pt x="33746" y="10970"/>
                  </a:lnTo>
                  <a:lnTo>
                    <a:pt x="33922" y="11476"/>
                  </a:lnTo>
                  <a:lnTo>
                    <a:pt x="34078" y="12061"/>
                  </a:lnTo>
                  <a:lnTo>
                    <a:pt x="34233" y="12626"/>
                  </a:lnTo>
                  <a:lnTo>
                    <a:pt x="34350" y="13191"/>
                  </a:lnTo>
                  <a:lnTo>
                    <a:pt x="34467" y="13775"/>
                  </a:lnTo>
                  <a:lnTo>
                    <a:pt x="34545" y="14360"/>
                  </a:lnTo>
                  <a:lnTo>
                    <a:pt x="34623" y="14925"/>
                  </a:lnTo>
                  <a:lnTo>
                    <a:pt x="34662" y="15490"/>
                  </a:lnTo>
                  <a:lnTo>
                    <a:pt x="34701" y="16074"/>
                  </a:lnTo>
                  <a:lnTo>
                    <a:pt x="34721" y="16717"/>
                  </a:lnTo>
                  <a:lnTo>
                    <a:pt x="34701" y="17321"/>
                  </a:lnTo>
                  <a:lnTo>
                    <a:pt x="34682" y="17906"/>
                  </a:lnTo>
                  <a:lnTo>
                    <a:pt x="34623" y="18510"/>
                  </a:lnTo>
                  <a:lnTo>
                    <a:pt x="34545" y="19114"/>
                  </a:lnTo>
                  <a:lnTo>
                    <a:pt x="34467" y="19660"/>
                  </a:lnTo>
                  <a:lnTo>
                    <a:pt x="34370" y="20205"/>
                  </a:lnTo>
                  <a:lnTo>
                    <a:pt x="34253" y="20770"/>
                  </a:lnTo>
                  <a:lnTo>
                    <a:pt x="34097" y="21355"/>
                  </a:lnTo>
                  <a:lnTo>
                    <a:pt x="33941" y="21900"/>
                  </a:lnTo>
                  <a:lnTo>
                    <a:pt x="33766" y="22446"/>
                  </a:lnTo>
                  <a:lnTo>
                    <a:pt x="33551" y="22991"/>
                  </a:lnTo>
                  <a:lnTo>
                    <a:pt x="33337" y="23537"/>
                  </a:lnTo>
                  <a:lnTo>
                    <a:pt x="33123" y="24043"/>
                  </a:lnTo>
                  <a:lnTo>
                    <a:pt x="32870" y="24550"/>
                  </a:lnTo>
                  <a:lnTo>
                    <a:pt x="32616" y="25018"/>
                  </a:lnTo>
                  <a:lnTo>
                    <a:pt x="32343" y="25544"/>
                  </a:lnTo>
                  <a:lnTo>
                    <a:pt x="32051" y="26011"/>
                  </a:lnTo>
                  <a:lnTo>
                    <a:pt x="31739" y="26498"/>
                  </a:lnTo>
                  <a:lnTo>
                    <a:pt x="31408" y="26966"/>
                  </a:lnTo>
                  <a:lnTo>
                    <a:pt x="31058" y="27434"/>
                  </a:lnTo>
                  <a:lnTo>
                    <a:pt x="30707" y="27882"/>
                  </a:lnTo>
                  <a:lnTo>
                    <a:pt x="30337" y="28310"/>
                  </a:lnTo>
                  <a:lnTo>
                    <a:pt x="29966" y="28720"/>
                  </a:lnTo>
                  <a:lnTo>
                    <a:pt x="29577" y="29129"/>
                  </a:lnTo>
                  <a:lnTo>
                    <a:pt x="29187" y="29499"/>
                  </a:lnTo>
                  <a:lnTo>
                    <a:pt x="28758" y="29889"/>
                  </a:lnTo>
                  <a:lnTo>
                    <a:pt x="28330" y="30239"/>
                  </a:lnTo>
                  <a:lnTo>
                    <a:pt x="27901" y="30590"/>
                  </a:lnTo>
                  <a:lnTo>
                    <a:pt x="27453" y="30941"/>
                  </a:lnTo>
                  <a:lnTo>
                    <a:pt x="26985" y="31252"/>
                  </a:lnTo>
                  <a:lnTo>
                    <a:pt x="26518" y="31564"/>
                  </a:lnTo>
                  <a:lnTo>
                    <a:pt x="26050" y="31856"/>
                  </a:lnTo>
                  <a:lnTo>
                    <a:pt x="25544" y="32129"/>
                  </a:lnTo>
                  <a:lnTo>
                    <a:pt x="25037" y="32402"/>
                  </a:lnTo>
                  <a:lnTo>
                    <a:pt x="24511" y="32655"/>
                  </a:lnTo>
                  <a:lnTo>
                    <a:pt x="23965" y="32889"/>
                  </a:lnTo>
                  <a:lnTo>
                    <a:pt x="23459" y="33103"/>
                  </a:lnTo>
                  <a:lnTo>
                    <a:pt x="22933" y="33298"/>
                  </a:lnTo>
                  <a:lnTo>
                    <a:pt x="22407" y="33474"/>
                  </a:lnTo>
                  <a:lnTo>
                    <a:pt x="21842" y="33630"/>
                  </a:lnTo>
                  <a:lnTo>
                    <a:pt x="21296" y="33766"/>
                  </a:lnTo>
                  <a:lnTo>
                    <a:pt x="20731" y="33902"/>
                  </a:lnTo>
                  <a:lnTo>
                    <a:pt x="20147" y="34000"/>
                  </a:lnTo>
                  <a:lnTo>
                    <a:pt x="19562" y="34097"/>
                  </a:lnTo>
                  <a:lnTo>
                    <a:pt x="18997" y="34175"/>
                  </a:lnTo>
                  <a:lnTo>
                    <a:pt x="18393" y="34214"/>
                  </a:lnTo>
                  <a:lnTo>
                    <a:pt x="17808" y="34253"/>
                  </a:lnTo>
                  <a:lnTo>
                    <a:pt x="16600" y="34253"/>
                  </a:lnTo>
                  <a:lnTo>
                    <a:pt x="15996" y="34214"/>
                  </a:lnTo>
                  <a:lnTo>
                    <a:pt x="15412" y="34175"/>
                  </a:lnTo>
                  <a:lnTo>
                    <a:pt x="14808" y="34097"/>
                  </a:lnTo>
                  <a:lnTo>
                    <a:pt x="14262" y="34019"/>
                  </a:lnTo>
                  <a:lnTo>
                    <a:pt x="13717" y="33922"/>
                  </a:lnTo>
                  <a:lnTo>
                    <a:pt x="13171" y="33805"/>
                  </a:lnTo>
                  <a:lnTo>
                    <a:pt x="12567" y="33649"/>
                  </a:lnTo>
                  <a:lnTo>
                    <a:pt x="12022" y="33493"/>
                  </a:lnTo>
                  <a:lnTo>
                    <a:pt x="11457" y="33298"/>
                  </a:lnTo>
                  <a:lnTo>
                    <a:pt x="10911" y="33103"/>
                  </a:lnTo>
                  <a:lnTo>
                    <a:pt x="10346" y="32889"/>
                  </a:lnTo>
                  <a:lnTo>
                    <a:pt x="9878" y="32655"/>
                  </a:lnTo>
                  <a:lnTo>
                    <a:pt x="9372" y="32422"/>
                  </a:lnTo>
                  <a:lnTo>
                    <a:pt x="8865" y="32168"/>
                  </a:lnTo>
                  <a:lnTo>
                    <a:pt x="8339" y="31876"/>
                  </a:lnTo>
                  <a:lnTo>
                    <a:pt x="7872" y="31584"/>
                  </a:lnTo>
                  <a:lnTo>
                    <a:pt x="7404" y="31272"/>
                  </a:lnTo>
                  <a:lnTo>
                    <a:pt x="6936" y="30960"/>
                  </a:lnTo>
                  <a:lnTo>
                    <a:pt x="6469" y="30610"/>
                  </a:lnTo>
                  <a:lnTo>
                    <a:pt x="6040" y="30259"/>
                  </a:lnTo>
                  <a:lnTo>
                    <a:pt x="5631" y="29908"/>
                  </a:lnTo>
                  <a:lnTo>
                    <a:pt x="5222" y="29538"/>
                  </a:lnTo>
                  <a:lnTo>
                    <a:pt x="4793" y="29129"/>
                  </a:lnTo>
                  <a:lnTo>
                    <a:pt x="4403" y="28739"/>
                  </a:lnTo>
                  <a:lnTo>
                    <a:pt x="4033" y="28330"/>
                  </a:lnTo>
                  <a:lnTo>
                    <a:pt x="3663" y="27882"/>
                  </a:lnTo>
                  <a:lnTo>
                    <a:pt x="3312" y="27434"/>
                  </a:lnTo>
                  <a:lnTo>
                    <a:pt x="2981" y="27005"/>
                  </a:lnTo>
                  <a:lnTo>
                    <a:pt x="2650" y="26557"/>
                  </a:lnTo>
                  <a:lnTo>
                    <a:pt x="2358" y="26089"/>
                  </a:lnTo>
                  <a:lnTo>
                    <a:pt x="2065" y="25602"/>
                  </a:lnTo>
                  <a:lnTo>
                    <a:pt x="1773" y="25115"/>
                  </a:lnTo>
                  <a:lnTo>
                    <a:pt x="1520" y="24608"/>
                  </a:lnTo>
                  <a:lnTo>
                    <a:pt x="1247" y="24063"/>
                  </a:lnTo>
                  <a:lnTo>
                    <a:pt x="1013" y="23517"/>
                  </a:lnTo>
                  <a:lnTo>
                    <a:pt x="818" y="23030"/>
                  </a:lnTo>
                  <a:lnTo>
                    <a:pt x="624" y="22504"/>
                  </a:lnTo>
                  <a:lnTo>
                    <a:pt x="448" y="21959"/>
                  </a:lnTo>
                  <a:lnTo>
                    <a:pt x="273" y="21374"/>
                  </a:lnTo>
                  <a:lnTo>
                    <a:pt x="137" y="20829"/>
                  </a:lnTo>
                  <a:lnTo>
                    <a:pt x="0" y="20264"/>
                  </a:lnTo>
                  <a:lnTo>
                    <a:pt x="117" y="21121"/>
                  </a:lnTo>
                  <a:lnTo>
                    <a:pt x="253" y="21978"/>
                  </a:lnTo>
                  <a:lnTo>
                    <a:pt x="429" y="22816"/>
                  </a:lnTo>
                  <a:lnTo>
                    <a:pt x="643" y="23654"/>
                  </a:lnTo>
                  <a:lnTo>
                    <a:pt x="916" y="24472"/>
                  </a:lnTo>
                  <a:lnTo>
                    <a:pt x="1208" y="25271"/>
                  </a:lnTo>
                  <a:lnTo>
                    <a:pt x="1539" y="26070"/>
                  </a:lnTo>
                  <a:lnTo>
                    <a:pt x="1890" y="26830"/>
                  </a:lnTo>
                  <a:lnTo>
                    <a:pt x="2299" y="27590"/>
                  </a:lnTo>
                  <a:lnTo>
                    <a:pt x="2728" y="28330"/>
                  </a:lnTo>
                  <a:lnTo>
                    <a:pt x="3195" y="29051"/>
                  </a:lnTo>
                  <a:lnTo>
                    <a:pt x="3702" y="29733"/>
                  </a:lnTo>
                  <a:lnTo>
                    <a:pt x="4248" y="30415"/>
                  </a:lnTo>
                  <a:lnTo>
                    <a:pt x="4813" y="31077"/>
                  </a:lnTo>
                  <a:lnTo>
                    <a:pt x="5417" y="31701"/>
                  </a:lnTo>
                  <a:lnTo>
                    <a:pt x="6040" y="32305"/>
                  </a:lnTo>
                  <a:lnTo>
                    <a:pt x="6703" y="32870"/>
                  </a:lnTo>
                  <a:lnTo>
                    <a:pt x="7385" y="33415"/>
                  </a:lnTo>
                  <a:lnTo>
                    <a:pt x="8105" y="33922"/>
                  </a:lnTo>
                  <a:lnTo>
                    <a:pt x="8826" y="34409"/>
                  </a:lnTo>
                  <a:lnTo>
                    <a:pt x="9567" y="34838"/>
                  </a:lnTo>
                  <a:lnTo>
                    <a:pt x="10327" y="35247"/>
                  </a:lnTo>
                  <a:lnTo>
                    <a:pt x="11106" y="35617"/>
                  </a:lnTo>
                  <a:lnTo>
                    <a:pt x="11905" y="35948"/>
                  </a:lnTo>
                  <a:lnTo>
                    <a:pt x="12723" y="36240"/>
                  </a:lnTo>
                  <a:lnTo>
                    <a:pt x="13541" y="36494"/>
                  </a:lnTo>
                  <a:lnTo>
                    <a:pt x="14379" y="36708"/>
                  </a:lnTo>
                  <a:lnTo>
                    <a:pt x="15237" y="36883"/>
                  </a:lnTo>
                  <a:lnTo>
                    <a:pt x="16094" y="37020"/>
                  </a:lnTo>
                  <a:lnTo>
                    <a:pt x="16951" y="37117"/>
                  </a:lnTo>
                  <a:lnTo>
                    <a:pt x="17828" y="37176"/>
                  </a:lnTo>
                  <a:lnTo>
                    <a:pt x="18705" y="37215"/>
                  </a:lnTo>
                  <a:lnTo>
                    <a:pt x="19192" y="37195"/>
                  </a:lnTo>
                  <a:lnTo>
                    <a:pt x="19659" y="37176"/>
                  </a:lnTo>
                  <a:lnTo>
                    <a:pt x="20147" y="37156"/>
                  </a:lnTo>
                  <a:lnTo>
                    <a:pt x="20614" y="37117"/>
                  </a:lnTo>
                  <a:lnTo>
                    <a:pt x="21082" y="37059"/>
                  </a:lnTo>
                  <a:lnTo>
                    <a:pt x="21549" y="36981"/>
                  </a:lnTo>
                  <a:lnTo>
                    <a:pt x="22017" y="36903"/>
                  </a:lnTo>
                  <a:lnTo>
                    <a:pt x="22485" y="36825"/>
                  </a:lnTo>
                  <a:lnTo>
                    <a:pt x="22933" y="36727"/>
                  </a:lnTo>
                  <a:lnTo>
                    <a:pt x="23400" y="36611"/>
                  </a:lnTo>
                  <a:lnTo>
                    <a:pt x="24277" y="36357"/>
                  </a:lnTo>
                  <a:lnTo>
                    <a:pt x="25154" y="36065"/>
                  </a:lnTo>
                  <a:lnTo>
                    <a:pt x="26011" y="35734"/>
                  </a:lnTo>
                  <a:lnTo>
                    <a:pt x="26849" y="35344"/>
                  </a:lnTo>
                  <a:lnTo>
                    <a:pt x="27648" y="34935"/>
                  </a:lnTo>
                  <a:lnTo>
                    <a:pt x="28447" y="34487"/>
                  </a:lnTo>
                  <a:lnTo>
                    <a:pt x="29207" y="34000"/>
                  </a:lnTo>
                  <a:lnTo>
                    <a:pt x="29947" y="33474"/>
                  </a:lnTo>
                  <a:lnTo>
                    <a:pt x="30648" y="32909"/>
                  </a:lnTo>
                  <a:lnTo>
                    <a:pt x="31330" y="32324"/>
                  </a:lnTo>
                  <a:lnTo>
                    <a:pt x="31993" y="31701"/>
                  </a:lnTo>
                  <a:lnTo>
                    <a:pt x="32616" y="31038"/>
                  </a:lnTo>
                  <a:lnTo>
                    <a:pt x="33201" y="30356"/>
                  </a:lnTo>
                  <a:lnTo>
                    <a:pt x="33766" y="29655"/>
                  </a:lnTo>
                  <a:lnTo>
                    <a:pt x="34272" y="28914"/>
                  </a:lnTo>
                  <a:lnTo>
                    <a:pt x="34779" y="28155"/>
                  </a:lnTo>
                  <a:lnTo>
                    <a:pt x="35227" y="27356"/>
                  </a:lnTo>
                  <a:lnTo>
                    <a:pt x="35636" y="26557"/>
                  </a:lnTo>
                  <a:lnTo>
                    <a:pt x="36006" y="25719"/>
                  </a:lnTo>
                  <a:lnTo>
                    <a:pt x="36357" y="24862"/>
                  </a:lnTo>
                  <a:lnTo>
                    <a:pt x="36649" y="23985"/>
                  </a:lnTo>
                  <a:lnTo>
                    <a:pt x="36903" y="23108"/>
                  </a:lnTo>
                  <a:lnTo>
                    <a:pt x="37020" y="22641"/>
                  </a:lnTo>
                  <a:lnTo>
                    <a:pt x="37117" y="22192"/>
                  </a:lnTo>
                  <a:lnTo>
                    <a:pt x="37195" y="21725"/>
                  </a:lnTo>
                  <a:lnTo>
                    <a:pt x="37273" y="21277"/>
                  </a:lnTo>
                  <a:lnTo>
                    <a:pt x="37351" y="20809"/>
                  </a:lnTo>
                  <a:lnTo>
                    <a:pt x="37390" y="20322"/>
                  </a:lnTo>
                  <a:lnTo>
                    <a:pt x="37448" y="19854"/>
                  </a:lnTo>
                  <a:lnTo>
                    <a:pt x="37468" y="19367"/>
                  </a:lnTo>
                  <a:lnTo>
                    <a:pt x="37487" y="18900"/>
                  </a:lnTo>
                  <a:lnTo>
                    <a:pt x="37487" y="18413"/>
                  </a:lnTo>
                  <a:lnTo>
                    <a:pt x="37468" y="17575"/>
                  </a:lnTo>
                  <a:lnTo>
                    <a:pt x="37429" y="16756"/>
                  </a:lnTo>
                  <a:lnTo>
                    <a:pt x="37331" y="15938"/>
                  </a:lnTo>
                  <a:lnTo>
                    <a:pt x="37214" y="15139"/>
                  </a:lnTo>
                  <a:lnTo>
                    <a:pt x="37039" y="14340"/>
                  </a:lnTo>
                  <a:lnTo>
                    <a:pt x="36864" y="13561"/>
                  </a:lnTo>
                  <a:lnTo>
                    <a:pt x="36630" y="12782"/>
                  </a:lnTo>
                  <a:lnTo>
                    <a:pt x="36377" y="12022"/>
                  </a:lnTo>
                  <a:lnTo>
                    <a:pt x="36084" y="11281"/>
                  </a:lnTo>
                  <a:lnTo>
                    <a:pt x="35773" y="10561"/>
                  </a:lnTo>
                  <a:lnTo>
                    <a:pt x="35422" y="9840"/>
                  </a:lnTo>
                  <a:lnTo>
                    <a:pt x="35032" y="9138"/>
                  </a:lnTo>
                  <a:lnTo>
                    <a:pt x="34623" y="8456"/>
                  </a:lnTo>
                  <a:lnTo>
                    <a:pt x="34194" y="7794"/>
                  </a:lnTo>
                  <a:lnTo>
                    <a:pt x="33727" y="7151"/>
                  </a:lnTo>
                  <a:lnTo>
                    <a:pt x="33240" y="6527"/>
                  </a:lnTo>
                  <a:lnTo>
                    <a:pt x="32733" y="5923"/>
                  </a:lnTo>
                  <a:lnTo>
                    <a:pt x="32188" y="5339"/>
                  </a:lnTo>
                  <a:lnTo>
                    <a:pt x="31642" y="4793"/>
                  </a:lnTo>
                  <a:lnTo>
                    <a:pt x="31058" y="4248"/>
                  </a:lnTo>
                  <a:lnTo>
                    <a:pt x="30434" y="3741"/>
                  </a:lnTo>
                  <a:lnTo>
                    <a:pt x="29811" y="3254"/>
                  </a:lnTo>
                  <a:lnTo>
                    <a:pt x="29168" y="2806"/>
                  </a:lnTo>
                  <a:lnTo>
                    <a:pt x="28486" y="2377"/>
                  </a:lnTo>
                  <a:lnTo>
                    <a:pt x="27804" y="1968"/>
                  </a:lnTo>
                  <a:lnTo>
                    <a:pt x="27083" y="1598"/>
                  </a:lnTo>
                  <a:lnTo>
                    <a:pt x="26362" y="1247"/>
                  </a:lnTo>
                  <a:lnTo>
                    <a:pt x="25622" y="935"/>
                  </a:lnTo>
                  <a:lnTo>
                    <a:pt x="24842" y="643"/>
                  </a:lnTo>
                  <a:lnTo>
                    <a:pt x="24082" y="390"/>
                  </a:lnTo>
                  <a:lnTo>
                    <a:pt x="23283" y="176"/>
                  </a:lnTo>
                  <a:lnTo>
                    <a:pt x="22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46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extrusionOk="0">
                  <a:moveTo>
                    <a:pt x="1" y="0"/>
                  </a:moveTo>
                  <a:lnTo>
                    <a:pt x="410" y="390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547" y="507"/>
                  </a:lnTo>
                  <a:lnTo>
                    <a:pt x="1" y="0"/>
                  </a:lnTo>
                  <a:close/>
                  <a:moveTo>
                    <a:pt x="615" y="575"/>
                  </a:moveTo>
                  <a:lnTo>
                    <a:pt x="1053" y="1013"/>
                  </a:lnTo>
                  <a:lnTo>
                    <a:pt x="1560" y="1559"/>
                  </a:lnTo>
                  <a:lnTo>
                    <a:pt x="1629" y="1637"/>
                  </a:lnTo>
                  <a:lnTo>
                    <a:pt x="1629" y="1637"/>
                  </a:lnTo>
                  <a:lnTo>
                    <a:pt x="1579" y="1578"/>
                  </a:lnTo>
                  <a:lnTo>
                    <a:pt x="1209" y="1169"/>
                  </a:lnTo>
                  <a:lnTo>
                    <a:pt x="819" y="760"/>
                  </a:lnTo>
                  <a:lnTo>
                    <a:pt x="615" y="575"/>
                  </a:lnTo>
                  <a:close/>
                  <a:moveTo>
                    <a:pt x="1629" y="1637"/>
                  </a:move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395" y="812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629" y="1637"/>
                  </a:lnTo>
                  <a:close/>
                  <a:moveTo>
                    <a:pt x="5395" y="8124"/>
                  </a:moveTo>
                  <a:lnTo>
                    <a:pt x="5524" y="8521"/>
                  </a:lnTo>
                  <a:lnTo>
                    <a:pt x="5437" y="8242"/>
                  </a:lnTo>
                  <a:lnTo>
                    <a:pt x="5395" y="8124"/>
                  </a:lnTo>
                  <a:close/>
                  <a:moveTo>
                    <a:pt x="5524" y="8521"/>
                  </a:moveTo>
                  <a:lnTo>
                    <a:pt x="5544" y="8585"/>
                  </a:lnTo>
                  <a:lnTo>
                    <a:pt x="5534" y="8554"/>
                  </a:lnTo>
                  <a:lnTo>
                    <a:pt x="5524" y="8521"/>
                  </a:lnTo>
                  <a:close/>
                  <a:moveTo>
                    <a:pt x="5544" y="8585"/>
                  </a:moveTo>
                  <a:lnTo>
                    <a:pt x="5740" y="9245"/>
                  </a:lnTo>
                  <a:lnTo>
                    <a:pt x="5710" y="9119"/>
                  </a:lnTo>
                  <a:lnTo>
                    <a:pt x="5544" y="8585"/>
                  </a:lnTo>
                  <a:close/>
                  <a:moveTo>
                    <a:pt x="5740" y="9245"/>
                  </a:moveTo>
                  <a:lnTo>
                    <a:pt x="5924" y="10015"/>
                  </a:lnTo>
                  <a:lnTo>
                    <a:pt x="5749" y="9275"/>
                  </a:lnTo>
                  <a:lnTo>
                    <a:pt x="5740" y="9245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46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fill="none" extrusionOk="0">
                  <a:moveTo>
                    <a:pt x="2943" y="3312"/>
                  </a:moveTo>
                  <a:lnTo>
                    <a:pt x="2943" y="3312"/>
                  </a:lnTo>
                  <a:lnTo>
                    <a:pt x="2963" y="333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437" y="8242"/>
                  </a:lnTo>
                  <a:lnTo>
                    <a:pt x="5710" y="9119"/>
                  </a:lnTo>
                  <a:lnTo>
                    <a:pt x="5924" y="10015"/>
                  </a:lnTo>
                  <a:lnTo>
                    <a:pt x="5924" y="10015"/>
                  </a:lnTo>
                  <a:lnTo>
                    <a:pt x="5749" y="9275"/>
                  </a:lnTo>
                  <a:lnTo>
                    <a:pt x="5534" y="855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560" y="1559"/>
                  </a:lnTo>
                  <a:lnTo>
                    <a:pt x="1053" y="1013"/>
                  </a:lnTo>
                  <a:lnTo>
                    <a:pt x="547" y="507"/>
                  </a:lnTo>
                  <a:lnTo>
                    <a:pt x="1" y="0"/>
                  </a:lnTo>
                  <a:lnTo>
                    <a:pt x="1" y="0"/>
                  </a:lnTo>
                  <a:lnTo>
                    <a:pt x="410" y="390"/>
                  </a:lnTo>
                  <a:lnTo>
                    <a:pt x="819" y="760"/>
                  </a:lnTo>
                  <a:lnTo>
                    <a:pt x="1209" y="1169"/>
                  </a:lnTo>
                  <a:lnTo>
                    <a:pt x="1579" y="1578"/>
                  </a:ln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46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46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46"/>
            <p:cNvSpPr/>
            <p:nvPr/>
          </p:nvSpPr>
          <p:spPr>
            <a:xfrm>
              <a:off x="4326550" y="167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46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46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46"/>
            <p:cNvSpPr/>
            <p:nvPr/>
          </p:nvSpPr>
          <p:spPr>
            <a:xfrm>
              <a:off x="4264675" y="171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46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extrusionOk="0">
                  <a:moveTo>
                    <a:pt x="3936" y="0"/>
                  </a:moveTo>
                  <a:lnTo>
                    <a:pt x="3507" y="59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483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46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fill="none" extrusionOk="0">
                  <a:moveTo>
                    <a:pt x="4384" y="0"/>
                  </a:moveTo>
                  <a:lnTo>
                    <a:pt x="4384" y="0"/>
                  </a:lnTo>
                  <a:lnTo>
                    <a:pt x="4345" y="0"/>
                  </a:lnTo>
                  <a:lnTo>
                    <a:pt x="4345" y="0"/>
                  </a:lnTo>
                  <a:lnTo>
                    <a:pt x="3936" y="0"/>
                  </a:lnTo>
                  <a:lnTo>
                    <a:pt x="3507" y="59"/>
                  </a:lnTo>
                  <a:lnTo>
                    <a:pt x="3507" y="59"/>
                  </a:lnTo>
                  <a:lnTo>
                    <a:pt x="3235" y="98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5300" y="59"/>
                  </a:lnTo>
                  <a:lnTo>
                    <a:pt x="4832" y="0"/>
                  </a:lnTo>
                  <a:lnTo>
                    <a:pt x="438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46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extrusionOk="0">
                  <a:moveTo>
                    <a:pt x="1579" y="1"/>
                  </a:moveTo>
                  <a:lnTo>
                    <a:pt x="1384" y="20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57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46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fill="none" extrusionOk="0">
                  <a:moveTo>
                    <a:pt x="1579" y="1"/>
                  </a:moveTo>
                  <a:lnTo>
                    <a:pt x="1579" y="1"/>
                  </a:lnTo>
                  <a:lnTo>
                    <a:pt x="1579" y="1"/>
                  </a:lnTo>
                  <a:lnTo>
                    <a:pt x="1384" y="20"/>
                  </a:lnTo>
                  <a:lnTo>
                    <a:pt x="1384" y="20"/>
                  </a:lnTo>
                  <a:lnTo>
                    <a:pt x="1189" y="59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793" y="20"/>
                  </a:lnTo>
                  <a:lnTo>
                    <a:pt x="15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46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extrusionOk="0">
                  <a:moveTo>
                    <a:pt x="1871" y="0"/>
                  </a:moveTo>
                  <a:lnTo>
                    <a:pt x="1130" y="20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46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130" y="20"/>
                  </a:lnTo>
                  <a:lnTo>
                    <a:pt x="390" y="59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46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extrusionOk="0">
                  <a:moveTo>
                    <a:pt x="1326" y="0"/>
                  </a:moveTo>
                  <a:lnTo>
                    <a:pt x="1287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46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fill="none" extrusionOk="0">
                  <a:moveTo>
                    <a:pt x="1618" y="0"/>
                  </a:moveTo>
                  <a:lnTo>
                    <a:pt x="1618" y="0"/>
                  </a:lnTo>
                  <a:lnTo>
                    <a:pt x="1540" y="0"/>
                  </a:lnTo>
                  <a:lnTo>
                    <a:pt x="1540" y="0"/>
                  </a:lnTo>
                  <a:lnTo>
                    <a:pt x="1326" y="0"/>
                  </a:lnTo>
                  <a:lnTo>
                    <a:pt x="1287" y="20"/>
                  </a:lnTo>
                  <a:lnTo>
                    <a:pt x="1248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949" y="2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6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46"/>
            <p:cNvSpPr/>
            <p:nvPr/>
          </p:nvSpPr>
          <p:spPr>
            <a:xfrm>
              <a:off x="4479500" y="2166550"/>
              <a:ext cx="150050" cy="131525"/>
            </a:xfrm>
            <a:custGeom>
              <a:avLst/>
              <a:gdLst/>
              <a:ahLst/>
              <a:cxnLst/>
              <a:rect l="l" t="t" r="r" b="b"/>
              <a:pathLst>
                <a:path w="6002" h="5261" extrusionOk="0">
                  <a:moveTo>
                    <a:pt x="2280" y="0"/>
                  </a:moveTo>
                  <a:lnTo>
                    <a:pt x="2046" y="19"/>
                  </a:lnTo>
                  <a:lnTo>
                    <a:pt x="1773" y="78"/>
                  </a:lnTo>
                  <a:lnTo>
                    <a:pt x="1734" y="97"/>
                  </a:lnTo>
                  <a:lnTo>
                    <a:pt x="1578" y="136"/>
                  </a:lnTo>
                  <a:lnTo>
                    <a:pt x="1539" y="136"/>
                  </a:lnTo>
                  <a:lnTo>
                    <a:pt x="1325" y="234"/>
                  </a:lnTo>
                  <a:lnTo>
                    <a:pt x="1306" y="234"/>
                  </a:lnTo>
                  <a:lnTo>
                    <a:pt x="1072" y="351"/>
                  </a:lnTo>
                  <a:lnTo>
                    <a:pt x="896" y="448"/>
                  </a:lnTo>
                  <a:lnTo>
                    <a:pt x="877" y="487"/>
                  </a:lnTo>
                  <a:lnTo>
                    <a:pt x="838" y="507"/>
                  </a:lnTo>
                  <a:lnTo>
                    <a:pt x="819" y="526"/>
                  </a:lnTo>
                  <a:lnTo>
                    <a:pt x="741" y="565"/>
                  </a:lnTo>
                  <a:lnTo>
                    <a:pt x="702" y="604"/>
                  </a:lnTo>
                  <a:lnTo>
                    <a:pt x="585" y="721"/>
                  </a:lnTo>
                  <a:lnTo>
                    <a:pt x="429" y="896"/>
                  </a:lnTo>
                  <a:lnTo>
                    <a:pt x="273" y="1130"/>
                  </a:lnTo>
                  <a:lnTo>
                    <a:pt x="215" y="1266"/>
                  </a:lnTo>
                  <a:lnTo>
                    <a:pt x="156" y="1364"/>
                  </a:lnTo>
                  <a:lnTo>
                    <a:pt x="137" y="1403"/>
                  </a:lnTo>
                  <a:lnTo>
                    <a:pt x="98" y="1520"/>
                  </a:lnTo>
                  <a:lnTo>
                    <a:pt x="98" y="1559"/>
                  </a:lnTo>
                  <a:lnTo>
                    <a:pt x="78" y="1598"/>
                  </a:lnTo>
                  <a:lnTo>
                    <a:pt x="78" y="1617"/>
                  </a:lnTo>
                  <a:lnTo>
                    <a:pt x="59" y="1656"/>
                  </a:lnTo>
                  <a:lnTo>
                    <a:pt x="59" y="1695"/>
                  </a:lnTo>
                  <a:lnTo>
                    <a:pt x="39" y="1734"/>
                  </a:lnTo>
                  <a:lnTo>
                    <a:pt x="39" y="1754"/>
                  </a:lnTo>
                  <a:lnTo>
                    <a:pt x="39" y="1793"/>
                  </a:lnTo>
                  <a:lnTo>
                    <a:pt x="20" y="1890"/>
                  </a:lnTo>
                  <a:lnTo>
                    <a:pt x="0" y="2163"/>
                  </a:lnTo>
                  <a:lnTo>
                    <a:pt x="0" y="2221"/>
                  </a:lnTo>
                  <a:lnTo>
                    <a:pt x="20" y="2416"/>
                  </a:lnTo>
                  <a:lnTo>
                    <a:pt x="20" y="2455"/>
                  </a:lnTo>
                  <a:lnTo>
                    <a:pt x="59" y="2669"/>
                  </a:lnTo>
                  <a:lnTo>
                    <a:pt x="78" y="2806"/>
                  </a:lnTo>
                  <a:lnTo>
                    <a:pt x="195" y="3137"/>
                  </a:lnTo>
                  <a:lnTo>
                    <a:pt x="331" y="3410"/>
                  </a:lnTo>
                  <a:lnTo>
                    <a:pt x="351" y="3429"/>
                  </a:lnTo>
                  <a:lnTo>
                    <a:pt x="370" y="3468"/>
                  </a:lnTo>
                  <a:lnTo>
                    <a:pt x="390" y="3507"/>
                  </a:lnTo>
                  <a:lnTo>
                    <a:pt x="409" y="3546"/>
                  </a:lnTo>
                  <a:lnTo>
                    <a:pt x="565" y="3780"/>
                  </a:lnTo>
                  <a:lnTo>
                    <a:pt x="624" y="3838"/>
                  </a:lnTo>
                  <a:lnTo>
                    <a:pt x="857" y="4111"/>
                  </a:lnTo>
                  <a:lnTo>
                    <a:pt x="896" y="4150"/>
                  </a:lnTo>
                  <a:lnTo>
                    <a:pt x="1228" y="4462"/>
                  </a:lnTo>
                  <a:lnTo>
                    <a:pt x="1461" y="4618"/>
                  </a:lnTo>
                  <a:lnTo>
                    <a:pt x="1656" y="4754"/>
                  </a:lnTo>
                  <a:lnTo>
                    <a:pt x="1871" y="4871"/>
                  </a:lnTo>
                  <a:lnTo>
                    <a:pt x="2104" y="4968"/>
                  </a:lnTo>
                  <a:lnTo>
                    <a:pt x="2338" y="5066"/>
                  </a:lnTo>
                  <a:lnTo>
                    <a:pt x="2572" y="5124"/>
                  </a:lnTo>
                  <a:lnTo>
                    <a:pt x="2825" y="5183"/>
                  </a:lnTo>
                  <a:lnTo>
                    <a:pt x="3059" y="5241"/>
                  </a:lnTo>
                  <a:lnTo>
                    <a:pt x="3293" y="5261"/>
                  </a:lnTo>
                  <a:lnTo>
                    <a:pt x="3761" y="5261"/>
                  </a:lnTo>
                  <a:lnTo>
                    <a:pt x="3975" y="5222"/>
                  </a:lnTo>
                  <a:lnTo>
                    <a:pt x="4111" y="5202"/>
                  </a:lnTo>
                  <a:lnTo>
                    <a:pt x="4326" y="5163"/>
                  </a:lnTo>
                  <a:lnTo>
                    <a:pt x="4657" y="5046"/>
                  </a:lnTo>
                  <a:lnTo>
                    <a:pt x="4949" y="4890"/>
                  </a:lnTo>
                  <a:lnTo>
                    <a:pt x="5183" y="4735"/>
                  </a:lnTo>
                  <a:lnTo>
                    <a:pt x="5417" y="4540"/>
                  </a:lnTo>
                  <a:lnTo>
                    <a:pt x="5573" y="4345"/>
                  </a:lnTo>
                  <a:lnTo>
                    <a:pt x="5670" y="4228"/>
                  </a:lnTo>
                  <a:lnTo>
                    <a:pt x="5748" y="4092"/>
                  </a:lnTo>
                  <a:lnTo>
                    <a:pt x="5845" y="3897"/>
                  </a:lnTo>
                  <a:lnTo>
                    <a:pt x="5923" y="3624"/>
                  </a:lnTo>
                  <a:lnTo>
                    <a:pt x="5982" y="3351"/>
                  </a:lnTo>
                  <a:lnTo>
                    <a:pt x="6001" y="3215"/>
                  </a:lnTo>
                  <a:lnTo>
                    <a:pt x="6001" y="3059"/>
                  </a:lnTo>
                  <a:lnTo>
                    <a:pt x="5982" y="2767"/>
                  </a:lnTo>
                  <a:lnTo>
                    <a:pt x="5943" y="2572"/>
                  </a:lnTo>
                  <a:lnTo>
                    <a:pt x="5904" y="2416"/>
                  </a:lnTo>
                  <a:lnTo>
                    <a:pt x="5806" y="2124"/>
                  </a:lnTo>
                  <a:lnTo>
                    <a:pt x="5709" y="1929"/>
                  </a:lnTo>
                  <a:lnTo>
                    <a:pt x="5612" y="1754"/>
                  </a:lnTo>
                  <a:lnTo>
                    <a:pt x="5417" y="1442"/>
                  </a:lnTo>
                  <a:lnTo>
                    <a:pt x="5241" y="1247"/>
                  </a:lnTo>
                  <a:lnTo>
                    <a:pt x="5105" y="1091"/>
                  </a:lnTo>
                  <a:lnTo>
                    <a:pt x="4930" y="935"/>
                  </a:lnTo>
                  <a:lnTo>
                    <a:pt x="4754" y="799"/>
                  </a:lnTo>
                  <a:lnTo>
                    <a:pt x="4540" y="623"/>
                  </a:lnTo>
                  <a:lnTo>
                    <a:pt x="4326" y="507"/>
                  </a:lnTo>
                  <a:lnTo>
                    <a:pt x="4111" y="390"/>
                  </a:lnTo>
                  <a:lnTo>
                    <a:pt x="3897" y="292"/>
                  </a:lnTo>
                  <a:lnTo>
                    <a:pt x="3644" y="195"/>
                  </a:lnTo>
                  <a:lnTo>
                    <a:pt x="3410" y="117"/>
                  </a:lnTo>
                  <a:lnTo>
                    <a:pt x="3176" y="58"/>
                  </a:lnTo>
                  <a:lnTo>
                    <a:pt x="2942" y="19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46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extrusionOk="0">
                  <a:moveTo>
                    <a:pt x="2807" y="0"/>
                  </a:moveTo>
                  <a:lnTo>
                    <a:pt x="2495" y="20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84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46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fill="none" extrusionOk="0">
                  <a:moveTo>
                    <a:pt x="2846" y="0"/>
                  </a:moveTo>
                  <a:lnTo>
                    <a:pt x="2807" y="0"/>
                  </a:lnTo>
                  <a:lnTo>
                    <a:pt x="2807" y="0"/>
                  </a:lnTo>
                  <a:lnTo>
                    <a:pt x="2495" y="20"/>
                  </a:lnTo>
                  <a:lnTo>
                    <a:pt x="2495" y="20"/>
                  </a:lnTo>
                  <a:lnTo>
                    <a:pt x="2183" y="98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982" y="20"/>
                  </a:lnTo>
                  <a:lnTo>
                    <a:pt x="28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46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extrusionOk="0">
                  <a:moveTo>
                    <a:pt x="1325" y="1"/>
                  </a:moveTo>
                  <a:lnTo>
                    <a:pt x="1286" y="20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18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46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fill="none" extrusionOk="0">
                  <a:moveTo>
                    <a:pt x="1598" y="1"/>
                  </a:moveTo>
                  <a:lnTo>
                    <a:pt x="1578" y="1"/>
                  </a:lnTo>
                  <a:lnTo>
                    <a:pt x="1578" y="1"/>
                  </a:lnTo>
                  <a:lnTo>
                    <a:pt x="1325" y="1"/>
                  </a:lnTo>
                  <a:lnTo>
                    <a:pt x="1286" y="20"/>
                  </a:lnTo>
                  <a:lnTo>
                    <a:pt x="1286" y="20"/>
                  </a:lnTo>
                  <a:lnTo>
                    <a:pt x="1091" y="59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2124" y="59"/>
                  </a:lnTo>
                  <a:lnTo>
                    <a:pt x="1871" y="1"/>
                  </a:lnTo>
                  <a:lnTo>
                    <a:pt x="1871" y="1"/>
                  </a:lnTo>
                  <a:lnTo>
                    <a:pt x="159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46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extrusionOk="0">
                  <a:moveTo>
                    <a:pt x="1832" y="1"/>
                  </a:moveTo>
                  <a:lnTo>
                    <a:pt x="1559" y="40"/>
                  </a:lnTo>
                  <a:lnTo>
                    <a:pt x="1306" y="79"/>
                  </a:lnTo>
                  <a:lnTo>
                    <a:pt x="1033" y="137"/>
                  </a:lnTo>
                  <a:lnTo>
                    <a:pt x="799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8" y="527"/>
                  </a:lnTo>
                  <a:lnTo>
                    <a:pt x="449" y="585"/>
                  </a:lnTo>
                  <a:lnTo>
                    <a:pt x="799" y="683"/>
                  </a:lnTo>
                  <a:lnTo>
                    <a:pt x="1072" y="780"/>
                  </a:lnTo>
                  <a:lnTo>
                    <a:pt x="1345" y="897"/>
                  </a:lnTo>
                  <a:lnTo>
                    <a:pt x="1598" y="1033"/>
                  </a:lnTo>
                  <a:lnTo>
                    <a:pt x="1832" y="1209"/>
                  </a:lnTo>
                  <a:lnTo>
                    <a:pt x="204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48" y="2241"/>
                  </a:lnTo>
                  <a:lnTo>
                    <a:pt x="2884" y="2475"/>
                  </a:lnTo>
                  <a:lnTo>
                    <a:pt x="3001" y="2728"/>
                  </a:lnTo>
                  <a:lnTo>
                    <a:pt x="3098" y="3001"/>
                  </a:lnTo>
                  <a:lnTo>
                    <a:pt x="3196" y="3274"/>
                  </a:lnTo>
                  <a:lnTo>
                    <a:pt x="3254" y="3547"/>
                  </a:lnTo>
                  <a:lnTo>
                    <a:pt x="3313" y="3839"/>
                  </a:lnTo>
                  <a:lnTo>
                    <a:pt x="3352" y="4131"/>
                  </a:lnTo>
                  <a:lnTo>
                    <a:pt x="3371" y="4424"/>
                  </a:lnTo>
                  <a:lnTo>
                    <a:pt x="3391" y="4716"/>
                  </a:lnTo>
                  <a:lnTo>
                    <a:pt x="3371" y="5008"/>
                  </a:lnTo>
                  <a:lnTo>
                    <a:pt x="3352" y="5300"/>
                  </a:lnTo>
                  <a:lnTo>
                    <a:pt x="3313" y="5593"/>
                  </a:lnTo>
                  <a:lnTo>
                    <a:pt x="3274" y="5885"/>
                  </a:lnTo>
                  <a:lnTo>
                    <a:pt x="3196" y="6177"/>
                  </a:lnTo>
                  <a:lnTo>
                    <a:pt x="3118" y="6450"/>
                  </a:lnTo>
                  <a:lnTo>
                    <a:pt x="3020" y="6723"/>
                  </a:lnTo>
                  <a:lnTo>
                    <a:pt x="2904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4" y="7755"/>
                  </a:lnTo>
                  <a:lnTo>
                    <a:pt x="2319" y="7970"/>
                  </a:lnTo>
                  <a:lnTo>
                    <a:pt x="2144" y="8184"/>
                  </a:lnTo>
                  <a:lnTo>
                    <a:pt x="1949" y="8398"/>
                  </a:lnTo>
                  <a:lnTo>
                    <a:pt x="1754" y="8574"/>
                  </a:lnTo>
                  <a:lnTo>
                    <a:pt x="1520" y="8749"/>
                  </a:lnTo>
                  <a:lnTo>
                    <a:pt x="1286" y="8905"/>
                  </a:lnTo>
                  <a:lnTo>
                    <a:pt x="1053" y="9022"/>
                  </a:lnTo>
                  <a:lnTo>
                    <a:pt x="780" y="9139"/>
                  </a:lnTo>
                  <a:lnTo>
                    <a:pt x="507" y="9217"/>
                  </a:lnTo>
                  <a:lnTo>
                    <a:pt x="254" y="9294"/>
                  </a:lnTo>
                  <a:lnTo>
                    <a:pt x="0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99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12" y="9898"/>
                  </a:lnTo>
                  <a:lnTo>
                    <a:pt x="2105" y="9918"/>
                  </a:lnTo>
                  <a:lnTo>
                    <a:pt x="2319" y="9898"/>
                  </a:lnTo>
                  <a:lnTo>
                    <a:pt x="2553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24" y="9606"/>
                  </a:lnTo>
                  <a:lnTo>
                    <a:pt x="3839" y="9528"/>
                  </a:lnTo>
                  <a:lnTo>
                    <a:pt x="4228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21" y="7307"/>
                  </a:lnTo>
                  <a:lnTo>
                    <a:pt x="6216" y="6878"/>
                  </a:lnTo>
                  <a:lnTo>
                    <a:pt x="6372" y="6430"/>
                  </a:lnTo>
                  <a:lnTo>
                    <a:pt x="646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67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69" y="3956"/>
                  </a:lnTo>
                  <a:lnTo>
                    <a:pt x="6372" y="3488"/>
                  </a:lnTo>
                  <a:lnTo>
                    <a:pt x="6216" y="3021"/>
                  </a:lnTo>
                  <a:lnTo>
                    <a:pt x="602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8" y="605"/>
                  </a:lnTo>
                  <a:lnTo>
                    <a:pt x="3839" y="390"/>
                  </a:lnTo>
                  <a:lnTo>
                    <a:pt x="362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5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46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fill="none" extrusionOk="0">
                  <a:moveTo>
                    <a:pt x="6567" y="4950"/>
                  </a:moveTo>
                  <a:lnTo>
                    <a:pt x="6567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69" y="5963"/>
                  </a:lnTo>
                  <a:lnTo>
                    <a:pt x="6372" y="6430"/>
                  </a:lnTo>
                  <a:lnTo>
                    <a:pt x="6216" y="6878"/>
                  </a:lnTo>
                  <a:lnTo>
                    <a:pt x="602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8" y="9314"/>
                  </a:lnTo>
                  <a:lnTo>
                    <a:pt x="3839" y="9528"/>
                  </a:lnTo>
                  <a:lnTo>
                    <a:pt x="362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53" y="9879"/>
                  </a:lnTo>
                  <a:lnTo>
                    <a:pt x="231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1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99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0" y="9333"/>
                  </a:lnTo>
                  <a:lnTo>
                    <a:pt x="0" y="9333"/>
                  </a:lnTo>
                  <a:lnTo>
                    <a:pt x="254" y="9294"/>
                  </a:lnTo>
                  <a:lnTo>
                    <a:pt x="507" y="9217"/>
                  </a:lnTo>
                  <a:lnTo>
                    <a:pt x="507" y="9217"/>
                  </a:lnTo>
                  <a:lnTo>
                    <a:pt x="780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286" y="8905"/>
                  </a:lnTo>
                  <a:lnTo>
                    <a:pt x="1520" y="8749"/>
                  </a:lnTo>
                  <a:lnTo>
                    <a:pt x="1754" y="8574"/>
                  </a:lnTo>
                  <a:lnTo>
                    <a:pt x="1949" y="8398"/>
                  </a:lnTo>
                  <a:lnTo>
                    <a:pt x="1949" y="8398"/>
                  </a:lnTo>
                  <a:lnTo>
                    <a:pt x="2144" y="8184"/>
                  </a:lnTo>
                  <a:lnTo>
                    <a:pt x="2319" y="7970"/>
                  </a:lnTo>
                  <a:lnTo>
                    <a:pt x="2494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04" y="6995"/>
                  </a:lnTo>
                  <a:lnTo>
                    <a:pt x="3020" y="6723"/>
                  </a:lnTo>
                  <a:lnTo>
                    <a:pt x="3118" y="6450"/>
                  </a:lnTo>
                  <a:lnTo>
                    <a:pt x="3196" y="6177"/>
                  </a:lnTo>
                  <a:lnTo>
                    <a:pt x="3274" y="5885"/>
                  </a:lnTo>
                  <a:lnTo>
                    <a:pt x="3313" y="5593"/>
                  </a:lnTo>
                  <a:lnTo>
                    <a:pt x="3352" y="5300"/>
                  </a:lnTo>
                  <a:lnTo>
                    <a:pt x="3352" y="5300"/>
                  </a:lnTo>
                  <a:lnTo>
                    <a:pt x="3371" y="5008"/>
                  </a:lnTo>
                  <a:lnTo>
                    <a:pt x="3391" y="4716"/>
                  </a:lnTo>
                  <a:lnTo>
                    <a:pt x="3371" y="4424"/>
                  </a:lnTo>
                  <a:lnTo>
                    <a:pt x="3352" y="4131"/>
                  </a:lnTo>
                  <a:lnTo>
                    <a:pt x="3352" y="4131"/>
                  </a:lnTo>
                  <a:lnTo>
                    <a:pt x="3313" y="3839"/>
                  </a:lnTo>
                  <a:lnTo>
                    <a:pt x="3254" y="3547"/>
                  </a:lnTo>
                  <a:lnTo>
                    <a:pt x="3196" y="3274"/>
                  </a:lnTo>
                  <a:lnTo>
                    <a:pt x="3098" y="3001"/>
                  </a:lnTo>
                  <a:lnTo>
                    <a:pt x="3098" y="3001"/>
                  </a:lnTo>
                  <a:lnTo>
                    <a:pt x="3001" y="2728"/>
                  </a:lnTo>
                  <a:lnTo>
                    <a:pt x="2884" y="2475"/>
                  </a:lnTo>
                  <a:lnTo>
                    <a:pt x="2748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46" y="1384"/>
                  </a:lnTo>
                  <a:lnTo>
                    <a:pt x="1832" y="1209"/>
                  </a:lnTo>
                  <a:lnTo>
                    <a:pt x="1832" y="1209"/>
                  </a:lnTo>
                  <a:lnTo>
                    <a:pt x="1598" y="1033"/>
                  </a:lnTo>
                  <a:lnTo>
                    <a:pt x="1345" y="897"/>
                  </a:lnTo>
                  <a:lnTo>
                    <a:pt x="1072" y="780"/>
                  </a:lnTo>
                  <a:lnTo>
                    <a:pt x="799" y="683"/>
                  </a:lnTo>
                  <a:lnTo>
                    <a:pt x="799" y="683"/>
                  </a:lnTo>
                  <a:lnTo>
                    <a:pt x="449" y="585"/>
                  </a:lnTo>
                  <a:lnTo>
                    <a:pt x="78" y="527"/>
                  </a:lnTo>
                  <a:lnTo>
                    <a:pt x="78" y="527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99" y="215"/>
                  </a:lnTo>
                  <a:lnTo>
                    <a:pt x="1033" y="137"/>
                  </a:lnTo>
                  <a:lnTo>
                    <a:pt x="1306" y="79"/>
                  </a:lnTo>
                  <a:lnTo>
                    <a:pt x="155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19" y="1"/>
                  </a:lnTo>
                  <a:lnTo>
                    <a:pt x="2553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24" y="293"/>
                  </a:lnTo>
                  <a:lnTo>
                    <a:pt x="3839" y="390"/>
                  </a:lnTo>
                  <a:lnTo>
                    <a:pt x="4228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21" y="2592"/>
                  </a:lnTo>
                  <a:lnTo>
                    <a:pt x="6216" y="3021"/>
                  </a:lnTo>
                  <a:lnTo>
                    <a:pt x="6372" y="3488"/>
                  </a:lnTo>
                  <a:lnTo>
                    <a:pt x="646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67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46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extrusionOk="0">
                  <a:moveTo>
                    <a:pt x="2904" y="1"/>
                  </a:moveTo>
                  <a:lnTo>
                    <a:pt x="2670" y="20"/>
                  </a:lnTo>
                  <a:lnTo>
                    <a:pt x="2377" y="176"/>
                  </a:lnTo>
                  <a:lnTo>
                    <a:pt x="2105" y="352"/>
                  </a:lnTo>
                  <a:lnTo>
                    <a:pt x="1832" y="546"/>
                  </a:lnTo>
                  <a:lnTo>
                    <a:pt x="1579" y="761"/>
                  </a:lnTo>
                  <a:lnTo>
                    <a:pt x="1345" y="994"/>
                  </a:lnTo>
                  <a:lnTo>
                    <a:pt x="1131" y="1248"/>
                  </a:lnTo>
                  <a:lnTo>
                    <a:pt x="936" y="1521"/>
                  </a:lnTo>
                  <a:lnTo>
                    <a:pt x="741" y="1813"/>
                  </a:lnTo>
                  <a:lnTo>
                    <a:pt x="585" y="2125"/>
                  </a:lnTo>
                  <a:lnTo>
                    <a:pt x="429" y="2436"/>
                  </a:lnTo>
                  <a:lnTo>
                    <a:pt x="312" y="2748"/>
                  </a:lnTo>
                  <a:lnTo>
                    <a:pt x="195" y="3099"/>
                  </a:lnTo>
                  <a:lnTo>
                    <a:pt x="117" y="3449"/>
                  </a:lnTo>
                  <a:lnTo>
                    <a:pt x="59" y="3800"/>
                  </a:lnTo>
                  <a:lnTo>
                    <a:pt x="20" y="4170"/>
                  </a:lnTo>
                  <a:lnTo>
                    <a:pt x="0" y="4541"/>
                  </a:lnTo>
                  <a:lnTo>
                    <a:pt x="20" y="4911"/>
                  </a:lnTo>
                  <a:lnTo>
                    <a:pt x="59" y="5281"/>
                  </a:lnTo>
                  <a:lnTo>
                    <a:pt x="117" y="5651"/>
                  </a:lnTo>
                  <a:lnTo>
                    <a:pt x="195" y="5982"/>
                  </a:lnTo>
                  <a:lnTo>
                    <a:pt x="312" y="6333"/>
                  </a:lnTo>
                  <a:lnTo>
                    <a:pt x="429" y="6664"/>
                  </a:lnTo>
                  <a:lnTo>
                    <a:pt x="585" y="6976"/>
                  </a:lnTo>
                  <a:lnTo>
                    <a:pt x="741" y="7268"/>
                  </a:lnTo>
                  <a:lnTo>
                    <a:pt x="916" y="7561"/>
                  </a:lnTo>
                  <a:lnTo>
                    <a:pt x="1131" y="7833"/>
                  </a:lnTo>
                  <a:lnTo>
                    <a:pt x="1345" y="8087"/>
                  </a:lnTo>
                  <a:lnTo>
                    <a:pt x="1579" y="8320"/>
                  </a:lnTo>
                  <a:lnTo>
                    <a:pt x="1832" y="8535"/>
                  </a:lnTo>
                  <a:lnTo>
                    <a:pt x="2085" y="8730"/>
                  </a:lnTo>
                  <a:lnTo>
                    <a:pt x="2358" y="8905"/>
                  </a:lnTo>
                  <a:lnTo>
                    <a:pt x="2650" y="9061"/>
                  </a:lnTo>
                  <a:lnTo>
                    <a:pt x="2923" y="9080"/>
                  </a:lnTo>
                  <a:lnTo>
                    <a:pt x="3118" y="9080"/>
                  </a:lnTo>
                  <a:lnTo>
                    <a:pt x="3313" y="9061"/>
                  </a:lnTo>
                  <a:lnTo>
                    <a:pt x="3683" y="8983"/>
                  </a:lnTo>
                  <a:lnTo>
                    <a:pt x="3897" y="8924"/>
                  </a:lnTo>
                  <a:lnTo>
                    <a:pt x="4112" y="8847"/>
                  </a:lnTo>
                  <a:lnTo>
                    <a:pt x="4092" y="8847"/>
                  </a:lnTo>
                  <a:lnTo>
                    <a:pt x="4267" y="8749"/>
                  </a:lnTo>
                  <a:lnTo>
                    <a:pt x="4462" y="8652"/>
                  </a:lnTo>
                  <a:lnTo>
                    <a:pt x="4657" y="8535"/>
                  </a:lnTo>
                  <a:lnTo>
                    <a:pt x="4832" y="8398"/>
                  </a:lnTo>
                  <a:lnTo>
                    <a:pt x="4852" y="8398"/>
                  </a:lnTo>
                  <a:lnTo>
                    <a:pt x="5027" y="8243"/>
                  </a:lnTo>
                  <a:lnTo>
                    <a:pt x="5203" y="8087"/>
                  </a:lnTo>
                  <a:lnTo>
                    <a:pt x="5378" y="7892"/>
                  </a:lnTo>
                  <a:lnTo>
                    <a:pt x="5534" y="7697"/>
                  </a:lnTo>
                  <a:lnTo>
                    <a:pt x="5553" y="7677"/>
                  </a:lnTo>
                  <a:lnTo>
                    <a:pt x="5709" y="7444"/>
                  </a:lnTo>
                  <a:lnTo>
                    <a:pt x="5865" y="7210"/>
                  </a:lnTo>
                  <a:lnTo>
                    <a:pt x="6001" y="6937"/>
                  </a:lnTo>
                  <a:lnTo>
                    <a:pt x="6138" y="6645"/>
                  </a:lnTo>
                  <a:lnTo>
                    <a:pt x="6138" y="6664"/>
                  </a:lnTo>
                  <a:lnTo>
                    <a:pt x="6255" y="6333"/>
                  </a:lnTo>
                  <a:lnTo>
                    <a:pt x="6372" y="6002"/>
                  </a:lnTo>
                  <a:lnTo>
                    <a:pt x="6450" y="5651"/>
                  </a:lnTo>
                  <a:lnTo>
                    <a:pt x="6508" y="5300"/>
                  </a:lnTo>
                  <a:lnTo>
                    <a:pt x="6508" y="5320"/>
                  </a:lnTo>
                  <a:lnTo>
                    <a:pt x="6547" y="4930"/>
                  </a:lnTo>
                  <a:lnTo>
                    <a:pt x="6547" y="4541"/>
                  </a:lnTo>
                  <a:lnTo>
                    <a:pt x="6547" y="4151"/>
                  </a:lnTo>
                  <a:lnTo>
                    <a:pt x="6508" y="3761"/>
                  </a:lnTo>
                  <a:lnTo>
                    <a:pt x="6411" y="3313"/>
                  </a:lnTo>
                  <a:lnTo>
                    <a:pt x="6333" y="2982"/>
                  </a:lnTo>
                  <a:lnTo>
                    <a:pt x="6313" y="2923"/>
                  </a:lnTo>
                  <a:lnTo>
                    <a:pt x="6138" y="2436"/>
                  </a:lnTo>
                  <a:lnTo>
                    <a:pt x="6118" y="2397"/>
                  </a:lnTo>
                  <a:lnTo>
                    <a:pt x="6021" y="2164"/>
                  </a:lnTo>
                  <a:lnTo>
                    <a:pt x="5885" y="1930"/>
                  </a:lnTo>
                  <a:lnTo>
                    <a:pt x="5748" y="1696"/>
                  </a:lnTo>
                  <a:lnTo>
                    <a:pt x="5592" y="1462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397" y="1228"/>
                  </a:lnTo>
                  <a:lnTo>
                    <a:pt x="5222" y="1033"/>
                  </a:lnTo>
                  <a:lnTo>
                    <a:pt x="5086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57" y="566"/>
                  </a:lnTo>
                  <a:lnTo>
                    <a:pt x="4501" y="449"/>
                  </a:lnTo>
                  <a:lnTo>
                    <a:pt x="4443" y="429"/>
                  </a:lnTo>
                  <a:lnTo>
                    <a:pt x="4423" y="410"/>
                  </a:lnTo>
                  <a:lnTo>
                    <a:pt x="4404" y="390"/>
                  </a:lnTo>
                  <a:lnTo>
                    <a:pt x="4365" y="371"/>
                  </a:lnTo>
                  <a:lnTo>
                    <a:pt x="4073" y="235"/>
                  </a:lnTo>
                  <a:lnTo>
                    <a:pt x="4053" y="235"/>
                  </a:lnTo>
                  <a:lnTo>
                    <a:pt x="4034" y="215"/>
                  </a:lnTo>
                  <a:lnTo>
                    <a:pt x="3995" y="215"/>
                  </a:lnTo>
                  <a:lnTo>
                    <a:pt x="3995" y="196"/>
                  </a:lnTo>
                  <a:lnTo>
                    <a:pt x="3936" y="196"/>
                  </a:lnTo>
                  <a:lnTo>
                    <a:pt x="3683" y="98"/>
                  </a:lnTo>
                  <a:lnTo>
                    <a:pt x="3449" y="59"/>
                  </a:lnTo>
                  <a:lnTo>
                    <a:pt x="3430" y="59"/>
                  </a:lnTo>
                  <a:lnTo>
                    <a:pt x="3391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46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1" y="40"/>
                  </a:lnTo>
                  <a:lnTo>
                    <a:pt x="3391" y="40"/>
                  </a:lnTo>
                  <a:lnTo>
                    <a:pt x="3430" y="59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83" y="98"/>
                  </a:lnTo>
                  <a:lnTo>
                    <a:pt x="3683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95" y="196"/>
                  </a:lnTo>
                  <a:lnTo>
                    <a:pt x="3995" y="215"/>
                  </a:lnTo>
                  <a:lnTo>
                    <a:pt x="3995" y="215"/>
                  </a:lnTo>
                  <a:lnTo>
                    <a:pt x="4034" y="215"/>
                  </a:lnTo>
                  <a:lnTo>
                    <a:pt x="4053" y="235"/>
                  </a:lnTo>
                  <a:lnTo>
                    <a:pt x="4053" y="235"/>
                  </a:lnTo>
                  <a:lnTo>
                    <a:pt x="4092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365" y="371"/>
                  </a:lnTo>
                  <a:lnTo>
                    <a:pt x="4404" y="390"/>
                  </a:lnTo>
                  <a:lnTo>
                    <a:pt x="4423" y="410"/>
                  </a:lnTo>
                  <a:lnTo>
                    <a:pt x="4443" y="429"/>
                  </a:lnTo>
                  <a:lnTo>
                    <a:pt x="4443" y="429"/>
                  </a:lnTo>
                  <a:lnTo>
                    <a:pt x="4501" y="449"/>
                  </a:lnTo>
                  <a:lnTo>
                    <a:pt x="4501" y="449"/>
                  </a:lnTo>
                  <a:lnTo>
                    <a:pt x="4657" y="566"/>
                  </a:lnTo>
                  <a:lnTo>
                    <a:pt x="465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6" y="897"/>
                  </a:lnTo>
                  <a:lnTo>
                    <a:pt x="5086" y="897"/>
                  </a:lnTo>
                  <a:lnTo>
                    <a:pt x="5222" y="1033"/>
                  </a:lnTo>
                  <a:lnTo>
                    <a:pt x="522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92" y="1462"/>
                  </a:lnTo>
                  <a:lnTo>
                    <a:pt x="559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5" y="1930"/>
                  </a:lnTo>
                  <a:lnTo>
                    <a:pt x="5885" y="1930"/>
                  </a:lnTo>
                  <a:lnTo>
                    <a:pt x="602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8" y="2436"/>
                  </a:lnTo>
                  <a:lnTo>
                    <a:pt x="6138" y="245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313" y="2923"/>
                  </a:lnTo>
                  <a:lnTo>
                    <a:pt x="6333" y="2982"/>
                  </a:lnTo>
                  <a:lnTo>
                    <a:pt x="6333" y="2982"/>
                  </a:lnTo>
                  <a:lnTo>
                    <a:pt x="6411" y="3313"/>
                  </a:lnTo>
                  <a:lnTo>
                    <a:pt x="6411" y="3313"/>
                  </a:lnTo>
                  <a:lnTo>
                    <a:pt x="6508" y="3761"/>
                  </a:lnTo>
                  <a:lnTo>
                    <a:pt x="6508" y="378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4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47" y="4930"/>
                  </a:lnTo>
                  <a:lnTo>
                    <a:pt x="6508" y="5320"/>
                  </a:lnTo>
                  <a:lnTo>
                    <a:pt x="6508" y="5320"/>
                  </a:lnTo>
                  <a:lnTo>
                    <a:pt x="6508" y="5300"/>
                  </a:lnTo>
                  <a:lnTo>
                    <a:pt x="6508" y="5300"/>
                  </a:lnTo>
                  <a:lnTo>
                    <a:pt x="6450" y="5651"/>
                  </a:lnTo>
                  <a:lnTo>
                    <a:pt x="6372" y="6002"/>
                  </a:lnTo>
                  <a:lnTo>
                    <a:pt x="6372" y="6002"/>
                  </a:lnTo>
                  <a:lnTo>
                    <a:pt x="6255" y="6333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45"/>
                  </a:lnTo>
                  <a:lnTo>
                    <a:pt x="6138" y="6645"/>
                  </a:lnTo>
                  <a:lnTo>
                    <a:pt x="6001" y="6937"/>
                  </a:lnTo>
                  <a:lnTo>
                    <a:pt x="5865" y="7210"/>
                  </a:lnTo>
                  <a:lnTo>
                    <a:pt x="5865" y="7210"/>
                  </a:lnTo>
                  <a:lnTo>
                    <a:pt x="5709" y="7444"/>
                  </a:lnTo>
                  <a:lnTo>
                    <a:pt x="5553" y="7677"/>
                  </a:lnTo>
                  <a:lnTo>
                    <a:pt x="5553" y="7677"/>
                  </a:lnTo>
                  <a:lnTo>
                    <a:pt x="5534" y="7677"/>
                  </a:lnTo>
                  <a:lnTo>
                    <a:pt x="5553" y="767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378" y="7892"/>
                  </a:lnTo>
                  <a:lnTo>
                    <a:pt x="5203" y="8087"/>
                  </a:lnTo>
                  <a:lnTo>
                    <a:pt x="5203" y="8087"/>
                  </a:lnTo>
                  <a:lnTo>
                    <a:pt x="5027" y="8243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57" y="8535"/>
                  </a:lnTo>
                  <a:lnTo>
                    <a:pt x="4462" y="8652"/>
                  </a:lnTo>
                  <a:lnTo>
                    <a:pt x="4462" y="8652"/>
                  </a:lnTo>
                  <a:lnTo>
                    <a:pt x="4267" y="8749"/>
                  </a:lnTo>
                  <a:lnTo>
                    <a:pt x="4092" y="8847"/>
                  </a:lnTo>
                  <a:lnTo>
                    <a:pt x="4112" y="8847"/>
                  </a:lnTo>
                  <a:lnTo>
                    <a:pt x="4112" y="8847"/>
                  </a:lnTo>
                  <a:lnTo>
                    <a:pt x="3897" y="8924"/>
                  </a:lnTo>
                  <a:lnTo>
                    <a:pt x="3683" y="8983"/>
                  </a:lnTo>
                  <a:lnTo>
                    <a:pt x="3683" y="8983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118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50" y="9061"/>
                  </a:lnTo>
                  <a:lnTo>
                    <a:pt x="2650" y="9061"/>
                  </a:lnTo>
                  <a:lnTo>
                    <a:pt x="2358" y="8905"/>
                  </a:lnTo>
                  <a:lnTo>
                    <a:pt x="2085" y="8730"/>
                  </a:lnTo>
                  <a:lnTo>
                    <a:pt x="1832" y="8535"/>
                  </a:lnTo>
                  <a:lnTo>
                    <a:pt x="1579" y="8320"/>
                  </a:lnTo>
                  <a:lnTo>
                    <a:pt x="1345" y="8087"/>
                  </a:lnTo>
                  <a:lnTo>
                    <a:pt x="1131" y="7833"/>
                  </a:lnTo>
                  <a:lnTo>
                    <a:pt x="916" y="7561"/>
                  </a:lnTo>
                  <a:lnTo>
                    <a:pt x="741" y="7268"/>
                  </a:lnTo>
                  <a:lnTo>
                    <a:pt x="585" y="6976"/>
                  </a:lnTo>
                  <a:lnTo>
                    <a:pt x="429" y="6664"/>
                  </a:lnTo>
                  <a:lnTo>
                    <a:pt x="312" y="6333"/>
                  </a:lnTo>
                  <a:lnTo>
                    <a:pt x="195" y="5982"/>
                  </a:lnTo>
                  <a:lnTo>
                    <a:pt x="117" y="5651"/>
                  </a:lnTo>
                  <a:lnTo>
                    <a:pt x="59" y="5281"/>
                  </a:lnTo>
                  <a:lnTo>
                    <a:pt x="2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20" y="4170"/>
                  </a:lnTo>
                  <a:lnTo>
                    <a:pt x="59" y="3800"/>
                  </a:lnTo>
                  <a:lnTo>
                    <a:pt x="117" y="3449"/>
                  </a:lnTo>
                  <a:lnTo>
                    <a:pt x="195" y="3099"/>
                  </a:lnTo>
                  <a:lnTo>
                    <a:pt x="312" y="2748"/>
                  </a:lnTo>
                  <a:lnTo>
                    <a:pt x="429" y="2436"/>
                  </a:lnTo>
                  <a:lnTo>
                    <a:pt x="585" y="2125"/>
                  </a:lnTo>
                  <a:lnTo>
                    <a:pt x="741" y="1813"/>
                  </a:lnTo>
                  <a:lnTo>
                    <a:pt x="936" y="1521"/>
                  </a:lnTo>
                  <a:lnTo>
                    <a:pt x="1131" y="1248"/>
                  </a:lnTo>
                  <a:lnTo>
                    <a:pt x="1345" y="994"/>
                  </a:lnTo>
                  <a:lnTo>
                    <a:pt x="1579" y="761"/>
                  </a:lnTo>
                  <a:lnTo>
                    <a:pt x="1832" y="546"/>
                  </a:lnTo>
                  <a:lnTo>
                    <a:pt x="2105" y="352"/>
                  </a:lnTo>
                  <a:lnTo>
                    <a:pt x="2377" y="176"/>
                  </a:lnTo>
                  <a:lnTo>
                    <a:pt x="2670" y="20"/>
                  </a:lnTo>
                  <a:lnTo>
                    <a:pt x="2670" y="20"/>
                  </a:lnTo>
                  <a:lnTo>
                    <a:pt x="2904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46"/>
            <p:cNvSpPr/>
            <p:nvPr/>
          </p:nvSpPr>
          <p:spPr>
            <a:xfrm>
              <a:off x="4579825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46"/>
            <p:cNvSpPr/>
            <p:nvPr/>
          </p:nvSpPr>
          <p:spPr>
            <a:xfrm>
              <a:off x="4547200" y="19877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46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extrusionOk="0">
                  <a:moveTo>
                    <a:pt x="1364" y="0"/>
                  </a:moveTo>
                  <a:lnTo>
                    <a:pt x="1072" y="20"/>
                  </a:lnTo>
                  <a:lnTo>
                    <a:pt x="819" y="39"/>
                  </a:lnTo>
                  <a:lnTo>
                    <a:pt x="604" y="97"/>
                  </a:lnTo>
                  <a:lnTo>
                    <a:pt x="390" y="175"/>
                  </a:lnTo>
                  <a:lnTo>
                    <a:pt x="234" y="253"/>
                  </a:lnTo>
                  <a:lnTo>
                    <a:pt x="98" y="351"/>
                  </a:lnTo>
                  <a:lnTo>
                    <a:pt x="20" y="448"/>
                  </a:lnTo>
                  <a:lnTo>
                    <a:pt x="0" y="507"/>
                  </a:lnTo>
                  <a:lnTo>
                    <a:pt x="0" y="565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79"/>
                  </a:lnTo>
                  <a:lnTo>
                    <a:pt x="234" y="877"/>
                  </a:lnTo>
                  <a:lnTo>
                    <a:pt x="390" y="974"/>
                  </a:lnTo>
                  <a:lnTo>
                    <a:pt x="604" y="1033"/>
                  </a:lnTo>
                  <a:lnTo>
                    <a:pt x="819" y="1091"/>
                  </a:lnTo>
                  <a:lnTo>
                    <a:pt x="1072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04" y="1033"/>
                  </a:lnTo>
                  <a:lnTo>
                    <a:pt x="2319" y="974"/>
                  </a:lnTo>
                  <a:lnTo>
                    <a:pt x="2475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8" y="624"/>
                  </a:lnTo>
                  <a:lnTo>
                    <a:pt x="2708" y="565"/>
                  </a:lnTo>
                  <a:lnTo>
                    <a:pt x="2708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75" y="253"/>
                  </a:lnTo>
                  <a:lnTo>
                    <a:pt x="2319" y="175"/>
                  </a:lnTo>
                  <a:lnTo>
                    <a:pt x="210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46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fill="none" extrusionOk="0">
                  <a:moveTo>
                    <a:pt x="2708" y="565"/>
                  </a:moveTo>
                  <a:lnTo>
                    <a:pt x="2708" y="565"/>
                  </a:lnTo>
                  <a:lnTo>
                    <a:pt x="2708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75" y="877"/>
                  </a:lnTo>
                  <a:lnTo>
                    <a:pt x="2319" y="974"/>
                  </a:lnTo>
                  <a:lnTo>
                    <a:pt x="210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72" y="1111"/>
                  </a:lnTo>
                  <a:lnTo>
                    <a:pt x="819" y="1091"/>
                  </a:lnTo>
                  <a:lnTo>
                    <a:pt x="604" y="1033"/>
                  </a:lnTo>
                  <a:lnTo>
                    <a:pt x="390" y="974"/>
                  </a:lnTo>
                  <a:lnTo>
                    <a:pt x="234" y="877"/>
                  </a:lnTo>
                  <a:lnTo>
                    <a:pt x="98" y="779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07"/>
                  </a:lnTo>
                  <a:lnTo>
                    <a:pt x="20" y="448"/>
                  </a:lnTo>
                  <a:lnTo>
                    <a:pt x="98" y="351"/>
                  </a:lnTo>
                  <a:lnTo>
                    <a:pt x="234" y="253"/>
                  </a:lnTo>
                  <a:lnTo>
                    <a:pt x="390" y="175"/>
                  </a:lnTo>
                  <a:lnTo>
                    <a:pt x="604" y="97"/>
                  </a:lnTo>
                  <a:lnTo>
                    <a:pt x="819" y="39"/>
                  </a:lnTo>
                  <a:lnTo>
                    <a:pt x="1072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04" y="97"/>
                  </a:lnTo>
                  <a:lnTo>
                    <a:pt x="2319" y="175"/>
                  </a:lnTo>
                  <a:lnTo>
                    <a:pt x="2475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8" y="507"/>
                  </a:lnTo>
                  <a:lnTo>
                    <a:pt x="270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46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extrusionOk="0">
                  <a:moveTo>
                    <a:pt x="1832" y="1"/>
                  </a:moveTo>
                  <a:lnTo>
                    <a:pt x="1579" y="40"/>
                  </a:lnTo>
                  <a:lnTo>
                    <a:pt x="1306" y="79"/>
                  </a:lnTo>
                  <a:lnTo>
                    <a:pt x="1053" y="137"/>
                  </a:lnTo>
                  <a:lnTo>
                    <a:pt x="799" y="215"/>
                  </a:lnTo>
                  <a:lnTo>
                    <a:pt x="566" y="312"/>
                  </a:lnTo>
                  <a:lnTo>
                    <a:pt x="312" y="410"/>
                  </a:lnTo>
                  <a:lnTo>
                    <a:pt x="79" y="527"/>
                  </a:lnTo>
                  <a:lnTo>
                    <a:pt x="449" y="585"/>
                  </a:lnTo>
                  <a:lnTo>
                    <a:pt x="819" y="683"/>
                  </a:lnTo>
                  <a:lnTo>
                    <a:pt x="1092" y="780"/>
                  </a:lnTo>
                  <a:lnTo>
                    <a:pt x="1364" y="897"/>
                  </a:lnTo>
                  <a:lnTo>
                    <a:pt x="1618" y="1033"/>
                  </a:lnTo>
                  <a:lnTo>
                    <a:pt x="1852" y="1209"/>
                  </a:lnTo>
                  <a:lnTo>
                    <a:pt x="206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67" y="2241"/>
                  </a:lnTo>
                  <a:lnTo>
                    <a:pt x="2904" y="2475"/>
                  </a:lnTo>
                  <a:lnTo>
                    <a:pt x="3021" y="2728"/>
                  </a:lnTo>
                  <a:lnTo>
                    <a:pt x="3118" y="3001"/>
                  </a:lnTo>
                  <a:lnTo>
                    <a:pt x="3196" y="3274"/>
                  </a:lnTo>
                  <a:lnTo>
                    <a:pt x="3274" y="3547"/>
                  </a:lnTo>
                  <a:lnTo>
                    <a:pt x="3332" y="3839"/>
                  </a:lnTo>
                  <a:lnTo>
                    <a:pt x="3371" y="4131"/>
                  </a:lnTo>
                  <a:lnTo>
                    <a:pt x="3391" y="4424"/>
                  </a:lnTo>
                  <a:lnTo>
                    <a:pt x="3391" y="4716"/>
                  </a:lnTo>
                  <a:lnTo>
                    <a:pt x="3391" y="5008"/>
                  </a:lnTo>
                  <a:lnTo>
                    <a:pt x="3371" y="5300"/>
                  </a:lnTo>
                  <a:lnTo>
                    <a:pt x="3332" y="5593"/>
                  </a:lnTo>
                  <a:lnTo>
                    <a:pt x="3274" y="5885"/>
                  </a:lnTo>
                  <a:lnTo>
                    <a:pt x="3215" y="6177"/>
                  </a:lnTo>
                  <a:lnTo>
                    <a:pt x="3137" y="6450"/>
                  </a:lnTo>
                  <a:lnTo>
                    <a:pt x="3040" y="6723"/>
                  </a:lnTo>
                  <a:lnTo>
                    <a:pt x="2923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5" y="7755"/>
                  </a:lnTo>
                  <a:lnTo>
                    <a:pt x="2339" y="7970"/>
                  </a:lnTo>
                  <a:lnTo>
                    <a:pt x="2163" y="8184"/>
                  </a:lnTo>
                  <a:lnTo>
                    <a:pt x="1968" y="8398"/>
                  </a:lnTo>
                  <a:lnTo>
                    <a:pt x="1754" y="8574"/>
                  </a:lnTo>
                  <a:lnTo>
                    <a:pt x="1540" y="8749"/>
                  </a:lnTo>
                  <a:lnTo>
                    <a:pt x="1306" y="8905"/>
                  </a:lnTo>
                  <a:lnTo>
                    <a:pt x="1053" y="9022"/>
                  </a:lnTo>
                  <a:lnTo>
                    <a:pt x="799" y="9139"/>
                  </a:lnTo>
                  <a:lnTo>
                    <a:pt x="527" y="9217"/>
                  </a:lnTo>
                  <a:lnTo>
                    <a:pt x="273" y="9294"/>
                  </a:lnTo>
                  <a:lnTo>
                    <a:pt x="1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101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32" y="9898"/>
                  </a:lnTo>
                  <a:lnTo>
                    <a:pt x="2105" y="9918"/>
                  </a:lnTo>
                  <a:lnTo>
                    <a:pt x="2339" y="9898"/>
                  </a:lnTo>
                  <a:lnTo>
                    <a:pt x="2572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44" y="9606"/>
                  </a:lnTo>
                  <a:lnTo>
                    <a:pt x="3839" y="9528"/>
                  </a:lnTo>
                  <a:lnTo>
                    <a:pt x="4229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41" y="7307"/>
                  </a:lnTo>
                  <a:lnTo>
                    <a:pt x="6235" y="6878"/>
                  </a:lnTo>
                  <a:lnTo>
                    <a:pt x="6372" y="6430"/>
                  </a:lnTo>
                  <a:lnTo>
                    <a:pt x="648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86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89" y="3956"/>
                  </a:lnTo>
                  <a:lnTo>
                    <a:pt x="6372" y="3488"/>
                  </a:lnTo>
                  <a:lnTo>
                    <a:pt x="6235" y="3021"/>
                  </a:lnTo>
                  <a:lnTo>
                    <a:pt x="604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9" y="605"/>
                  </a:lnTo>
                  <a:lnTo>
                    <a:pt x="3839" y="390"/>
                  </a:lnTo>
                  <a:lnTo>
                    <a:pt x="364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72" y="20"/>
                  </a:lnTo>
                  <a:lnTo>
                    <a:pt x="233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46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fill="none" extrusionOk="0">
                  <a:moveTo>
                    <a:pt x="6586" y="4950"/>
                  </a:moveTo>
                  <a:lnTo>
                    <a:pt x="6586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89" y="5963"/>
                  </a:lnTo>
                  <a:lnTo>
                    <a:pt x="6372" y="6430"/>
                  </a:lnTo>
                  <a:lnTo>
                    <a:pt x="6235" y="6878"/>
                  </a:lnTo>
                  <a:lnTo>
                    <a:pt x="604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9" y="9314"/>
                  </a:lnTo>
                  <a:lnTo>
                    <a:pt x="3839" y="9528"/>
                  </a:lnTo>
                  <a:lnTo>
                    <a:pt x="364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72" y="9879"/>
                  </a:lnTo>
                  <a:lnTo>
                    <a:pt x="233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3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101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1" y="9333"/>
                  </a:lnTo>
                  <a:lnTo>
                    <a:pt x="1" y="9333"/>
                  </a:lnTo>
                  <a:lnTo>
                    <a:pt x="273" y="9294"/>
                  </a:lnTo>
                  <a:lnTo>
                    <a:pt x="527" y="9217"/>
                  </a:lnTo>
                  <a:lnTo>
                    <a:pt x="527" y="9217"/>
                  </a:lnTo>
                  <a:lnTo>
                    <a:pt x="799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306" y="8905"/>
                  </a:lnTo>
                  <a:lnTo>
                    <a:pt x="1540" y="8749"/>
                  </a:lnTo>
                  <a:lnTo>
                    <a:pt x="1754" y="8574"/>
                  </a:lnTo>
                  <a:lnTo>
                    <a:pt x="1968" y="8398"/>
                  </a:lnTo>
                  <a:lnTo>
                    <a:pt x="1968" y="8398"/>
                  </a:lnTo>
                  <a:lnTo>
                    <a:pt x="2163" y="8184"/>
                  </a:lnTo>
                  <a:lnTo>
                    <a:pt x="2339" y="7970"/>
                  </a:lnTo>
                  <a:lnTo>
                    <a:pt x="2495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23" y="6995"/>
                  </a:lnTo>
                  <a:lnTo>
                    <a:pt x="3040" y="6723"/>
                  </a:lnTo>
                  <a:lnTo>
                    <a:pt x="3137" y="6450"/>
                  </a:lnTo>
                  <a:lnTo>
                    <a:pt x="3215" y="6177"/>
                  </a:lnTo>
                  <a:lnTo>
                    <a:pt x="3274" y="5885"/>
                  </a:lnTo>
                  <a:lnTo>
                    <a:pt x="3332" y="5593"/>
                  </a:lnTo>
                  <a:lnTo>
                    <a:pt x="3371" y="5300"/>
                  </a:lnTo>
                  <a:lnTo>
                    <a:pt x="3371" y="5300"/>
                  </a:lnTo>
                  <a:lnTo>
                    <a:pt x="3391" y="5008"/>
                  </a:lnTo>
                  <a:lnTo>
                    <a:pt x="3391" y="4716"/>
                  </a:lnTo>
                  <a:lnTo>
                    <a:pt x="3391" y="4424"/>
                  </a:lnTo>
                  <a:lnTo>
                    <a:pt x="3371" y="4131"/>
                  </a:lnTo>
                  <a:lnTo>
                    <a:pt x="3371" y="4131"/>
                  </a:lnTo>
                  <a:lnTo>
                    <a:pt x="3332" y="3839"/>
                  </a:lnTo>
                  <a:lnTo>
                    <a:pt x="3274" y="3547"/>
                  </a:lnTo>
                  <a:lnTo>
                    <a:pt x="3196" y="3274"/>
                  </a:lnTo>
                  <a:lnTo>
                    <a:pt x="3118" y="3001"/>
                  </a:lnTo>
                  <a:lnTo>
                    <a:pt x="3118" y="3001"/>
                  </a:lnTo>
                  <a:lnTo>
                    <a:pt x="3021" y="2728"/>
                  </a:lnTo>
                  <a:lnTo>
                    <a:pt x="2904" y="2475"/>
                  </a:lnTo>
                  <a:lnTo>
                    <a:pt x="2767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66" y="1384"/>
                  </a:lnTo>
                  <a:lnTo>
                    <a:pt x="1852" y="1209"/>
                  </a:lnTo>
                  <a:lnTo>
                    <a:pt x="1852" y="1209"/>
                  </a:lnTo>
                  <a:lnTo>
                    <a:pt x="1618" y="1033"/>
                  </a:lnTo>
                  <a:lnTo>
                    <a:pt x="1364" y="897"/>
                  </a:lnTo>
                  <a:lnTo>
                    <a:pt x="1092" y="780"/>
                  </a:lnTo>
                  <a:lnTo>
                    <a:pt x="819" y="683"/>
                  </a:lnTo>
                  <a:lnTo>
                    <a:pt x="819" y="683"/>
                  </a:lnTo>
                  <a:lnTo>
                    <a:pt x="449" y="585"/>
                  </a:lnTo>
                  <a:lnTo>
                    <a:pt x="79" y="527"/>
                  </a:lnTo>
                  <a:lnTo>
                    <a:pt x="79" y="527"/>
                  </a:lnTo>
                  <a:lnTo>
                    <a:pt x="312" y="410"/>
                  </a:lnTo>
                  <a:lnTo>
                    <a:pt x="566" y="312"/>
                  </a:lnTo>
                  <a:lnTo>
                    <a:pt x="799" y="215"/>
                  </a:lnTo>
                  <a:lnTo>
                    <a:pt x="1053" y="137"/>
                  </a:lnTo>
                  <a:lnTo>
                    <a:pt x="1306" y="79"/>
                  </a:lnTo>
                  <a:lnTo>
                    <a:pt x="157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39" y="1"/>
                  </a:lnTo>
                  <a:lnTo>
                    <a:pt x="2572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44" y="293"/>
                  </a:lnTo>
                  <a:lnTo>
                    <a:pt x="3839" y="390"/>
                  </a:lnTo>
                  <a:lnTo>
                    <a:pt x="4229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41" y="2592"/>
                  </a:lnTo>
                  <a:lnTo>
                    <a:pt x="6235" y="3021"/>
                  </a:lnTo>
                  <a:lnTo>
                    <a:pt x="6372" y="3488"/>
                  </a:lnTo>
                  <a:lnTo>
                    <a:pt x="648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86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46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extrusionOk="0">
                  <a:moveTo>
                    <a:pt x="2903" y="1"/>
                  </a:moveTo>
                  <a:lnTo>
                    <a:pt x="2650" y="20"/>
                  </a:lnTo>
                  <a:lnTo>
                    <a:pt x="2358" y="176"/>
                  </a:lnTo>
                  <a:lnTo>
                    <a:pt x="2085" y="352"/>
                  </a:lnTo>
                  <a:lnTo>
                    <a:pt x="1832" y="546"/>
                  </a:lnTo>
                  <a:lnTo>
                    <a:pt x="1578" y="761"/>
                  </a:lnTo>
                  <a:lnTo>
                    <a:pt x="1344" y="994"/>
                  </a:lnTo>
                  <a:lnTo>
                    <a:pt x="1130" y="1248"/>
                  </a:lnTo>
                  <a:lnTo>
                    <a:pt x="916" y="1521"/>
                  </a:lnTo>
                  <a:lnTo>
                    <a:pt x="740" y="1813"/>
                  </a:lnTo>
                  <a:lnTo>
                    <a:pt x="565" y="2125"/>
                  </a:lnTo>
                  <a:lnTo>
                    <a:pt x="429" y="2436"/>
                  </a:lnTo>
                  <a:lnTo>
                    <a:pt x="292" y="2748"/>
                  </a:lnTo>
                  <a:lnTo>
                    <a:pt x="195" y="3099"/>
                  </a:lnTo>
                  <a:lnTo>
                    <a:pt x="97" y="3449"/>
                  </a:lnTo>
                  <a:lnTo>
                    <a:pt x="39" y="3800"/>
                  </a:lnTo>
                  <a:lnTo>
                    <a:pt x="0" y="4170"/>
                  </a:lnTo>
                  <a:lnTo>
                    <a:pt x="0" y="4541"/>
                  </a:lnTo>
                  <a:lnTo>
                    <a:pt x="0" y="4911"/>
                  </a:lnTo>
                  <a:lnTo>
                    <a:pt x="39" y="5281"/>
                  </a:lnTo>
                  <a:lnTo>
                    <a:pt x="97" y="5651"/>
                  </a:lnTo>
                  <a:lnTo>
                    <a:pt x="195" y="5982"/>
                  </a:lnTo>
                  <a:lnTo>
                    <a:pt x="292" y="6333"/>
                  </a:lnTo>
                  <a:lnTo>
                    <a:pt x="409" y="6664"/>
                  </a:lnTo>
                  <a:lnTo>
                    <a:pt x="565" y="6976"/>
                  </a:lnTo>
                  <a:lnTo>
                    <a:pt x="721" y="7268"/>
                  </a:lnTo>
                  <a:lnTo>
                    <a:pt x="916" y="7561"/>
                  </a:lnTo>
                  <a:lnTo>
                    <a:pt x="1111" y="7833"/>
                  </a:lnTo>
                  <a:lnTo>
                    <a:pt x="1325" y="8087"/>
                  </a:lnTo>
                  <a:lnTo>
                    <a:pt x="1559" y="8320"/>
                  </a:lnTo>
                  <a:lnTo>
                    <a:pt x="1812" y="8535"/>
                  </a:lnTo>
                  <a:lnTo>
                    <a:pt x="2065" y="8730"/>
                  </a:lnTo>
                  <a:lnTo>
                    <a:pt x="2338" y="8905"/>
                  </a:lnTo>
                  <a:lnTo>
                    <a:pt x="2630" y="9061"/>
                  </a:lnTo>
                  <a:lnTo>
                    <a:pt x="2923" y="9080"/>
                  </a:lnTo>
                  <a:lnTo>
                    <a:pt x="3117" y="9080"/>
                  </a:lnTo>
                  <a:lnTo>
                    <a:pt x="3312" y="9061"/>
                  </a:lnTo>
                  <a:lnTo>
                    <a:pt x="3682" y="8983"/>
                  </a:lnTo>
                  <a:lnTo>
                    <a:pt x="3877" y="8924"/>
                  </a:lnTo>
                  <a:lnTo>
                    <a:pt x="4092" y="8847"/>
                  </a:lnTo>
                  <a:lnTo>
                    <a:pt x="4072" y="8847"/>
                  </a:lnTo>
                  <a:lnTo>
                    <a:pt x="4267" y="8749"/>
                  </a:lnTo>
                  <a:lnTo>
                    <a:pt x="4442" y="8652"/>
                  </a:lnTo>
                  <a:lnTo>
                    <a:pt x="4637" y="8535"/>
                  </a:lnTo>
                  <a:lnTo>
                    <a:pt x="4832" y="8398"/>
                  </a:lnTo>
                  <a:lnTo>
                    <a:pt x="5007" y="8243"/>
                  </a:lnTo>
                  <a:lnTo>
                    <a:pt x="5183" y="8087"/>
                  </a:lnTo>
                  <a:lnTo>
                    <a:pt x="5358" y="7892"/>
                  </a:lnTo>
                  <a:lnTo>
                    <a:pt x="5533" y="7697"/>
                  </a:lnTo>
                  <a:lnTo>
                    <a:pt x="5533" y="7677"/>
                  </a:lnTo>
                  <a:lnTo>
                    <a:pt x="5689" y="7444"/>
                  </a:lnTo>
                  <a:lnTo>
                    <a:pt x="5845" y="7210"/>
                  </a:lnTo>
                  <a:lnTo>
                    <a:pt x="6001" y="6937"/>
                  </a:lnTo>
                  <a:lnTo>
                    <a:pt x="6137" y="6645"/>
                  </a:lnTo>
                  <a:lnTo>
                    <a:pt x="6118" y="6664"/>
                  </a:lnTo>
                  <a:lnTo>
                    <a:pt x="6254" y="6333"/>
                  </a:lnTo>
                  <a:lnTo>
                    <a:pt x="6352" y="6002"/>
                  </a:lnTo>
                  <a:lnTo>
                    <a:pt x="6430" y="5651"/>
                  </a:lnTo>
                  <a:lnTo>
                    <a:pt x="6488" y="5300"/>
                  </a:lnTo>
                  <a:lnTo>
                    <a:pt x="6488" y="5320"/>
                  </a:lnTo>
                  <a:lnTo>
                    <a:pt x="6527" y="4930"/>
                  </a:lnTo>
                  <a:lnTo>
                    <a:pt x="6547" y="4541"/>
                  </a:lnTo>
                  <a:lnTo>
                    <a:pt x="6527" y="4151"/>
                  </a:lnTo>
                  <a:lnTo>
                    <a:pt x="6488" y="3761"/>
                  </a:lnTo>
                  <a:lnTo>
                    <a:pt x="6410" y="3313"/>
                  </a:lnTo>
                  <a:lnTo>
                    <a:pt x="6332" y="2982"/>
                  </a:lnTo>
                  <a:lnTo>
                    <a:pt x="6313" y="2923"/>
                  </a:lnTo>
                  <a:lnTo>
                    <a:pt x="6137" y="2436"/>
                  </a:lnTo>
                  <a:lnTo>
                    <a:pt x="6118" y="2397"/>
                  </a:lnTo>
                  <a:lnTo>
                    <a:pt x="6001" y="2164"/>
                  </a:lnTo>
                  <a:lnTo>
                    <a:pt x="5884" y="1930"/>
                  </a:lnTo>
                  <a:lnTo>
                    <a:pt x="5748" y="1696"/>
                  </a:lnTo>
                  <a:lnTo>
                    <a:pt x="5572" y="1462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397" y="1228"/>
                  </a:lnTo>
                  <a:lnTo>
                    <a:pt x="5202" y="1033"/>
                  </a:lnTo>
                  <a:lnTo>
                    <a:pt x="5085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37" y="566"/>
                  </a:lnTo>
                  <a:lnTo>
                    <a:pt x="4481" y="449"/>
                  </a:lnTo>
                  <a:lnTo>
                    <a:pt x="4442" y="429"/>
                  </a:lnTo>
                  <a:lnTo>
                    <a:pt x="4403" y="410"/>
                  </a:lnTo>
                  <a:lnTo>
                    <a:pt x="4384" y="390"/>
                  </a:lnTo>
                  <a:lnTo>
                    <a:pt x="4364" y="371"/>
                  </a:lnTo>
                  <a:lnTo>
                    <a:pt x="4072" y="235"/>
                  </a:lnTo>
                  <a:lnTo>
                    <a:pt x="4033" y="235"/>
                  </a:lnTo>
                  <a:lnTo>
                    <a:pt x="4033" y="215"/>
                  </a:lnTo>
                  <a:lnTo>
                    <a:pt x="3994" y="215"/>
                  </a:lnTo>
                  <a:lnTo>
                    <a:pt x="3975" y="196"/>
                  </a:lnTo>
                  <a:lnTo>
                    <a:pt x="3936" y="196"/>
                  </a:lnTo>
                  <a:lnTo>
                    <a:pt x="3682" y="98"/>
                  </a:lnTo>
                  <a:lnTo>
                    <a:pt x="3429" y="59"/>
                  </a:lnTo>
                  <a:lnTo>
                    <a:pt x="3390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46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0" y="40"/>
                  </a:lnTo>
                  <a:lnTo>
                    <a:pt x="3390" y="40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682" y="98"/>
                  </a:lnTo>
                  <a:lnTo>
                    <a:pt x="3682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75" y="196"/>
                  </a:lnTo>
                  <a:lnTo>
                    <a:pt x="3994" y="215"/>
                  </a:lnTo>
                  <a:lnTo>
                    <a:pt x="3994" y="215"/>
                  </a:lnTo>
                  <a:lnTo>
                    <a:pt x="4033" y="215"/>
                  </a:lnTo>
                  <a:lnTo>
                    <a:pt x="4033" y="235"/>
                  </a:lnTo>
                  <a:lnTo>
                    <a:pt x="4033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364" y="371"/>
                  </a:lnTo>
                  <a:lnTo>
                    <a:pt x="4384" y="390"/>
                  </a:lnTo>
                  <a:lnTo>
                    <a:pt x="4403" y="410"/>
                  </a:lnTo>
                  <a:lnTo>
                    <a:pt x="4442" y="429"/>
                  </a:lnTo>
                  <a:lnTo>
                    <a:pt x="4442" y="429"/>
                  </a:lnTo>
                  <a:lnTo>
                    <a:pt x="4481" y="449"/>
                  </a:lnTo>
                  <a:lnTo>
                    <a:pt x="4481" y="449"/>
                  </a:lnTo>
                  <a:lnTo>
                    <a:pt x="4637" y="566"/>
                  </a:lnTo>
                  <a:lnTo>
                    <a:pt x="463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5" y="897"/>
                  </a:lnTo>
                  <a:lnTo>
                    <a:pt x="5085" y="897"/>
                  </a:lnTo>
                  <a:lnTo>
                    <a:pt x="5202" y="1033"/>
                  </a:lnTo>
                  <a:lnTo>
                    <a:pt x="520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72" y="1462"/>
                  </a:lnTo>
                  <a:lnTo>
                    <a:pt x="557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4" y="1930"/>
                  </a:lnTo>
                  <a:lnTo>
                    <a:pt x="5884" y="1930"/>
                  </a:lnTo>
                  <a:lnTo>
                    <a:pt x="600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7" y="2436"/>
                  </a:lnTo>
                  <a:lnTo>
                    <a:pt x="6137" y="245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313" y="2923"/>
                  </a:lnTo>
                  <a:lnTo>
                    <a:pt x="6332" y="2982"/>
                  </a:lnTo>
                  <a:lnTo>
                    <a:pt x="6332" y="2982"/>
                  </a:lnTo>
                  <a:lnTo>
                    <a:pt x="6410" y="3313"/>
                  </a:lnTo>
                  <a:lnTo>
                    <a:pt x="6410" y="3313"/>
                  </a:lnTo>
                  <a:lnTo>
                    <a:pt x="6488" y="3761"/>
                  </a:lnTo>
                  <a:lnTo>
                    <a:pt x="6488" y="378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52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27" y="4930"/>
                  </a:lnTo>
                  <a:lnTo>
                    <a:pt x="6488" y="5320"/>
                  </a:lnTo>
                  <a:lnTo>
                    <a:pt x="6488" y="5320"/>
                  </a:lnTo>
                  <a:lnTo>
                    <a:pt x="6488" y="5300"/>
                  </a:lnTo>
                  <a:lnTo>
                    <a:pt x="6488" y="5300"/>
                  </a:lnTo>
                  <a:lnTo>
                    <a:pt x="6430" y="5651"/>
                  </a:lnTo>
                  <a:lnTo>
                    <a:pt x="6352" y="6002"/>
                  </a:lnTo>
                  <a:lnTo>
                    <a:pt x="6352" y="6002"/>
                  </a:lnTo>
                  <a:lnTo>
                    <a:pt x="6254" y="6333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37" y="6645"/>
                  </a:lnTo>
                  <a:lnTo>
                    <a:pt x="6137" y="6645"/>
                  </a:lnTo>
                  <a:lnTo>
                    <a:pt x="6001" y="6937"/>
                  </a:lnTo>
                  <a:lnTo>
                    <a:pt x="5845" y="7210"/>
                  </a:lnTo>
                  <a:lnTo>
                    <a:pt x="5845" y="7210"/>
                  </a:lnTo>
                  <a:lnTo>
                    <a:pt x="5689" y="7444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358" y="7892"/>
                  </a:lnTo>
                  <a:lnTo>
                    <a:pt x="5183" y="8087"/>
                  </a:lnTo>
                  <a:lnTo>
                    <a:pt x="5183" y="8087"/>
                  </a:lnTo>
                  <a:lnTo>
                    <a:pt x="5007" y="8243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37" y="8535"/>
                  </a:lnTo>
                  <a:lnTo>
                    <a:pt x="4442" y="8652"/>
                  </a:lnTo>
                  <a:lnTo>
                    <a:pt x="4442" y="8652"/>
                  </a:lnTo>
                  <a:lnTo>
                    <a:pt x="4267" y="8749"/>
                  </a:lnTo>
                  <a:lnTo>
                    <a:pt x="4072" y="8847"/>
                  </a:lnTo>
                  <a:lnTo>
                    <a:pt x="4092" y="8847"/>
                  </a:lnTo>
                  <a:lnTo>
                    <a:pt x="4092" y="8847"/>
                  </a:lnTo>
                  <a:lnTo>
                    <a:pt x="3877" y="8924"/>
                  </a:lnTo>
                  <a:lnTo>
                    <a:pt x="3682" y="8983"/>
                  </a:lnTo>
                  <a:lnTo>
                    <a:pt x="3682" y="8983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117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30" y="9061"/>
                  </a:lnTo>
                  <a:lnTo>
                    <a:pt x="2630" y="9061"/>
                  </a:lnTo>
                  <a:lnTo>
                    <a:pt x="2338" y="8905"/>
                  </a:lnTo>
                  <a:lnTo>
                    <a:pt x="2065" y="8730"/>
                  </a:lnTo>
                  <a:lnTo>
                    <a:pt x="1812" y="8535"/>
                  </a:lnTo>
                  <a:lnTo>
                    <a:pt x="1559" y="8320"/>
                  </a:lnTo>
                  <a:lnTo>
                    <a:pt x="1325" y="8087"/>
                  </a:lnTo>
                  <a:lnTo>
                    <a:pt x="1111" y="7833"/>
                  </a:lnTo>
                  <a:lnTo>
                    <a:pt x="916" y="7561"/>
                  </a:lnTo>
                  <a:lnTo>
                    <a:pt x="721" y="7268"/>
                  </a:lnTo>
                  <a:lnTo>
                    <a:pt x="565" y="6976"/>
                  </a:lnTo>
                  <a:lnTo>
                    <a:pt x="409" y="6664"/>
                  </a:lnTo>
                  <a:lnTo>
                    <a:pt x="292" y="6333"/>
                  </a:lnTo>
                  <a:lnTo>
                    <a:pt x="195" y="5982"/>
                  </a:lnTo>
                  <a:lnTo>
                    <a:pt x="97" y="5651"/>
                  </a:lnTo>
                  <a:lnTo>
                    <a:pt x="39" y="5281"/>
                  </a:lnTo>
                  <a:lnTo>
                    <a:pt x="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0" y="4170"/>
                  </a:lnTo>
                  <a:lnTo>
                    <a:pt x="39" y="3800"/>
                  </a:lnTo>
                  <a:lnTo>
                    <a:pt x="97" y="3449"/>
                  </a:lnTo>
                  <a:lnTo>
                    <a:pt x="195" y="3099"/>
                  </a:lnTo>
                  <a:lnTo>
                    <a:pt x="292" y="2748"/>
                  </a:lnTo>
                  <a:lnTo>
                    <a:pt x="429" y="2436"/>
                  </a:lnTo>
                  <a:lnTo>
                    <a:pt x="565" y="2125"/>
                  </a:lnTo>
                  <a:lnTo>
                    <a:pt x="740" y="1813"/>
                  </a:lnTo>
                  <a:lnTo>
                    <a:pt x="916" y="1521"/>
                  </a:lnTo>
                  <a:lnTo>
                    <a:pt x="1130" y="1248"/>
                  </a:lnTo>
                  <a:lnTo>
                    <a:pt x="1344" y="994"/>
                  </a:lnTo>
                  <a:lnTo>
                    <a:pt x="1578" y="761"/>
                  </a:lnTo>
                  <a:lnTo>
                    <a:pt x="1832" y="546"/>
                  </a:lnTo>
                  <a:lnTo>
                    <a:pt x="2085" y="352"/>
                  </a:lnTo>
                  <a:lnTo>
                    <a:pt x="2358" y="176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903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46"/>
            <p:cNvSpPr/>
            <p:nvPr/>
          </p:nvSpPr>
          <p:spPr>
            <a:xfrm>
              <a:off x="4137050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46"/>
            <p:cNvSpPr/>
            <p:nvPr/>
          </p:nvSpPr>
          <p:spPr>
            <a:xfrm>
              <a:off x="4104925" y="198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46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extrusionOk="0">
                  <a:moveTo>
                    <a:pt x="1364" y="0"/>
                  </a:moveTo>
                  <a:lnTo>
                    <a:pt x="1091" y="20"/>
                  </a:lnTo>
                  <a:lnTo>
                    <a:pt x="838" y="39"/>
                  </a:lnTo>
                  <a:lnTo>
                    <a:pt x="604" y="97"/>
                  </a:lnTo>
                  <a:lnTo>
                    <a:pt x="409" y="175"/>
                  </a:lnTo>
                  <a:lnTo>
                    <a:pt x="234" y="253"/>
                  </a:lnTo>
                  <a:lnTo>
                    <a:pt x="117" y="351"/>
                  </a:lnTo>
                  <a:lnTo>
                    <a:pt x="39" y="448"/>
                  </a:lnTo>
                  <a:lnTo>
                    <a:pt x="20" y="507"/>
                  </a:lnTo>
                  <a:lnTo>
                    <a:pt x="0" y="565"/>
                  </a:lnTo>
                  <a:lnTo>
                    <a:pt x="20" y="624"/>
                  </a:lnTo>
                  <a:lnTo>
                    <a:pt x="39" y="682"/>
                  </a:lnTo>
                  <a:lnTo>
                    <a:pt x="117" y="779"/>
                  </a:lnTo>
                  <a:lnTo>
                    <a:pt x="234" y="877"/>
                  </a:lnTo>
                  <a:lnTo>
                    <a:pt x="409" y="974"/>
                  </a:lnTo>
                  <a:lnTo>
                    <a:pt x="604" y="1033"/>
                  </a:lnTo>
                  <a:lnTo>
                    <a:pt x="838" y="1091"/>
                  </a:lnTo>
                  <a:lnTo>
                    <a:pt x="1091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24" y="1033"/>
                  </a:lnTo>
                  <a:lnTo>
                    <a:pt x="2319" y="974"/>
                  </a:lnTo>
                  <a:lnTo>
                    <a:pt x="2494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9" y="624"/>
                  </a:lnTo>
                  <a:lnTo>
                    <a:pt x="2728" y="565"/>
                  </a:lnTo>
                  <a:lnTo>
                    <a:pt x="2709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94" y="253"/>
                  </a:lnTo>
                  <a:lnTo>
                    <a:pt x="2319" y="175"/>
                  </a:lnTo>
                  <a:lnTo>
                    <a:pt x="212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46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fill="none" extrusionOk="0">
                  <a:moveTo>
                    <a:pt x="2728" y="565"/>
                  </a:moveTo>
                  <a:lnTo>
                    <a:pt x="2728" y="565"/>
                  </a:lnTo>
                  <a:lnTo>
                    <a:pt x="2709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94" y="877"/>
                  </a:lnTo>
                  <a:lnTo>
                    <a:pt x="2319" y="974"/>
                  </a:lnTo>
                  <a:lnTo>
                    <a:pt x="212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91" y="1111"/>
                  </a:lnTo>
                  <a:lnTo>
                    <a:pt x="838" y="1091"/>
                  </a:lnTo>
                  <a:lnTo>
                    <a:pt x="604" y="1033"/>
                  </a:lnTo>
                  <a:lnTo>
                    <a:pt x="409" y="974"/>
                  </a:lnTo>
                  <a:lnTo>
                    <a:pt x="234" y="877"/>
                  </a:lnTo>
                  <a:lnTo>
                    <a:pt x="117" y="779"/>
                  </a:lnTo>
                  <a:lnTo>
                    <a:pt x="39" y="682"/>
                  </a:lnTo>
                  <a:lnTo>
                    <a:pt x="2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20" y="507"/>
                  </a:lnTo>
                  <a:lnTo>
                    <a:pt x="39" y="448"/>
                  </a:lnTo>
                  <a:lnTo>
                    <a:pt x="117" y="351"/>
                  </a:lnTo>
                  <a:lnTo>
                    <a:pt x="234" y="253"/>
                  </a:lnTo>
                  <a:lnTo>
                    <a:pt x="409" y="175"/>
                  </a:lnTo>
                  <a:lnTo>
                    <a:pt x="604" y="97"/>
                  </a:lnTo>
                  <a:lnTo>
                    <a:pt x="838" y="39"/>
                  </a:lnTo>
                  <a:lnTo>
                    <a:pt x="1091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24" y="97"/>
                  </a:lnTo>
                  <a:lnTo>
                    <a:pt x="2319" y="175"/>
                  </a:lnTo>
                  <a:lnTo>
                    <a:pt x="2494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9" y="507"/>
                  </a:lnTo>
                  <a:lnTo>
                    <a:pt x="272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46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extrusionOk="0">
                  <a:moveTo>
                    <a:pt x="2591" y="1"/>
                  </a:move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46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fill="none" extrusionOk="0">
                  <a:moveTo>
                    <a:pt x="2591" y="1"/>
                  </a:moveTo>
                  <a:lnTo>
                    <a:pt x="2591" y="1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46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46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46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extrusionOk="0">
                  <a:moveTo>
                    <a:pt x="3527" y="1696"/>
                  </a:moveTo>
                  <a:lnTo>
                    <a:pt x="3761" y="1715"/>
                  </a:lnTo>
                  <a:lnTo>
                    <a:pt x="3975" y="1754"/>
                  </a:lnTo>
                  <a:lnTo>
                    <a:pt x="4151" y="1793"/>
                  </a:lnTo>
                  <a:lnTo>
                    <a:pt x="4346" y="1851"/>
                  </a:lnTo>
                  <a:lnTo>
                    <a:pt x="4541" y="1929"/>
                  </a:lnTo>
                  <a:lnTo>
                    <a:pt x="4813" y="2066"/>
                  </a:lnTo>
                  <a:lnTo>
                    <a:pt x="5086" y="2241"/>
                  </a:lnTo>
                  <a:lnTo>
                    <a:pt x="5242" y="2397"/>
                  </a:lnTo>
                  <a:lnTo>
                    <a:pt x="5398" y="2553"/>
                  </a:lnTo>
                  <a:lnTo>
                    <a:pt x="5476" y="2689"/>
                  </a:lnTo>
                  <a:lnTo>
                    <a:pt x="5554" y="2806"/>
                  </a:lnTo>
                  <a:lnTo>
                    <a:pt x="5573" y="2865"/>
                  </a:lnTo>
                  <a:lnTo>
                    <a:pt x="5593" y="2923"/>
                  </a:lnTo>
                  <a:lnTo>
                    <a:pt x="5632" y="3021"/>
                  </a:lnTo>
                  <a:lnTo>
                    <a:pt x="5632" y="3040"/>
                  </a:lnTo>
                  <a:lnTo>
                    <a:pt x="5651" y="3137"/>
                  </a:lnTo>
                  <a:lnTo>
                    <a:pt x="5651" y="3157"/>
                  </a:lnTo>
                  <a:lnTo>
                    <a:pt x="5671" y="3293"/>
                  </a:lnTo>
                  <a:lnTo>
                    <a:pt x="5515" y="3430"/>
                  </a:lnTo>
                  <a:lnTo>
                    <a:pt x="5339" y="3566"/>
                  </a:lnTo>
                  <a:lnTo>
                    <a:pt x="5028" y="3761"/>
                  </a:lnTo>
                  <a:lnTo>
                    <a:pt x="4677" y="3917"/>
                  </a:lnTo>
                  <a:lnTo>
                    <a:pt x="4443" y="3995"/>
                  </a:lnTo>
                  <a:lnTo>
                    <a:pt x="4209" y="4053"/>
                  </a:lnTo>
                  <a:lnTo>
                    <a:pt x="3956" y="4092"/>
                  </a:lnTo>
                  <a:lnTo>
                    <a:pt x="3703" y="4131"/>
                  </a:lnTo>
                  <a:lnTo>
                    <a:pt x="3410" y="4131"/>
                  </a:lnTo>
                  <a:lnTo>
                    <a:pt x="3294" y="4151"/>
                  </a:lnTo>
                  <a:lnTo>
                    <a:pt x="3255" y="4151"/>
                  </a:lnTo>
                  <a:lnTo>
                    <a:pt x="2884" y="4131"/>
                  </a:lnTo>
                  <a:lnTo>
                    <a:pt x="2631" y="4092"/>
                  </a:lnTo>
                  <a:lnTo>
                    <a:pt x="2397" y="4053"/>
                  </a:lnTo>
                  <a:lnTo>
                    <a:pt x="2144" y="3995"/>
                  </a:lnTo>
                  <a:lnTo>
                    <a:pt x="1930" y="3917"/>
                  </a:lnTo>
                  <a:lnTo>
                    <a:pt x="1579" y="3761"/>
                  </a:lnTo>
                  <a:lnTo>
                    <a:pt x="1404" y="3663"/>
                  </a:lnTo>
                  <a:lnTo>
                    <a:pt x="1248" y="3566"/>
                  </a:lnTo>
                  <a:lnTo>
                    <a:pt x="1072" y="3430"/>
                  </a:lnTo>
                  <a:lnTo>
                    <a:pt x="897" y="3274"/>
                  </a:lnTo>
                  <a:lnTo>
                    <a:pt x="917" y="3235"/>
                  </a:lnTo>
                  <a:lnTo>
                    <a:pt x="917" y="3196"/>
                  </a:lnTo>
                  <a:lnTo>
                    <a:pt x="955" y="3021"/>
                  </a:lnTo>
                  <a:lnTo>
                    <a:pt x="994" y="2865"/>
                  </a:lnTo>
                  <a:lnTo>
                    <a:pt x="1072" y="2709"/>
                  </a:lnTo>
                  <a:lnTo>
                    <a:pt x="1170" y="2553"/>
                  </a:lnTo>
                  <a:lnTo>
                    <a:pt x="1326" y="2397"/>
                  </a:lnTo>
                  <a:lnTo>
                    <a:pt x="1501" y="2241"/>
                  </a:lnTo>
                  <a:lnTo>
                    <a:pt x="1754" y="2066"/>
                  </a:lnTo>
                  <a:lnTo>
                    <a:pt x="2027" y="1929"/>
                  </a:lnTo>
                  <a:lnTo>
                    <a:pt x="2222" y="1871"/>
                  </a:lnTo>
                  <a:lnTo>
                    <a:pt x="2417" y="1813"/>
                  </a:lnTo>
                  <a:lnTo>
                    <a:pt x="2612" y="1754"/>
                  </a:lnTo>
                  <a:lnTo>
                    <a:pt x="2826" y="1715"/>
                  </a:lnTo>
                  <a:lnTo>
                    <a:pt x="3060" y="1696"/>
                  </a:lnTo>
                  <a:close/>
                  <a:moveTo>
                    <a:pt x="4950" y="1"/>
                  </a:moveTo>
                  <a:lnTo>
                    <a:pt x="4677" y="20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49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46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fill="none" extrusionOk="0">
                  <a:moveTo>
                    <a:pt x="4950" y="1"/>
                  </a:moveTo>
                  <a:lnTo>
                    <a:pt x="4950" y="1"/>
                  </a:lnTo>
                  <a:lnTo>
                    <a:pt x="4677" y="20"/>
                  </a:lnTo>
                  <a:lnTo>
                    <a:pt x="4385" y="78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333" y="449"/>
                  </a:lnTo>
                  <a:lnTo>
                    <a:pt x="3294" y="449"/>
                  </a:lnTo>
                  <a:lnTo>
                    <a:pt x="3294" y="449"/>
                  </a:lnTo>
                  <a:lnTo>
                    <a:pt x="3274" y="449"/>
                  </a:lnTo>
                  <a:lnTo>
                    <a:pt x="3255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5145" y="20"/>
                  </a:lnTo>
                  <a:lnTo>
                    <a:pt x="49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46"/>
            <p:cNvSpPr/>
            <p:nvPr/>
          </p:nvSpPr>
          <p:spPr>
            <a:xfrm>
              <a:off x="4256900" y="1950750"/>
              <a:ext cx="119350" cy="61400"/>
            </a:xfrm>
            <a:custGeom>
              <a:avLst/>
              <a:gdLst/>
              <a:ahLst/>
              <a:cxnLst/>
              <a:rect l="l" t="t" r="r" b="b"/>
              <a:pathLst>
                <a:path w="4774" h="2456" fill="none" extrusionOk="0">
                  <a:moveTo>
                    <a:pt x="1929" y="20"/>
                  </a:moveTo>
                  <a:lnTo>
                    <a:pt x="1929" y="20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30" y="1"/>
                  </a:lnTo>
                  <a:lnTo>
                    <a:pt x="2864" y="20"/>
                  </a:lnTo>
                  <a:lnTo>
                    <a:pt x="2864" y="20"/>
                  </a:lnTo>
                  <a:lnTo>
                    <a:pt x="3078" y="59"/>
                  </a:lnTo>
                  <a:lnTo>
                    <a:pt x="3254" y="98"/>
                  </a:lnTo>
                  <a:lnTo>
                    <a:pt x="3449" y="156"/>
                  </a:lnTo>
                  <a:lnTo>
                    <a:pt x="3644" y="234"/>
                  </a:lnTo>
                  <a:lnTo>
                    <a:pt x="3644" y="234"/>
                  </a:lnTo>
                  <a:lnTo>
                    <a:pt x="3916" y="371"/>
                  </a:lnTo>
                  <a:lnTo>
                    <a:pt x="4189" y="546"/>
                  </a:lnTo>
                  <a:lnTo>
                    <a:pt x="4189" y="546"/>
                  </a:lnTo>
                  <a:lnTo>
                    <a:pt x="4345" y="702"/>
                  </a:lnTo>
                  <a:lnTo>
                    <a:pt x="4501" y="858"/>
                  </a:lnTo>
                  <a:lnTo>
                    <a:pt x="4501" y="858"/>
                  </a:lnTo>
                  <a:lnTo>
                    <a:pt x="4579" y="994"/>
                  </a:lnTo>
                  <a:lnTo>
                    <a:pt x="4657" y="1111"/>
                  </a:lnTo>
                  <a:lnTo>
                    <a:pt x="4657" y="1111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96" y="1228"/>
                  </a:lnTo>
                  <a:lnTo>
                    <a:pt x="4696" y="1228"/>
                  </a:lnTo>
                  <a:lnTo>
                    <a:pt x="4735" y="1326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54" y="1442"/>
                  </a:lnTo>
                  <a:lnTo>
                    <a:pt x="4754" y="1462"/>
                  </a:lnTo>
                  <a:lnTo>
                    <a:pt x="4754" y="1462"/>
                  </a:lnTo>
                  <a:lnTo>
                    <a:pt x="4774" y="1598"/>
                  </a:lnTo>
                  <a:lnTo>
                    <a:pt x="4774" y="1598"/>
                  </a:lnTo>
                  <a:lnTo>
                    <a:pt x="4618" y="1735"/>
                  </a:lnTo>
                  <a:lnTo>
                    <a:pt x="4442" y="1871"/>
                  </a:lnTo>
                  <a:lnTo>
                    <a:pt x="4442" y="1871"/>
                  </a:lnTo>
                  <a:lnTo>
                    <a:pt x="4131" y="2066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546" y="2300"/>
                  </a:lnTo>
                  <a:lnTo>
                    <a:pt x="3312" y="2358"/>
                  </a:lnTo>
                  <a:lnTo>
                    <a:pt x="3059" y="2397"/>
                  </a:lnTo>
                  <a:lnTo>
                    <a:pt x="2806" y="2436"/>
                  </a:lnTo>
                  <a:lnTo>
                    <a:pt x="2806" y="2436"/>
                  </a:lnTo>
                  <a:lnTo>
                    <a:pt x="2513" y="2436"/>
                  </a:lnTo>
                  <a:lnTo>
                    <a:pt x="2513" y="2436"/>
                  </a:lnTo>
                  <a:lnTo>
                    <a:pt x="2397" y="2456"/>
                  </a:lnTo>
                  <a:lnTo>
                    <a:pt x="2358" y="2456"/>
                  </a:lnTo>
                  <a:lnTo>
                    <a:pt x="2358" y="2456"/>
                  </a:lnTo>
                  <a:lnTo>
                    <a:pt x="1987" y="2436"/>
                  </a:lnTo>
                  <a:lnTo>
                    <a:pt x="1987" y="2436"/>
                  </a:lnTo>
                  <a:lnTo>
                    <a:pt x="1734" y="2397"/>
                  </a:lnTo>
                  <a:lnTo>
                    <a:pt x="1500" y="2358"/>
                  </a:lnTo>
                  <a:lnTo>
                    <a:pt x="1247" y="2300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682" y="2066"/>
                  </a:lnTo>
                  <a:lnTo>
                    <a:pt x="507" y="1968"/>
                  </a:lnTo>
                  <a:lnTo>
                    <a:pt x="351" y="1871"/>
                  </a:lnTo>
                  <a:lnTo>
                    <a:pt x="351" y="1871"/>
                  </a:lnTo>
                  <a:lnTo>
                    <a:pt x="175" y="1735"/>
                  </a:lnTo>
                  <a:lnTo>
                    <a:pt x="0" y="1579"/>
                  </a:lnTo>
                  <a:lnTo>
                    <a:pt x="0" y="1579"/>
                  </a:lnTo>
                  <a:lnTo>
                    <a:pt x="20" y="1540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58" y="1326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175" y="1014"/>
                  </a:lnTo>
                  <a:lnTo>
                    <a:pt x="273" y="858"/>
                  </a:lnTo>
                  <a:lnTo>
                    <a:pt x="273" y="858"/>
                  </a:lnTo>
                  <a:lnTo>
                    <a:pt x="429" y="702"/>
                  </a:lnTo>
                  <a:lnTo>
                    <a:pt x="604" y="546"/>
                  </a:lnTo>
                  <a:lnTo>
                    <a:pt x="604" y="546"/>
                  </a:lnTo>
                  <a:lnTo>
                    <a:pt x="857" y="371"/>
                  </a:lnTo>
                  <a:lnTo>
                    <a:pt x="1130" y="234"/>
                  </a:lnTo>
                  <a:lnTo>
                    <a:pt x="1130" y="234"/>
                  </a:lnTo>
                  <a:lnTo>
                    <a:pt x="1325" y="176"/>
                  </a:lnTo>
                  <a:lnTo>
                    <a:pt x="1520" y="118"/>
                  </a:lnTo>
                  <a:lnTo>
                    <a:pt x="1715" y="59"/>
                  </a:lnTo>
                  <a:lnTo>
                    <a:pt x="1929" y="20"/>
                  </a:lnTo>
                  <a:lnTo>
                    <a:pt x="1929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7553;p72">
            <a:extLst>
              <a:ext uri="{FF2B5EF4-FFF2-40B4-BE49-F238E27FC236}">
                <a16:creationId xmlns:a16="http://schemas.microsoft.com/office/drawing/2014/main" id="{B64C32A7-96AC-6C4C-9203-EEC0576132ED}"/>
              </a:ext>
            </a:extLst>
          </p:cNvPr>
          <p:cNvSpPr txBox="1">
            <a:spLocks/>
          </p:cNvSpPr>
          <p:nvPr/>
        </p:nvSpPr>
        <p:spPr>
          <a:xfrm>
            <a:off x="1246703" y="491900"/>
            <a:ext cx="4448100" cy="105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11500" dirty="0">
                <a:ln w="0">
                  <a:solidFill>
                    <a:srgbClr val="000000"/>
                  </a:solidFill>
                </a:ln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Goals</a:t>
            </a:r>
          </a:p>
        </p:txBody>
      </p:sp>
      <p:sp>
        <p:nvSpPr>
          <p:cNvPr id="4" name="Google Shape;7553;p72">
            <a:extLst>
              <a:ext uri="{FF2B5EF4-FFF2-40B4-BE49-F238E27FC236}">
                <a16:creationId xmlns:a16="http://schemas.microsoft.com/office/drawing/2014/main" id="{1779DD1B-C450-D8BA-5744-D70184331937}"/>
              </a:ext>
            </a:extLst>
          </p:cNvPr>
          <p:cNvSpPr txBox="1">
            <a:spLocks/>
          </p:cNvSpPr>
          <p:nvPr/>
        </p:nvSpPr>
        <p:spPr>
          <a:xfrm>
            <a:off x="1307517" y="512467"/>
            <a:ext cx="4448100" cy="105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11500" dirty="0">
                <a:ln w="0">
                  <a:solidFill>
                    <a:srgbClr val="000000"/>
                  </a:solidFill>
                </a:ln>
                <a:solidFill>
                  <a:srgbClr val="3E3A9B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Goals</a:t>
            </a:r>
          </a:p>
        </p:txBody>
      </p:sp>
      <p:grpSp>
        <p:nvGrpSpPr>
          <p:cNvPr id="2600" name="Google Shape;2600;p46"/>
          <p:cNvGrpSpPr/>
          <p:nvPr/>
        </p:nvGrpSpPr>
        <p:grpSpPr>
          <a:xfrm>
            <a:off x="98338" y="1323537"/>
            <a:ext cx="1188292" cy="1288776"/>
            <a:chOff x="1184675" y="1644188"/>
            <a:chExt cx="1575775" cy="1709025"/>
          </a:xfrm>
        </p:grpSpPr>
        <p:sp>
          <p:nvSpPr>
            <p:cNvPr id="2601" name="Google Shape;2601;p46"/>
            <p:cNvSpPr/>
            <p:nvPr/>
          </p:nvSpPr>
          <p:spPr>
            <a:xfrm>
              <a:off x="1999125" y="2873888"/>
              <a:ext cx="248025" cy="479325"/>
            </a:xfrm>
            <a:custGeom>
              <a:avLst/>
              <a:gdLst/>
              <a:ahLst/>
              <a:cxnLst/>
              <a:rect l="l" t="t" r="r" b="b"/>
              <a:pathLst>
                <a:path w="9921" h="19173" extrusionOk="0">
                  <a:moveTo>
                    <a:pt x="5230" y="0"/>
                  </a:moveTo>
                  <a:lnTo>
                    <a:pt x="4999" y="51"/>
                  </a:lnTo>
                  <a:lnTo>
                    <a:pt x="4768" y="128"/>
                  </a:lnTo>
                  <a:lnTo>
                    <a:pt x="4563" y="256"/>
                  </a:lnTo>
                  <a:lnTo>
                    <a:pt x="4461" y="333"/>
                  </a:lnTo>
                  <a:lnTo>
                    <a:pt x="4410" y="410"/>
                  </a:lnTo>
                  <a:lnTo>
                    <a:pt x="4358" y="487"/>
                  </a:lnTo>
                  <a:lnTo>
                    <a:pt x="4333" y="564"/>
                  </a:lnTo>
                  <a:lnTo>
                    <a:pt x="4230" y="1128"/>
                  </a:lnTo>
                  <a:lnTo>
                    <a:pt x="4179" y="1692"/>
                  </a:lnTo>
                  <a:lnTo>
                    <a:pt x="4076" y="2820"/>
                  </a:lnTo>
                  <a:lnTo>
                    <a:pt x="4051" y="3947"/>
                  </a:lnTo>
                  <a:lnTo>
                    <a:pt x="4025" y="5075"/>
                  </a:lnTo>
                  <a:lnTo>
                    <a:pt x="3999" y="7331"/>
                  </a:lnTo>
                  <a:lnTo>
                    <a:pt x="3974" y="8459"/>
                  </a:lnTo>
                  <a:lnTo>
                    <a:pt x="3897" y="9586"/>
                  </a:lnTo>
                  <a:lnTo>
                    <a:pt x="3871" y="10355"/>
                  </a:lnTo>
                  <a:lnTo>
                    <a:pt x="3871" y="11227"/>
                  </a:lnTo>
                  <a:lnTo>
                    <a:pt x="3923" y="12150"/>
                  </a:lnTo>
                  <a:lnTo>
                    <a:pt x="3974" y="12585"/>
                  </a:lnTo>
                  <a:lnTo>
                    <a:pt x="4025" y="13021"/>
                  </a:lnTo>
                  <a:lnTo>
                    <a:pt x="3538" y="13201"/>
                  </a:lnTo>
                  <a:lnTo>
                    <a:pt x="3051" y="13406"/>
                  </a:lnTo>
                  <a:lnTo>
                    <a:pt x="2590" y="13636"/>
                  </a:lnTo>
                  <a:lnTo>
                    <a:pt x="2128" y="13918"/>
                  </a:lnTo>
                  <a:lnTo>
                    <a:pt x="1693" y="14200"/>
                  </a:lnTo>
                  <a:lnTo>
                    <a:pt x="1257" y="14508"/>
                  </a:lnTo>
                  <a:lnTo>
                    <a:pt x="411" y="15149"/>
                  </a:lnTo>
                  <a:lnTo>
                    <a:pt x="308" y="15251"/>
                  </a:lnTo>
                  <a:lnTo>
                    <a:pt x="206" y="15354"/>
                  </a:lnTo>
                  <a:lnTo>
                    <a:pt x="129" y="15456"/>
                  </a:lnTo>
                  <a:lnTo>
                    <a:pt x="78" y="15584"/>
                  </a:lnTo>
                  <a:lnTo>
                    <a:pt x="26" y="15687"/>
                  </a:lnTo>
                  <a:lnTo>
                    <a:pt x="1" y="15815"/>
                  </a:lnTo>
                  <a:lnTo>
                    <a:pt x="1" y="16046"/>
                  </a:lnTo>
                  <a:lnTo>
                    <a:pt x="52" y="16276"/>
                  </a:lnTo>
                  <a:lnTo>
                    <a:pt x="129" y="16507"/>
                  </a:lnTo>
                  <a:lnTo>
                    <a:pt x="283" y="16712"/>
                  </a:lnTo>
                  <a:lnTo>
                    <a:pt x="437" y="16917"/>
                  </a:lnTo>
                  <a:lnTo>
                    <a:pt x="642" y="17097"/>
                  </a:lnTo>
                  <a:lnTo>
                    <a:pt x="847" y="17225"/>
                  </a:lnTo>
                  <a:lnTo>
                    <a:pt x="1077" y="17327"/>
                  </a:lnTo>
                  <a:lnTo>
                    <a:pt x="1308" y="17353"/>
                  </a:lnTo>
                  <a:lnTo>
                    <a:pt x="1564" y="17353"/>
                  </a:lnTo>
                  <a:lnTo>
                    <a:pt x="1667" y="17327"/>
                  </a:lnTo>
                  <a:lnTo>
                    <a:pt x="1795" y="17302"/>
                  </a:lnTo>
                  <a:lnTo>
                    <a:pt x="1898" y="17225"/>
                  </a:lnTo>
                  <a:lnTo>
                    <a:pt x="2000" y="17174"/>
                  </a:lnTo>
                  <a:lnTo>
                    <a:pt x="2128" y="17071"/>
                  </a:lnTo>
                  <a:lnTo>
                    <a:pt x="2231" y="16969"/>
                  </a:lnTo>
                  <a:lnTo>
                    <a:pt x="2667" y="16430"/>
                  </a:lnTo>
                  <a:lnTo>
                    <a:pt x="3154" y="15969"/>
                  </a:lnTo>
                  <a:lnTo>
                    <a:pt x="3666" y="15507"/>
                  </a:lnTo>
                  <a:lnTo>
                    <a:pt x="4204" y="15046"/>
                  </a:lnTo>
                  <a:lnTo>
                    <a:pt x="4102" y="15815"/>
                  </a:lnTo>
                  <a:lnTo>
                    <a:pt x="4051" y="16558"/>
                  </a:lnTo>
                  <a:lnTo>
                    <a:pt x="3923" y="18071"/>
                  </a:lnTo>
                  <a:lnTo>
                    <a:pt x="3948" y="18327"/>
                  </a:lnTo>
                  <a:lnTo>
                    <a:pt x="3999" y="18558"/>
                  </a:lnTo>
                  <a:lnTo>
                    <a:pt x="4102" y="18763"/>
                  </a:lnTo>
                  <a:lnTo>
                    <a:pt x="4230" y="18917"/>
                  </a:lnTo>
                  <a:lnTo>
                    <a:pt x="4384" y="19019"/>
                  </a:lnTo>
                  <a:lnTo>
                    <a:pt x="4563" y="19122"/>
                  </a:lnTo>
                  <a:lnTo>
                    <a:pt x="4768" y="19173"/>
                  </a:lnTo>
                  <a:lnTo>
                    <a:pt x="5204" y="19173"/>
                  </a:lnTo>
                  <a:lnTo>
                    <a:pt x="5409" y="19096"/>
                  </a:lnTo>
                  <a:lnTo>
                    <a:pt x="5614" y="19019"/>
                  </a:lnTo>
                  <a:lnTo>
                    <a:pt x="5794" y="18891"/>
                  </a:lnTo>
                  <a:lnTo>
                    <a:pt x="5947" y="18737"/>
                  </a:lnTo>
                  <a:lnTo>
                    <a:pt x="6076" y="18558"/>
                  </a:lnTo>
                  <a:lnTo>
                    <a:pt x="6153" y="18327"/>
                  </a:lnTo>
                  <a:lnTo>
                    <a:pt x="6204" y="18071"/>
                  </a:lnTo>
                  <a:lnTo>
                    <a:pt x="6229" y="18071"/>
                  </a:lnTo>
                  <a:lnTo>
                    <a:pt x="6127" y="17302"/>
                  </a:lnTo>
                  <a:lnTo>
                    <a:pt x="5999" y="16507"/>
                  </a:lnTo>
                  <a:lnTo>
                    <a:pt x="5871" y="15713"/>
                  </a:lnTo>
                  <a:lnTo>
                    <a:pt x="5794" y="14918"/>
                  </a:lnTo>
                  <a:lnTo>
                    <a:pt x="6358" y="15405"/>
                  </a:lnTo>
                  <a:lnTo>
                    <a:pt x="6614" y="15636"/>
                  </a:lnTo>
                  <a:lnTo>
                    <a:pt x="6870" y="15892"/>
                  </a:lnTo>
                  <a:lnTo>
                    <a:pt x="7127" y="16148"/>
                  </a:lnTo>
                  <a:lnTo>
                    <a:pt x="7357" y="16430"/>
                  </a:lnTo>
                  <a:lnTo>
                    <a:pt x="7537" y="16738"/>
                  </a:lnTo>
                  <a:lnTo>
                    <a:pt x="7691" y="17045"/>
                  </a:lnTo>
                  <a:lnTo>
                    <a:pt x="7742" y="17199"/>
                  </a:lnTo>
                  <a:lnTo>
                    <a:pt x="7819" y="17327"/>
                  </a:lnTo>
                  <a:lnTo>
                    <a:pt x="7998" y="17532"/>
                  </a:lnTo>
                  <a:lnTo>
                    <a:pt x="8178" y="17661"/>
                  </a:lnTo>
                  <a:lnTo>
                    <a:pt x="8408" y="17763"/>
                  </a:lnTo>
                  <a:lnTo>
                    <a:pt x="8613" y="17814"/>
                  </a:lnTo>
                  <a:lnTo>
                    <a:pt x="8844" y="17814"/>
                  </a:lnTo>
                  <a:lnTo>
                    <a:pt x="9075" y="17763"/>
                  </a:lnTo>
                  <a:lnTo>
                    <a:pt x="9280" y="17686"/>
                  </a:lnTo>
                  <a:lnTo>
                    <a:pt x="9485" y="17584"/>
                  </a:lnTo>
                  <a:lnTo>
                    <a:pt x="9639" y="17456"/>
                  </a:lnTo>
                  <a:lnTo>
                    <a:pt x="9792" y="17276"/>
                  </a:lnTo>
                  <a:lnTo>
                    <a:pt x="9869" y="17097"/>
                  </a:lnTo>
                  <a:lnTo>
                    <a:pt x="9921" y="16866"/>
                  </a:lnTo>
                  <a:lnTo>
                    <a:pt x="9921" y="16661"/>
                  </a:lnTo>
                  <a:lnTo>
                    <a:pt x="9869" y="16430"/>
                  </a:lnTo>
                  <a:lnTo>
                    <a:pt x="9818" y="16302"/>
                  </a:lnTo>
                  <a:lnTo>
                    <a:pt x="9741" y="16174"/>
                  </a:lnTo>
                  <a:lnTo>
                    <a:pt x="9434" y="15764"/>
                  </a:lnTo>
                  <a:lnTo>
                    <a:pt x="9075" y="15328"/>
                  </a:lnTo>
                  <a:lnTo>
                    <a:pt x="8716" y="14944"/>
                  </a:lnTo>
                  <a:lnTo>
                    <a:pt x="8306" y="14559"/>
                  </a:lnTo>
                  <a:lnTo>
                    <a:pt x="7870" y="14200"/>
                  </a:lnTo>
                  <a:lnTo>
                    <a:pt x="7409" y="13841"/>
                  </a:lnTo>
                  <a:lnTo>
                    <a:pt x="6947" y="13534"/>
                  </a:lnTo>
                  <a:lnTo>
                    <a:pt x="6486" y="13226"/>
                  </a:lnTo>
                  <a:lnTo>
                    <a:pt x="6511" y="12611"/>
                  </a:lnTo>
                  <a:lnTo>
                    <a:pt x="6486" y="11970"/>
                  </a:lnTo>
                  <a:lnTo>
                    <a:pt x="6460" y="11329"/>
                  </a:lnTo>
                  <a:lnTo>
                    <a:pt x="6409" y="10663"/>
                  </a:lnTo>
                  <a:lnTo>
                    <a:pt x="6306" y="9381"/>
                  </a:lnTo>
                  <a:lnTo>
                    <a:pt x="6204" y="8151"/>
                  </a:lnTo>
                  <a:lnTo>
                    <a:pt x="6153" y="7177"/>
                  </a:lnTo>
                  <a:lnTo>
                    <a:pt x="6101" y="6177"/>
                  </a:lnTo>
                  <a:lnTo>
                    <a:pt x="6024" y="4178"/>
                  </a:lnTo>
                  <a:lnTo>
                    <a:pt x="5999" y="3153"/>
                  </a:lnTo>
                  <a:lnTo>
                    <a:pt x="5922" y="2153"/>
                  </a:lnTo>
                  <a:lnTo>
                    <a:pt x="5819" y="1179"/>
                  </a:lnTo>
                  <a:lnTo>
                    <a:pt x="5666" y="231"/>
                  </a:lnTo>
                  <a:lnTo>
                    <a:pt x="5640" y="154"/>
                  </a:lnTo>
                  <a:lnTo>
                    <a:pt x="5589" y="77"/>
                  </a:lnTo>
                  <a:lnTo>
                    <a:pt x="5512" y="51"/>
                  </a:lnTo>
                  <a:lnTo>
                    <a:pt x="543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46"/>
            <p:cNvSpPr/>
            <p:nvPr/>
          </p:nvSpPr>
          <p:spPr>
            <a:xfrm>
              <a:off x="1687050" y="2868113"/>
              <a:ext cx="237125" cy="463975"/>
            </a:xfrm>
            <a:custGeom>
              <a:avLst/>
              <a:gdLst/>
              <a:ahLst/>
              <a:cxnLst/>
              <a:rect l="l" t="t" r="r" b="b"/>
              <a:pathLst>
                <a:path w="9485" h="18559" extrusionOk="0">
                  <a:moveTo>
                    <a:pt x="8844" y="0"/>
                  </a:moveTo>
                  <a:lnTo>
                    <a:pt x="8613" y="26"/>
                  </a:lnTo>
                  <a:lnTo>
                    <a:pt x="8383" y="103"/>
                  </a:lnTo>
                  <a:lnTo>
                    <a:pt x="8280" y="154"/>
                  </a:lnTo>
                  <a:lnTo>
                    <a:pt x="8178" y="205"/>
                  </a:lnTo>
                  <a:lnTo>
                    <a:pt x="8126" y="282"/>
                  </a:lnTo>
                  <a:lnTo>
                    <a:pt x="8075" y="359"/>
                  </a:lnTo>
                  <a:lnTo>
                    <a:pt x="7844" y="872"/>
                  </a:lnTo>
                  <a:lnTo>
                    <a:pt x="7639" y="1410"/>
                  </a:lnTo>
                  <a:lnTo>
                    <a:pt x="7280" y="2461"/>
                  </a:lnTo>
                  <a:lnTo>
                    <a:pt x="6947" y="3563"/>
                  </a:lnTo>
                  <a:lnTo>
                    <a:pt x="6665" y="4640"/>
                  </a:lnTo>
                  <a:lnTo>
                    <a:pt x="6076" y="6819"/>
                  </a:lnTo>
                  <a:lnTo>
                    <a:pt x="5742" y="7895"/>
                  </a:lnTo>
                  <a:lnTo>
                    <a:pt x="5409" y="8972"/>
                  </a:lnTo>
                  <a:lnTo>
                    <a:pt x="5179" y="9715"/>
                  </a:lnTo>
                  <a:lnTo>
                    <a:pt x="4973" y="10561"/>
                  </a:lnTo>
                  <a:lnTo>
                    <a:pt x="4794" y="11458"/>
                  </a:lnTo>
                  <a:lnTo>
                    <a:pt x="4717" y="11894"/>
                  </a:lnTo>
                  <a:lnTo>
                    <a:pt x="4692" y="12329"/>
                  </a:lnTo>
                  <a:lnTo>
                    <a:pt x="4153" y="12381"/>
                  </a:lnTo>
                  <a:lnTo>
                    <a:pt x="3641" y="12458"/>
                  </a:lnTo>
                  <a:lnTo>
                    <a:pt x="3128" y="12586"/>
                  </a:lnTo>
                  <a:lnTo>
                    <a:pt x="2615" y="12714"/>
                  </a:lnTo>
                  <a:lnTo>
                    <a:pt x="2103" y="12893"/>
                  </a:lnTo>
                  <a:lnTo>
                    <a:pt x="1616" y="13073"/>
                  </a:lnTo>
                  <a:lnTo>
                    <a:pt x="642" y="13483"/>
                  </a:lnTo>
                  <a:lnTo>
                    <a:pt x="513" y="13560"/>
                  </a:lnTo>
                  <a:lnTo>
                    <a:pt x="385" y="13637"/>
                  </a:lnTo>
                  <a:lnTo>
                    <a:pt x="283" y="13714"/>
                  </a:lnTo>
                  <a:lnTo>
                    <a:pt x="206" y="13816"/>
                  </a:lnTo>
                  <a:lnTo>
                    <a:pt x="155" y="13919"/>
                  </a:lnTo>
                  <a:lnTo>
                    <a:pt x="78" y="14021"/>
                  </a:lnTo>
                  <a:lnTo>
                    <a:pt x="26" y="14252"/>
                  </a:lnTo>
                  <a:lnTo>
                    <a:pt x="1" y="14483"/>
                  </a:lnTo>
                  <a:lnTo>
                    <a:pt x="26" y="14739"/>
                  </a:lnTo>
                  <a:lnTo>
                    <a:pt x="103" y="14970"/>
                  </a:lnTo>
                  <a:lnTo>
                    <a:pt x="231" y="15200"/>
                  </a:lnTo>
                  <a:lnTo>
                    <a:pt x="360" y="15405"/>
                  </a:lnTo>
                  <a:lnTo>
                    <a:pt x="539" y="15610"/>
                  </a:lnTo>
                  <a:lnTo>
                    <a:pt x="744" y="15738"/>
                  </a:lnTo>
                  <a:lnTo>
                    <a:pt x="949" y="15841"/>
                  </a:lnTo>
                  <a:lnTo>
                    <a:pt x="1206" y="15918"/>
                  </a:lnTo>
                  <a:lnTo>
                    <a:pt x="1308" y="15918"/>
                  </a:lnTo>
                  <a:lnTo>
                    <a:pt x="1436" y="15892"/>
                  </a:lnTo>
                  <a:lnTo>
                    <a:pt x="1564" y="15867"/>
                  </a:lnTo>
                  <a:lnTo>
                    <a:pt x="1693" y="15841"/>
                  </a:lnTo>
                  <a:lnTo>
                    <a:pt x="1821" y="15764"/>
                  </a:lnTo>
                  <a:lnTo>
                    <a:pt x="1949" y="15687"/>
                  </a:lnTo>
                  <a:lnTo>
                    <a:pt x="2513" y="15303"/>
                  </a:lnTo>
                  <a:lnTo>
                    <a:pt x="3102" y="14944"/>
                  </a:lnTo>
                  <a:lnTo>
                    <a:pt x="3718" y="14636"/>
                  </a:lnTo>
                  <a:lnTo>
                    <a:pt x="4333" y="14329"/>
                  </a:lnTo>
                  <a:lnTo>
                    <a:pt x="4051" y="15046"/>
                  </a:lnTo>
                  <a:lnTo>
                    <a:pt x="3794" y="15764"/>
                  </a:lnTo>
                  <a:lnTo>
                    <a:pt x="3307" y="17200"/>
                  </a:lnTo>
                  <a:lnTo>
                    <a:pt x="3256" y="17456"/>
                  </a:lnTo>
                  <a:lnTo>
                    <a:pt x="3256" y="17687"/>
                  </a:lnTo>
                  <a:lnTo>
                    <a:pt x="3307" y="17892"/>
                  </a:lnTo>
                  <a:lnTo>
                    <a:pt x="3384" y="18071"/>
                  </a:lnTo>
                  <a:lnTo>
                    <a:pt x="3512" y="18225"/>
                  </a:lnTo>
                  <a:lnTo>
                    <a:pt x="3692" y="18353"/>
                  </a:lnTo>
                  <a:lnTo>
                    <a:pt x="3871" y="18455"/>
                  </a:lnTo>
                  <a:lnTo>
                    <a:pt x="4076" y="18532"/>
                  </a:lnTo>
                  <a:lnTo>
                    <a:pt x="4281" y="18558"/>
                  </a:lnTo>
                  <a:lnTo>
                    <a:pt x="4486" y="18558"/>
                  </a:lnTo>
                  <a:lnTo>
                    <a:pt x="4717" y="18532"/>
                  </a:lnTo>
                  <a:lnTo>
                    <a:pt x="4922" y="18455"/>
                  </a:lnTo>
                  <a:lnTo>
                    <a:pt x="5102" y="18353"/>
                  </a:lnTo>
                  <a:lnTo>
                    <a:pt x="5281" y="18199"/>
                  </a:lnTo>
                  <a:lnTo>
                    <a:pt x="5409" y="18020"/>
                  </a:lnTo>
                  <a:lnTo>
                    <a:pt x="5512" y="17763"/>
                  </a:lnTo>
                  <a:lnTo>
                    <a:pt x="5537" y="17789"/>
                  </a:lnTo>
                  <a:lnTo>
                    <a:pt x="5640" y="16994"/>
                  </a:lnTo>
                  <a:lnTo>
                    <a:pt x="5717" y="16200"/>
                  </a:lnTo>
                  <a:lnTo>
                    <a:pt x="5794" y="15405"/>
                  </a:lnTo>
                  <a:lnTo>
                    <a:pt x="5896" y="14611"/>
                  </a:lnTo>
                  <a:lnTo>
                    <a:pt x="6332" y="15200"/>
                  </a:lnTo>
                  <a:lnTo>
                    <a:pt x="6537" y="15508"/>
                  </a:lnTo>
                  <a:lnTo>
                    <a:pt x="6716" y="15815"/>
                  </a:lnTo>
                  <a:lnTo>
                    <a:pt x="6896" y="16123"/>
                  </a:lnTo>
                  <a:lnTo>
                    <a:pt x="7024" y="16456"/>
                  </a:lnTo>
                  <a:lnTo>
                    <a:pt x="7152" y="16789"/>
                  </a:lnTo>
                  <a:lnTo>
                    <a:pt x="7204" y="17148"/>
                  </a:lnTo>
                  <a:lnTo>
                    <a:pt x="7229" y="17302"/>
                  </a:lnTo>
                  <a:lnTo>
                    <a:pt x="7280" y="17430"/>
                  </a:lnTo>
                  <a:lnTo>
                    <a:pt x="7383" y="17687"/>
                  </a:lnTo>
                  <a:lnTo>
                    <a:pt x="7537" y="17866"/>
                  </a:lnTo>
                  <a:lnTo>
                    <a:pt x="7716" y="18020"/>
                  </a:lnTo>
                  <a:lnTo>
                    <a:pt x="7921" y="18122"/>
                  </a:lnTo>
                  <a:lnTo>
                    <a:pt x="8126" y="18174"/>
                  </a:lnTo>
                  <a:lnTo>
                    <a:pt x="8357" y="18199"/>
                  </a:lnTo>
                  <a:lnTo>
                    <a:pt x="8588" y="18174"/>
                  </a:lnTo>
                  <a:lnTo>
                    <a:pt x="8793" y="18097"/>
                  </a:lnTo>
                  <a:lnTo>
                    <a:pt x="8998" y="18020"/>
                  </a:lnTo>
                  <a:lnTo>
                    <a:pt x="9177" y="17892"/>
                  </a:lnTo>
                  <a:lnTo>
                    <a:pt x="9331" y="17738"/>
                  </a:lnTo>
                  <a:lnTo>
                    <a:pt x="9434" y="17533"/>
                  </a:lnTo>
                  <a:lnTo>
                    <a:pt x="9485" y="17328"/>
                  </a:lnTo>
                  <a:lnTo>
                    <a:pt x="9485" y="17071"/>
                  </a:lnTo>
                  <a:lnTo>
                    <a:pt x="9459" y="16943"/>
                  </a:lnTo>
                  <a:lnTo>
                    <a:pt x="9408" y="16815"/>
                  </a:lnTo>
                  <a:lnTo>
                    <a:pt x="9228" y="16328"/>
                  </a:lnTo>
                  <a:lnTo>
                    <a:pt x="8998" y="15841"/>
                  </a:lnTo>
                  <a:lnTo>
                    <a:pt x="8716" y="15354"/>
                  </a:lnTo>
                  <a:lnTo>
                    <a:pt x="8434" y="14893"/>
                  </a:lnTo>
                  <a:lnTo>
                    <a:pt x="8101" y="14431"/>
                  </a:lnTo>
                  <a:lnTo>
                    <a:pt x="7742" y="13970"/>
                  </a:lnTo>
                  <a:lnTo>
                    <a:pt x="7383" y="13560"/>
                  </a:lnTo>
                  <a:lnTo>
                    <a:pt x="6998" y="13150"/>
                  </a:lnTo>
                  <a:lnTo>
                    <a:pt x="7178" y="12560"/>
                  </a:lnTo>
                  <a:lnTo>
                    <a:pt x="7332" y="11919"/>
                  </a:lnTo>
                  <a:lnTo>
                    <a:pt x="7460" y="11279"/>
                  </a:lnTo>
                  <a:lnTo>
                    <a:pt x="7562" y="10638"/>
                  </a:lnTo>
                  <a:lnTo>
                    <a:pt x="7793" y="9356"/>
                  </a:lnTo>
                  <a:lnTo>
                    <a:pt x="7998" y="8151"/>
                  </a:lnTo>
                  <a:lnTo>
                    <a:pt x="8178" y="7203"/>
                  </a:lnTo>
                  <a:lnTo>
                    <a:pt x="8383" y="6229"/>
                  </a:lnTo>
                  <a:lnTo>
                    <a:pt x="8844" y="4255"/>
                  </a:lnTo>
                  <a:lnTo>
                    <a:pt x="9049" y="3281"/>
                  </a:lnTo>
                  <a:lnTo>
                    <a:pt x="9228" y="2282"/>
                  </a:lnTo>
                  <a:lnTo>
                    <a:pt x="9357" y="1308"/>
                  </a:lnTo>
                  <a:lnTo>
                    <a:pt x="9459" y="334"/>
                  </a:lnTo>
                  <a:lnTo>
                    <a:pt x="9459" y="257"/>
                  </a:lnTo>
                  <a:lnTo>
                    <a:pt x="9408" y="180"/>
                  </a:lnTo>
                  <a:lnTo>
                    <a:pt x="9357" y="129"/>
                  </a:lnTo>
                  <a:lnTo>
                    <a:pt x="9280" y="77"/>
                  </a:lnTo>
                  <a:lnTo>
                    <a:pt x="9075" y="26"/>
                  </a:lnTo>
                  <a:lnTo>
                    <a:pt x="88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46"/>
            <p:cNvSpPr/>
            <p:nvPr/>
          </p:nvSpPr>
          <p:spPr>
            <a:xfrm>
              <a:off x="1351275" y="1644188"/>
              <a:ext cx="1409175" cy="1302125"/>
            </a:xfrm>
            <a:custGeom>
              <a:avLst/>
              <a:gdLst/>
              <a:ahLst/>
              <a:cxnLst/>
              <a:rect l="l" t="t" r="r" b="b"/>
              <a:pathLst>
                <a:path w="56367" h="52085" extrusionOk="0">
                  <a:moveTo>
                    <a:pt x="19712" y="0"/>
                  </a:moveTo>
                  <a:lnTo>
                    <a:pt x="19584" y="26"/>
                  </a:lnTo>
                  <a:lnTo>
                    <a:pt x="19481" y="77"/>
                  </a:lnTo>
                  <a:lnTo>
                    <a:pt x="19404" y="154"/>
                  </a:lnTo>
                  <a:lnTo>
                    <a:pt x="19353" y="282"/>
                  </a:lnTo>
                  <a:lnTo>
                    <a:pt x="19353" y="410"/>
                  </a:lnTo>
                  <a:lnTo>
                    <a:pt x="19379" y="538"/>
                  </a:lnTo>
                  <a:lnTo>
                    <a:pt x="19686" y="1179"/>
                  </a:lnTo>
                  <a:lnTo>
                    <a:pt x="19968" y="1794"/>
                  </a:lnTo>
                  <a:lnTo>
                    <a:pt x="20224" y="2409"/>
                  </a:lnTo>
                  <a:lnTo>
                    <a:pt x="20455" y="3025"/>
                  </a:lnTo>
                  <a:lnTo>
                    <a:pt x="20635" y="3665"/>
                  </a:lnTo>
                  <a:lnTo>
                    <a:pt x="20814" y="4306"/>
                  </a:lnTo>
                  <a:lnTo>
                    <a:pt x="20942" y="4973"/>
                  </a:lnTo>
                  <a:lnTo>
                    <a:pt x="21070" y="5665"/>
                  </a:lnTo>
                  <a:lnTo>
                    <a:pt x="21096" y="5818"/>
                  </a:lnTo>
                  <a:lnTo>
                    <a:pt x="20840" y="5485"/>
                  </a:lnTo>
                  <a:lnTo>
                    <a:pt x="20583" y="5152"/>
                  </a:lnTo>
                  <a:lnTo>
                    <a:pt x="20301" y="4819"/>
                  </a:lnTo>
                  <a:lnTo>
                    <a:pt x="19994" y="4511"/>
                  </a:lnTo>
                  <a:lnTo>
                    <a:pt x="19712" y="4229"/>
                  </a:lnTo>
                  <a:lnTo>
                    <a:pt x="19379" y="3973"/>
                  </a:lnTo>
                  <a:lnTo>
                    <a:pt x="19071" y="3742"/>
                  </a:lnTo>
                  <a:lnTo>
                    <a:pt x="18738" y="3537"/>
                  </a:lnTo>
                  <a:lnTo>
                    <a:pt x="18379" y="3358"/>
                  </a:lnTo>
                  <a:lnTo>
                    <a:pt x="18020" y="3204"/>
                  </a:lnTo>
                  <a:lnTo>
                    <a:pt x="17661" y="3076"/>
                  </a:lnTo>
                  <a:lnTo>
                    <a:pt x="17302" y="2999"/>
                  </a:lnTo>
                  <a:lnTo>
                    <a:pt x="16943" y="2948"/>
                  </a:lnTo>
                  <a:lnTo>
                    <a:pt x="16559" y="2948"/>
                  </a:lnTo>
                  <a:lnTo>
                    <a:pt x="16174" y="2999"/>
                  </a:lnTo>
                  <a:lnTo>
                    <a:pt x="15816" y="3076"/>
                  </a:lnTo>
                  <a:lnTo>
                    <a:pt x="15713" y="3127"/>
                  </a:lnTo>
                  <a:lnTo>
                    <a:pt x="15611" y="3178"/>
                  </a:lnTo>
                  <a:lnTo>
                    <a:pt x="15559" y="3230"/>
                  </a:lnTo>
                  <a:lnTo>
                    <a:pt x="15508" y="3307"/>
                  </a:lnTo>
                  <a:lnTo>
                    <a:pt x="15482" y="3383"/>
                  </a:lnTo>
                  <a:lnTo>
                    <a:pt x="15457" y="3486"/>
                  </a:lnTo>
                  <a:lnTo>
                    <a:pt x="15482" y="3640"/>
                  </a:lnTo>
                  <a:lnTo>
                    <a:pt x="15559" y="3819"/>
                  </a:lnTo>
                  <a:lnTo>
                    <a:pt x="15611" y="3870"/>
                  </a:lnTo>
                  <a:lnTo>
                    <a:pt x="15687" y="3947"/>
                  </a:lnTo>
                  <a:lnTo>
                    <a:pt x="15764" y="3973"/>
                  </a:lnTo>
                  <a:lnTo>
                    <a:pt x="15841" y="3999"/>
                  </a:lnTo>
                  <a:lnTo>
                    <a:pt x="15944" y="4024"/>
                  </a:lnTo>
                  <a:lnTo>
                    <a:pt x="16072" y="3999"/>
                  </a:lnTo>
                  <a:lnTo>
                    <a:pt x="16482" y="3947"/>
                  </a:lnTo>
                  <a:lnTo>
                    <a:pt x="16892" y="3947"/>
                  </a:lnTo>
                  <a:lnTo>
                    <a:pt x="17302" y="3999"/>
                  </a:lnTo>
                  <a:lnTo>
                    <a:pt x="17687" y="4101"/>
                  </a:lnTo>
                  <a:lnTo>
                    <a:pt x="18046" y="4255"/>
                  </a:lnTo>
                  <a:lnTo>
                    <a:pt x="18404" y="4434"/>
                  </a:lnTo>
                  <a:lnTo>
                    <a:pt x="18763" y="4665"/>
                  </a:lnTo>
                  <a:lnTo>
                    <a:pt x="19097" y="4921"/>
                  </a:lnTo>
                  <a:lnTo>
                    <a:pt x="19404" y="5203"/>
                  </a:lnTo>
                  <a:lnTo>
                    <a:pt x="19712" y="5511"/>
                  </a:lnTo>
                  <a:lnTo>
                    <a:pt x="19994" y="5844"/>
                  </a:lnTo>
                  <a:lnTo>
                    <a:pt x="20276" y="6177"/>
                  </a:lnTo>
                  <a:lnTo>
                    <a:pt x="20532" y="6536"/>
                  </a:lnTo>
                  <a:lnTo>
                    <a:pt x="20788" y="6921"/>
                  </a:lnTo>
                  <a:lnTo>
                    <a:pt x="21224" y="7690"/>
                  </a:lnTo>
                  <a:lnTo>
                    <a:pt x="20635" y="7638"/>
                  </a:lnTo>
                  <a:lnTo>
                    <a:pt x="20019" y="7613"/>
                  </a:lnTo>
                  <a:lnTo>
                    <a:pt x="19379" y="7587"/>
                  </a:lnTo>
                  <a:lnTo>
                    <a:pt x="18738" y="7613"/>
                  </a:lnTo>
                  <a:lnTo>
                    <a:pt x="18123" y="7638"/>
                  </a:lnTo>
                  <a:lnTo>
                    <a:pt x="17482" y="7690"/>
                  </a:lnTo>
                  <a:lnTo>
                    <a:pt x="16841" y="7767"/>
                  </a:lnTo>
                  <a:lnTo>
                    <a:pt x="16174" y="7869"/>
                  </a:lnTo>
                  <a:lnTo>
                    <a:pt x="15534" y="7997"/>
                  </a:lnTo>
                  <a:lnTo>
                    <a:pt x="14893" y="8125"/>
                  </a:lnTo>
                  <a:lnTo>
                    <a:pt x="14252" y="8305"/>
                  </a:lnTo>
                  <a:lnTo>
                    <a:pt x="13611" y="8484"/>
                  </a:lnTo>
                  <a:lnTo>
                    <a:pt x="12945" y="8689"/>
                  </a:lnTo>
                  <a:lnTo>
                    <a:pt x="12330" y="8920"/>
                  </a:lnTo>
                  <a:lnTo>
                    <a:pt x="11689" y="9202"/>
                  </a:lnTo>
                  <a:lnTo>
                    <a:pt x="11048" y="9484"/>
                  </a:lnTo>
                  <a:lnTo>
                    <a:pt x="10433" y="9791"/>
                  </a:lnTo>
                  <a:lnTo>
                    <a:pt x="9818" y="10125"/>
                  </a:lnTo>
                  <a:lnTo>
                    <a:pt x="9202" y="10484"/>
                  </a:lnTo>
                  <a:lnTo>
                    <a:pt x="8613" y="10868"/>
                  </a:lnTo>
                  <a:lnTo>
                    <a:pt x="8023" y="11304"/>
                  </a:lnTo>
                  <a:lnTo>
                    <a:pt x="7434" y="11740"/>
                  </a:lnTo>
                  <a:lnTo>
                    <a:pt x="6870" y="12201"/>
                  </a:lnTo>
                  <a:lnTo>
                    <a:pt x="6332" y="12714"/>
                  </a:lnTo>
                  <a:lnTo>
                    <a:pt x="5793" y="13226"/>
                  </a:lnTo>
                  <a:lnTo>
                    <a:pt x="5255" y="13790"/>
                  </a:lnTo>
                  <a:lnTo>
                    <a:pt x="4742" y="14380"/>
                  </a:lnTo>
                  <a:lnTo>
                    <a:pt x="4255" y="14969"/>
                  </a:lnTo>
                  <a:lnTo>
                    <a:pt x="3794" y="15636"/>
                  </a:lnTo>
                  <a:lnTo>
                    <a:pt x="3333" y="16302"/>
                  </a:lnTo>
                  <a:lnTo>
                    <a:pt x="2897" y="16994"/>
                  </a:lnTo>
                  <a:lnTo>
                    <a:pt x="2487" y="17737"/>
                  </a:lnTo>
                  <a:lnTo>
                    <a:pt x="2205" y="18250"/>
                  </a:lnTo>
                  <a:lnTo>
                    <a:pt x="1974" y="18763"/>
                  </a:lnTo>
                  <a:lnTo>
                    <a:pt x="1743" y="19275"/>
                  </a:lnTo>
                  <a:lnTo>
                    <a:pt x="1513" y="19788"/>
                  </a:lnTo>
                  <a:lnTo>
                    <a:pt x="1128" y="20839"/>
                  </a:lnTo>
                  <a:lnTo>
                    <a:pt x="795" y="21890"/>
                  </a:lnTo>
                  <a:lnTo>
                    <a:pt x="513" y="22966"/>
                  </a:lnTo>
                  <a:lnTo>
                    <a:pt x="308" y="24069"/>
                  </a:lnTo>
                  <a:lnTo>
                    <a:pt x="129" y="25171"/>
                  </a:lnTo>
                  <a:lnTo>
                    <a:pt x="26" y="26273"/>
                  </a:lnTo>
                  <a:lnTo>
                    <a:pt x="0" y="27375"/>
                  </a:lnTo>
                  <a:lnTo>
                    <a:pt x="0" y="28477"/>
                  </a:lnTo>
                  <a:lnTo>
                    <a:pt x="52" y="29579"/>
                  </a:lnTo>
                  <a:lnTo>
                    <a:pt x="180" y="30707"/>
                  </a:lnTo>
                  <a:lnTo>
                    <a:pt x="359" y="31809"/>
                  </a:lnTo>
                  <a:lnTo>
                    <a:pt x="564" y="32886"/>
                  </a:lnTo>
                  <a:lnTo>
                    <a:pt x="846" y="33988"/>
                  </a:lnTo>
                  <a:lnTo>
                    <a:pt x="1180" y="35065"/>
                  </a:lnTo>
                  <a:lnTo>
                    <a:pt x="1564" y="36116"/>
                  </a:lnTo>
                  <a:lnTo>
                    <a:pt x="1974" y="37192"/>
                  </a:lnTo>
                  <a:lnTo>
                    <a:pt x="2461" y="38218"/>
                  </a:lnTo>
                  <a:lnTo>
                    <a:pt x="2999" y="39217"/>
                  </a:lnTo>
                  <a:lnTo>
                    <a:pt x="3563" y="40217"/>
                  </a:lnTo>
                  <a:lnTo>
                    <a:pt x="4179" y="41191"/>
                  </a:lnTo>
                  <a:lnTo>
                    <a:pt x="4871" y="42139"/>
                  </a:lnTo>
                  <a:lnTo>
                    <a:pt x="5563" y="43062"/>
                  </a:lnTo>
                  <a:lnTo>
                    <a:pt x="6332" y="43959"/>
                  </a:lnTo>
                  <a:lnTo>
                    <a:pt x="7152" y="44805"/>
                  </a:lnTo>
                  <a:lnTo>
                    <a:pt x="7998" y="45651"/>
                  </a:lnTo>
                  <a:lnTo>
                    <a:pt x="8895" y="46445"/>
                  </a:lnTo>
                  <a:lnTo>
                    <a:pt x="9843" y="47189"/>
                  </a:lnTo>
                  <a:lnTo>
                    <a:pt x="10817" y="47906"/>
                  </a:lnTo>
                  <a:lnTo>
                    <a:pt x="11843" y="48573"/>
                  </a:lnTo>
                  <a:lnTo>
                    <a:pt x="12919" y="49214"/>
                  </a:lnTo>
                  <a:lnTo>
                    <a:pt x="13457" y="49496"/>
                  </a:lnTo>
                  <a:lnTo>
                    <a:pt x="14047" y="49778"/>
                  </a:lnTo>
                  <a:lnTo>
                    <a:pt x="14637" y="50060"/>
                  </a:lnTo>
                  <a:lnTo>
                    <a:pt x="15252" y="50290"/>
                  </a:lnTo>
                  <a:lnTo>
                    <a:pt x="15867" y="50521"/>
                  </a:lnTo>
                  <a:lnTo>
                    <a:pt x="16508" y="50752"/>
                  </a:lnTo>
                  <a:lnTo>
                    <a:pt x="17174" y="50957"/>
                  </a:lnTo>
                  <a:lnTo>
                    <a:pt x="17866" y="51136"/>
                  </a:lnTo>
                  <a:lnTo>
                    <a:pt x="18558" y="51316"/>
                  </a:lnTo>
                  <a:lnTo>
                    <a:pt x="19276" y="51469"/>
                  </a:lnTo>
                  <a:lnTo>
                    <a:pt x="19994" y="51597"/>
                  </a:lnTo>
                  <a:lnTo>
                    <a:pt x="20711" y="51726"/>
                  </a:lnTo>
                  <a:lnTo>
                    <a:pt x="21480" y="51828"/>
                  </a:lnTo>
                  <a:lnTo>
                    <a:pt x="22224" y="51905"/>
                  </a:lnTo>
                  <a:lnTo>
                    <a:pt x="22993" y="51982"/>
                  </a:lnTo>
                  <a:lnTo>
                    <a:pt x="23762" y="52033"/>
                  </a:lnTo>
                  <a:lnTo>
                    <a:pt x="24556" y="52059"/>
                  </a:lnTo>
                  <a:lnTo>
                    <a:pt x="25351" y="52084"/>
                  </a:lnTo>
                  <a:lnTo>
                    <a:pt x="26940" y="52084"/>
                  </a:lnTo>
                  <a:lnTo>
                    <a:pt x="27760" y="52033"/>
                  </a:lnTo>
                  <a:lnTo>
                    <a:pt x="28581" y="51982"/>
                  </a:lnTo>
                  <a:lnTo>
                    <a:pt x="29401" y="51931"/>
                  </a:lnTo>
                  <a:lnTo>
                    <a:pt x="30221" y="51828"/>
                  </a:lnTo>
                  <a:lnTo>
                    <a:pt x="31041" y="51726"/>
                  </a:lnTo>
                  <a:lnTo>
                    <a:pt x="31861" y="51597"/>
                  </a:lnTo>
                  <a:lnTo>
                    <a:pt x="32707" y="51469"/>
                  </a:lnTo>
                  <a:lnTo>
                    <a:pt x="33528" y="51290"/>
                  </a:lnTo>
                  <a:lnTo>
                    <a:pt x="34348" y="51110"/>
                  </a:lnTo>
                  <a:lnTo>
                    <a:pt x="35168" y="50931"/>
                  </a:lnTo>
                  <a:lnTo>
                    <a:pt x="35988" y="50700"/>
                  </a:lnTo>
                  <a:lnTo>
                    <a:pt x="36809" y="50470"/>
                  </a:lnTo>
                  <a:lnTo>
                    <a:pt x="37629" y="50213"/>
                  </a:lnTo>
                  <a:lnTo>
                    <a:pt x="38423" y="49931"/>
                  </a:lnTo>
                  <a:lnTo>
                    <a:pt x="39218" y="49649"/>
                  </a:lnTo>
                  <a:lnTo>
                    <a:pt x="40013" y="49342"/>
                  </a:lnTo>
                  <a:lnTo>
                    <a:pt x="40807" y="49009"/>
                  </a:lnTo>
                  <a:lnTo>
                    <a:pt x="41576" y="48650"/>
                  </a:lnTo>
                  <a:lnTo>
                    <a:pt x="42371" y="48265"/>
                  </a:lnTo>
                  <a:lnTo>
                    <a:pt x="43114" y="47881"/>
                  </a:lnTo>
                  <a:lnTo>
                    <a:pt x="43857" y="47471"/>
                  </a:lnTo>
                  <a:lnTo>
                    <a:pt x="44601" y="47035"/>
                  </a:lnTo>
                  <a:lnTo>
                    <a:pt x="45344" y="46574"/>
                  </a:lnTo>
                  <a:lnTo>
                    <a:pt x="46036" y="46112"/>
                  </a:lnTo>
                  <a:lnTo>
                    <a:pt x="46754" y="45600"/>
                  </a:lnTo>
                  <a:lnTo>
                    <a:pt x="47420" y="45087"/>
                  </a:lnTo>
                  <a:lnTo>
                    <a:pt x="48112" y="44549"/>
                  </a:lnTo>
                  <a:lnTo>
                    <a:pt x="48753" y="44010"/>
                  </a:lnTo>
                  <a:lnTo>
                    <a:pt x="49394" y="43421"/>
                  </a:lnTo>
                  <a:lnTo>
                    <a:pt x="50009" y="42831"/>
                  </a:lnTo>
                  <a:lnTo>
                    <a:pt x="50599" y="42216"/>
                  </a:lnTo>
                  <a:lnTo>
                    <a:pt x="51188" y="41575"/>
                  </a:lnTo>
                  <a:lnTo>
                    <a:pt x="51752" y="40909"/>
                  </a:lnTo>
                  <a:lnTo>
                    <a:pt x="52291" y="40217"/>
                  </a:lnTo>
                  <a:lnTo>
                    <a:pt x="52803" y="39499"/>
                  </a:lnTo>
                  <a:lnTo>
                    <a:pt x="53316" y="38781"/>
                  </a:lnTo>
                  <a:lnTo>
                    <a:pt x="53777" y="38038"/>
                  </a:lnTo>
                  <a:lnTo>
                    <a:pt x="54213" y="37269"/>
                  </a:lnTo>
                  <a:lnTo>
                    <a:pt x="54649" y="36475"/>
                  </a:lnTo>
                  <a:lnTo>
                    <a:pt x="55033" y="35654"/>
                  </a:lnTo>
                  <a:lnTo>
                    <a:pt x="55418" y="34808"/>
                  </a:lnTo>
                  <a:lnTo>
                    <a:pt x="55751" y="33937"/>
                  </a:lnTo>
                  <a:lnTo>
                    <a:pt x="56084" y="33065"/>
                  </a:lnTo>
                  <a:lnTo>
                    <a:pt x="56366" y="32143"/>
                  </a:lnTo>
                  <a:lnTo>
                    <a:pt x="37654" y="34450"/>
                  </a:lnTo>
                  <a:lnTo>
                    <a:pt x="37680" y="34270"/>
                  </a:lnTo>
                  <a:lnTo>
                    <a:pt x="37808" y="33706"/>
                  </a:lnTo>
                  <a:lnTo>
                    <a:pt x="37988" y="32835"/>
                  </a:lnTo>
                  <a:lnTo>
                    <a:pt x="38141" y="31681"/>
                  </a:lnTo>
                  <a:lnTo>
                    <a:pt x="38218" y="30989"/>
                  </a:lnTo>
                  <a:lnTo>
                    <a:pt x="38295" y="30272"/>
                  </a:lnTo>
                  <a:lnTo>
                    <a:pt x="38321" y="29477"/>
                  </a:lnTo>
                  <a:lnTo>
                    <a:pt x="38346" y="28657"/>
                  </a:lnTo>
                  <a:lnTo>
                    <a:pt x="38346" y="27760"/>
                  </a:lnTo>
                  <a:lnTo>
                    <a:pt x="38321" y="26862"/>
                  </a:lnTo>
                  <a:lnTo>
                    <a:pt x="38244" y="25914"/>
                  </a:lnTo>
                  <a:lnTo>
                    <a:pt x="38141" y="24940"/>
                  </a:lnTo>
                  <a:lnTo>
                    <a:pt x="37962" y="23940"/>
                  </a:lnTo>
                  <a:lnTo>
                    <a:pt x="37757" y="22915"/>
                  </a:lnTo>
                  <a:lnTo>
                    <a:pt x="37501" y="21890"/>
                  </a:lnTo>
                  <a:lnTo>
                    <a:pt x="37193" y="20839"/>
                  </a:lnTo>
                  <a:lnTo>
                    <a:pt x="36988" y="20326"/>
                  </a:lnTo>
                  <a:lnTo>
                    <a:pt x="36809" y="19814"/>
                  </a:lnTo>
                  <a:lnTo>
                    <a:pt x="36578" y="19275"/>
                  </a:lnTo>
                  <a:lnTo>
                    <a:pt x="36347" y="18763"/>
                  </a:lnTo>
                  <a:lnTo>
                    <a:pt x="36091" y="18224"/>
                  </a:lnTo>
                  <a:lnTo>
                    <a:pt x="35835" y="17712"/>
                  </a:lnTo>
                  <a:lnTo>
                    <a:pt x="35527" y="17199"/>
                  </a:lnTo>
                  <a:lnTo>
                    <a:pt x="35219" y="16687"/>
                  </a:lnTo>
                  <a:lnTo>
                    <a:pt x="34886" y="16174"/>
                  </a:lnTo>
                  <a:lnTo>
                    <a:pt x="34553" y="15661"/>
                  </a:lnTo>
                  <a:lnTo>
                    <a:pt x="34168" y="15174"/>
                  </a:lnTo>
                  <a:lnTo>
                    <a:pt x="33784" y="14662"/>
                  </a:lnTo>
                  <a:lnTo>
                    <a:pt x="33348" y="14175"/>
                  </a:lnTo>
                  <a:lnTo>
                    <a:pt x="32912" y="13688"/>
                  </a:lnTo>
                  <a:lnTo>
                    <a:pt x="32451" y="13201"/>
                  </a:lnTo>
                  <a:lnTo>
                    <a:pt x="31964" y="12739"/>
                  </a:lnTo>
                  <a:lnTo>
                    <a:pt x="31451" y="12278"/>
                  </a:lnTo>
                  <a:lnTo>
                    <a:pt x="30913" y="11842"/>
                  </a:lnTo>
                  <a:lnTo>
                    <a:pt x="30349" y="11381"/>
                  </a:lnTo>
                  <a:lnTo>
                    <a:pt x="29760" y="10945"/>
                  </a:lnTo>
                  <a:lnTo>
                    <a:pt x="29119" y="10535"/>
                  </a:lnTo>
                  <a:lnTo>
                    <a:pt x="28478" y="10125"/>
                  </a:lnTo>
                  <a:lnTo>
                    <a:pt x="27812" y="9715"/>
                  </a:lnTo>
                  <a:lnTo>
                    <a:pt x="27094" y="9330"/>
                  </a:lnTo>
                  <a:lnTo>
                    <a:pt x="26658" y="9099"/>
                  </a:lnTo>
                  <a:lnTo>
                    <a:pt x="26171" y="8894"/>
                  </a:lnTo>
                  <a:lnTo>
                    <a:pt x="25684" y="8689"/>
                  </a:lnTo>
                  <a:lnTo>
                    <a:pt x="25197" y="8510"/>
                  </a:lnTo>
                  <a:lnTo>
                    <a:pt x="24684" y="8356"/>
                  </a:lnTo>
                  <a:lnTo>
                    <a:pt x="24146" y="8202"/>
                  </a:lnTo>
                  <a:lnTo>
                    <a:pt x="23608" y="8074"/>
                  </a:lnTo>
                  <a:lnTo>
                    <a:pt x="23070" y="7946"/>
                  </a:lnTo>
                  <a:lnTo>
                    <a:pt x="23223" y="7587"/>
                  </a:lnTo>
                  <a:lnTo>
                    <a:pt x="23377" y="7254"/>
                  </a:lnTo>
                  <a:lnTo>
                    <a:pt x="23582" y="6946"/>
                  </a:lnTo>
                  <a:lnTo>
                    <a:pt x="23813" y="6664"/>
                  </a:lnTo>
                  <a:lnTo>
                    <a:pt x="24044" y="6382"/>
                  </a:lnTo>
                  <a:lnTo>
                    <a:pt x="24300" y="6100"/>
                  </a:lnTo>
                  <a:lnTo>
                    <a:pt x="24582" y="5870"/>
                  </a:lnTo>
                  <a:lnTo>
                    <a:pt x="24864" y="5639"/>
                  </a:lnTo>
                  <a:lnTo>
                    <a:pt x="25171" y="5434"/>
                  </a:lnTo>
                  <a:lnTo>
                    <a:pt x="25505" y="5229"/>
                  </a:lnTo>
                  <a:lnTo>
                    <a:pt x="25838" y="5050"/>
                  </a:lnTo>
                  <a:lnTo>
                    <a:pt x="26171" y="4896"/>
                  </a:lnTo>
                  <a:lnTo>
                    <a:pt x="26556" y="4768"/>
                  </a:lnTo>
                  <a:lnTo>
                    <a:pt x="26914" y="4665"/>
                  </a:lnTo>
                  <a:lnTo>
                    <a:pt x="27299" y="4563"/>
                  </a:lnTo>
                  <a:lnTo>
                    <a:pt x="27709" y="4486"/>
                  </a:lnTo>
                  <a:lnTo>
                    <a:pt x="27837" y="4460"/>
                  </a:lnTo>
                  <a:lnTo>
                    <a:pt x="27940" y="4383"/>
                  </a:lnTo>
                  <a:lnTo>
                    <a:pt x="28042" y="4306"/>
                  </a:lnTo>
                  <a:lnTo>
                    <a:pt x="28094" y="4204"/>
                  </a:lnTo>
                  <a:lnTo>
                    <a:pt x="28145" y="4101"/>
                  </a:lnTo>
                  <a:lnTo>
                    <a:pt x="28170" y="3999"/>
                  </a:lnTo>
                  <a:lnTo>
                    <a:pt x="28196" y="3870"/>
                  </a:lnTo>
                  <a:lnTo>
                    <a:pt x="28170" y="3742"/>
                  </a:lnTo>
                  <a:lnTo>
                    <a:pt x="28145" y="3614"/>
                  </a:lnTo>
                  <a:lnTo>
                    <a:pt x="28119" y="3512"/>
                  </a:lnTo>
                  <a:lnTo>
                    <a:pt x="28042" y="3409"/>
                  </a:lnTo>
                  <a:lnTo>
                    <a:pt x="27965" y="3307"/>
                  </a:lnTo>
                  <a:lnTo>
                    <a:pt x="27888" y="3230"/>
                  </a:lnTo>
                  <a:lnTo>
                    <a:pt x="27786" y="3178"/>
                  </a:lnTo>
                  <a:lnTo>
                    <a:pt x="27658" y="3153"/>
                  </a:lnTo>
                  <a:lnTo>
                    <a:pt x="27530" y="3153"/>
                  </a:lnTo>
                  <a:lnTo>
                    <a:pt x="27145" y="3204"/>
                  </a:lnTo>
                  <a:lnTo>
                    <a:pt x="26761" y="3281"/>
                  </a:lnTo>
                  <a:lnTo>
                    <a:pt x="26376" y="3409"/>
                  </a:lnTo>
                  <a:lnTo>
                    <a:pt x="25992" y="3537"/>
                  </a:lnTo>
                  <a:lnTo>
                    <a:pt x="25607" y="3691"/>
                  </a:lnTo>
                  <a:lnTo>
                    <a:pt x="25223" y="3845"/>
                  </a:lnTo>
                  <a:lnTo>
                    <a:pt x="24864" y="4050"/>
                  </a:lnTo>
                  <a:lnTo>
                    <a:pt x="24505" y="4255"/>
                  </a:lnTo>
                  <a:lnTo>
                    <a:pt x="24146" y="4486"/>
                  </a:lnTo>
                  <a:lnTo>
                    <a:pt x="23813" y="4742"/>
                  </a:lnTo>
                  <a:lnTo>
                    <a:pt x="23505" y="5024"/>
                  </a:lnTo>
                  <a:lnTo>
                    <a:pt x="23198" y="5306"/>
                  </a:lnTo>
                  <a:lnTo>
                    <a:pt x="22916" y="5613"/>
                  </a:lnTo>
                  <a:lnTo>
                    <a:pt x="22685" y="5921"/>
                  </a:lnTo>
                  <a:lnTo>
                    <a:pt x="22454" y="6254"/>
                  </a:lnTo>
                  <a:lnTo>
                    <a:pt x="22249" y="6613"/>
                  </a:lnTo>
                  <a:lnTo>
                    <a:pt x="22147" y="5716"/>
                  </a:lnTo>
                  <a:lnTo>
                    <a:pt x="22019" y="4819"/>
                  </a:lnTo>
                  <a:lnTo>
                    <a:pt x="21865" y="3947"/>
                  </a:lnTo>
                  <a:lnTo>
                    <a:pt x="21762" y="3512"/>
                  </a:lnTo>
                  <a:lnTo>
                    <a:pt x="21660" y="3076"/>
                  </a:lnTo>
                  <a:lnTo>
                    <a:pt x="21506" y="2666"/>
                  </a:lnTo>
                  <a:lnTo>
                    <a:pt x="21378" y="2256"/>
                  </a:lnTo>
                  <a:lnTo>
                    <a:pt x="21198" y="1871"/>
                  </a:lnTo>
                  <a:lnTo>
                    <a:pt x="20993" y="1487"/>
                  </a:lnTo>
                  <a:lnTo>
                    <a:pt x="20788" y="1102"/>
                  </a:lnTo>
                  <a:lnTo>
                    <a:pt x="20532" y="769"/>
                  </a:lnTo>
                  <a:lnTo>
                    <a:pt x="20250" y="410"/>
                  </a:lnTo>
                  <a:lnTo>
                    <a:pt x="19968" y="103"/>
                  </a:lnTo>
                  <a:lnTo>
                    <a:pt x="19840" y="26"/>
                  </a:lnTo>
                  <a:lnTo>
                    <a:pt x="197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46"/>
            <p:cNvSpPr/>
            <p:nvPr/>
          </p:nvSpPr>
          <p:spPr>
            <a:xfrm>
              <a:off x="1547350" y="2350338"/>
              <a:ext cx="297375" cy="290300"/>
            </a:xfrm>
            <a:custGeom>
              <a:avLst/>
              <a:gdLst/>
              <a:ahLst/>
              <a:cxnLst/>
              <a:rect l="l" t="t" r="r" b="b"/>
              <a:pathLst>
                <a:path w="11895" h="11612" extrusionOk="0">
                  <a:moveTo>
                    <a:pt x="5153" y="1"/>
                  </a:moveTo>
                  <a:lnTo>
                    <a:pt x="4794" y="26"/>
                  </a:lnTo>
                  <a:lnTo>
                    <a:pt x="4435" y="103"/>
                  </a:lnTo>
                  <a:lnTo>
                    <a:pt x="4076" y="180"/>
                  </a:lnTo>
                  <a:lnTo>
                    <a:pt x="3743" y="283"/>
                  </a:lnTo>
                  <a:lnTo>
                    <a:pt x="3410" y="411"/>
                  </a:lnTo>
                  <a:lnTo>
                    <a:pt x="3077" y="565"/>
                  </a:lnTo>
                  <a:lnTo>
                    <a:pt x="2769" y="744"/>
                  </a:lnTo>
                  <a:lnTo>
                    <a:pt x="2462" y="923"/>
                  </a:lnTo>
                  <a:lnTo>
                    <a:pt x="2154" y="1128"/>
                  </a:lnTo>
                  <a:lnTo>
                    <a:pt x="1872" y="1359"/>
                  </a:lnTo>
                  <a:lnTo>
                    <a:pt x="1616" y="1615"/>
                  </a:lnTo>
                  <a:lnTo>
                    <a:pt x="1359" y="1872"/>
                  </a:lnTo>
                  <a:lnTo>
                    <a:pt x="1154" y="2154"/>
                  </a:lnTo>
                  <a:lnTo>
                    <a:pt x="924" y="2436"/>
                  </a:lnTo>
                  <a:lnTo>
                    <a:pt x="744" y="2743"/>
                  </a:lnTo>
                  <a:lnTo>
                    <a:pt x="565" y="3051"/>
                  </a:lnTo>
                  <a:lnTo>
                    <a:pt x="411" y="3384"/>
                  </a:lnTo>
                  <a:lnTo>
                    <a:pt x="283" y="3743"/>
                  </a:lnTo>
                  <a:lnTo>
                    <a:pt x="180" y="4076"/>
                  </a:lnTo>
                  <a:lnTo>
                    <a:pt x="103" y="4435"/>
                  </a:lnTo>
                  <a:lnTo>
                    <a:pt x="52" y="4794"/>
                  </a:lnTo>
                  <a:lnTo>
                    <a:pt x="1" y="5153"/>
                  </a:lnTo>
                  <a:lnTo>
                    <a:pt x="1" y="5512"/>
                  </a:lnTo>
                  <a:lnTo>
                    <a:pt x="180" y="6973"/>
                  </a:lnTo>
                  <a:lnTo>
                    <a:pt x="283" y="7383"/>
                  </a:lnTo>
                  <a:lnTo>
                    <a:pt x="385" y="7742"/>
                  </a:lnTo>
                  <a:lnTo>
                    <a:pt x="565" y="8126"/>
                  </a:lnTo>
                  <a:lnTo>
                    <a:pt x="796" y="8510"/>
                  </a:lnTo>
                  <a:lnTo>
                    <a:pt x="1052" y="8895"/>
                  </a:lnTo>
                  <a:lnTo>
                    <a:pt x="1283" y="9203"/>
                  </a:lnTo>
                  <a:lnTo>
                    <a:pt x="1513" y="9484"/>
                  </a:lnTo>
                  <a:lnTo>
                    <a:pt x="1718" y="9690"/>
                  </a:lnTo>
                  <a:lnTo>
                    <a:pt x="1949" y="9920"/>
                  </a:lnTo>
                  <a:lnTo>
                    <a:pt x="2205" y="10125"/>
                  </a:lnTo>
                  <a:lnTo>
                    <a:pt x="2897" y="10638"/>
                  </a:lnTo>
                  <a:lnTo>
                    <a:pt x="3282" y="10894"/>
                  </a:lnTo>
                  <a:lnTo>
                    <a:pt x="3743" y="11125"/>
                  </a:lnTo>
                  <a:lnTo>
                    <a:pt x="4205" y="11304"/>
                  </a:lnTo>
                  <a:lnTo>
                    <a:pt x="4435" y="11356"/>
                  </a:lnTo>
                  <a:lnTo>
                    <a:pt x="4666" y="11407"/>
                  </a:lnTo>
                  <a:lnTo>
                    <a:pt x="5051" y="11484"/>
                  </a:lnTo>
                  <a:lnTo>
                    <a:pt x="5435" y="11561"/>
                  </a:lnTo>
                  <a:lnTo>
                    <a:pt x="5794" y="11586"/>
                  </a:lnTo>
                  <a:lnTo>
                    <a:pt x="6178" y="11612"/>
                  </a:lnTo>
                  <a:lnTo>
                    <a:pt x="6563" y="11586"/>
                  </a:lnTo>
                  <a:lnTo>
                    <a:pt x="6947" y="11561"/>
                  </a:lnTo>
                  <a:lnTo>
                    <a:pt x="7332" y="11484"/>
                  </a:lnTo>
                  <a:lnTo>
                    <a:pt x="7716" y="11407"/>
                  </a:lnTo>
                  <a:lnTo>
                    <a:pt x="8075" y="11304"/>
                  </a:lnTo>
                  <a:lnTo>
                    <a:pt x="8408" y="11151"/>
                  </a:lnTo>
                  <a:lnTo>
                    <a:pt x="8742" y="10997"/>
                  </a:lnTo>
                  <a:lnTo>
                    <a:pt x="9075" y="10843"/>
                  </a:lnTo>
                  <a:lnTo>
                    <a:pt x="9382" y="10638"/>
                  </a:lnTo>
                  <a:lnTo>
                    <a:pt x="9664" y="10433"/>
                  </a:lnTo>
                  <a:lnTo>
                    <a:pt x="9946" y="10202"/>
                  </a:lnTo>
                  <a:lnTo>
                    <a:pt x="10228" y="9946"/>
                  </a:lnTo>
                  <a:lnTo>
                    <a:pt x="10613" y="9510"/>
                  </a:lnTo>
                  <a:lnTo>
                    <a:pt x="10946" y="9074"/>
                  </a:lnTo>
                  <a:lnTo>
                    <a:pt x="11228" y="8587"/>
                  </a:lnTo>
                  <a:lnTo>
                    <a:pt x="11459" y="8075"/>
                  </a:lnTo>
                  <a:lnTo>
                    <a:pt x="11664" y="7562"/>
                  </a:lnTo>
                  <a:lnTo>
                    <a:pt x="11792" y="7024"/>
                  </a:lnTo>
                  <a:lnTo>
                    <a:pt x="11869" y="6460"/>
                  </a:lnTo>
                  <a:lnTo>
                    <a:pt x="11894" y="5896"/>
                  </a:lnTo>
                  <a:lnTo>
                    <a:pt x="11869" y="5332"/>
                  </a:lnTo>
                  <a:lnTo>
                    <a:pt x="11792" y="4768"/>
                  </a:lnTo>
                  <a:lnTo>
                    <a:pt x="11664" y="4230"/>
                  </a:lnTo>
                  <a:lnTo>
                    <a:pt x="11459" y="3717"/>
                  </a:lnTo>
                  <a:lnTo>
                    <a:pt x="11228" y="3205"/>
                  </a:lnTo>
                  <a:lnTo>
                    <a:pt x="10946" y="2718"/>
                  </a:lnTo>
                  <a:lnTo>
                    <a:pt x="10613" y="2256"/>
                  </a:lnTo>
                  <a:lnTo>
                    <a:pt x="10228" y="1846"/>
                  </a:lnTo>
                  <a:lnTo>
                    <a:pt x="9946" y="1590"/>
                  </a:lnTo>
                  <a:lnTo>
                    <a:pt x="9639" y="1359"/>
                  </a:lnTo>
                  <a:lnTo>
                    <a:pt x="9331" y="1128"/>
                  </a:lnTo>
                  <a:lnTo>
                    <a:pt x="9024" y="923"/>
                  </a:lnTo>
                  <a:lnTo>
                    <a:pt x="8690" y="770"/>
                  </a:lnTo>
                  <a:lnTo>
                    <a:pt x="8357" y="616"/>
                  </a:lnTo>
                  <a:lnTo>
                    <a:pt x="7998" y="488"/>
                  </a:lnTo>
                  <a:lnTo>
                    <a:pt x="7639" y="385"/>
                  </a:lnTo>
                  <a:lnTo>
                    <a:pt x="7178" y="206"/>
                  </a:lnTo>
                  <a:lnTo>
                    <a:pt x="6665" y="78"/>
                  </a:lnTo>
                  <a:lnTo>
                    <a:pt x="6281" y="26"/>
                  </a:lnTo>
                  <a:lnTo>
                    <a:pt x="5896" y="26"/>
                  </a:lnTo>
                  <a:lnTo>
                    <a:pt x="548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46"/>
            <p:cNvSpPr/>
            <p:nvPr/>
          </p:nvSpPr>
          <p:spPr>
            <a:xfrm>
              <a:off x="1578750" y="2104263"/>
              <a:ext cx="214075" cy="178175"/>
            </a:xfrm>
            <a:custGeom>
              <a:avLst/>
              <a:gdLst/>
              <a:ahLst/>
              <a:cxnLst/>
              <a:rect l="l" t="t" r="r" b="b"/>
              <a:pathLst>
                <a:path w="8563" h="7127" extrusionOk="0">
                  <a:moveTo>
                    <a:pt x="4256" y="1"/>
                  </a:moveTo>
                  <a:lnTo>
                    <a:pt x="3948" y="52"/>
                  </a:lnTo>
                  <a:lnTo>
                    <a:pt x="3641" y="103"/>
                  </a:lnTo>
                  <a:lnTo>
                    <a:pt x="3333" y="155"/>
                  </a:lnTo>
                  <a:lnTo>
                    <a:pt x="3051" y="257"/>
                  </a:lnTo>
                  <a:lnTo>
                    <a:pt x="2744" y="360"/>
                  </a:lnTo>
                  <a:lnTo>
                    <a:pt x="2462" y="514"/>
                  </a:lnTo>
                  <a:lnTo>
                    <a:pt x="2180" y="667"/>
                  </a:lnTo>
                  <a:lnTo>
                    <a:pt x="1923" y="821"/>
                  </a:lnTo>
                  <a:lnTo>
                    <a:pt x="1641" y="1001"/>
                  </a:lnTo>
                  <a:lnTo>
                    <a:pt x="1411" y="1206"/>
                  </a:lnTo>
                  <a:lnTo>
                    <a:pt x="1180" y="1436"/>
                  </a:lnTo>
                  <a:lnTo>
                    <a:pt x="975" y="1667"/>
                  </a:lnTo>
                  <a:lnTo>
                    <a:pt x="770" y="1898"/>
                  </a:lnTo>
                  <a:lnTo>
                    <a:pt x="590" y="2154"/>
                  </a:lnTo>
                  <a:lnTo>
                    <a:pt x="437" y="2436"/>
                  </a:lnTo>
                  <a:lnTo>
                    <a:pt x="283" y="2718"/>
                  </a:lnTo>
                  <a:lnTo>
                    <a:pt x="180" y="3000"/>
                  </a:lnTo>
                  <a:lnTo>
                    <a:pt x="78" y="3307"/>
                  </a:lnTo>
                  <a:lnTo>
                    <a:pt x="1" y="3615"/>
                  </a:lnTo>
                  <a:lnTo>
                    <a:pt x="1" y="3615"/>
                  </a:lnTo>
                  <a:lnTo>
                    <a:pt x="411" y="3410"/>
                  </a:lnTo>
                  <a:lnTo>
                    <a:pt x="821" y="3231"/>
                  </a:lnTo>
                  <a:lnTo>
                    <a:pt x="1257" y="3077"/>
                  </a:lnTo>
                  <a:lnTo>
                    <a:pt x="1693" y="2974"/>
                  </a:lnTo>
                  <a:lnTo>
                    <a:pt x="2128" y="2923"/>
                  </a:lnTo>
                  <a:lnTo>
                    <a:pt x="2564" y="2897"/>
                  </a:lnTo>
                  <a:lnTo>
                    <a:pt x="3026" y="2923"/>
                  </a:lnTo>
                  <a:lnTo>
                    <a:pt x="3461" y="2974"/>
                  </a:lnTo>
                  <a:lnTo>
                    <a:pt x="3897" y="3077"/>
                  </a:lnTo>
                  <a:lnTo>
                    <a:pt x="4333" y="3231"/>
                  </a:lnTo>
                  <a:lnTo>
                    <a:pt x="4743" y="3436"/>
                  </a:lnTo>
                  <a:lnTo>
                    <a:pt x="5127" y="3666"/>
                  </a:lnTo>
                  <a:lnTo>
                    <a:pt x="5512" y="3974"/>
                  </a:lnTo>
                  <a:lnTo>
                    <a:pt x="5896" y="4333"/>
                  </a:lnTo>
                  <a:lnTo>
                    <a:pt x="6230" y="4743"/>
                  </a:lnTo>
                  <a:lnTo>
                    <a:pt x="6537" y="5230"/>
                  </a:lnTo>
                  <a:lnTo>
                    <a:pt x="6794" y="5691"/>
                  </a:lnTo>
                  <a:lnTo>
                    <a:pt x="6999" y="6178"/>
                  </a:lnTo>
                  <a:lnTo>
                    <a:pt x="7152" y="6665"/>
                  </a:lnTo>
                  <a:lnTo>
                    <a:pt x="7229" y="7127"/>
                  </a:lnTo>
                  <a:lnTo>
                    <a:pt x="7486" y="6896"/>
                  </a:lnTo>
                  <a:lnTo>
                    <a:pt x="7691" y="6640"/>
                  </a:lnTo>
                  <a:lnTo>
                    <a:pt x="7870" y="6358"/>
                  </a:lnTo>
                  <a:lnTo>
                    <a:pt x="8050" y="6076"/>
                  </a:lnTo>
                  <a:lnTo>
                    <a:pt x="8203" y="5794"/>
                  </a:lnTo>
                  <a:lnTo>
                    <a:pt x="8331" y="5486"/>
                  </a:lnTo>
                  <a:lnTo>
                    <a:pt x="8434" y="5179"/>
                  </a:lnTo>
                  <a:lnTo>
                    <a:pt x="8511" y="4845"/>
                  </a:lnTo>
                  <a:lnTo>
                    <a:pt x="8537" y="4512"/>
                  </a:lnTo>
                  <a:lnTo>
                    <a:pt x="8562" y="4179"/>
                  </a:lnTo>
                  <a:lnTo>
                    <a:pt x="8537" y="3820"/>
                  </a:lnTo>
                  <a:lnTo>
                    <a:pt x="8485" y="3487"/>
                  </a:lnTo>
                  <a:lnTo>
                    <a:pt x="8408" y="3128"/>
                  </a:lnTo>
                  <a:lnTo>
                    <a:pt x="8280" y="2744"/>
                  </a:lnTo>
                  <a:lnTo>
                    <a:pt x="8126" y="2385"/>
                  </a:lnTo>
                  <a:lnTo>
                    <a:pt x="7921" y="2026"/>
                  </a:lnTo>
                  <a:lnTo>
                    <a:pt x="7691" y="1693"/>
                  </a:lnTo>
                  <a:lnTo>
                    <a:pt x="7460" y="1385"/>
                  </a:lnTo>
                  <a:lnTo>
                    <a:pt x="7204" y="1129"/>
                  </a:lnTo>
                  <a:lnTo>
                    <a:pt x="6947" y="872"/>
                  </a:lnTo>
                  <a:lnTo>
                    <a:pt x="6691" y="667"/>
                  </a:lnTo>
                  <a:lnTo>
                    <a:pt x="6409" y="488"/>
                  </a:lnTo>
                  <a:lnTo>
                    <a:pt x="6101" y="360"/>
                  </a:lnTo>
                  <a:lnTo>
                    <a:pt x="5819" y="232"/>
                  </a:lnTo>
                  <a:lnTo>
                    <a:pt x="5512" y="129"/>
                  </a:lnTo>
                  <a:lnTo>
                    <a:pt x="5204" y="52"/>
                  </a:lnTo>
                  <a:lnTo>
                    <a:pt x="4897" y="27"/>
                  </a:lnTo>
                  <a:lnTo>
                    <a:pt x="45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46"/>
            <p:cNvSpPr/>
            <p:nvPr/>
          </p:nvSpPr>
          <p:spPr>
            <a:xfrm>
              <a:off x="1184675" y="2280488"/>
              <a:ext cx="240325" cy="203800"/>
            </a:xfrm>
            <a:custGeom>
              <a:avLst/>
              <a:gdLst/>
              <a:ahLst/>
              <a:cxnLst/>
              <a:rect l="l" t="t" r="r" b="b"/>
              <a:pathLst>
                <a:path w="9613" h="8152" extrusionOk="0">
                  <a:moveTo>
                    <a:pt x="8407" y="1"/>
                  </a:moveTo>
                  <a:lnTo>
                    <a:pt x="0" y="2795"/>
                  </a:lnTo>
                  <a:lnTo>
                    <a:pt x="8125" y="8152"/>
                  </a:lnTo>
                  <a:lnTo>
                    <a:pt x="8407" y="7819"/>
                  </a:lnTo>
                  <a:lnTo>
                    <a:pt x="8638" y="7485"/>
                  </a:lnTo>
                  <a:lnTo>
                    <a:pt x="8869" y="7126"/>
                  </a:lnTo>
                  <a:lnTo>
                    <a:pt x="9048" y="6793"/>
                  </a:lnTo>
                  <a:lnTo>
                    <a:pt x="9202" y="6434"/>
                  </a:lnTo>
                  <a:lnTo>
                    <a:pt x="9330" y="6076"/>
                  </a:lnTo>
                  <a:lnTo>
                    <a:pt x="9433" y="5742"/>
                  </a:lnTo>
                  <a:lnTo>
                    <a:pt x="9510" y="5383"/>
                  </a:lnTo>
                  <a:lnTo>
                    <a:pt x="9561" y="5050"/>
                  </a:lnTo>
                  <a:lnTo>
                    <a:pt x="9587" y="4691"/>
                  </a:lnTo>
                  <a:lnTo>
                    <a:pt x="9612" y="4358"/>
                  </a:lnTo>
                  <a:lnTo>
                    <a:pt x="9612" y="4025"/>
                  </a:lnTo>
                  <a:lnTo>
                    <a:pt x="9561" y="3359"/>
                  </a:lnTo>
                  <a:lnTo>
                    <a:pt x="9458" y="2743"/>
                  </a:lnTo>
                  <a:lnTo>
                    <a:pt x="9305" y="2179"/>
                  </a:lnTo>
                  <a:lnTo>
                    <a:pt x="9151" y="1641"/>
                  </a:lnTo>
                  <a:lnTo>
                    <a:pt x="8971" y="1180"/>
                  </a:lnTo>
                  <a:lnTo>
                    <a:pt x="8818" y="795"/>
                  </a:lnTo>
                  <a:lnTo>
                    <a:pt x="8510" y="206"/>
                  </a:lnTo>
                  <a:lnTo>
                    <a:pt x="8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46"/>
            <p:cNvSpPr/>
            <p:nvPr/>
          </p:nvSpPr>
          <p:spPr>
            <a:xfrm>
              <a:off x="2481650" y="2572063"/>
              <a:ext cx="43600" cy="44875"/>
            </a:xfrm>
            <a:custGeom>
              <a:avLst/>
              <a:gdLst/>
              <a:ahLst/>
              <a:cxnLst/>
              <a:rect l="l" t="t" r="r" b="b"/>
              <a:pathLst>
                <a:path w="1744" h="1795" extrusionOk="0">
                  <a:moveTo>
                    <a:pt x="1180" y="0"/>
                  </a:moveTo>
                  <a:lnTo>
                    <a:pt x="898" y="26"/>
                  </a:lnTo>
                  <a:lnTo>
                    <a:pt x="667" y="77"/>
                  </a:lnTo>
                  <a:lnTo>
                    <a:pt x="462" y="180"/>
                  </a:lnTo>
                  <a:lnTo>
                    <a:pt x="309" y="282"/>
                  </a:lnTo>
                  <a:lnTo>
                    <a:pt x="180" y="410"/>
                  </a:lnTo>
                  <a:lnTo>
                    <a:pt x="78" y="564"/>
                  </a:lnTo>
                  <a:lnTo>
                    <a:pt x="27" y="718"/>
                  </a:lnTo>
                  <a:lnTo>
                    <a:pt x="1" y="897"/>
                  </a:lnTo>
                  <a:lnTo>
                    <a:pt x="27" y="1077"/>
                  </a:lnTo>
                  <a:lnTo>
                    <a:pt x="78" y="1231"/>
                  </a:lnTo>
                  <a:lnTo>
                    <a:pt x="180" y="1384"/>
                  </a:lnTo>
                  <a:lnTo>
                    <a:pt x="309" y="1513"/>
                  </a:lnTo>
                  <a:lnTo>
                    <a:pt x="462" y="1641"/>
                  </a:lnTo>
                  <a:lnTo>
                    <a:pt x="667" y="1718"/>
                  </a:lnTo>
                  <a:lnTo>
                    <a:pt x="898" y="1769"/>
                  </a:lnTo>
                  <a:lnTo>
                    <a:pt x="1180" y="1795"/>
                  </a:lnTo>
                  <a:lnTo>
                    <a:pt x="1308" y="1769"/>
                  </a:lnTo>
                  <a:lnTo>
                    <a:pt x="1436" y="1718"/>
                  </a:lnTo>
                  <a:lnTo>
                    <a:pt x="1539" y="1641"/>
                  </a:lnTo>
                  <a:lnTo>
                    <a:pt x="1616" y="1513"/>
                  </a:lnTo>
                  <a:lnTo>
                    <a:pt x="1667" y="1384"/>
                  </a:lnTo>
                  <a:lnTo>
                    <a:pt x="1718" y="1231"/>
                  </a:lnTo>
                  <a:lnTo>
                    <a:pt x="1744" y="1077"/>
                  </a:lnTo>
                  <a:lnTo>
                    <a:pt x="1744" y="897"/>
                  </a:lnTo>
                  <a:lnTo>
                    <a:pt x="1744" y="718"/>
                  </a:lnTo>
                  <a:lnTo>
                    <a:pt x="1718" y="564"/>
                  </a:lnTo>
                  <a:lnTo>
                    <a:pt x="1667" y="410"/>
                  </a:lnTo>
                  <a:lnTo>
                    <a:pt x="1616" y="282"/>
                  </a:lnTo>
                  <a:lnTo>
                    <a:pt x="1539" y="180"/>
                  </a:lnTo>
                  <a:lnTo>
                    <a:pt x="1436" y="77"/>
                  </a:lnTo>
                  <a:lnTo>
                    <a:pt x="1308" y="26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46"/>
            <p:cNvSpPr/>
            <p:nvPr/>
          </p:nvSpPr>
          <p:spPr>
            <a:xfrm>
              <a:off x="2404125" y="2694463"/>
              <a:ext cx="58350" cy="46150"/>
            </a:xfrm>
            <a:custGeom>
              <a:avLst/>
              <a:gdLst/>
              <a:ahLst/>
              <a:cxnLst/>
              <a:rect l="l" t="t" r="r" b="b"/>
              <a:pathLst>
                <a:path w="2334" h="1846" extrusionOk="0">
                  <a:moveTo>
                    <a:pt x="1154" y="0"/>
                  </a:moveTo>
                  <a:lnTo>
                    <a:pt x="898" y="26"/>
                  </a:lnTo>
                  <a:lnTo>
                    <a:pt x="641" y="77"/>
                  </a:lnTo>
                  <a:lnTo>
                    <a:pt x="462" y="179"/>
                  </a:lnTo>
                  <a:lnTo>
                    <a:pt x="282" y="308"/>
                  </a:lnTo>
                  <a:lnTo>
                    <a:pt x="154" y="436"/>
                  </a:lnTo>
                  <a:lnTo>
                    <a:pt x="77" y="590"/>
                  </a:lnTo>
                  <a:lnTo>
                    <a:pt x="26" y="743"/>
                  </a:lnTo>
                  <a:lnTo>
                    <a:pt x="0" y="923"/>
                  </a:lnTo>
                  <a:lnTo>
                    <a:pt x="26" y="1102"/>
                  </a:lnTo>
                  <a:lnTo>
                    <a:pt x="77" y="1256"/>
                  </a:lnTo>
                  <a:lnTo>
                    <a:pt x="154" y="1410"/>
                  </a:lnTo>
                  <a:lnTo>
                    <a:pt x="282" y="1564"/>
                  </a:lnTo>
                  <a:lnTo>
                    <a:pt x="462" y="1666"/>
                  </a:lnTo>
                  <a:lnTo>
                    <a:pt x="641" y="1769"/>
                  </a:lnTo>
                  <a:lnTo>
                    <a:pt x="898" y="1820"/>
                  </a:lnTo>
                  <a:lnTo>
                    <a:pt x="1154" y="1846"/>
                  </a:lnTo>
                  <a:lnTo>
                    <a:pt x="1436" y="1820"/>
                  </a:lnTo>
                  <a:lnTo>
                    <a:pt x="1667" y="1769"/>
                  </a:lnTo>
                  <a:lnTo>
                    <a:pt x="1872" y="1666"/>
                  </a:lnTo>
                  <a:lnTo>
                    <a:pt x="2025" y="1564"/>
                  </a:lnTo>
                  <a:lnTo>
                    <a:pt x="2154" y="1410"/>
                  </a:lnTo>
                  <a:lnTo>
                    <a:pt x="2256" y="1256"/>
                  </a:lnTo>
                  <a:lnTo>
                    <a:pt x="2307" y="1102"/>
                  </a:lnTo>
                  <a:lnTo>
                    <a:pt x="2333" y="923"/>
                  </a:lnTo>
                  <a:lnTo>
                    <a:pt x="2307" y="743"/>
                  </a:lnTo>
                  <a:lnTo>
                    <a:pt x="2256" y="590"/>
                  </a:lnTo>
                  <a:lnTo>
                    <a:pt x="2154" y="436"/>
                  </a:lnTo>
                  <a:lnTo>
                    <a:pt x="2025" y="308"/>
                  </a:lnTo>
                  <a:lnTo>
                    <a:pt x="1872" y="179"/>
                  </a:lnTo>
                  <a:lnTo>
                    <a:pt x="1667" y="77"/>
                  </a:lnTo>
                  <a:lnTo>
                    <a:pt x="1436" y="26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46"/>
            <p:cNvSpPr/>
            <p:nvPr/>
          </p:nvSpPr>
          <p:spPr>
            <a:xfrm>
              <a:off x="2365025" y="2609213"/>
              <a:ext cx="29500" cy="42975"/>
            </a:xfrm>
            <a:custGeom>
              <a:avLst/>
              <a:gdLst/>
              <a:ahLst/>
              <a:cxnLst/>
              <a:rect l="l" t="t" r="r" b="b"/>
              <a:pathLst>
                <a:path w="1180" h="1719" extrusionOk="0">
                  <a:moveTo>
                    <a:pt x="898" y="1"/>
                  </a:moveTo>
                  <a:lnTo>
                    <a:pt x="667" y="78"/>
                  </a:lnTo>
                  <a:lnTo>
                    <a:pt x="462" y="155"/>
                  </a:lnTo>
                  <a:lnTo>
                    <a:pt x="308" y="257"/>
                  </a:lnTo>
                  <a:lnTo>
                    <a:pt x="180" y="385"/>
                  </a:lnTo>
                  <a:lnTo>
                    <a:pt x="78" y="539"/>
                  </a:lnTo>
                  <a:lnTo>
                    <a:pt x="27" y="693"/>
                  </a:lnTo>
                  <a:lnTo>
                    <a:pt x="1" y="872"/>
                  </a:lnTo>
                  <a:lnTo>
                    <a:pt x="27" y="1026"/>
                  </a:lnTo>
                  <a:lnTo>
                    <a:pt x="78" y="1180"/>
                  </a:lnTo>
                  <a:lnTo>
                    <a:pt x="180" y="1334"/>
                  </a:lnTo>
                  <a:lnTo>
                    <a:pt x="308" y="1462"/>
                  </a:lnTo>
                  <a:lnTo>
                    <a:pt x="462" y="1565"/>
                  </a:lnTo>
                  <a:lnTo>
                    <a:pt x="667" y="1667"/>
                  </a:lnTo>
                  <a:lnTo>
                    <a:pt x="898" y="1718"/>
                  </a:lnTo>
                  <a:lnTo>
                    <a:pt x="1180" y="1718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46"/>
            <p:cNvSpPr/>
            <p:nvPr/>
          </p:nvSpPr>
          <p:spPr>
            <a:xfrm>
              <a:off x="2287500" y="2700863"/>
              <a:ext cx="43600" cy="48075"/>
            </a:xfrm>
            <a:custGeom>
              <a:avLst/>
              <a:gdLst/>
              <a:ahLst/>
              <a:cxnLst/>
              <a:rect l="l" t="t" r="r" b="b"/>
              <a:pathLst>
                <a:path w="1744" h="1923" extrusionOk="0">
                  <a:moveTo>
                    <a:pt x="1154" y="0"/>
                  </a:moveTo>
                  <a:lnTo>
                    <a:pt x="897" y="26"/>
                  </a:lnTo>
                  <a:lnTo>
                    <a:pt x="641" y="103"/>
                  </a:lnTo>
                  <a:lnTo>
                    <a:pt x="462" y="180"/>
                  </a:lnTo>
                  <a:lnTo>
                    <a:pt x="282" y="308"/>
                  </a:lnTo>
                  <a:lnTo>
                    <a:pt x="154" y="462"/>
                  </a:lnTo>
                  <a:lnTo>
                    <a:pt x="77" y="616"/>
                  </a:lnTo>
                  <a:lnTo>
                    <a:pt x="26" y="795"/>
                  </a:lnTo>
                  <a:lnTo>
                    <a:pt x="0" y="949"/>
                  </a:lnTo>
                  <a:lnTo>
                    <a:pt x="26" y="1128"/>
                  </a:lnTo>
                  <a:lnTo>
                    <a:pt x="77" y="1308"/>
                  </a:lnTo>
                  <a:lnTo>
                    <a:pt x="154" y="1461"/>
                  </a:lnTo>
                  <a:lnTo>
                    <a:pt x="282" y="1615"/>
                  </a:lnTo>
                  <a:lnTo>
                    <a:pt x="462" y="1743"/>
                  </a:lnTo>
                  <a:lnTo>
                    <a:pt x="641" y="1820"/>
                  </a:lnTo>
                  <a:lnTo>
                    <a:pt x="897" y="1897"/>
                  </a:lnTo>
                  <a:lnTo>
                    <a:pt x="1154" y="1923"/>
                  </a:lnTo>
                  <a:lnTo>
                    <a:pt x="1308" y="1897"/>
                  </a:lnTo>
                  <a:lnTo>
                    <a:pt x="1410" y="1820"/>
                  </a:lnTo>
                  <a:lnTo>
                    <a:pt x="1513" y="1743"/>
                  </a:lnTo>
                  <a:lnTo>
                    <a:pt x="1590" y="1615"/>
                  </a:lnTo>
                  <a:lnTo>
                    <a:pt x="1666" y="1461"/>
                  </a:lnTo>
                  <a:lnTo>
                    <a:pt x="1718" y="1308"/>
                  </a:lnTo>
                  <a:lnTo>
                    <a:pt x="1743" y="1128"/>
                  </a:lnTo>
                  <a:lnTo>
                    <a:pt x="1743" y="949"/>
                  </a:lnTo>
                  <a:lnTo>
                    <a:pt x="1743" y="795"/>
                  </a:lnTo>
                  <a:lnTo>
                    <a:pt x="1718" y="616"/>
                  </a:lnTo>
                  <a:lnTo>
                    <a:pt x="1666" y="462"/>
                  </a:lnTo>
                  <a:lnTo>
                    <a:pt x="1590" y="308"/>
                  </a:lnTo>
                  <a:lnTo>
                    <a:pt x="1513" y="180"/>
                  </a:lnTo>
                  <a:lnTo>
                    <a:pt x="1410" y="103"/>
                  </a:lnTo>
                  <a:lnTo>
                    <a:pt x="1308" y="26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46"/>
            <p:cNvSpPr/>
            <p:nvPr/>
          </p:nvSpPr>
          <p:spPr>
            <a:xfrm>
              <a:off x="2248400" y="2595138"/>
              <a:ext cx="43600" cy="42300"/>
            </a:xfrm>
            <a:custGeom>
              <a:avLst/>
              <a:gdLst/>
              <a:ahLst/>
              <a:cxnLst/>
              <a:rect l="l" t="t" r="r" b="b"/>
              <a:pathLst>
                <a:path w="1744" h="1692" extrusionOk="0">
                  <a:moveTo>
                    <a:pt x="1180" y="0"/>
                  </a:moveTo>
                  <a:lnTo>
                    <a:pt x="898" y="26"/>
                  </a:lnTo>
                  <a:lnTo>
                    <a:pt x="667" y="77"/>
                  </a:lnTo>
                  <a:lnTo>
                    <a:pt x="462" y="154"/>
                  </a:lnTo>
                  <a:lnTo>
                    <a:pt x="308" y="256"/>
                  </a:lnTo>
                  <a:lnTo>
                    <a:pt x="180" y="385"/>
                  </a:lnTo>
                  <a:lnTo>
                    <a:pt x="78" y="538"/>
                  </a:lnTo>
                  <a:lnTo>
                    <a:pt x="26" y="692"/>
                  </a:lnTo>
                  <a:lnTo>
                    <a:pt x="1" y="846"/>
                  </a:lnTo>
                  <a:lnTo>
                    <a:pt x="26" y="1000"/>
                  </a:lnTo>
                  <a:lnTo>
                    <a:pt x="78" y="1154"/>
                  </a:lnTo>
                  <a:lnTo>
                    <a:pt x="180" y="1307"/>
                  </a:lnTo>
                  <a:lnTo>
                    <a:pt x="308" y="1435"/>
                  </a:lnTo>
                  <a:lnTo>
                    <a:pt x="462" y="1538"/>
                  </a:lnTo>
                  <a:lnTo>
                    <a:pt x="667" y="1615"/>
                  </a:lnTo>
                  <a:lnTo>
                    <a:pt x="898" y="1666"/>
                  </a:lnTo>
                  <a:lnTo>
                    <a:pt x="1180" y="1692"/>
                  </a:lnTo>
                  <a:lnTo>
                    <a:pt x="1308" y="1666"/>
                  </a:lnTo>
                  <a:lnTo>
                    <a:pt x="1436" y="1615"/>
                  </a:lnTo>
                  <a:lnTo>
                    <a:pt x="1539" y="1538"/>
                  </a:lnTo>
                  <a:lnTo>
                    <a:pt x="1616" y="1435"/>
                  </a:lnTo>
                  <a:lnTo>
                    <a:pt x="1667" y="1307"/>
                  </a:lnTo>
                  <a:lnTo>
                    <a:pt x="1718" y="1154"/>
                  </a:lnTo>
                  <a:lnTo>
                    <a:pt x="1744" y="1000"/>
                  </a:lnTo>
                  <a:lnTo>
                    <a:pt x="1744" y="846"/>
                  </a:lnTo>
                  <a:lnTo>
                    <a:pt x="1744" y="692"/>
                  </a:lnTo>
                  <a:lnTo>
                    <a:pt x="1718" y="538"/>
                  </a:lnTo>
                  <a:lnTo>
                    <a:pt x="1667" y="385"/>
                  </a:lnTo>
                  <a:lnTo>
                    <a:pt x="1616" y="256"/>
                  </a:lnTo>
                  <a:lnTo>
                    <a:pt x="1539" y="154"/>
                  </a:lnTo>
                  <a:lnTo>
                    <a:pt x="1436" y="77"/>
                  </a:lnTo>
                  <a:lnTo>
                    <a:pt x="1308" y="26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46"/>
            <p:cNvSpPr/>
            <p:nvPr/>
          </p:nvSpPr>
          <p:spPr>
            <a:xfrm>
              <a:off x="2185600" y="2725213"/>
              <a:ext cx="28875" cy="42950"/>
            </a:xfrm>
            <a:custGeom>
              <a:avLst/>
              <a:gdLst/>
              <a:ahLst/>
              <a:cxnLst/>
              <a:rect l="l" t="t" r="r" b="b"/>
              <a:pathLst>
                <a:path w="1155" h="1718" extrusionOk="0">
                  <a:moveTo>
                    <a:pt x="437" y="0"/>
                  </a:moveTo>
                  <a:lnTo>
                    <a:pt x="308" y="77"/>
                  </a:lnTo>
                  <a:lnTo>
                    <a:pt x="232" y="154"/>
                  </a:lnTo>
                  <a:lnTo>
                    <a:pt x="129" y="257"/>
                  </a:lnTo>
                  <a:lnTo>
                    <a:pt x="78" y="385"/>
                  </a:lnTo>
                  <a:lnTo>
                    <a:pt x="26" y="539"/>
                  </a:lnTo>
                  <a:lnTo>
                    <a:pt x="1" y="692"/>
                  </a:lnTo>
                  <a:lnTo>
                    <a:pt x="1" y="846"/>
                  </a:lnTo>
                  <a:lnTo>
                    <a:pt x="1" y="1026"/>
                  </a:lnTo>
                  <a:lnTo>
                    <a:pt x="26" y="1179"/>
                  </a:lnTo>
                  <a:lnTo>
                    <a:pt x="78" y="1308"/>
                  </a:lnTo>
                  <a:lnTo>
                    <a:pt x="129" y="1436"/>
                  </a:lnTo>
                  <a:lnTo>
                    <a:pt x="232" y="1564"/>
                  </a:lnTo>
                  <a:lnTo>
                    <a:pt x="308" y="1641"/>
                  </a:lnTo>
                  <a:lnTo>
                    <a:pt x="437" y="1692"/>
                  </a:lnTo>
                  <a:lnTo>
                    <a:pt x="565" y="1718"/>
                  </a:lnTo>
                  <a:lnTo>
                    <a:pt x="719" y="1692"/>
                  </a:lnTo>
                  <a:lnTo>
                    <a:pt x="821" y="1641"/>
                  </a:lnTo>
                  <a:lnTo>
                    <a:pt x="924" y="1564"/>
                  </a:lnTo>
                  <a:lnTo>
                    <a:pt x="1000" y="1436"/>
                  </a:lnTo>
                  <a:lnTo>
                    <a:pt x="1077" y="1308"/>
                  </a:lnTo>
                  <a:lnTo>
                    <a:pt x="1129" y="1179"/>
                  </a:lnTo>
                  <a:lnTo>
                    <a:pt x="1154" y="1026"/>
                  </a:lnTo>
                  <a:lnTo>
                    <a:pt x="1154" y="846"/>
                  </a:lnTo>
                  <a:lnTo>
                    <a:pt x="1154" y="692"/>
                  </a:lnTo>
                  <a:lnTo>
                    <a:pt x="1129" y="539"/>
                  </a:lnTo>
                  <a:lnTo>
                    <a:pt x="1077" y="385"/>
                  </a:lnTo>
                  <a:lnTo>
                    <a:pt x="1000" y="257"/>
                  </a:lnTo>
                  <a:lnTo>
                    <a:pt x="924" y="154"/>
                  </a:lnTo>
                  <a:lnTo>
                    <a:pt x="821" y="77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DEA13E1A-454D-AC99-8348-3ACB48D1CD2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4023" y="2333397"/>
            <a:ext cx="6091881" cy="19693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94641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0E339FE-BF6A-6837-354A-7006A5D9C7F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4280" b="8806"/>
          <a:stretch/>
        </p:blipFill>
        <p:spPr>
          <a:xfrm>
            <a:off x="1684867" y="220132"/>
            <a:ext cx="5901265" cy="4470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26305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Heart 10">
            <a:extLst>
              <a:ext uri="{FF2B5EF4-FFF2-40B4-BE49-F238E27FC236}">
                <a16:creationId xmlns:a16="http://schemas.microsoft.com/office/drawing/2014/main" id="{532F3A46-AD4A-1EF8-A3B9-DD93060CEED3}"/>
              </a:ext>
            </a:extLst>
          </p:cNvPr>
          <p:cNvSpPr/>
          <p:nvPr/>
        </p:nvSpPr>
        <p:spPr>
          <a:xfrm>
            <a:off x="3754517" y="181264"/>
            <a:ext cx="1769983" cy="1445266"/>
          </a:xfrm>
          <a:prstGeom prst="hear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4540DCA-4A6B-2536-B990-C788EE3515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2692" y="-128237"/>
            <a:ext cx="3175260" cy="2157062"/>
          </a:xfrm>
          <a:prstGeom prst="rect">
            <a:avLst/>
          </a:prstGeom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7DBA48EB-C576-5C44-C86C-3BD41DA8AB77}"/>
              </a:ext>
            </a:extLst>
          </p:cNvPr>
          <p:cNvSpPr/>
          <p:nvPr/>
        </p:nvSpPr>
        <p:spPr>
          <a:xfrm>
            <a:off x="-1350" y="4321147"/>
            <a:ext cx="551607" cy="3722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2176C04-A365-232D-7B9C-1C9510701831}"/>
              </a:ext>
            </a:extLst>
          </p:cNvPr>
          <p:cNvSpPr/>
          <p:nvPr/>
        </p:nvSpPr>
        <p:spPr>
          <a:xfrm>
            <a:off x="327390" y="4473547"/>
            <a:ext cx="1051963" cy="61038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D815E51B-044C-4B51-11C8-7195C1164FF6}"/>
              </a:ext>
            </a:extLst>
          </p:cNvPr>
          <p:cNvSpPr/>
          <p:nvPr/>
        </p:nvSpPr>
        <p:spPr>
          <a:xfrm>
            <a:off x="-1350" y="4473547"/>
            <a:ext cx="704007" cy="3722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36CC8F0-E0B2-B8EB-2128-6DBFC9604036}"/>
              </a:ext>
            </a:extLst>
          </p:cNvPr>
          <p:cNvSpPr/>
          <p:nvPr/>
        </p:nvSpPr>
        <p:spPr>
          <a:xfrm>
            <a:off x="-1350" y="4170770"/>
            <a:ext cx="250178" cy="3722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7DB64A0-7692-1F7D-F00D-3BEC00B34479}"/>
              </a:ext>
            </a:extLst>
          </p:cNvPr>
          <p:cNvSpPr/>
          <p:nvPr/>
        </p:nvSpPr>
        <p:spPr>
          <a:xfrm>
            <a:off x="123739" y="2515824"/>
            <a:ext cx="8828314" cy="193899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000" dirty="0">
                <a:solidFill>
                  <a:schemeClr val="tx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The Kingdom of Saudi Arabia has committed to protecting 30% of its land and marine areas by 2030.</a:t>
            </a:r>
            <a:endParaRPr lang="en-US" sz="4000" dirty="0">
              <a:solidFill>
                <a:srgbClr val="000000"/>
              </a:solidFill>
              <a:effectLst/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2B7864E-5C2C-4921-BD5F-68F392CF55D9}"/>
              </a:ext>
            </a:extLst>
          </p:cNvPr>
          <p:cNvSpPr/>
          <p:nvPr/>
        </p:nvSpPr>
        <p:spPr>
          <a:xfrm>
            <a:off x="4251130" y="73131"/>
            <a:ext cx="5432634" cy="175432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chemeClr val="bg1"/>
                </a:solidFill>
                <a:effectLst>
                  <a:outerShdw blurRad="38100" dist="19050" dir="2700000" sx="102539" sy="102539" algn="tl" rotWithShape="0">
                    <a:schemeClr val="dk1"/>
                  </a:outerShdw>
                </a:effectLst>
                <a:latin typeface="Gill Sans Ultra Bold" panose="020B0A02020104020203" pitchFamily="34" charset="77"/>
              </a:rPr>
              <a:t>Saudi </a:t>
            </a:r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blipFill dpi="0"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effectLst>
                  <a:outerShdw blurRad="38100" dist="19050" dir="2700000" sx="102539" sy="102539" algn="tl" rotWithShape="0">
                    <a:schemeClr val="dk1"/>
                  </a:outerShdw>
                </a:effectLst>
                <a:latin typeface="Gill Sans Ultra Bold" panose="020B0A02020104020203" pitchFamily="34" charset="77"/>
              </a:rPr>
              <a:t>Arabia</a:t>
            </a:r>
          </a:p>
        </p:txBody>
      </p:sp>
    </p:spTree>
    <p:extLst>
      <p:ext uri="{BB962C8B-B14F-4D97-AF65-F5344CB8AC3E}">
        <p14:creationId xmlns:p14="http://schemas.microsoft.com/office/powerpoint/2010/main" val="114112202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0" name="Google Shape;5580;p61"/>
          <p:cNvGrpSpPr/>
          <p:nvPr/>
        </p:nvGrpSpPr>
        <p:grpSpPr>
          <a:xfrm>
            <a:off x="4544694" y="3215778"/>
            <a:ext cx="511810" cy="568597"/>
            <a:chOff x="8109493" y="2905281"/>
            <a:chExt cx="1007103" cy="1119065"/>
          </a:xfrm>
        </p:grpSpPr>
        <p:sp>
          <p:nvSpPr>
            <p:cNvPr id="5581" name="Google Shape;5581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82" name="Google Shape;5582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583" name="Google Shape;5583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589" name="Google Shape;5589;p61"/>
          <p:cNvSpPr/>
          <p:nvPr/>
        </p:nvSpPr>
        <p:spPr>
          <a:xfrm flipH="1">
            <a:off x="262291" y="4055543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91" name="Google Shape;5591;p61"/>
          <p:cNvGrpSpPr/>
          <p:nvPr/>
        </p:nvGrpSpPr>
        <p:grpSpPr>
          <a:xfrm>
            <a:off x="6532399" y="68395"/>
            <a:ext cx="619721" cy="643391"/>
            <a:chOff x="406450" y="3502000"/>
            <a:chExt cx="1837300" cy="1907475"/>
          </a:xfrm>
        </p:grpSpPr>
        <p:sp>
          <p:nvSpPr>
            <p:cNvPr id="5592" name="Google Shape;5592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61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1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1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1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1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1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1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1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1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1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1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1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1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1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1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1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1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1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9" name="Google Shape;5629;p61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0" name="Google Shape;5630;p61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1" name="Google Shape;5631;p6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32" name="Google Shape;5632;p61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633" name="Google Shape;5633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39" name="Google Shape;5639;p6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0" name="Google Shape;5640;p61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641" name="Google Shape;5641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47" name="Google Shape;5647;p61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8" name="Google Shape;5648;p61"/>
          <p:cNvSpPr/>
          <p:nvPr/>
        </p:nvSpPr>
        <p:spPr>
          <a:xfrm>
            <a:off x="4690028" y="3732225"/>
            <a:ext cx="3847800" cy="263100"/>
          </a:xfrm>
          <a:prstGeom prst="ellipse">
            <a:avLst/>
          </a:prstGeom>
          <a:solidFill>
            <a:srgbClr val="000000">
              <a:alpha val="11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9" name="Google Shape;5649;p61"/>
          <p:cNvGrpSpPr/>
          <p:nvPr/>
        </p:nvGrpSpPr>
        <p:grpSpPr>
          <a:xfrm>
            <a:off x="4114051" y="1614592"/>
            <a:ext cx="4936816" cy="3392096"/>
            <a:chOff x="4854325" y="1936693"/>
            <a:chExt cx="3569700" cy="2142932"/>
          </a:xfrm>
        </p:grpSpPr>
        <p:sp>
          <p:nvSpPr>
            <p:cNvPr id="5650" name="Google Shape;5650;p61"/>
            <p:cNvSpPr/>
            <p:nvPr/>
          </p:nvSpPr>
          <p:spPr>
            <a:xfrm>
              <a:off x="5044093" y="1936693"/>
              <a:ext cx="3190200" cy="1990200"/>
            </a:xfrm>
            <a:prstGeom prst="round2SameRect">
              <a:avLst>
                <a:gd name="adj1" fmla="val 4232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1"/>
            <p:cNvSpPr/>
            <p:nvPr/>
          </p:nvSpPr>
          <p:spPr>
            <a:xfrm rot="10800000">
              <a:off x="4854325" y="3926925"/>
              <a:ext cx="3569700" cy="152700"/>
            </a:xfrm>
            <a:prstGeom prst="round2SameRect">
              <a:avLst>
                <a:gd name="adj1" fmla="val 44955"/>
                <a:gd name="adj2" fmla="val 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1"/>
            <p:cNvSpPr/>
            <p:nvPr/>
          </p:nvSpPr>
          <p:spPr>
            <a:xfrm>
              <a:off x="6606475" y="2021197"/>
              <a:ext cx="65400" cy="65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6" name="Google Shape;5656;p61"/>
          <p:cNvGrpSpPr/>
          <p:nvPr/>
        </p:nvGrpSpPr>
        <p:grpSpPr>
          <a:xfrm flipH="1">
            <a:off x="299948" y="3721821"/>
            <a:ext cx="625471" cy="618114"/>
            <a:chOff x="5149750" y="3034050"/>
            <a:chExt cx="952300" cy="941100"/>
          </a:xfrm>
        </p:grpSpPr>
        <p:sp>
          <p:nvSpPr>
            <p:cNvPr id="5657" name="Google Shape;5657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1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1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1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1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1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1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1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1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61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1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1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1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1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1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9" name="Google Shape;5709;p61"/>
          <p:cNvGrpSpPr/>
          <p:nvPr/>
        </p:nvGrpSpPr>
        <p:grpSpPr>
          <a:xfrm>
            <a:off x="2938773" y="3837491"/>
            <a:ext cx="1007103" cy="1119065"/>
            <a:chOff x="8109493" y="2905281"/>
            <a:chExt cx="1007103" cy="1119065"/>
          </a:xfrm>
        </p:grpSpPr>
        <p:sp>
          <p:nvSpPr>
            <p:cNvPr id="5710" name="Google Shape;5710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11" name="Google Shape;5711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712" name="Google Shape;5712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7" name="Picture 7">
            <a:extLst>
              <a:ext uri="{FF2B5EF4-FFF2-40B4-BE49-F238E27FC236}">
                <a16:creationId xmlns:a16="http://schemas.microsoft.com/office/drawing/2014/main" id="{B1E8A65A-2CE8-F441-AC70-BA7DB59EF1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69295" y="1792585"/>
            <a:ext cx="4199136" cy="2950874"/>
          </a:xfrm>
          <a:prstGeom prst="rect">
            <a:avLst/>
          </a:prstGeom>
        </p:spPr>
      </p:pic>
      <p:sp>
        <p:nvSpPr>
          <p:cNvPr id="5655" name="Google Shape;5655;p61"/>
          <p:cNvSpPr/>
          <p:nvPr/>
        </p:nvSpPr>
        <p:spPr>
          <a:xfrm>
            <a:off x="7286625" y="1614592"/>
            <a:ext cx="1127877" cy="61923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420647D-9FA6-EEA1-0ED2-F6057527218F}"/>
              </a:ext>
            </a:extLst>
          </p:cNvPr>
          <p:cNvSpPr txBox="1"/>
          <p:nvPr/>
        </p:nvSpPr>
        <p:spPr>
          <a:xfrm>
            <a:off x="67600" y="1953143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54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DIN Condensed" pitchFamily="2" charset="0"/>
              </a:rPr>
              <a:t>to</a:t>
            </a:r>
            <a:r>
              <a:rPr lang="en-GB" sz="125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DIN Condensed" pitchFamily="2" charset="0"/>
              </a:rPr>
              <a:t> </a:t>
            </a:r>
            <a:r>
              <a:rPr lang="en-GB" sz="125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watch</a:t>
            </a:r>
            <a:endParaRPr lang="en-SA" sz="12500" dirty="0">
              <a:ln w="0">
                <a:solidFill>
                  <a:srgbClr val="000000"/>
                </a:solidFill>
              </a:ln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5654" name="Google Shape;5654;p61"/>
          <p:cNvSpPr/>
          <p:nvPr/>
        </p:nvSpPr>
        <p:spPr>
          <a:xfrm>
            <a:off x="8327750" y="2164731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5654;p61">
            <a:extLst>
              <a:ext uri="{FF2B5EF4-FFF2-40B4-BE49-F238E27FC236}">
                <a16:creationId xmlns:a16="http://schemas.microsoft.com/office/drawing/2014/main" id="{BDDBED7D-9D1F-6BFC-6359-C646621552A7}"/>
              </a:ext>
            </a:extLst>
          </p:cNvPr>
          <p:cNvSpPr/>
          <p:nvPr/>
        </p:nvSpPr>
        <p:spPr>
          <a:xfrm>
            <a:off x="1785094" y="3747886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5529;p60">
            <a:extLst>
              <a:ext uri="{FF2B5EF4-FFF2-40B4-BE49-F238E27FC236}">
                <a16:creationId xmlns:a16="http://schemas.microsoft.com/office/drawing/2014/main" id="{94F97030-F3FA-45CA-2498-919CB8853246}"/>
              </a:ext>
            </a:extLst>
          </p:cNvPr>
          <p:cNvGrpSpPr/>
          <p:nvPr/>
        </p:nvGrpSpPr>
        <p:grpSpPr>
          <a:xfrm>
            <a:off x="6269292" y="2490868"/>
            <a:ext cx="1727848" cy="1182196"/>
            <a:chOff x="713225" y="2224800"/>
            <a:chExt cx="3514750" cy="1951000"/>
          </a:xfrm>
        </p:grpSpPr>
        <p:sp>
          <p:nvSpPr>
            <p:cNvPr id="6" name="Google Shape;5530;p60">
              <a:extLst>
                <a:ext uri="{FF2B5EF4-FFF2-40B4-BE49-F238E27FC236}">
                  <a16:creationId xmlns:a16="http://schemas.microsoft.com/office/drawing/2014/main" id="{618520F6-FE33-8D81-A17B-D0D3F936751A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extrusionOk="0">
                  <a:moveTo>
                    <a:pt x="17817" y="1"/>
                  </a:move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  <a:lnTo>
                    <a:pt x="178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531;p60">
              <a:extLst>
                <a:ext uri="{FF2B5EF4-FFF2-40B4-BE49-F238E27FC236}">
                  <a16:creationId xmlns:a16="http://schemas.microsoft.com/office/drawing/2014/main" id="{A6BEFA3B-E952-F5E3-D104-75E04AA320A2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fill="none" extrusionOk="0">
                  <a:moveTo>
                    <a:pt x="17817" y="1"/>
                  </a:moveTo>
                  <a:lnTo>
                    <a:pt x="17817" y="1"/>
                  </a:ln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117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532;p60">
              <a:extLst>
                <a:ext uri="{FF2B5EF4-FFF2-40B4-BE49-F238E27FC236}">
                  <a16:creationId xmlns:a16="http://schemas.microsoft.com/office/drawing/2014/main" id="{76B757E6-A5B0-71D2-0DB3-DD983D60CD6C}"/>
                </a:ext>
              </a:extLst>
            </p:cNvPr>
            <p:cNvSpPr/>
            <p:nvPr/>
          </p:nvSpPr>
          <p:spPr>
            <a:xfrm>
              <a:off x="1828350" y="3846250"/>
              <a:ext cx="125000" cy="209375"/>
            </a:xfrm>
            <a:custGeom>
              <a:avLst/>
              <a:gdLst/>
              <a:ahLst/>
              <a:cxnLst/>
              <a:rect l="l" t="t" r="r" b="b"/>
              <a:pathLst>
                <a:path w="5000" h="8375" extrusionOk="0">
                  <a:moveTo>
                    <a:pt x="386" y="0"/>
                  </a:moveTo>
                  <a:lnTo>
                    <a:pt x="279" y="43"/>
                  </a:lnTo>
                  <a:lnTo>
                    <a:pt x="215" y="86"/>
                  </a:lnTo>
                  <a:lnTo>
                    <a:pt x="129" y="150"/>
                  </a:lnTo>
                  <a:lnTo>
                    <a:pt x="65" y="214"/>
                  </a:lnTo>
                  <a:lnTo>
                    <a:pt x="22" y="299"/>
                  </a:lnTo>
                  <a:lnTo>
                    <a:pt x="1" y="406"/>
                  </a:lnTo>
                  <a:lnTo>
                    <a:pt x="1" y="492"/>
                  </a:lnTo>
                  <a:lnTo>
                    <a:pt x="257" y="8246"/>
                  </a:lnTo>
                  <a:lnTo>
                    <a:pt x="4487" y="8374"/>
                  </a:lnTo>
                  <a:lnTo>
                    <a:pt x="4594" y="8374"/>
                  </a:lnTo>
                  <a:lnTo>
                    <a:pt x="4679" y="8332"/>
                  </a:lnTo>
                  <a:lnTo>
                    <a:pt x="4765" y="8289"/>
                  </a:lnTo>
                  <a:lnTo>
                    <a:pt x="4850" y="8246"/>
                  </a:lnTo>
                  <a:lnTo>
                    <a:pt x="4893" y="8161"/>
                  </a:lnTo>
                  <a:lnTo>
                    <a:pt x="4957" y="8097"/>
                  </a:lnTo>
                  <a:lnTo>
                    <a:pt x="4979" y="7990"/>
                  </a:lnTo>
                  <a:lnTo>
                    <a:pt x="5000" y="7904"/>
                  </a:lnTo>
                  <a:lnTo>
                    <a:pt x="4979" y="7798"/>
                  </a:lnTo>
                  <a:lnTo>
                    <a:pt x="4957" y="7712"/>
                  </a:lnTo>
                  <a:lnTo>
                    <a:pt x="4914" y="7627"/>
                  </a:lnTo>
                  <a:lnTo>
                    <a:pt x="4850" y="7541"/>
                  </a:lnTo>
                  <a:lnTo>
                    <a:pt x="4786" y="7477"/>
                  </a:lnTo>
                  <a:lnTo>
                    <a:pt x="4701" y="7435"/>
                  </a:lnTo>
                  <a:lnTo>
                    <a:pt x="4615" y="7413"/>
                  </a:lnTo>
                  <a:lnTo>
                    <a:pt x="4509" y="7392"/>
                  </a:lnTo>
                  <a:lnTo>
                    <a:pt x="1219" y="7285"/>
                  </a:lnTo>
                  <a:lnTo>
                    <a:pt x="984" y="470"/>
                  </a:lnTo>
                  <a:lnTo>
                    <a:pt x="984" y="363"/>
                  </a:lnTo>
                  <a:lnTo>
                    <a:pt x="941" y="278"/>
                  </a:lnTo>
                  <a:lnTo>
                    <a:pt x="898" y="192"/>
                  </a:lnTo>
                  <a:lnTo>
                    <a:pt x="834" y="128"/>
                  </a:lnTo>
                  <a:lnTo>
                    <a:pt x="749" y="64"/>
                  </a:lnTo>
                  <a:lnTo>
                    <a:pt x="663" y="2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533;p60">
              <a:extLst>
                <a:ext uri="{FF2B5EF4-FFF2-40B4-BE49-F238E27FC236}">
                  <a16:creationId xmlns:a16="http://schemas.microsoft.com/office/drawing/2014/main" id="{BA6466B4-54B5-13A1-1D34-981769D15D00}"/>
                </a:ext>
              </a:extLst>
            </p:cNvPr>
            <p:cNvSpPr/>
            <p:nvPr/>
          </p:nvSpPr>
          <p:spPr>
            <a:xfrm>
              <a:off x="1182675" y="2411175"/>
              <a:ext cx="1230000" cy="1512000"/>
            </a:xfrm>
            <a:custGeom>
              <a:avLst/>
              <a:gdLst/>
              <a:ahLst/>
              <a:cxnLst/>
              <a:rect l="l" t="t" r="r" b="b"/>
              <a:pathLst>
                <a:path w="49200" h="60480" extrusionOk="0">
                  <a:moveTo>
                    <a:pt x="22389" y="1"/>
                  </a:moveTo>
                  <a:lnTo>
                    <a:pt x="21384" y="86"/>
                  </a:lnTo>
                  <a:lnTo>
                    <a:pt x="20359" y="193"/>
                  </a:lnTo>
                  <a:lnTo>
                    <a:pt x="19312" y="364"/>
                  </a:lnTo>
                  <a:lnTo>
                    <a:pt x="18778" y="471"/>
                  </a:lnTo>
                  <a:lnTo>
                    <a:pt x="18265" y="599"/>
                  </a:lnTo>
                  <a:lnTo>
                    <a:pt x="17731" y="727"/>
                  </a:lnTo>
                  <a:lnTo>
                    <a:pt x="17176" y="877"/>
                  </a:lnTo>
                  <a:lnTo>
                    <a:pt x="16086" y="1218"/>
                  </a:lnTo>
                  <a:lnTo>
                    <a:pt x="14997" y="1603"/>
                  </a:lnTo>
                  <a:lnTo>
                    <a:pt x="13865" y="2073"/>
                  </a:lnTo>
                  <a:lnTo>
                    <a:pt x="12754" y="2586"/>
                  </a:lnTo>
                  <a:lnTo>
                    <a:pt x="12006" y="2970"/>
                  </a:lnTo>
                  <a:lnTo>
                    <a:pt x="11280" y="3376"/>
                  </a:lnTo>
                  <a:lnTo>
                    <a:pt x="10575" y="3825"/>
                  </a:lnTo>
                  <a:lnTo>
                    <a:pt x="9891" y="4316"/>
                  </a:lnTo>
                  <a:lnTo>
                    <a:pt x="9250" y="4829"/>
                  </a:lnTo>
                  <a:lnTo>
                    <a:pt x="8609" y="5363"/>
                  </a:lnTo>
                  <a:lnTo>
                    <a:pt x="7990" y="5940"/>
                  </a:lnTo>
                  <a:lnTo>
                    <a:pt x="7413" y="6516"/>
                  </a:lnTo>
                  <a:lnTo>
                    <a:pt x="6836" y="7157"/>
                  </a:lnTo>
                  <a:lnTo>
                    <a:pt x="6302" y="7798"/>
                  </a:lnTo>
                  <a:lnTo>
                    <a:pt x="5768" y="8460"/>
                  </a:lnTo>
                  <a:lnTo>
                    <a:pt x="5277" y="9165"/>
                  </a:lnTo>
                  <a:lnTo>
                    <a:pt x="4807" y="9892"/>
                  </a:lnTo>
                  <a:lnTo>
                    <a:pt x="4337" y="10618"/>
                  </a:lnTo>
                  <a:lnTo>
                    <a:pt x="3910" y="11387"/>
                  </a:lnTo>
                  <a:lnTo>
                    <a:pt x="3504" y="12178"/>
                  </a:lnTo>
                  <a:lnTo>
                    <a:pt x="3119" y="12968"/>
                  </a:lnTo>
                  <a:lnTo>
                    <a:pt x="2756" y="13801"/>
                  </a:lnTo>
                  <a:lnTo>
                    <a:pt x="2414" y="14634"/>
                  </a:lnTo>
                  <a:lnTo>
                    <a:pt x="2094" y="15489"/>
                  </a:lnTo>
                  <a:lnTo>
                    <a:pt x="1795" y="16343"/>
                  </a:lnTo>
                  <a:lnTo>
                    <a:pt x="1517" y="17241"/>
                  </a:lnTo>
                  <a:lnTo>
                    <a:pt x="1261" y="18138"/>
                  </a:lnTo>
                  <a:lnTo>
                    <a:pt x="1047" y="19035"/>
                  </a:lnTo>
                  <a:lnTo>
                    <a:pt x="833" y="19954"/>
                  </a:lnTo>
                  <a:lnTo>
                    <a:pt x="641" y="20894"/>
                  </a:lnTo>
                  <a:lnTo>
                    <a:pt x="491" y="21834"/>
                  </a:lnTo>
                  <a:lnTo>
                    <a:pt x="342" y="22774"/>
                  </a:lnTo>
                  <a:lnTo>
                    <a:pt x="235" y="23735"/>
                  </a:lnTo>
                  <a:lnTo>
                    <a:pt x="150" y="24696"/>
                  </a:lnTo>
                  <a:lnTo>
                    <a:pt x="64" y="25658"/>
                  </a:lnTo>
                  <a:lnTo>
                    <a:pt x="21" y="26640"/>
                  </a:lnTo>
                  <a:lnTo>
                    <a:pt x="0" y="27623"/>
                  </a:lnTo>
                  <a:lnTo>
                    <a:pt x="0" y="28606"/>
                  </a:lnTo>
                  <a:lnTo>
                    <a:pt x="21" y="29589"/>
                  </a:lnTo>
                  <a:lnTo>
                    <a:pt x="64" y="30571"/>
                  </a:lnTo>
                  <a:lnTo>
                    <a:pt x="128" y="31554"/>
                  </a:lnTo>
                  <a:lnTo>
                    <a:pt x="214" y="32537"/>
                  </a:lnTo>
                  <a:lnTo>
                    <a:pt x="321" y="33498"/>
                  </a:lnTo>
                  <a:lnTo>
                    <a:pt x="470" y="34481"/>
                  </a:lnTo>
                  <a:lnTo>
                    <a:pt x="620" y="35463"/>
                  </a:lnTo>
                  <a:lnTo>
                    <a:pt x="791" y="36425"/>
                  </a:lnTo>
                  <a:lnTo>
                    <a:pt x="1004" y="37386"/>
                  </a:lnTo>
                  <a:lnTo>
                    <a:pt x="1239" y="38347"/>
                  </a:lnTo>
                  <a:lnTo>
                    <a:pt x="1474" y="39309"/>
                  </a:lnTo>
                  <a:lnTo>
                    <a:pt x="1752" y="40249"/>
                  </a:lnTo>
                  <a:lnTo>
                    <a:pt x="2051" y="41167"/>
                  </a:lnTo>
                  <a:lnTo>
                    <a:pt x="2371" y="42086"/>
                  </a:lnTo>
                  <a:lnTo>
                    <a:pt x="2713" y="43004"/>
                  </a:lnTo>
                  <a:lnTo>
                    <a:pt x="3076" y="43902"/>
                  </a:lnTo>
                  <a:lnTo>
                    <a:pt x="3461" y="44778"/>
                  </a:lnTo>
                  <a:lnTo>
                    <a:pt x="3867" y="45654"/>
                  </a:lnTo>
                  <a:lnTo>
                    <a:pt x="4294" y="46508"/>
                  </a:lnTo>
                  <a:lnTo>
                    <a:pt x="4764" y="47363"/>
                  </a:lnTo>
                  <a:lnTo>
                    <a:pt x="5234" y="48174"/>
                  </a:lnTo>
                  <a:lnTo>
                    <a:pt x="5747" y="48986"/>
                  </a:lnTo>
                  <a:lnTo>
                    <a:pt x="6281" y="49755"/>
                  </a:lnTo>
                  <a:lnTo>
                    <a:pt x="6815" y="50524"/>
                  </a:lnTo>
                  <a:lnTo>
                    <a:pt x="7392" y="51272"/>
                  </a:lnTo>
                  <a:lnTo>
                    <a:pt x="7990" y="51998"/>
                  </a:lnTo>
                  <a:lnTo>
                    <a:pt x="8609" y="52703"/>
                  </a:lnTo>
                  <a:lnTo>
                    <a:pt x="9250" y="53366"/>
                  </a:lnTo>
                  <a:lnTo>
                    <a:pt x="9913" y="54028"/>
                  </a:lnTo>
                  <a:lnTo>
                    <a:pt x="10618" y="54647"/>
                  </a:lnTo>
                  <a:lnTo>
                    <a:pt x="11322" y="55246"/>
                  </a:lnTo>
                  <a:lnTo>
                    <a:pt x="12027" y="55801"/>
                  </a:lnTo>
                  <a:lnTo>
                    <a:pt x="12754" y="56335"/>
                  </a:lnTo>
                  <a:lnTo>
                    <a:pt x="13480" y="56826"/>
                  </a:lnTo>
                  <a:lnTo>
                    <a:pt x="14206" y="57296"/>
                  </a:lnTo>
                  <a:lnTo>
                    <a:pt x="14933" y="57724"/>
                  </a:lnTo>
                  <a:lnTo>
                    <a:pt x="15681" y="58108"/>
                  </a:lnTo>
                  <a:lnTo>
                    <a:pt x="16428" y="58471"/>
                  </a:lnTo>
                  <a:lnTo>
                    <a:pt x="17197" y="58813"/>
                  </a:lnTo>
                  <a:lnTo>
                    <a:pt x="17945" y="59112"/>
                  </a:lnTo>
                  <a:lnTo>
                    <a:pt x="18693" y="59390"/>
                  </a:lnTo>
                  <a:lnTo>
                    <a:pt x="19462" y="59625"/>
                  </a:lnTo>
                  <a:lnTo>
                    <a:pt x="20231" y="59817"/>
                  </a:lnTo>
                  <a:lnTo>
                    <a:pt x="21000" y="60009"/>
                  </a:lnTo>
                  <a:lnTo>
                    <a:pt x="21748" y="60159"/>
                  </a:lnTo>
                  <a:lnTo>
                    <a:pt x="22517" y="60266"/>
                  </a:lnTo>
                  <a:lnTo>
                    <a:pt x="23286" y="60373"/>
                  </a:lnTo>
                  <a:lnTo>
                    <a:pt x="24055" y="60437"/>
                  </a:lnTo>
                  <a:lnTo>
                    <a:pt x="24803" y="60458"/>
                  </a:lnTo>
                  <a:lnTo>
                    <a:pt x="25572" y="60479"/>
                  </a:lnTo>
                  <a:lnTo>
                    <a:pt x="26341" y="60458"/>
                  </a:lnTo>
                  <a:lnTo>
                    <a:pt x="27088" y="60415"/>
                  </a:lnTo>
                  <a:lnTo>
                    <a:pt x="27836" y="60330"/>
                  </a:lnTo>
                  <a:lnTo>
                    <a:pt x="28584" y="60244"/>
                  </a:lnTo>
                  <a:lnTo>
                    <a:pt x="29332" y="60116"/>
                  </a:lnTo>
                  <a:lnTo>
                    <a:pt x="30058" y="59967"/>
                  </a:lnTo>
                  <a:lnTo>
                    <a:pt x="30806" y="59796"/>
                  </a:lnTo>
                  <a:lnTo>
                    <a:pt x="31532" y="59604"/>
                  </a:lnTo>
                  <a:lnTo>
                    <a:pt x="32237" y="59369"/>
                  </a:lnTo>
                  <a:lnTo>
                    <a:pt x="32963" y="59134"/>
                  </a:lnTo>
                  <a:lnTo>
                    <a:pt x="33647" y="58856"/>
                  </a:lnTo>
                  <a:lnTo>
                    <a:pt x="34352" y="58557"/>
                  </a:lnTo>
                  <a:lnTo>
                    <a:pt x="35035" y="58258"/>
                  </a:lnTo>
                  <a:lnTo>
                    <a:pt x="35719" y="57916"/>
                  </a:lnTo>
                  <a:lnTo>
                    <a:pt x="36381" y="57553"/>
                  </a:lnTo>
                  <a:lnTo>
                    <a:pt x="37044" y="57168"/>
                  </a:lnTo>
                  <a:lnTo>
                    <a:pt x="37684" y="56784"/>
                  </a:lnTo>
                  <a:lnTo>
                    <a:pt x="38304" y="56356"/>
                  </a:lnTo>
                  <a:lnTo>
                    <a:pt x="38923" y="55908"/>
                  </a:lnTo>
                  <a:lnTo>
                    <a:pt x="39543" y="55459"/>
                  </a:lnTo>
                  <a:lnTo>
                    <a:pt x="40141" y="54968"/>
                  </a:lnTo>
                  <a:lnTo>
                    <a:pt x="40718" y="54476"/>
                  </a:lnTo>
                  <a:lnTo>
                    <a:pt x="41273" y="53964"/>
                  </a:lnTo>
                  <a:lnTo>
                    <a:pt x="41829" y="53430"/>
                  </a:lnTo>
                  <a:lnTo>
                    <a:pt x="42363" y="52874"/>
                  </a:lnTo>
                  <a:lnTo>
                    <a:pt x="42897" y="52297"/>
                  </a:lnTo>
                  <a:lnTo>
                    <a:pt x="43388" y="51699"/>
                  </a:lnTo>
                  <a:lnTo>
                    <a:pt x="43880" y="51101"/>
                  </a:lnTo>
                  <a:lnTo>
                    <a:pt x="44350" y="50482"/>
                  </a:lnTo>
                  <a:lnTo>
                    <a:pt x="44798" y="49841"/>
                  </a:lnTo>
                  <a:lnTo>
                    <a:pt x="45226" y="49178"/>
                  </a:lnTo>
                  <a:lnTo>
                    <a:pt x="45631" y="48516"/>
                  </a:lnTo>
                  <a:lnTo>
                    <a:pt x="46037" y="47833"/>
                  </a:lnTo>
                  <a:lnTo>
                    <a:pt x="46401" y="47128"/>
                  </a:lnTo>
                  <a:lnTo>
                    <a:pt x="46764" y="46423"/>
                  </a:lnTo>
                  <a:lnTo>
                    <a:pt x="47084" y="45696"/>
                  </a:lnTo>
                  <a:lnTo>
                    <a:pt x="47383" y="44970"/>
                  </a:lnTo>
                  <a:lnTo>
                    <a:pt x="47682" y="44201"/>
                  </a:lnTo>
                  <a:lnTo>
                    <a:pt x="47939" y="43453"/>
                  </a:lnTo>
                  <a:lnTo>
                    <a:pt x="48174" y="42663"/>
                  </a:lnTo>
                  <a:lnTo>
                    <a:pt x="48387" y="41872"/>
                  </a:lnTo>
                  <a:lnTo>
                    <a:pt x="48580" y="41082"/>
                  </a:lnTo>
                  <a:lnTo>
                    <a:pt x="48750" y="40270"/>
                  </a:lnTo>
                  <a:lnTo>
                    <a:pt x="48879" y="39458"/>
                  </a:lnTo>
                  <a:lnTo>
                    <a:pt x="48985" y="38604"/>
                  </a:lnTo>
                  <a:lnTo>
                    <a:pt x="49092" y="37749"/>
                  </a:lnTo>
                  <a:lnTo>
                    <a:pt x="49156" y="36895"/>
                  </a:lnTo>
                  <a:lnTo>
                    <a:pt x="49178" y="35997"/>
                  </a:lnTo>
                  <a:lnTo>
                    <a:pt x="49199" y="35100"/>
                  </a:lnTo>
                  <a:lnTo>
                    <a:pt x="49178" y="34182"/>
                  </a:lnTo>
                  <a:lnTo>
                    <a:pt x="49156" y="33263"/>
                  </a:lnTo>
                  <a:lnTo>
                    <a:pt x="49092" y="32323"/>
                  </a:lnTo>
                  <a:lnTo>
                    <a:pt x="49007" y="31383"/>
                  </a:lnTo>
                  <a:lnTo>
                    <a:pt x="48900" y="30422"/>
                  </a:lnTo>
                  <a:lnTo>
                    <a:pt x="48772" y="29460"/>
                  </a:lnTo>
                  <a:lnTo>
                    <a:pt x="48622" y="28499"/>
                  </a:lnTo>
                  <a:lnTo>
                    <a:pt x="48451" y="27516"/>
                  </a:lnTo>
                  <a:lnTo>
                    <a:pt x="48238" y="26555"/>
                  </a:lnTo>
                  <a:lnTo>
                    <a:pt x="48024" y="25572"/>
                  </a:lnTo>
                  <a:lnTo>
                    <a:pt x="47789" y="24611"/>
                  </a:lnTo>
                  <a:lnTo>
                    <a:pt x="47511" y="23628"/>
                  </a:lnTo>
                  <a:lnTo>
                    <a:pt x="47234" y="22667"/>
                  </a:lnTo>
                  <a:lnTo>
                    <a:pt x="46913" y="21684"/>
                  </a:lnTo>
                  <a:lnTo>
                    <a:pt x="46571" y="20723"/>
                  </a:lnTo>
                  <a:lnTo>
                    <a:pt x="46230" y="19762"/>
                  </a:lnTo>
                  <a:lnTo>
                    <a:pt x="45845" y="18822"/>
                  </a:lnTo>
                  <a:lnTo>
                    <a:pt x="45439" y="17882"/>
                  </a:lnTo>
                  <a:lnTo>
                    <a:pt x="45033" y="16942"/>
                  </a:lnTo>
                  <a:lnTo>
                    <a:pt x="44585" y="16023"/>
                  </a:lnTo>
                  <a:lnTo>
                    <a:pt x="44136" y="15126"/>
                  </a:lnTo>
                  <a:lnTo>
                    <a:pt x="43645" y="14228"/>
                  </a:lnTo>
                  <a:lnTo>
                    <a:pt x="43132" y="13353"/>
                  </a:lnTo>
                  <a:lnTo>
                    <a:pt x="42619" y="12477"/>
                  </a:lnTo>
                  <a:lnTo>
                    <a:pt x="42064" y="11644"/>
                  </a:lnTo>
                  <a:lnTo>
                    <a:pt x="41508" y="10810"/>
                  </a:lnTo>
                  <a:lnTo>
                    <a:pt x="40932" y="9999"/>
                  </a:lnTo>
                  <a:lnTo>
                    <a:pt x="40312" y="9230"/>
                  </a:lnTo>
                  <a:lnTo>
                    <a:pt x="39693" y="8460"/>
                  </a:lnTo>
                  <a:lnTo>
                    <a:pt x="39052" y="7713"/>
                  </a:lnTo>
                  <a:lnTo>
                    <a:pt x="38389" y="7008"/>
                  </a:lnTo>
                  <a:lnTo>
                    <a:pt x="37706" y="6324"/>
                  </a:lnTo>
                  <a:lnTo>
                    <a:pt x="37022" y="5662"/>
                  </a:lnTo>
                  <a:lnTo>
                    <a:pt x="36296" y="5042"/>
                  </a:lnTo>
                  <a:lnTo>
                    <a:pt x="35570" y="4444"/>
                  </a:lnTo>
                  <a:lnTo>
                    <a:pt x="34800" y="3867"/>
                  </a:lnTo>
                  <a:lnTo>
                    <a:pt x="34031" y="3333"/>
                  </a:lnTo>
                  <a:lnTo>
                    <a:pt x="33241" y="2842"/>
                  </a:lnTo>
                  <a:lnTo>
                    <a:pt x="32429" y="2372"/>
                  </a:lnTo>
                  <a:lnTo>
                    <a:pt x="31596" y="1966"/>
                  </a:lnTo>
                  <a:lnTo>
                    <a:pt x="30763" y="1560"/>
                  </a:lnTo>
                  <a:lnTo>
                    <a:pt x="29887" y="1218"/>
                  </a:lnTo>
                  <a:lnTo>
                    <a:pt x="29011" y="919"/>
                  </a:lnTo>
                  <a:lnTo>
                    <a:pt x="28114" y="642"/>
                  </a:lnTo>
                  <a:lnTo>
                    <a:pt x="27217" y="428"/>
                  </a:lnTo>
                  <a:lnTo>
                    <a:pt x="26277" y="257"/>
                  </a:lnTo>
                  <a:lnTo>
                    <a:pt x="25337" y="108"/>
                  </a:lnTo>
                  <a:lnTo>
                    <a:pt x="24375" y="22"/>
                  </a:lnTo>
                  <a:lnTo>
                    <a:pt x="233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534;p60">
              <a:extLst>
                <a:ext uri="{FF2B5EF4-FFF2-40B4-BE49-F238E27FC236}">
                  <a16:creationId xmlns:a16="http://schemas.microsoft.com/office/drawing/2014/main" id="{CBA0BED3-DE60-7506-5772-A50C4A067CE9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extrusionOk="0">
                  <a:moveTo>
                    <a:pt x="27773" y="1"/>
                  </a:moveTo>
                  <a:lnTo>
                    <a:pt x="27666" y="321"/>
                  </a:lnTo>
                  <a:lnTo>
                    <a:pt x="27516" y="663"/>
                  </a:lnTo>
                  <a:lnTo>
                    <a:pt x="27281" y="1133"/>
                  </a:lnTo>
                  <a:lnTo>
                    <a:pt x="26982" y="1667"/>
                  </a:lnTo>
                  <a:lnTo>
                    <a:pt x="26598" y="2308"/>
                  </a:lnTo>
                  <a:lnTo>
                    <a:pt x="26363" y="2650"/>
                  </a:lnTo>
                  <a:lnTo>
                    <a:pt x="26106" y="2992"/>
                  </a:lnTo>
                  <a:lnTo>
                    <a:pt x="25829" y="3355"/>
                  </a:lnTo>
                  <a:lnTo>
                    <a:pt x="25508" y="3718"/>
                  </a:lnTo>
                  <a:lnTo>
                    <a:pt x="25166" y="4081"/>
                  </a:lnTo>
                  <a:lnTo>
                    <a:pt x="24803" y="4466"/>
                  </a:lnTo>
                  <a:lnTo>
                    <a:pt x="24397" y="4829"/>
                  </a:lnTo>
                  <a:lnTo>
                    <a:pt x="23970" y="5213"/>
                  </a:lnTo>
                  <a:lnTo>
                    <a:pt x="23521" y="5577"/>
                  </a:lnTo>
                  <a:lnTo>
                    <a:pt x="23009" y="5940"/>
                  </a:lnTo>
                  <a:lnTo>
                    <a:pt x="22496" y="6303"/>
                  </a:lnTo>
                  <a:lnTo>
                    <a:pt x="21919" y="6666"/>
                  </a:lnTo>
                  <a:lnTo>
                    <a:pt x="21321" y="6987"/>
                  </a:lnTo>
                  <a:lnTo>
                    <a:pt x="20680" y="7307"/>
                  </a:lnTo>
                  <a:lnTo>
                    <a:pt x="19997" y="7627"/>
                  </a:lnTo>
                  <a:lnTo>
                    <a:pt x="19292" y="7905"/>
                  </a:lnTo>
                  <a:lnTo>
                    <a:pt x="18522" y="8183"/>
                  </a:lnTo>
                  <a:lnTo>
                    <a:pt x="17732" y="8418"/>
                  </a:lnTo>
                  <a:lnTo>
                    <a:pt x="16878" y="8631"/>
                  </a:lnTo>
                  <a:lnTo>
                    <a:pt x="16002" y="8824"/>
                  </a:lnTo>
                  <a:lnTo>
                    <a:pt x="15104" y="8973"/>
                  </a:lnTo>
                  <a:lnTo>
                    <a:pt x="14229" y="9080"/>
                  </a:lnTo>
                  <a:lnTo>
                    <a:pt x="13353" y="9166"/>
                  </a:lnTo>
                  <a:lnTo>
                    <a:pt x="12519" y="9208"/>
                  </a:lnTo>
                  <a:lnTo>
                    <a:pt x="11708" y="9208"/>
                  </a:lnTo>
                  <a:lnTo>
                    <a:pt x="10917" y="9187"/>
                  </a:lnTo>
                  <a:lnTo>
                    <a:pt x="10148" y="9144"/>
                  </a:lnTo>
                  <a:lnTo>
                    <a:pt x="9400" y="9059"/>
                  </a:lnTo>
                  <a:lnTo>
                    <a:pt x="8695" y="8973"/>
                  </a:lnTo>
                  <a:lnTo>
                    <a:pt x="7991" y="8845"/>
                  </a:lnTo>
                  <a:lnTo>
                    <a:pt x="7328" y="8696"/>
                  </a:lnTo>
                  <a:lnTo>
                    <a:pt x="6666" y="8546"/>
                  </a:lnTo>
                  <a:lnTo>
                    <a:pt x="6068" y="8375"/>
                  </a:lnTo>
                  <a:lnTo>
                    <a:pt x="5470" y="8183"/>
                  </a:lnTo>
                  <a:lnTo>
                    <a:pt x="4893" y="7991"/>
                  </a:lnTo>
                  <a:lnTo>
                    <a:pt x="4359" y="7777"/>
                  </a:lnTo>
                  <a:lnTo>
                    <a:pt x="3846" y="7585"/>
                  </a:lnTo>
                  <a:lnTo>
                    <a:pt x="3376" y="7371"/>
                  </a:lnTo>
                  <a:lnTo>
                    <a:pt x="2500" y="6944"/>
                  </a:lnTo>
                  <a:lnTo>
                    <a:pt x="1753" y="6538"/>
                  </a:lnTo>
                  <a:lnTo>
                    <a:pt x="1133" y="6153"/>
                  </a:lnTo>
                  <a:lnTo>
                    <a:pt x="642" y="5833"/>
                  </a:lnTo>
                  <a:lnTo>
                    <a:pt x="300" y="5577"/>
                  </a:lnTo>
                  <a:lnTo>
                    <a:pt x="1" y="5342"/>
                  </a:lnTo>
                  <a:lnTo>
                    <a:pt x="2927" y="18437"/>
                  </a:lnTo>
                  <a:lnTo>
                    <a:pt x="30443" y="13096"/>
                  </a:lnTo>
                  <a:lnTo>
                    <a:pt x="27773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535;p60">
              <a:extLst>
                <a:ext uri="{FF2B5EF4-FFF2-40B4-BE49-F238E27FC236}">
                  <a16:creationId xmlns:a16="http://schemas.microsoft.com/office/drawing/2014/main" id="{147DBFEE-CB2B-9DDB-BE2A-044A3B18A595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fill="none" extrusionOk="0">
                  <a:moveTo>
                    <a:pt x="2927" y="18437"/>
                  </a:moveTo>
                  <a:lnTo>
                    <a:pt x="1" y="5342"/>
                  </a:lnTo>
                  <a:lnTo>
                    <a:pt x="1" y="5342"/>
                  </a:lnTo>
                  <a:lnTo>
                    <a:pt x="300" y="5577"/>
                  </a:lnTo>
                  <a:lnTo>
                    <a:pt x="642" y="5833"/>
                  </a:lnTo>
                  <a:lnTo>
                    <a:pt x="1133" y="6153"/>
                  </a:lnTo>
                  <a:lnTo>
                    <a:pt x="1753" y="6538"/>
                  </a:lnTo>
                  <a:lnTo>
                    <a:pt x="2500" y="6944"/>
                  </a:lnTo>
                  <a:lnTo>
                    <a:pt x="3376" y="7371"/>
                  </a:lnTo>
                  <a:lnTo>
                    <a:pt x="3846" y="7585"/>
                  </a:lnTo>
                  <a:lnTo>
                    <a:pt x="4359" y="7777"/>
                  </a:lnTo>
                  <a:lnTo>
                    <a:pt x="4893" y="7991"/>
                  </a:lnTo>
                  <a:lnTo>
                    <a:pt x="5470" y="8183"/>
                  </a:lnTo>
                  <a:lnTo>
                    <a:pt x="6068" y="8375"/>
                  </a:lnTo>
                  <a:lnTo>
                    <a:pt x="6666" y="8546"/>
                  </a:lnTo>
                  <a:lnTo>
                    <a:pt x="7328" y="8696"/>
                  </a:lnTo>
                  <a:lnTo>
                    <a:pt x="7991" y="8845"/>
                  </a:lnTo>
                  <a:lnTo>
                    <a:pt x="8695" y="8973"/>
                  </a:lnTo>
                  <a:lnTo>
                    <a:pt x="9400" y="9059"/>
                  </a:lnTo>
                  <a:lnTo>
                    <a:pt x="10148" y="9144"/>
                  </a:lnTo>
                  <a:lnTo>
                    <a:pt x="10917" y="9187"/>
                  </a:lnTo>
                  <a:lnTo>
                    <a:pt x="11708" y="9208"/>
                  </a:lnTo>
                  <a:lnTo>
                    <a:pt x="12519" y="9208"/>
                  </a:lnTo>
                  <a:lnTo>
                    <a:pt x="13353" y="9166"/>
                  </a:lnTo>
                  <a:lnTo>
                    <a:pt x="14229" y="9080"/>
                  </a:lnTo>
                  <a:lnTo>
                    <a:pt x="15104" y="8973"/>
                  </a:lnTo>
                  <a:lnTo>
                    <a:pt x="16002" y="8824"/>
                  </a:lnTo>
                  <a:lnTo>
                    <a:pt x="16002" y="8824"/>
                  </a:lnTo>
                  <a:lnTo>
                    <a:pt x="16878" y="8631"/>
                  </a:lnTo>
                  <a:lnTo>
                    <a:pt x="17732" y="8418"/>
                  </a:lnTo>
                  <a:lnTo>
                    <a:pt x="18522" y="8183"/>
                  </a:lnTo>
                  <a:lnTo>
                    <a:pt x="19292" y="7905"/>
                  </a:lnTo>
                  <a:lnTo>
                    <a:pt x="19997" y="7627"/>
                  </a:lnTo>
                  <a:lnTo>
                    <a:pt x="20680" y="7307"/>
                  </a:lnTo>
                  <a:lnTo>
                    <a:pt x="21321" y="6987"/>
                  </a:lnTo>
                  <a:lnTo>
                    <a:pt x="21919" y="6666"/>
                  </a:lnTo>
                  <a:lnTo>
                    <a:pt x="22496" y="6303"/>
                  </a:lnTo>
                  <a:lnTo>
                    <a:pt x="23009" y="5940"/>
                  </a:lnTo>
                  <a:lnTo>
                    <a:pt x="23521" y="5577"/>
                  </a:lnTo>
                  <a:lnTo>
                    <a:pt x="23970" y="5213"/>
                  </a:lnTo>
                  <a:lnTo>
                    <a:pt x="24397" y="4829"/>
                  </a:lnTo>
                  <a:lnTo>
                    <a:pt x="24803" y="4466"/>
                  </a:lnTo>
                  <a:lnTo>
                    <a:pt x="25166" y="4081"/>
                  </a:lnTo>
                  <a:lnTo>
                    <a:pt x="25508" y="3718"/>
                  </a:lnTo>
                  <a:lnTo>
                    <a:pt x="25829" y="3355"/>
                  </a:lnTo>
                  <a:lnTo>
                    <a:pt x="26106" y="2992"/>
                  </a:lnTo>
                  <a:lnTo>
                    <a:pt x="26363" y="2650"/>
                  </a:lnTo>
                  <a:lnTo>
                    <a:pt x="26598" y="2308"/>
                  </a:lnTo>
                  <a:lnTo>
                    <a:pt x="26982" y="1667"/>
                  </a:lnTo>
                  <a:lnTo>
                    <a:pt x="27281" y="1133"/>
                  </a:lnTo>
                  <a:lnTo>
                    <a:pt x="27516" y="663"/>
                  </a:lnTo>
                  <a:lnTo>
                    <a:pt x="27666" y="321"/>
                  </a:lnTo>
                  <a:lnTo>
                    <a:pt x="27773" y="1"/>
                  </a:lnTo>
                  <a:lnTo>
                    <a:pt x="30443" y="130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536;p60">
              <a:extLst>
                <a:ext uri="{FF2B5EF4-FFF2-40B4-BE49-F238E27FC236}">
                  <a16:creationId xmlns:a16="http://schemas.microsoft.com/office/drawing/2014/main" id="{96B18201-142C-C907-AE1E-D3ED4558C02B}"/>
                </a:ext>
              </a:extLst>
            </p:cNvPr>
            <p:cNvSpPr/>
            <p:nvPr/>
          </p:nvSpPr>
          <p:spPr>
            <a:xfrm>
              <a:off x="1347150" y="2665400"/>
              <a:ext cx="886600" cy="583225"/>
            </a:xfrm>
            <a:custGeom>
              <a:avLst/>
              <a:gdLst/>
              <a:ahLst/>
              <a:cxnLst/>
              <a:rect l="l" t="t" r="r" b="b"/>
              <a:pathLst>
                <a:path w="35464" h="23329" extrusionOk="0">
                  <a:moveTo>
                    <a:pt x="29076" y="1"/>
                  </a:moveTo>
                  <a:lnTo>
                    <a:pt x="28521" y="22"/>
                  </a:lnTo>
                  <a:lnTo>
                    <a:pt x="27965" y="86"/>
                  </a:lnTo>
                  <a:lnTo>
                    <a:pt x="27410" y="193"/>
                  </a:lnTo>
                  <a:lnTo>
                    <a:pt x="26854" y="342"/>
                  </a:lnTo>
                  <a:lnTo>
                    <a:pt x="26299" y="535"/>
                  </a:lnTo>
                  <a:lnTo>
                    <a:pt x="25743" y="770"/>
                  </a:lnTo>
                  <a:lnTo>
                    <a:pt x="25209" y="1026"/>
                  </a:lnTo>
                  <a:lnTo>
                    <a:pt x="24654" y="1304"/>
                  </a:lnTo>
                  <a:lnTo>
                    <a:pt x="24120" y="1603"/>
                  </a:lnTo>
                  <a:lnTo>
                    <a:pt x="23607" y="1923"/>
                  </a:lnTo>
                  <a:lnTo>
                    <a:pt x="23073" y="2265"/>
                  </a:lnTo>
                  <a:lnTo>
                    <a:pt x="22582" y="2607"/>
                  </a:lnTo>
                  <a:lnTo>
                    <a:pt x="22090" y="2970"/>
                  </a:lnTo>
                  <a:lnTo>
                    <a:pt x="21620" y="3333"/>
                  </a:lnTo>
                  <a:lnTo>
                    <a:pt x="21172" y="3696"/>
                  </a:lnTo>
                  <a:lnTo>
                    <a:pt x="20317" y="4423"/>
                  </a:lnTo>
                  <a:lnTo>
                    <a:pt x="19548" y="5106"/>
                  </a:lnTo>
                  <a:lnTo>
                    <a:pt x="18907" y="5726"/>
                  </a:lnTo>
                  <a:lnTo>
                    <a:pt x="18373" y="6281"/>
                  </a:lnTo>
                  <a:lnTo>
                    <a:pt x="17967" y="6687"/>
                  </a:lnTo>
                  <a:lnTo>
                    <a:pt x="17647" y="7050"/>
                  </a:lnTo>
                  <a:lnTo>
                    <a:pt x="17113" y="6794"/>
                  </a:lnTo>
                  <a:lnTo>
                    <a:pt x="16515" y="6516"/>
                  </a:lnTo>
                  <a:lnTo>
                    <a:pt x="15703" y="6196"/>
                  </a:lnTo>
                  <a:lnTo>
                    <a:pt x="14720" y="5833"/>
                  </a:lnTo>
                  <a:lnTo>
                    <a:pt x="14186" y="5662"/>
                  </a:lnTo>
                  <a:lnTo>
                    <a:pt x="13609" y="5469"/>
                  </a:lnTo>
                  <a:lnTo>
                    <a:pt x="13011" y="5320"/>
                  </a:lnTo>
                  <a:lnTo>
                    <a:pt x="12391" y="5149"/>
                  </a:lnTo>
                  <a:lnTo>
                    <a:pt x="11751" y="5021"/>
                  </a:lnTo>
                  <a:lnTo>
                    <a:pt x="11088" y="4893"/>
                  </a:lnTo>
                  <a:lnTo>
                    <a:pt x="10405" y="4807"/>
                  </a:lnTo>
                  <a:lnTo>
                    <a:pt x="9721" y="4743"/>
                  </a:lnTo>
                  <a:lnTo>
                    <a:pt x="9037" y="4700"/>
                  </a:lnTo>
                  <a:lnTo>
                    <a:pt x="8332" y="4700"/>
                  </a:lnTo>
                  <a:lnTo>
                    <a:pt x="7649" y="4743"/>
                  </a:lnTo>
                  <a:lnTo>
                    <a:pt x="6965" y="4829"/>
                  </a:lnTo>
                  <a:lnTo>
                    <a:pt x="6282" y="4957"/>
                  </a:lnTo>
                  <a:lnTo>
                    <a:pt x="5940" y="5042"/>
                  </a:lnTo>
                  <a:lnTo>
                    <a:pt x="5619" y="5128"/>
                  </a:lnTo>
                  <a:lnTo>
                    <a:pt x="5278" y="5256"/>
                  </a:lnTo>
                  <a:lnTo>
                    <a:pt x="4957" y="5363"/>
                  </a:lnTo>
                  <a:lnTo>
                    <a:pt x="4637" y="5512"/>
                  </a:lnTo>
                  <a:lnTo>
                    <a:pt x="4316" y="5662"/>
                  </a:lnTo>
                  <a:lnTo>
                    <a:pt x="4017" y="5833"/>
                  </a:lnTo>
                  <a:lnTo>
                    <a:pt x="3697" y="6025"/>
                  </a:lnTo>
                  <a:lnTo>
                    <a:pt x="3398" y="6217"/>
                  </a:lnTo>
                  <a:lnTo>
                    <a:pt x="3120" y="6452"/>
                  </a:lnTo>
                  <a:lnTo>
                    <a:pt x="2821" y="6687"/>
                  </a:lnTo>
                  <a:lnTo>
                    <a:pt x="2564" y="6943"/>
                  </a:lnTo>
                  <a:lnTo>
                    <a:pt x="2287" y="7200"/>
                  </a:lnTo>
                  <a:lnTo>
                    <a:pt x="2030" y="7499"/>
                  </a:lnTo>
                  <a:lnTo>
                    <a:pt x="1774" y="7819"/>
                  </a:lnTo>
                  <a:lnTo>
                    <a:pt x="1539" y="8140"/>
                  </a:lnTo>
                  <a:lnTo>
                    <a:pt x="1304" y="8482"/>
                  </a:lnTo>
                  <a:lnTo>
                    <a:pt x="1090" y="8866"/>
                  </a:lnTo>
                  <a:lnTo>
                    <a:pt x="877" y="9251"/>
                  </a:lnTo>
                  <a:lnTo>
                    <a:pt x="706" y="9635"/>
                  </a:lnTo>
                  <a:lnTo>
                    <a:pt x="535" y="10020"/>
                  </a:lnTo>
                  <a:lnTo>
                    <a:pt x="407" y="10404"/>
                  </a:lnTo>
                  <a:lnTo>
                    <a:pt x="279" y="10810"/>
                  </a:lnTo>
                  <a:lnTo>
                    <a:pt x="193" y="11195"/>
                  </a:lnTo>
                  <a:lnTo>
                    <a:pt x="108" y="11579"/>
                  </a:lnTo>
                  <a:lnTo>
                    <a:pt x="65" y="11985"/>
                  </a:lnTo>
                  <a:lnTo>
                    <a:pt x="22" y="12370"/>
                  </a:lnTo>
                  <a:lnTo>
                    <a:pt x="1" y="12754"/>
                  </a:lnTo>
                  <a:lnTo>
                    <a:pt x="22" y="13139"/>
                  </a:lnTo>
                  <a:lnTo>
                    <a:pt x="44" y="13545"/>
                  </a:lnTo>
                  <a:lnTo>
                    <a:pt x="86" y="13929"/>
                  </a:lnTo>
                  <a:lnTo>
                    <a:pt x="150" y="14314"/>
                  </a:lnTo>
                  <a:lnTo>
                    <a:pt x="236" y="14698"/>
                  </a:lnTo>
                  <a:lnTo>
                    <a:pt x="343" y="15061"/>
                  </a:lnTo>
                  <a:lnTo>
                    <a:pt x="450" y="15446"/>
                  </a:lnTo>
                  <a:lnTo>
                    <a:pt x="599" y="15809"/>
                  </a:lnTo>
                  <a:lnTo>
                    <a:pt x="749" y="16172"/>
                  </a:lnTo>
                  <a:lnTo>
                    <a:pt x="941" y="16535"/>
                  </a:lnTo>
                  <a:lnTo>
                    <a:pt x="1133" y="16899"/>
                  </a:lnTo>
                  <a:lnTo>
                    <a:pt x="1325" y="17240"/>
                  </a:lnTo>
                  <a:lnTo>
                    <a:pt x="1560" y="17582"/>
                  </a:lnTo>
                  <a:lnTo>
                    <a:pt x="1817" y="17924"/>
                  </a:lnTo>
                  <a:lnTo>
                    <a:pt x="2073" y="18266"/>
                  </a:lnTo>
                  <a:lnTo>
                    <a:pt x="2351" y="18586"/>
                  </a:lnTo>
                  <a:lnTo>
                    <a:pt x="2629" y="18907"/>
                  </a:lnTo>
                  <a:lnTo>
                    <a:pt x="2949" y="19206"/>
                  </a:lnTo>
                  <a:lnTo>
                    <a:pt x="3269" y="19526"/>
                  </a:lnTo>
                  <a:lnTo>
                    <a:pt x="3611" y="19804"/>
                  </a:lnTo>
                  <a:lnTo>
                    <a:pt x="3974" y="20103"/>
                  </a:lnTo>
                  <a:lnTo>
                    <a:pt x="4338" y="20381"/>
                  </a:lnTo>
                  <a:lnTo>
                    <a:pt x="4722" y="20637"/>
                  </a:lnTo>
                  <a:lnTo>
                    <a:pt x="5128" y="20894"/>
                  </a:lnTo>
                  <a:lnTo>
                    <a:pt x="5534" y="21129"/>
                  </a:lnTo>
                  <a:lnTo>
                    <a:pt x="5961" y="21364"/>
                  </a:lnTo>
                  <a:lnTo>
                    <a:pt x="6410" y="21599"/>
                  </a:lnTo>
                  <a:lnTo>
                    <a:pt x="6858" y="21812"/>
                  </a:lnTo>
                  <a:lnTo>
                    <a:pt x="7328" y="22004"/>
                  </a:lnTo>
                  <a:lnTo>
                    <a:pt x="7820" y="22197"/>
                  </a:lnTo>
                  <a:lnTo>
                    <a:pt x="8311" y="22368"/>
                  </a:lnTo>
                  <a:lnTo>
                    <a:pt x="8824" y="22517"/>
                  </a:lnTo>
                  <a:lnTo>
                    <a:pt x="9337" y="22667"/>
                  </a:lnTo>
                  <a:lnTo>
                    <a:pt x="9871" y="22795"/>
                  </a:lnTo>
                  <a:lnTo>
                    <a:pt x="10405" y="22923"/>
                  </a:lnTo>
                  <a:lnTo>
                    <a:pt x="10960" y="23030"/>
                  </a:lnTo>
                  <a:lnTo>
                    <a:pt x="11537" y="23115"/>
                  </a:lnTo>
                  <a:lnTo>
                    <a:pt x="12114" y="23179"/>
                  </a:lnTo>
                  <a:lnTo>
                    <a:pt x="12691" y="23243"/>
                  </a:lnTo>
                  <a:lnTo>
                    <a:pt x="13289" y="23286"/>
                  </a:lnTo>
                  <a:lnTo>
                    <a:pt x="13908" y="23308"/>
                  </a:lnTo>
                  <a:lnTo>
                    <a:pt x="14528" y="23329"/>
                  </a:lnTo>
                  <a:lnTo>
                    <a:pt x="15147" y="23308"/>
                  </a:lnTo>
                  <a:lnTo>
                    <a:pt x="15788" y="23286"/>
                  </a:lnTo>
                  <a:lnTo>
                    <a:pt x="16450" y="23243"/>
                  </a:lnTo>
                  <a:lnTo>
                    <a:pt x="17113" y="23179"/>
                  </a:lnTo>
                  <a:lnTo>
                    <a:pt x="17775" y="23094"/>
                  </a:lnTo>
                  <a:lnTo>
                    <a:pt x="18437" y="22987"/>
                  </a:lnTo>
                  <a:lnTo>
                    <a:pt x="19121" y="22859"/>
                  </a:lnTo>
                  <a:lnTo>
                    <a:pt x="19826" y="22709"/>
                  </a:lnTo>
                  <a:lnTo>
                    <a:pt x="20531" y="22560"/>
                  </a:lnTo>
                  <a:lnTo>
                    <a:pt x="21236" y="22368"/>
                  </a:lnTo>
                  <a:lnTo>
                    <a:pt x="21941" y="22154"/>
                  </a:lnTo>
                  <a:lnTo>
                    <a:pt x="22667" y="21940"/>
                  </a:lnTo>
                  <a:lnTo>
                    <a:pt x="23393" y="21684"/>
                  </a:lnTo>
                  <a:lnTo>
                    <a:pt x="24077" y="21428"/>
                  </a:lnTo>
                  <a:lnTo>
                    <a:pt x="24739" y="21150"/>
                  </a:lnTo>
                  <a:lnTo>
                    <a:pt x="25402" y="20872"/>
                  </a:lnTo>
                  <a:lnTo>
                    <a:pt x="26021" y="20573"/>
                  </a:lnTo>
                  <a:lnTo>
                    <a:pt x="26619" y="20274"/>
                  </a:lnTo>
                  <a:lnTo>
                    <a:pt x="27196" y="19954"/>
                  </a:lnTo>
                  <a:lnTo>
                    <a:pt x="27773" y="19633"/>
                  </a:lnTo>
                  <a:lnTo>
                    <a:pt x="28307" y="19291"/>
                  </a:lnTo>
                  <a:lnTo>
                    <a:pt x="28820" y="18950"/>
                  </a:lnTo>
                  <a:lnTo>
                    <a:pt x="29311" y="18608"/>
                  </a:lnTo>
                  <a:lnTo>
                    <a:pt x="29781" y="18245"/>
                  </a:lnTo>
                  <a:lnTo>
                    <a:pt x="30251" y="17881"/>
                  </a:lnTo>
                  <a:lnTo>
                    <a:pt x="30678" y="17497"/>
                  </a:lnTo>
                  <a:lnTo>
                    <a:pt x="31084" y="17134"/>
                  </a:lnTo>
                  <a:lnTo>
                    <a:pt x="31490" y="16728"/>
                  </a:lnTo>
                  <a:lnTo>
                    <a:pt x="31853" y="16343"/>
                  </a:lnTo>
                  <a:lnTo>
                    <a:pt x="32216" y="15937"/>
                  </a:lnTo>
                  <a:lnTo>
                    <a:pt x="32537" y="15553"/>
                  </a:lnTo>
                  <a:lnTo>
                    <a:pt x="32857" y="15126"/>
                  </a:lnTo>
                  <a:lnTo>
                    <a:pt x="33156" y="14720"/>
                  </a:lnTo>
                  <a:lnTo>
                    <a:pt x="33434" y="14314"/>
                  </a:lnTo>
                  <a:lnTo>
                    <a:pt x="33690" y="13886"/>
                  </a:lnTo>
                  <a:lnTo>
                    <a:pt x="33925" y="13481"/>
                  </a:lnTo>
                  <a:lnTo>
                    <a:pt x="34160" y="13053"/>
                  </a:lnTo>
                  <a:lnTo>
                    <a:pt x="34353" y="12626"/>
                  </a:lnTo>
                  <a:lnTo>
                    <a:pt x="34545" y="12199"/>
                  </a:lnTo>
                  <a:lnTo>
                    <a:pt x="34716" y="11793"/>
                  </a:lnTo>
                  <a:lnTo>
                    <a:pt x="34865" y="11366"/>
                  </a:lnTo>
                  <a:lnTo>
                    <a:pt x="34994" y="10938"/>
                  </a:lnTo>
                  <a:lnTo>
                    <a:pt x="35122" y="10511"/>
                  </a:lnTo>
                  <a:lnTo>
                    <a:pt x="35207" y="10105"/>
                  </a:lnTo>
                  <a:lnTo>
                    <a:pt x="35293" y="9678"/>
                  </a:lnTo>
                  <a:lnTo>
                    <a:pt x="35357" y="9251"/>
                  </a:lnTo>
                  <a:lnTo>
                    <a:pt x="35399" y="8845"/>
                  </a:lnTo>
                  <a:lnTo>
                    <a:pt x="35442" y="8439"/>
                  </a:lnTo>
                  <a:lnTo>
                    <a:pt x="35463" y="8033"/>
                  </a:lnTo>
                  <a:lnTo>
                    <a:pt x="35463" y="7627"/>
                  </a:lnTo>
                  <a:lnTo>
                    <a:pt x="35442" y="7243"/>
                  </a:lnTo>
                  <a:lnTo>
                    <a:pt x="35421" y="6837"/>
                  </a:lnTo>
                  <a:lnTo>
                    <a:pt x="35378" y="6452"/>
                  </a:lnTo>
                  <a:lnTo>
                    <a:pt x="35314" y="6068"/>
                  </a:lnTo>
                  <a:lnTo>
                    <a:pt x="35250" y="5704"/>
                  </a:lnTo>
                  <a:lnTo>
                    <a:pt x="35164" y="5341"/>
                  </a:lnTo>
                  <a:lnTo>
                    <a:pt x="35058" y="4978"/>
                  </a:lnTo>
                  <a:lnTo>
                    <a:pt x="34929" y="4636"/>
                  </a:lnTo>
                  <a:lnTo>
                    <a:pt x="34801" y="4294"/>
                  </a:lnTo>
                  <a:lnTo>
                    <a:pt x="34673" y="3953"/>
                  </a:lnTo>
                  <a:lnTo>
                    <a:pt x="34502" y="3632"/>
                  </a:lnTo>
                  <a:lnTo>
                    <a:pt x="34331" y="3312"/>
                  </a:lnTo>
                  <a:lnTo>
                    <a:pt x="34160" y="3013"/>
                  </a:lnTo>
                  <a:lnTo>
                    <a:pt x="33947" y="2735"/>
                  </a:lnTo>
                  <a:lnTo>
                    <a:pt x="33754" y="2436"/>
                  </a:lnTo>
                  <a:lnTo>
                    <a:pt x="33519" y="2180"/>
                  </a:lnTo>
                  <a:lnTo>
                    <a:pt x="33284" y="1923"/>
                  </a:lnTo>
                  <a:lnTo>
                    <a:pt x="33049" y="1688"/>
                  </a:lnTo>
                  <a:lnTo>
                    <a:pt x="32793" y="1453"/>
                  </a:lnTo>
                  <a:lnTo>
                    <a:pt x="32515" y="1240"/>
                  </a:lnTo>
                  <a:lnTo>
                    <a:pt x="32238" y="1026"/>
                  </a:lnTo>
                  <a:lnTo>
                    <a:pt x="31939" y="855"/>
                  </a:lnTo>
                  <a:lnTo>
                    <a:pt x="31640" y="663"/>
                  </a:lnTo>
                  <a:lnTo>
                    <a:pt x="31319" y="513"/>
                  </a:lnTo>
                  <a:lnTo>
                    <a:pt x="30999" y="385"/>
                  </a:lnTo>
                  <a:lnTo>
                    <a:pt x="30657" y="257"/>
                  </a:lnTo>
                  <a:lnTo>
                    <a:pt x="30400" y="171"/>
                  </a:lnTo>
                  <a:lnTo>
                    <a:pt x="30144" y="107"/>
                  </a:lnTo>
                  <a:lnTo>
                    <a:pt x="29866" y="65"/>
                  </a:lnTo>
                  <a:lnTo>
                    <a:pt x="29610" y="22"/>
                  </a:lnTo>
                  <a:lnTo>
                    <a:pt x="29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537;p60">
              <a:extLst>
                <a:ext uri="{FF2B5EF4-FFF2-40B4-BE49-F238E27FC236}">
                  <a16:creationId xmlns:a16="http://schemas.microsoft.com/office/drawing/2014/main" id="{0DD91404-AC67-A3CF-4CCA-0FCAA4530AEA}"/>
                </a:ext>
              </a:extLst>
            </p:cNvPr>
            <p:cNvSpPr/>
            <p:nvPr/>
          </p:nvSpPr>
          <p:spPr>
            <a:xfrm>
              <a:off x="1367450" y="3053150"/>
              <a:ext cx="139950" cy="157575"/>
            </a:xfrm>
            <a:custGeom>
              <a:avLst/>
              <a:gdLst/>
              <a:ahLst/>
              <a:cxnLst/>
              <a:rect l="l" t="t" r="r" b="b"/>
              <a:pathLst>
                <a:path w="5598" h="6303" extrusionOk="0">
                  <a:moveTo>
                    <a:pt x="1774" y="0"/>
                  </a:moveTo>
                  <a:lnTo>
                    <a:pt x="1517" y="21"/>
                  </a:lnTo>
                  <a:lnTo>
                    <a:pt x="1282" y="64"/>
                  </a:lnTo>
                  <a:lnTo>
                    <a:pt x="1069" y="128"/>
                  </a:lnTo>
                  <a:lnTo>
                    <a:pt x="834" y="278"/>
                  </a:lnTo>
                  <a:lnTo>
                    <a:pt x="620" y="427"/>
                  </a:lnTo>
                  <a:lnTo>
                    <a:pt x="449" y="620"/>
                  </a:lnTo>
                  <a:lnTo>
                    <a:pt x="300" y="855"/>
                  </a:lnTo>
                  <a:lnTo>
                    <a:pt x="193" y="1090"/>
                  </a:lnTo>
                  <a:lnTo>
                    <a:pt x="108" y="1367"/>
                  </a:lnTo>
                  <a:lnTo>
                    <a:pt x="43" y="1624"/>
                  </a:lnTo>
                  <a:lnTo>
                    <a:pt x="1" y="1923"/>
                  </a:lnTo>
                  <a:lnTo>
                    <a:pt x="1" y="2222"/>
                  </a:lnTo>
                  <a:lnTo>
                    <a:pt x="1" y="2500"/>
                  </a:lnTo>
                  <a:lnTo>
                    <a:pt x="1" y="2799"/>
                  </a:lnTo>
                  <a:lnTo>
                    <a:pt x="22" y="3098"/>
                  </a:lnTo>
                  <a:lnTo>
                    <a:pt x="129" y="3632"/>
                  </a:lnTo>
                  <a:lnTo>
                    <a:pt x="236" y="4123"/>
                  </a:lnTo>
                  <a:lnTo>
                    <a:pt x="364" y="4550"/>
                  </a:lnTo>
                  <a:lnTo>
                    <a:pt x="449" y="4764"/>
                  </a:lnTo>
                  <a:lnTo>
                    <a:pt x="556" y="4978"/>
                  </a:lnTo>
                  <a:lnTo>
                    <a:pt x="663" y="5170"/>
                  </a:lnTo>
                  <a:lnTo>
                    <a:pt x="791" y="5362"/>
                  </a:lnTo>
                  <a:lnTo>
                    <a:pt x="919" y="5533"/>
                  </a:lnTo>
                  <a:lnTo>
                    <a:pt x="1069" y="5704"/>
                  </a:lnTo>
                  <a:lnTo>
                    <a:pt x="1197" y="5811"/>
                  </a:lnTo>
                  <a:lnTo>
                    <a:pt x="1347" y="5918"/>
                  </a:lnTo>
                  <a:lnTo>
                    <a:pt x="1496" y="6003"/>
                  </a:lnTo>
                  <a:lnTo>
                    <a:pt x="1646" y="6067"/>
                  </a:lnTo>
                  <a:lnTo>
                    <a:pt x="1966" y="6195"/>
                  </a:lnTo>
                  <a:lnTo>
                    <a:pt x="2287" y="6259"/>
                  </a:lnTo>
                  <a:lnTo>
                    <a:pt x="2628" y="6302"/>
                  </a:lnTo>
                  <a:lnTo>
                    <a:pt x="2992" y="6302"/>
                  </a:lnTo>
                  <a:lnTo>
                    <a:pt x="3333" y="6281"/>
                  </a:lnTo>
                  <a:lnTo>
                    <a:pt x="3675" y="6238"/>
                  </a:lnTo>
                  <a:lnTo>
                    <a:pt x="3910" y="6174"/>
                  </a:lnTo>
                  <a:lnTo>
                    <a:pt x="4145" y="6110"/>
                  </a:lnTo>
                  <a:lnTo>
                    <a:pt x="4359" y="6024"/>
                  </a:lnTo>
                  <a:lnTo>
                    <a:pt x="4572" y="5918"/>
                  </a:lnTo>
                  <a:lnTo>
                    <a:pt x="4786" y="5811"/>
                  </a:lnTo>
                  <a:lnTo>
                    <a:pt x="4957" y="5661"/>
                  </a:lnTo>
                  <a:lnTo>
                    <a:pt x="5128" y="5512"/>
                  </a:lnTo>
                  <a:lnTo>
                    <a:pt x="5277" y="5319"/>
                  </a:lnTo>
                  <a:lnTo>
                    <a:pt x="5363" y="5191"/>
                  </a:lnTo>
                  <a:lnTo>
                    <a:pt x="5427" y="5063"/>
                  </a:lnTo>
                  <a:lnTo>
                    <a:pt x="5534" y="4785"/>
                  </a:lnTo>
                  <a:lnTo>
                    <a:pt x="5576" y="4486"/>
                  </a:lnTo>
                  <a:lnTo>
                    <a:pt x="5598" y="4166"/>
                  </a:lnTo>
                  <a:lnTo>
                    <a:pt x="5598" y="3867"/>
                  </a:lnTo>
                  <a:lnTo>
                    <a:pt x="5555" y="3546"/>
                  </a:lnTo>
                  <a:lnTo>
                    <a:pt x="5491" y="3226"/>
                  </a:lnTo>
                  <a:lnTo>
                    <a:pt x="5427" y="2927"/>
                  </a:lnTo>
                  <a:lnTo>
                    <a:pt x="5341" y="2542"/>
                  </a:lnTo>
                  <a:lnTo>
                    <a:pt x="5213" y="2158"/>
                  </a:lnTo>
                  <a:lnTo>
                    <a:pt x="5064" y="1795"/>
                  </a:lnTo>
                  <a:lnTo>
                    <a:pt x="4978" y="1624"/>
                  </a:lnTo>
                  <a:lnTo>
                    <a:pt x="4871" y="1453"/>
                  </a:lnTo>
                  <a:lnTo>
                    <a:pt x="4722" y="1282"/>
                  </a:lnTo>
                  <a:lnTo>
                    <a:pt x="4572" y="1111"/>
                  </a:lnTo>
                  <a:lnTo>
                    <a:pt x="4380" y="940"/>
                  </a:lnTo>
                  <a:lnTo>
                    <a:pt x="4166" y="790"/>
                  </a:lnTo>
                  <a:lnTo>
                    <a:pt x="3931" y="641"/>
                  </a:lnTo>
                  <a:lnTo>
                    <a:pt x="3675" y="491"/>
                  </a:lnTo>
                  <a:lnTo>
                    <a:pt x="3419" y="363"/>
                  </a:lnTo>
                  <a:lnTo>
                    <a:pt x="3141" y="256"/>
                  </a:lnTo>
                  <a:lnTo>
                    <a:pt x="2863" y="171"/>
                  </a:lnTo>
                  <a:lnTo>
                    <a:pt x="2586" y="86"/>
                  </a:lnTo>
                  <a:lnTo>
                    <a:pt x="2308" y="43"/>
                  </a:lnTo>
                  <a:lnTo>
                    <a:pt x="20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538;p60">
              <a:extLst>
                <a:ext uri="{FF2B5EF4-FFF2-40B4-BE49-F238E27FC236}">
                  <a16:creationId xmlns:a16="http://schemas.microsoft.com/office/drawing/2014/main" id="{7B206910-DAD0-8240-41EE-46B7B7C1906A}"/>
                </a:ext>
              </a:extLst>
            </p:cNvPr>
            <p:cNvSpPr/>
            <p:nvPr/>
          </p:nvSpPr>
          <p:spPr>
            <a:xfrm>
              <a:off x="2149875" y="2864600"/>
              <a:ext cx="144225" cy="167725"/>
            </a:xfrm>
            <a:custGeom>
              <a:avLst/>
              <a:gdLst/>
              <a:ahLst/>
              <a:cxnLst/>
              <a:rect l="l" t="t" r="r" b="b"/>
              <a:pathLst>
                <a:path w="5769" h="6709" extrusionOk="0">
                  <a:moveTo>
                    <a:pt x="3547" y="1"/>
                  </a:moveTo>
                  <a:lnTo>
                    <a:pt x="3290" y="22"/>
                  </a:lnTo>
                  <a:lnTo>
                    <a:pt x="3034" y="108"/>
                  </a:lnTo>
                  <a:lnTo>
                    <a:pt x="2778" y="193"/>
                  </a:lnTo>
                  <a:lnTo>
                    <a:pt x="2521" y="321"/>
                  </a:lnTo>
                  <a:lnTo>
                    <a:pt x="2265" y="471"/>
                  </a:lnTo>
                  <a:lnTo>
                    <a:pt x="2030" y="642"/>
                  </a:lnTo>
                  <a:lnTo>
                    <a:pt x="1795" y="834"/>
                  </a:lnTo>
                  <a:lnTo>
                    <a:pt x="1581" y="1026"/>
                  </a:lnTo>
                  <a:lnTo>
                    <a:pt x="1368" y="1219"/>
                  </a:lnTo>
                  <a:lnTo>
                    <a:pt x="1005" y="1625"/>
                  </a:lnTo>
                  <a:lnTo>
                    <a:pt x="705" y="2030"/>
                  </a:lnTo>
                  <a:lnTo>
                    <a:pt x="449" y="2394"/>
                  </a:lnTo>
                  <a:lnTo>
                    <a:pt x="342" y="2607"/>
                  </a:lnTo>
                  <a:lnTo>
                    <a:pt x="235" y="2799"/>
                  </a:lnTo>
                  <a:lnTo>
                    <a:pt x="150" y="3013"/>
                  </a:lnTo>
                  <a:lnTo>
                    <a:pt x="65" y="3227"/>
                  </a:lnTo>
                  <a:lnTo>
                    <a:pt x="22" y="3440"/>
                  </a:lnTo>
                  <a:lnTo>
                    <a:pt x="1" y="3675"/>
                  </a:lnTo>
                  <a:lnTo>
                    <a:pt x="1" y="3846"/>
                  </a:lnTo>
                  <a:lnTo>
                    <a:pt x="1" y="4017"/>
                  </a:lnTo>
                  <a:lnTo>
                    <a:pt x="22" y="4167"/>
                  </a:lnTo>
                  <a:lnTo>
                    <a:pt x="65" y="4338"/>
                  </a:lnTo>
                  <a:lnTo>
                    <a:pt x="171" y="4658"/>
                  </a:lnTo>
                  <a:lnTo>
                    <a:pt x="321" y="4979"/>
                  </a:lnTo>
                  <a:lnTo>
                    <a:pt x="492" y="5256"/>
                  </a:lnTo>
                  <a:lnTo>
                    <a:pt x="705" y="5534"/>
                  </a:lnTo>
                  <a:lnTo>
                    <a:pt x="940" y="5790"/>
                  </a:lnTo>
                  <a:lnTo>
                    <a:pt x="1218" y="6025"/>
                  </a:lnTo>
                  <a:lnTo>
                    <a:pt x="1389" y="6175"/>
                  </a:lnTo>
                  <a:lnTo>
                    <a:pt x="1581" y="6303"/>
                  </a:lnTo>
                  <a:lnTo>
                    <a:pt x="1795" y="6431"/>
                  </a:lnTo>
                  <a:lnTo>
                    <a:pt x="2009" y="6538"/>
                  </a:lnTo>
                  <a:lnTo>
                    <a:pt x="2222" y="6623"/>
                  </a:lnTo>
                  <a:lnTo>
                    <a:pt x="2457" y="6688"/>
                  </a:lnTo>
                  <a:lnTo>
                    <a:pt x="2692" y="6709"/>
                  </a:lnTo>
                  <a:lnTo>
                    <a:pt x="2927" y="6709"/>
                  </a:lnTo>
                  <a:lnTo>
                    <a:pt x="3077" y="6688"/>
                  </a:lnTo>
                  <a:lnTo>
                    <a:pt x="3226" y="6666"/>
                  </a:lnTo>
                  <a:lnTo>
                    <a:pt x="3504" y="6559"/>
                  </a:lnTo>
                  <a:lnTo>
                    <a:pt x="3760" y="6410"/>
                  </a:lnTo>
                  <a:lnTo>
                    <a:pt x="4017" y="6239"/>
                  </a:lnTo>
                  <a:lnTo>
                    <a:pt x="4252" y="6025"/>
                  </a:lnTo>
                  <a:lnTo>
                    <a:pt x="4487" y="5812"/>
                  </a:lnTo>
                  <a:lnTo>
                    <a:pt x="4700" y="5577"/>
                  </a:lnTo>
                  <a:lnTo>
                    <a:pt x="4893" y="5320"/>
                  </a:lnTo>
                  <a:lnTo>
                    <a:pt x="5128" y="5000"/>
                  </a:lnTo>
                  <a:lnTo>
                    <a:pt x="5341" y="4679"/>
                  </a:lnTo>
                  <a:lnTo>
                    <a:pt x="5534" y="4338"/>
                  </a:lnTo>
                  <a:lnTo>
                    <a:pt x="5619" y="4145"/>
                  </a:lnTo>
                  <a:lnTo>
                    <a:pt x="5683" y="3953"/>
                  </a:lnTo>
                  <a:lnTo>
                    <a:pt x="5726" y="3739"/>
                  </a:lnTo>
                  <a:lnTo>
                    <a:pt x="5747" y="3504"/>
                  </a:lnTo>
                  <a:lnTo>
                    <a:pt x="5769" y="3248"/>
                  </a:lnTo>
                  <a:lnTo>
                    <a:pt x="5747" y="2992"/>
                  </a:lnTo>
                  <a:lnTo>
                    <a:pt x="5726" y="2714"/>
                  </a:lnTo>
                  <a:lnTo>
                    <a:pt x="5683" y="2436"/>
                  </a:lnTo>
                  <a:lnTo>
                    <a:pt x="5619" y="2159"/>
                  </a:lnTo>
                  <a:lnTo>
                    <a:pt x="5534" y="1881"/>
                  </a:lnTo>
                  <a:lnTo>
                    <a:pt x="5427" y="1603"/>
                  </a:lnTo>
                  <a:lnTo>
                    <a:pt x="5320" y="1325"/>
                  </a:lnTo>
                  <a:lnTo>
                    <a:pt x="5192" y="1090"/>
                  </a:lnTo>
                  <a:lnTo>
                    <a:pt x="5042" y="855"/>
                  </a:lnTo>
                  <a:lnTo>
                    <a:pt x="4871" y="642"/>
                  </a:lnTo>
                  <a:lnTo>
                    <a:pt x="4700" y="450"/>
                  </a:lnTo>
                  <a:lnTo>
                    <a:pt x="4529" y="300"/>
                  </a:lnTo>
                  <a:lnTo>
                    <a:pt x="4316" y="172"/>
                  </a:lnTo>
                  <a:lnTo>
                    <a:pt x="4081" y="65"/>
                  </a:lnTo>
                  <a:lnTo>
                    <a:pt x="3824" y="22"/>
                  </a:lnTo>
                  <a:lnTo>
                    <a:pt x="35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539;p60">
              <a:extLst>
                <a:ext uri="{FF2B5EF4-FFF2-40B4-BE49-F238E27FC236}">
                  <a16:creationId xmlns:a16="http://schemas.microsoft.com/office/drawing/2014/main" id="{379749A8-3196-671D-7549-DD44BBAA74BB}"/>
                </a:ext>
              </a:extLst>
            </p:cNvPr>
            <p:cNvSpPr/>
            <p:nvPr/>
          </p:nvSpPr>
          <p:spPr>
            <a:xfrm>
              <a:off x="1653175" y="3858000"/>
              <a:ext cx="123950" cy="243025"/>
            </a:xfrm>
            <a:custGeom>
              <a:avLst/>
              <a:gdLst/>
              <a:ahLst/>
              <a:cxnLst/>
              <a:rect l="l" t="t" r="r" b="b"/>
              <a:pathLst>
                <a:path w="4958" h="9721" extrusionOk="0">
                  <a:moveTo>
                    <a:pt x="3974" y="0"/>
                  </a:moveTo>
                  <a:lnTo>
                    <a:pt x="3868" y="22"/>
                  </a:lnTo>
                  <a:lnTo>
                    <a:pt x="3782" y="43"/>
                  </a:lnTo>
                  <a:lnTo>
                    <a:pt x="3697" y="86"/>
                  </a:lnTo>
                  <a:lnTo>
                    <a:pt x="3633" y="150"/>
                  </a:lnTo>
                  <a:lnTo>
                    <a:pt x="3569" y="235"/>
                  </a:lnTo>
                  <a:lnTo>
                    <a:pt x="3526" y="321"/>
                  </a:lnTo>
                  <a:lnTo>
                    <a:pt x="1" y="9293"/>
                  </a:lnTo>
                  <a:lnTo>
                    <a:pt x="4423" y="9720"/>
                  </a:lnTo>
                  <a:lnTo>
                    <a:pt x="4551" y="9720"/>
                  </a:lnTo>
                  <a:lnTo>
                    <a:pt x="4658" y="9699"/>
                  </a:lnTo>
                  <a:lnTo>
                    <a:pt x="4722" y="9656"/>
                  </a:lnTo>
                  <a:lnTo>
                    <a:pt x="4808" y="9592"/>
                  </a:lnTo>
                  <a:lnTo>
                    <a:pt x="4850" y="9528"/>
                  </a:lnTo>
                  <a:lnTo>
                    <a:pt x="4914" y="9464"/>
                  </a:lnTo>
                  <a:lnTo>
                    <a:pt x="4936" y="9379"/>
                  </a:lnTo>
                  <a:lnTo>
                    <a:pt x="4957" y="9272"/>
                  </a:lnTo>
                  <a:lnTo>
                    <a:pt x="4957" y="9186"/>
                  </a:lnTo>
                  <a:lnTo>
                    <a:pt x="4936" y="9079"/>
                  </a:lnTo>
                  <a:lnTo>
                    <a:pt x="4893" y="8994"/>
                  </a:lnTo>
                  <a:lnTo>
                    <a:pt x="4850" y="8909"/>
                  </a:lnTo>
                  <a:lnTo>
                    <a:pt x="4786" y="8844"/>
                  </a:lnTo>
                  <a:lnTo>
                    <a:pt x="4701" y="8802"/>
                  </a:lnTo>
                  <a:lnTo>
                    <a:pt x="4615" y="8759"/>
                  </a:lnTo>
                  <a:lnTo>
                    <a:pt x="4508" y="8738"/>
                  </a:lnTo>
                  <a:lnTo>
                    <a:pt x="1411" y="8439"/>
                  </a:lnTo>
                  <a:lnTo>
                    <a:pt x="4444" y="684"/>
                  </a:lnTo>
                  <a:lnTo>
                    <a:pt x="4466" y="577"/>
                  </a:lnTo>
                  <a:lnTo>
                    <a:pt x="4487" y="492"/>
                  </a:lnTo>
                  <a:lnTo>
                    <a:pt x="4466" y="385"/>
                  </a:lnTo>
                  <a:lnTo>
                    <a:pt x="4444" y="299"/>
                  </a:lnTo>
                  <a:lnTo>
                    <a:pt x="4380" y="214"/>
                  </a:lnTo>
                  <a:lnTo>
                    <a:pt x="4338" y="150"/>
                  </a:lnTo>
                  <a:lnTo>
                    <a:pt x="4252" y="86"/>
                  </a:lnTo>
                  <a:lnTo>
                    <a:pt x="4167" y="43"/>
                  </a:lnTo>
                  <a:lnTo>
                    <a:pt x="4060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540;p60">
              <a:extLst>
                <a:ext uri="{FF2B5EF4-FFF2-40B4-BE49-F238E27FC236}">
                  <a16:creationId xmlns:a16="http://schemas.microsoft.com/office/drawing/2014/main" id="{074F1137-13A3-1A67-A6BD-8DFEEA715850}"/>
                </a:ext>
              </a:extLst>
            </p:cNvPr>
            <p:cNvSpPr/>
            <p:nvPr/>
          </p:nvSpPr>
          <p:spPr>
            <a:xfrm>
              <a:off x="1410175" y="288170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329" y="1"/>
                  </a:moveTo>
                  <a:lnTo>
                    <a:pt x="2180" y="22"/>
                  </a:lnTo>
                  <a:lnTo>
                    <a:pt x="2030" y="43"/>
                  </a:lnTo>
                  <a:lnTo>
                    <a:pt x="1859" y="86"/>
                  </a:lnTo>
                  <a:lnTo>
                    <a:pt x="1710" y="150"/>
                  </a:lnTo>
                  <a:lnTo>
                    <a:pt x="1496" y="257"/>
                  </a:lnTo>
                  <a:lnTo>
                    <a:pt x="1283" y="406"/>
                  </a:lnTo>
                  <a:lnTo>
                    <a:pt x="1090" y="577"/>
                  </a:lnTo>
                  <a:lnTo>
                    <a:pt x="898" y="791"/>
                  </a:lnTo>
                  <a:lnTo>
                    <a:pt x="727" y="1005"/>
                  </a:lnTo>
                  <a:lnTo>
                    <a:pt x="578" y="1240"/>
                  </a:lnTo>
                  <a:lnTo>
                    <a:pt x="449" y="1496"/>
                  </a:lnTo>
                  <a:lnTo>
                    <a:pt x="321" y="1774"/>
                  </a:lnTo>
                  <a:lnTo>
                    <a:pt x="214" y="2030"/>
                  </a:lnTo>
                  <a:lnTo>
                    <a:pt x="129" y="2308"/>
                  </a:lnTo>
                  <a:lnTo>
                    <a:pt x="65" y="2607"/>
                  </a:lnTo>
                  <a:lnTo>
                    <a:pt x="22" y="2885"/>
                  </a:lnTo>
                  <a:lnTo>
                    <a:pt x="1" y="3141"/>
                  </a:lnTo>
                  <a:lnTo>
                    <a:pt x="1" y="3419"/>
                  </a:lnTo>
                  <a:lnTo>
                    <a:pt x="22" y="3654"/>
                  </a:lnTo>
                  <a:lnTo>
                    <a:pt x="65" y="3889"/>
                  </a:lnTo>
                  <a:lnTo>
                    <a:pt x="129" y="4060"/>
                  </a:lnTo>
                  <a:lnTo>
                    <a:pt x="193" y="4209"/>
                  </a:lnTo>
                  <a:lnTo>
                    <a:pt x="278" y="4359"/>
                  </a:lnTo>
                  <a:lnTo>
                    <a:pt x="385" y="4487"/>
                  </a:lnTo>
                  <a:lnTo>
                    <a:pt x="513" y="4615"/>
                  </a:lnTo>
                  <a:lnTo>
                    <a:pt x="684" y="4700"/>
                  </a:lnTo>
                  <a:lnTo>
                    <a:pt x="834" y="4764"/>
                  </a:lnTo>
                  <a:lnTo>
                    <a:pt x="1005" y="4829"/>
                  </a:lnTo>
                  <a:lnTo>
                    <a:pt x="1368" y="4935"/>
                  </a:lnTo>
                  <a:lnTo>
                    <a:pt x="1753" y="4999"/>
                  </a:lnTo>
                  <a:lnTo>
                    <a:pt x="2116" y="5021"/>
                  </a:lnTo>
                  <a:lnTo>
                    <a:pt x="2500" y="5021"/>
                  </a:lnTo>
                  <a:lnTo>
                    <a:pt x="2863" y="4978"/>
                  </a:lnTo>
                  <a:lnTo>
                    <a:pt x="3227" y="4893"/>
                  </a:lnTo>
                  <a:lnTo>
                    <a:pt x="3568" y="4764"/>
                  </a:lnTo>
                  <a:lnTo>
                    <a:pt x="3910" y="4594"/>
                  </a:lnTo>
                  <a:lnTo>
                    <a:pt x="4060" y="4508"/>
                  </a:lnTo>
                  <a:lnTo>
                    <a:pt x="4209" y="4380"/>
                  </a:lnTo>
                  <a:lnTo>
                    <a:pt x="4359" y="4252"/>
                  </a:lnTo>
                  <a:lnTo>
                    <a:pt x="4487" y="4124"/>
                  </a:lnTo>
                  <a:lnTo>
                    <a:pt x="4594" y="3974"/>
                  </a:lnTo>
                  <a:lnTo>
                    <a:pt x="4722" y="3825"/>
                  </a:lnTo>
                  <a:lnTo>
                    <a:pt x="4807" y="3675"/>
                  </a:lnTo>
                  <a:lnTo>
                    <a:pt x="4893" y="3504"/>
                  </a:lnTo>
                  <a:lnTo>
                    <a:pt x="4978" y="3333"/>
                  </a:lnTo>
                  <a:lnTo>
                    <a:pt x="5021" y="3162"/>
                  </a:lnTo>
                  <a:lnTo>
                    <a:pt x="5064" y="2970"/>
                  </a:lnTo>
                  <a:lnTo>
                    <a:pt x="5106" y="2799"/>
                  </a:lnTo>
                  <a:lnTo>
                    <a:pt x="5128" y="2607"/>
                  </a:lnTo>
                  <a:lnTo>
                    <a:pt x="5106" y="2436"/>
                  </a:lnTo>
                  <a:lnTo>
                    <a:pt x="5085" y="2244"/>
                  </a:lnTo>
                  <a:lnTo>
                    <a:pt x="5064" y="2051"/>
                  </a:lnTo>
                  <a:lnTo>
                    <a:pt x="5000" y="1859"/>
                  </a:lnTo>
                  <a:lnTo>
                    <a:pt x="4914" y="1667"/>
                  </a:lnTo>
                  <a:lnTo>
                    <a:pt x="4807" y="1496"/>
                  </a:lnTo>
                  <a:lnTo>
                    <a:pt x="4701" y="1325"/>
                  </a:lnTo>
                  <a:lnTo>
                    <a:pt x="4572" y="1154"/>
                  </a:lnTo>
                  <a:lnTo>
                    <a:pt x="4444" y="1005"/>
                  </a:lnTo>
                  <a:lnTo>
                    <a:pt x="4145" y="727"/>
                  </a:lnTo>
                  <a:lnTo>
                    <a:pt x="3889" y="513"/>
                  </a:lnTo>
                  <a:lnTo>
                    <a:pt x="3590" y="342"/>
                  </a:lnTo>
                  <a:lnTo>
                    <a:pt x="3291" y="193"/>
                  </a:lnTo>
                  <a:lnTo>
                    <a:pt x="2970" y="86"/>
                  </a:lnTo>
                  <a:lnTo>
                    <a:pt x="2650" y="22"/>
                  </a:lnTo>
                  <a:lnTo>
                    <a:pt x="25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541;p60">
              <a:extLst>
                <a:ext uri="{FF2B5EF4-FFF2-40B4-BE49-F238E27FC236}">
                  <a16:creationId xmlns:a16="http://schemas.microsoft.com/office/drawing/2014/main" id="{58EB84C0-9EBD-37C0-D2C2-AA3B12F2CCF9}"/>
                </a:ext>
              </a:extLst>
            </p:cNvPr>
            <p:cNvSpPr/>
            <p:nvPr/>
          </p:nvSpPr>
          <p:spPr>
            <a:xfrm>
              <a:off x="2037725" y="272415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179" y="0"/>
                  </a:moveTo>
                  <a:lnTo>
                    <a:pt x="2030" y="43"/>
                  </a:lnTo>
                  <a:lnTo>
                    <a:pt x="1880" y="86"/>
                  </a:lnTo>
                  <a:lnTo>
                    <a:pt x="1709" y="129"/>
                  </a:lnTo>
                  <a:lnTo>
                    <a:pt x="1496" y="257"/>
                  </a:lnTo>
                  <a:lnTo>
                    <a:pt x="1282" y="406"/>
                  </a:lnTo>
                  <a:lnTo>
                    <a:pt x="1090" y="577"/>
                  </a:lnTo>
                  <a:lnTo>
                    <a:pt x="919" y="770"/>
                  </a:lnTo>
                  <a:lnTo>
                    <a:pt x="748" y="1005"/>
                  </a:lnTo>
                  <a:lnTo>
                    <a:pt x="598" y="1239"/>
                  </a:lnTo>
                  <a:lnTo>
                    <a:pt x="449" y="1496"/>
                  </a:lnTo>
                  <a:lnTo>
                    <a:pt x="321" y="1752"/>
                  </a:lnTo>
                  <a:lnTo>
                    <a:pt x="214" y="2030"/>
                  </a:lnTo>
                  <a:lnTo>
                    <a:pt x="128" y="2308"/>
                  </a:lnTo>
                  <a:lnTo>
                    <a:pt x="64" y="2585"/>
                  </a:lnTo>
                  <a:lnTo>
                    <a:pt x="22" y="2863"/>
                  </a:lnTo>
                  <a:lnTo>
                    <a:pt x="0" y="3141"/>
                  </a:lnTo>
                  <a:lnTo>
                    <a:pt x="0" y="3397"/>
                  </a:lnTo>
                  <a:lnTo>
                    <a:pt x="22" y="3654"/>
                  </a:lnTo>
                  <a:lnTo>
                    <a:pt x="86" y="3889"/>
                  </a:lnTo>
                  <a:lnTo>
                    <a:pt x="128" y="4059"/>
                  </a:lnTo>
                  <a:lnTo>
                    <a:pt x="193" y="4209"/>
                  </a:lnTo>
                  <a:lnTo>
                    <a:pt x="278" y="4358"/>
                  </a:lnTo>
                  <a:lnTo>
                    <a:pt x="385" y="4487"/>
                  </a:lnTo>
                  <a:lnTo>
                    <a:pt x="534" y="4615"/>
                  </a:lnTo>
                  <a:lnTo>
                    <a:pt x="684" y="4700"/>
                  </a:lnTo>
                  <a:lnTo>
                    <a:pt x="855" y="4764"/>
                  </a:lnTo>
                  <a:lnTo>
                    <a:pt x="1026" y="4828"/>
                  </a:lnTo>
                  <a:lnTo>
                    <a:pt x="1389" y="4935"/>
                  </a:lnTo>
                  <a:lnTo>
                    <a:pt x="1752" y="4999"/>
                  </a:lnTo>
                  <a:lnTo>
                    <a:pt x="2137" y="5021"/>
                  </a:lnTo>
                  <a:lnTo>
                    <a:pt x="2500" y="5021"/>
                  </a:lnTo>
                  <a:lnTo>
                    <a:pt x="2884" y="4978"/>
                  </a:lnTo>
                  <a:lnTo>
                    <a:pt x="3226" y="4893"/>
                  </a:lnTo>
                  <a:lnTo>
                    <a:pt x="3589" y="4764"/>
                  </a:lnTo>
                  <a:lnTo>
                    <a:pt x="3910" y="4593"/>
                  </a:lnTo>
                  <a:lnTo>
                    <a:pt x="4081" y="4487"/>
                  </a:lnTo>
                  <a:lnTo>
                    <a:pt x="4230" y="4380"/>
                  </a:lnTo>
                  <a:lnTo>
                    <a:pt x="4358" y="4252"/>
                  </a:lnTo>
                  <a:lnTo>
                    <a:pt x="4487" y="4124"/>
                  </a:lnTo>
                  <a:lnTo>
                    <a:pt x="4615" y="3974"/>
                  </a:lnTo>
                  <a:lnTo>
                    <a:pt x="4721" y="3824"/>
                  </a:lnTo>
                  <a:lnTo>
                    <a:pt x="4828" y="3654"/>
                  </a:lnTo>
                  <a:lnTo>
                    <a:pt x="4914" y="3504"/>
                  </a:lnTo>
                  <a:lnTo>
                    <a:pt x="4978" y="3333"/>
                  </a:lnTo>
                  <a:lnTo>
                    <a:pt x="5042" y="3141"/>
                  </a:lnTo>
                  <a:lnTo>
                    <a:pt x="5085" y="2970"/>
                  </a:lnTo>
                  <a:lnTo>
                    <a:pt x="5106" y="2778"/>
                  </a:lnTo>
                  <a:lnTo>
                    <a:pt x="5127" y="2607"/>
                  </a:lnTo>
                  <a:lnTo>
                    <a:pt x="5127" y="2414"/>
                  </a:lnTo>
                  <a:lnTo>
                    <a:pt x="5106" y="2244"/>
                  </a:lnTo>
                  <a:lnTo>
                    <a:pt x="5063" y="2051"/>
                  </a:lnTo>
                  <a:lnTo>
                    <a:pt x="4999" y="1859"/>
                  </a:lnTo>
                  <a:lnTo>
                    <a:pt x="4914" y="1667"/>
                  </a:lnTo>
                  <a:lnTo>
                    <a:pt x="4828" y="1496"/>
                  </a:lnTo>
                  <a:lnTo>
                    <a:pt x="4721" y="1325"/>
                  </a:lnTo>
                  <a:lnTo>
                    <a:pt x="4593" y="1154"/>
                  </a:lnTo>
                  <a:lnTo>
                    <a:pt x="4444" y="1005"/>
                  </a:lnTo>
                  <a:lnTo>
                    <a:pt x="4145" y="705"/>
                  </a:lnTo>
                  <a:lnTo>
                    <a:pt x="3888" y="513"/>
                  </a:lnTo>
                  <a:lnTo>
                    <a:pt x="3611" y="321"/>
                  </a:lnTo>
                  <a:lnTo>
                    <a:pt x="3290" y="193"/>
                  </a:lnTo>
                  <a:lnTo>
                    <a:pt x="2991" y="86"/>
                  </a:lnTo>
                  <a:lnTo>
                    <a:pt x="2671" y="22"/>
                  </a:lnTo>
                  <a:lnTo>
                    <a:pt x="25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542;p60">
              <a:extLst>
                <a:ext uri="{FF2B5EF4-FFF2-40B4-BE49-F238E27FC236}">
                  <a16:creationId xmlns:a16="http://schemas.microsoft.com/office/drawing/2014/main" id="{A2AD72AF-BCFB-CFE1-5FC7-318757E7DF5C}"/>
                </a:ext>
              </a:extLst>
            </p:cNvPr>
            <p:cNvSpPr/>
            <p:nvPr/>
          </p:nvSpPr>
          <p:spPr>
            <a:xfrm>
              <a:off x="1276650" y="27086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9593" y="984"/>
                  </a:moveTo>
                  <a:lnTo>
                    <a:pt x="10020" y="1005"/>
                  </a:lnTo>
                  <a:lnTo>
                    <a:pt x="10469" y="1048"/>
                  </a:lnTo>
                  <a:lnTo>
                    <a:pt x="10896" y="1090"/>
                  </a:lnTo>
                  <a:lnTo>
                    <a:pt x="11323" y="1176"/>
                  </a:lnTo>
                  <a:lnTo>
                    <a:pt x="11729" y="1261"/>
                  </a:lnTo>
                  <a:lnTo>
                    <a:pt x="12135" y="1390"/>
                  </a:lnTo>
                  <a:lnTo>
                    <a:pt x="12541" y="1518"/>
                  </a:lnTo>
                  <a:lnTo>
                    <a:pt x="12926" y="1667"/>
                  </a:lnTo>
                  <a:lnTo>
                    <a:pt x="13310" y="1838"/>
                  </a:lnTo>
                  <a:lnTo>
                    <a:pt x="13673" y="2030"/>
                  </a:lnTo>
                  <a:lnTo>
                    <a:pt x="14036" y="2244"/>
                  </a:lnTo>
                  <a:lnTo>
                    <a:pt x="14400" y="2458"/>
                  </a:lnTo>
                  <a:lnTo>
                    <a:pt x="14720" y="2714"/>
                  </a:lnTo>
                  <a:lnTo>
                    <a:pt x="15062" y="2970"/>
                  </a:lnTo>
                  <a:lnTo>
                    <a:pt x="15361" y="3227"/>
                  </a:lnTo>
                  <a:lnTo>
                    <a:pt x="15660" y="3526"/>
                  </a:lnTo>
                  <a:lnTo>
                    <a:pt x="15959" y="3825"/>
                  </a:lnTo>
                  <a:lnTo>
                    <a:pt x="16216" y="4124"/>
                  </a:lnTo>
                  <a:lnTo>
                    <a:pt x="16472" y="4444"/>
                  </a:lnTo>
                  <a:lnTo>
                    <a:pt x="16707" y="4786"/>
                  </a:lnTo>
                  <a:lnTo>
                    <a:pt x="16942" y="5149"/>
                  </a:lnTo>
                  <a:lnTo>
                    <a:pt x="17155" y="5491"/>
                  </a:lnTo>
                  <a:lnTo>
                    <a:pt x="17348" y="5876"/>
                  </a:lnTo>
                  <a:lnTo>
                    <a:pt x="17519" y="6260"/>
                  </a:lnTo>
                  <a:lnTo>
                    <a:pt x="17668" y="6645"/>
                  </a:lnTo>
                  <a:lnTo>
                    <a:pt x="17796" y="7051"/>
                  </a:lnTo>
                  <a:lnTo>
                    <a:pt x="17925" y="7457"/>
                  </a:lnTo>
                  <a:lnTo>
                    <a:pt x="18010" y="7863"/>
                  </a:lnTo>
                  <a:lnTo>
                    <a:pt x="18095" y="8290"/>
                  </a:lnTo>
                  <a:lnTo>
                    <a:pt x="18138" y="8717"/>
                  </a:lnTo>
                  <a:lnTo>
                    <a:pt x="18181" y="9166"/>
                  </a:lnTo>
                  <a:lnTo>
                    <a:pt x="18181" y="9593"/>
                  </a:lnTo>
                  <a:lnTo>
                    <a:pt x="18181" y="10042"/>
                  </a:lnTo>
                  <a:lnTo>
                    <a:pt x="18138" y="10469"/>
                  </a:lnTo>
                  <a:lnTo>
                    <a:pt x="18095" y="10896"/>
                  </a:lnTo>
                  <a:lnTo>
                    <a:pt x="18010" y="11323"/>
                  </a:lnTo>
                  <a:lnTo>
                    <a:pt x="17925" y="11751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9" y="12947"/>
                  </a:lnTo>
                  <a:lnTo>
                    <a:pt x="17348" y="13331"/>
                  </a:lnTo>
                  <a:lnTo>
                    <a:pt x="17155" y="13695"/>
                  </a:lnTo>
                  <a:lnTo>
                    <a:pt x="16942" y="14058"/>
                  </a:lnTo>
                  <a:lnTo>
                    <a:pt x="16707" y="14400"/>
                  </a:lnTo>
                  <a:lnTo>
                    <a:pt x="16472" y="14741"/>
                  </a:lnTo>
                  <a:lnTo>
                    <a:pt x="16216" y="15062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1" y="15959"/>
                  </a:lnTo>
                  <a:lnTo>
                    <a:pt x="15062" y="16237"/>
                  </a:lnTo>
                  <a:lnTo>
                    <a:pt x="14720" y="16493"/>
                  </a:lnTo>
                  <a:lnTo>
                    <a:pt x="14400" y="16728"/>
                  </a:lnTo>
                  <a:lnTo>
                    <a:pt x="14036" y="16963"/>
                  </a:lnTo>
                  <a:lnTo>
                    <a:pt x="13673" y="17155"/>
                  </a:lnTo>
                  <a:lnTo>
                    <a:pt x="13310" y="17348"/>
                  </a:lnTo>
                  <a:lnTo>
                    <a:pt x="12926" y="17519"/>
                  </a:lnTo>
                  <a:lnTo>
                    <a:pt x="12541" y="17668"/>
                  </a:lnTo>
                  <a:lnTo>
                    <a:pt x="12135" y="17818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9" y="18159"/>
                  </a:lnTo>
                  <a:lnTo>
                    <a:pt x="10020" y="18181"/>
                  </a:lnTo>
                  <a:lnTo>
                    <a:pt x="9593" y="18202"/>
                  </a:lnTo>
                  <a:lnTo>
                    <a:pt x="9144" y="18181"/>
                  </a:lnTo>
                  <a:lnTo>
                    <a:pt x="8696" y="18159"/>
                  </a:lnTo>
                  <a:lnTo>
                    <a:pt x="8268" y="18095"/>
                  </a:lnTo>
                  <a:lnTo>
                    <a:pt x="7841" y="18031"/>
                  </a:lnTo>
                  <a:lnTo>
                    <a:pt x="7435" y="17924"/>
                  </a:lnTo>
                  <a:lnTo>
                    <a:pt x="7029" y="17818"/>
                  </a:lnTo>
                  <a:lnTo>
                    <a:pt x="6624" y="17668"/>
                  </a:lnTo>
                  <a:lnTo>
                    <a:pt x="6239" y="17519"/>
                  </a:lnTo>
                  <a:lnTo>
                    <a:pt x="5854" y="17348"/>
                  </a:lnTo>
                  <a:lnTo>
                    <a:pt x="5491" y="17155"/>
                  </a:lnTo>
                  <a:lnTo>
                    <a:pt x="5128" y="16963"/>
                  </a:lnTo>
                  <a:lnTo>
                    <a:pt x="4786" y="16728"/>
                  </a:lnTo>
                  <a:lnTo>
                    <a:pt x="4444" y="16493"/>
                  </a:lnTo>
                  <a:lnTo>
                    <a:pt x="4103" y="16237"/>
                  </a:lnTo>
                  <a:lnTo>
                    <a:pt x="3804" y="15959"/>
                  </a:lnTo>
                  <a:lnTo>
                    <a:pt x="3505" y="15681"/>
                  </a:lnTo>
                  <a:lnTo>
                    <a:pt x="3227" y="15382"/>
                  </a:lnTo>
                  <a:lnTo>
                    <a:pt x="2949" y="15062"/>
                  </a:lnTo>
                  <a:lnTo>
                    <a:pt x="2693" y="14741"/>
                  </a:lnTo>
                  <a:lnTo>
                    <a:pt x="2458" y="14400"/>
                  </a:lnTo>
                  <a:lnTo>
                    <a:pt x="2223" y="14058"/>
                  </a:lnTo>
                  <a:lnTo>
                    <a:pt x="2009" y="13695"/>
                  </a:lnTo>
                  <a:lnTo>
                    <a:pt x="1838" y="13331"/>
                  </a:lnTo>
                  <a:lnTo>
                    <a:pt x="1646" y="12947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40" y="11751"/>
                  </a:lnTo>
                  <a:lnTo>
                    <a:pt x="1155" y="11323"/>
                  </a:lnTo>
                  <a:lnTo>
                    <a:pt x="1069" y="10896"/>
                  </a:lnTo>
                  <a:lnTo>
                    <a:pt x="1026" y="10469"/>
                  </a:lnTo>
                  <a:lnTo>
                    <a:pt x="984" y="10042"/>
                  </a:lnTo>
                  <a:lnTo>
                    <a:pt x="984" y="9593"/>
                  </a:lnTo>
                  <a:lnTo>
                    <a:pt x="984" y="9166"/>
                  </a:lnTo>
                  <a:lnTo>
                    <a:pt x="1026" y="8717"/>
                  </a:lnTo>
                  <a:lnTo>
                    <a:pt x="1069" y="8290"/>
                  </a:lnTo>
                  <a:lnTo>
                    <a:pt x="1155" y="7863"/>
                  </a:lnTo>
                  <a:lnTo>
                    <a:pt x="1240" y="7457"/>
                  </a:lnTo>
                  <a:lnTo>
                    <a:pt x="1368" y="7051"/>
                  </a:lnTo>
                  <a:lnTo>
                    <a:pt x="1496" y="6645"/>
                  </a:lnTo>
                  <a:lnTo>
                    <a:pt x="1646" y="6260"/>
                  </a:lnTo>
                  <a:lnTo>
                    <a:pt x="1838" y="5876"/>
                  </a:lnTo>
                  <a:lnTo>
                    <a:pt x="2009" y="5491"/>
                  </a:lnTo>
                  <a:lnTo>
                    <a:pt x="2223" y="5149"/>
                  </a:lnTo>
                  <a:lnTo>
                    <a:pt x="2458" y="4786"/>
                  </a:lnTo>
                  <a:lnTo>
                    <a:pt x="2693" y="4444"/>
                  </a:lnTo>
                  <a:lnTo>
                    <a:pt x="2949" y="4124"/>
                  </a:lnTo>
                  <a:lnTo>
                    <a:pt x="3227" y="3825"/>
                  </a:lnTo>
                  <a:lnTo>
                    <a:pt x="3505" y="3526"/>
                  </a:lnTo>
                  <a:lnTo>
                    <a:pt x="3804" y="3227"/>
                  </a:lnTo>
                  <a:lnTo>
                    <a:pt x="4103" y="2970"/>
                  </a:lnTo>
                  <a:lnTo>
                    <a:pt x="4444" y="2714"/>
                  </a:lnTo>
                  <a:lnTo>
                    <a:pt x="4786" y="2458"/>
                  </a:lnTo>
                  <a:lnTo>
                    <a:pt x="5128" y="2244"/>
                  </a:lnTo>
                  <a:lnTo>
                    <a:pt x="5491" y="2030"/>
                  </a:lnTo>
                  <a:lnTo>
                    <a:pt x="5854" y="1838"/>
                  </a:lnTo>
                  <a:lnTo>
                    <a:pt x="6239" y="1667"/>
                  </a:lnTo>
                  <a:lnTo>
                    <a:pt x="6624" y="1518"/>
                  </a:lnTo>
                  <a:lnTo>
                    <a:pt x="7029" y="1390"/>
                  </a:lnTo>
                  <a:lnTo>
                    <a:pt x="7435" y="1261"/>
                  </a:lnTo>
                  <a:lnTo>
                    <a:pt x="7841" y="1176"/>
                  </a:lnTo>
                  <a:lnTo>
                    <a:pt x="8268" y="1090"/>
                  </a:lnTo>
                  <a:lnTo>
                    <a:pt x="8696" y="1048"/>
                  </a:lnTo>
                  <a:lnTo>
                    <a:pt x="9144" y="1005"/>
                  </a:lnTo>
                  <a:lnTo>
                    <a:pt x="9593" y="984"/>
                  </a:lnTo>
                  <a:close/>
                  <a:moveTo>
                    <a:pt x="9593" y="1"/>
                  </a:moveTo>
                  <a:lnTo>
                    <a:pt x="9080" y="22"/>
                  </a:lnTo>
                  <a:lnTo>
                    <a:pt x="8610" y="65"/>
                  </a:lnTo>
                  <a:lnTo>
                    <a:pt x="8119" y="108"/>
                  </a:lnTo>
                  <a:lnTo>
                    <a:pt x="7649" y="193"/>
                  </a:lnTo>
                  <a:lnTo>
                    <a:pt x="7179" y="300"/>
                  </a:lnTo>
                  <a:lnTo>
                    <a:pt x="6730" y="428"/>
                  </a:lnTo>
                  <a:lnTo>
                    <a:pt x="6282" y="599"/>
                  </a:lnTo>
                  <a:lnTo>
                    <a:pt x="5854" y="770"/>
                  </a:lnTo>
                  <a:lnTo>
                    <a:pt x="5427" y="962"/>
                  </a:lnTo>
                  <a:lnTo>
                    <a:pt x="5021" y="1176"/>
                  </a:lnTo>
                  <a:lnTo>
                    <a:pt x="4615" y="1390"/>
                  </a:lnTo>
                  <a:lnTo>
                    <a:pt x="4231" y="1646"/>
                  </a:lnTo>
                  <a:lnTo>
                    <a:pt x="3846" y="1924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800" y="2821"/>
                  </a:lnTo>
                  <a:lnTo>
                    <a:pt x="2479" y="3141"/>
                  </a:lnTo>
                  <a:lnTo>
                    <a:pt x="2180" y="3504"/>
                  </a:lnTo>
                  <a:lnTo>
                    <a:pt x="1902" y="3868"/>
                  </a:lnTo>
                  <a:lnTo>
                    <a:pt x="1625" y="4231"/>
                  </a:lnTo>
                  <a:lnTo>
                    <a:pt x="1390" y="4637"/>
                  </a:lnTo>
                  <a:lnTo>
                    <a:pt x="1155" y="5021"/>
                  </a:lnTo>
                  <a:lnTo>
                    <a:pt x="941" y="5448"/>
                  </a:lnTo>
                  <a:lnTo>
                    <a:pt x="749" y="5876"/>
                  </a:lnTo>
                  <a:lnTo>
                    <a:pt x="578" y="6303"/>
                  </a:lnTo>
                  <a:lnTo>
                    <a:pt x="428" y="6752"/>
                  </a:lnTo>
                  <a:lnTo>
                    <a:pt x="300" y="7200"/>
                  </a:lnTo>
                  <a:lnTo>
                    <a:pt x="193" y="7670"/>
                  </a:lnTo>
                  <a:lnTo>
                    <a:pt x="108" y="8140"/>
                  </a:lnTo>
                  <a:lnTo>
                    <a:pt x="44" y="8610"/>
                  </a:lnTo>
                  <a:lnTo>
                    <a:pt x="1" y="9102"/>
                  </a:lnTo>
                  <a:lnTo>
                    <a:pt x="1" y="9593"/>
                  </a:lnTo>
                  <a:lnTo>
                    <a:pt x="1" y="10084"/>
                  </a:lnTo>
                  <a:lnTo>
                    <a:pt x="44" y="10576"/>
                  </a:lnTo>
                  <a:lnTo>
                    <a:pt x="108" y="11067"/>
                  </a:lnTo>
                  <a:lnTo>
                    <a:pt x="193" y="11537"/>
                  </a:lnTo>
                  <a:lnTo>
                    <a:pt x="300" y="11986"/>
                  </a:lnTo>
                  <a:lnTo>
                    <a:pt x="428" y="12456"/>
                  </a:lnTo>
                  <a:lnTo>
                    <a:pt x="578" y="12883"/>
                  </a:lnTo>
                  <a:lnTo>
                    <a:pt x="749" y="13331"/>
                  </a:lnTo>
                  <a:lnTo>
                    <a:pt x="941" y="13759"/>
                  </a:lnTo>
                  <a:lnTo>
                    <a:pt x="1155" y="14165"/>
                  </a:lnTo>
                  <a:lnTo>
                    <a:pt x="1390" y="14570"/>
                  </a:lnTo>
                  <a:lnTo>
                    <a:pt x="1625" y="14955"/>
                  </a:lnTo>
                  <a:lnTo>
                    <a:pt x="1902" y="15340"/>
                  </a:lnTo>
                  <a:lnTo>
                    <a:pt x="2180" y="15703"/>
                  </a:lnTo>
                  <a:lnTo>
                    <a:pt x="2479" y="16045"/>
                  </a:lnTo>
                  <a:lnTo>
                    <a:pt x="2800" y="16386"/>
                  </a:lnTo>
                  <a:lnTo>
                    <a:pt x="3141" y="16685"/>
                  </a:lnTo>
                  <a:lnTo>
                    <a:pt x="3483" y="17006"/>
                  </a:lnTo>
                  <a:lnTo>
                    <a:pt x="3846" y="17284"/>
                  </a:lnTo>
                  <a:lnTo>
                    <a:pt x="4231" y="17540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5"/>
                  </a:lnTo>
                  <a:lnTo>
                    <a:pt x="5854" y="18437"/>
                  </a:lnTo>
                  <a:lnTo>
                    <a:pt x="6282" y="18608"/>
                  </a:lnTo>
                  <a:lnTo>
                    <a:pt x="6730" y="18758"/>
                  </a:lnTo>
                  <a:lnTo>
                    <a:pt x="7179" y="18886"/>
                  </a:lnTo>
                  <a:lnTo>
                    <a:pt x="7649" y="18993"/>
                  </a:lnTo>
                  <a:lnTo>
                    <a:pt x="8119" y="19078"/>
                  </a:lnTo>
                  <a:lnTo>
                    <a:pt x="8610" y="19142"/>
                  </a:lnTo>
                  <a:lnTo>
                    <a:pt x="9080" y="19185"/>
                  </a:lnTo>
                  <a:lnTo>
                    <a:pt x="10084" y="19185"/>
                  </a:lnTo>
                  <a:lnTo>
                    <a:pt x="10554" y="19142"/>
                  </a:lnTo>
                  <a:lnTo>
                    <a:pt x="11046" y="19078"/>
                  </a:lnTo>
                  <a:lnTo>
                    <a:pt x="11516" y="18993"/>
                  </a:lnTo>
                  <a:lnTo>
                    <a:pt x="11986" y="18886"/>
                  </a:lnTo>
                  <a:lnTo>
                    <a:pt x="12434" y="18758"/>
                  </a:lnTo>
                  <a:lnTo>
                    <a:pt x="12883" y="18608"/>
                  </a:lnTo>
                  <a:lnTo>
                    <a:pt x="13310" y="18437"/>
                  </a:lnTo>
                  <a:lnTo>
                    <a:pt x="13737" y="18245"/>
                  </a:lnTo>
                  <a:lnTo>
                    <a:pt x="14143" y="18031"/>
                  </a:lnTo>
                  <a:lnTo>
                    <a:pt x="14549" y="17796"/>
                  </a:lnTo>
                  <a:lnTo>
                    <a:pt x="14934" y="17540"/>
                  </a:lnTo>
                  <a:lnTo>
                    <a:pt x="15318" y="17284"/>
                  </a:lnTo>
                  <a:lnTo>
                    <a:pt x="15681" y="17006"/>
                  </a:lnTo>
                  <a:lnTo>
                    <a:pt x="16023" y="16685"/>
                  </a:lnTo>
                  <a:lnTo>
                    <a:pt x="16365" y="16386"/>
                  </a:lnTo>
                  <a:lnTo>
                    <a:pt x="16685" y="16045"/>
                  </a:lnTo>
                  <a:lnTo>
                    <a:pt x="16985" y="15703"/>
                  </a:lnTo>
                  <a:lnTo>
                    <a:pt x="17262" y="15340"/>
                  </a:lnTo>
                  <a:lnTo>
                    <a:pt x="17540" y="14955"/>
                  </a:lnTo>
                  <a:lnTo>
                    <a:pt x="17775" y="14570"/>
                  </a:lnTo>
                  <a:lnTo>
                    <a:pt x="18010" y="14165"/>
                  </a:lnTo>
                  <a:lnTo>
                    <a:pt x="18224" y="13759"/>
                  </a:lnTo>
                  <a:lnTo>
                    <a:pt x="18416" y="13331"/>
                  </a:lnTo>
                  <a:lnTo>
                    <a:pt x="18587" y="12883"/>
                  </a:lnTo>
                  <a:lnTo>
                    <a:pt x="18736" y="12456"/>
                  </a:lnTo>
                  <a:lnTo>
                    <a:pt x="18865" y="11986"/>
                  </a:lnTo>
                  <a:lnTo>
                    <a:pt x="18971" y="11537"/>
                  </a:lnTo>
                  <a:lnTo>
                    <a:pt x="19057" y="11067"/>
                  </a:lnTo>
                  <a:lnTo>
                    <a:pt x="19121" y="10576"/>
                  </a:lnTo>
                  <a:lnTo>
                    <a:pt x="19164" y="10084"/>
                  </a:lnTo>
                  <a:lnTo>
                    <a:pt x="19185" y="9593"/>
                  </a:lnTo>
                  <a:lnTo>
                    <a:pt x="19164" y="9102"/>
                  </a:lnTo>
                  <a:lnTo>
                    <a:pt x="19121" y="8610"/>
                  </a:lnTo>
                  <a:lnTo>
                    <a:pt x="19057" y="8140"/>
                  </a:lnTo>
                  <a:lnTo>
                    <a:pt x="18971" y="7670"/>
                  </a:lnTo>
                  <a:lnTo>
                    <a:pt x="18865" y="7200"/>
                  </a:lnTo>
                  <a:lnTo>
                    <a:pt x="18736" y="6752"/>
                  </a:lnTo>
                  <a:lnTo>
                    <a:pt x="18587" y="6303"/>
                  </a:lnTo>
                  <a:lnTo>
                    <a:pt x="18416" y="5876"/>
                  </a:lnTo>
                  <a:lnTo>
                    <a:pt x="18224" y="5448"/>
                  </a:lnTo>
                  <a:lnTo>
                    <a:pt x="18010" y="5021"/>
                  </a:lnTo>
                  <a:lnTo>
                    <a:pt x="17775" y="4637"/>
                  </a:lnTo>
                  <a:lnTo>
                    <a:pt x="17540" y="4231"/>
                  </a:lnTo>
                  <a:lnTo>
                    <a:pt x="17262" y="3868"/>
                  </a:lnTo>
                  <a:lnTo>
                    <a:pt x="16985" y="3504"/>
                  </a:lnTo>
                  <a:lnTo>
                    <a:pt x="16685" y="3141"/>
                  </a:lnTo>
                  <a:lnTo>
                    <a:pt x="16365" y="2821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4"/>
                  </a:lnTo>
                  <a:lnTo>
                    <a:pt x="14934" y="1646"/>
                  </a:lnTo>
                  <a:lnTo>
                    <a:pt x="14549" y="1390"/>
                  </a:lnTo>
                  <a:lnTo>
                    <a:pt x="14143" y="1176"/>
                  </a:lnTo>
                  <a:lnTo>
                    <a:pt x="13737" y="962"/>
                  </a:lnTo>
                  <a:lnTo>
                    <a:pt x="13310" y="770"/>
                  </a:lnTo>
                  <a:lnTo>
                    <a:pt x="12883" y="599"/>
                  </a:lnTo>
                  <a:lnTo>
                    <a:pt x="12434" y="428"/>
                  </a:lnTo>
                  <a:lnTo>
                    <a:pt x="11986" y="300"/>
                  </a:lnTo>
                  <a:lnTo>
                    <a:pt x="11516" y="193"/>
                  </a:lnTo>
                  <a:lnTo>
                    <a:pt x="11046" y="108"/>
                  </a:lnTo>
                  <a:lnTo>
                    <a:pt x="10554" y="65"/>
                  </a:lnTo>
                  <a:lnTo>
                    <a:pt x="10084" y="22"/>
                  </a:lnTo>
                  <a:lnTo>
                    <a:pt x="95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543;p60">
              <a:extLst>
                <a:ext uri="{FF2B5EF4-FFF2-40B4-BE49-F238E27FC236}">
                  <a16:creationId xmlns:a16="http://schemas.microsoft.com/office/drawing/2014/main" id="{74BF5FDA-23BC-C77B-4892-E782218C7AAA}"/>
                </a:ext>
              </a:extLst>
            </p:cNvPr>
            <p:cNvSpPr/>
            <p:nvPr/>
          </p:nvSpPr>
          <p:spPr>
            <a:xfrm>
              <a:off x="1849725" y="25751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10020" y="1004"/>
                  </a:moveTo>
                  <a:lnTo>
                    <a:pt x="10468" y="1047"/>
                  </a:lnTo>
                  <a:lnTo>
                    <a:pt x="10896" y="1090"/>
                  </a:lnTo>
                  <a:lnTo>
                    <a:pt x="11323" y="1175"/>
                  </a:lnTo>
                  <a:lnTo>
                    <a:pt x="11729" y="1261"/>
                  </a:lnTo>
                  <a:lnTo>
                    <a:pt x="12135" y="1389"/>
                  </a:lnTo>
                  <a:lnTo>
                    <a:pt x="12541" y="1517"/>
                  </a:lnTo>
                  <a:lnTo>
                    <a:pt x="12925" y="1666"/>
                  </a:lnTo>
                  <a:lnTo>
                    <a:pt x="13310" y="1837"/>
                  </a:lnTo>
                  <a:lnTo>
                    <a:pt x="13694" y="2030"/>
                  </a:lnTo>
                  <a:lnTo>
                    <a:pt x="14036" y="2243"/>
                  </a:lnTo>
                  <a:lnTo>
                    <a:pt x="14399" y="2478"/>
                  </a:lnTo>
                  <a:lnTo>
                    <a:pt x="14741" y="2713"/>
                  </a:lnTo>
                  <a:lnTo>
                    <a:pt x="15061" y="2970"/>
                  </a:lnTo>
                  <a:lnTo>
                    <a:pt x="15360" y="3226"/>
                  </a:lnTo>
                  <a:lnTo>
                    <a:pt x="15660" y="3525"/>
                  </a:lnTo>
                  <a:lnTo>
                    <a:pt x="15959" y="3824"/>
                  </a:lnTo>
                  <a:lnTo>
                    <a:pt x="16215" y="4123"/>
                  </a:lnTo>
                  <a:lnTo>
                    <a:pt x="16471" y="4465"/>
                  </a:lnTo>
                  <a:lnTo>
                    <a:pt x="16728" y="4785"/>
                  </a:lnTo>
                  <a:lnTo>
                    <a:pt x="16941" y="5149"/>
                  </a:lnTo>
                  <a:lnTo>
                    <a:pt x="17155" y="5512"/>
                  </a:lnTo>
                  <a:lnTo>
                    <a:pt x="17347" y="5875"/>
                  </a:lnTo>
                  <a:lnTo>
                    <a:pt x="17518" y="6260"/>
                  </a:lnTo>
                  <a:lnTo>
                    <a:pt x="17668" y="6644"/>
                  </a:lnTo>
                  <a:lnTo>
                    <a:pt x="17796" y="7050"/>
                  </a:lnTo>
                  <a:lnTo>
                    <a:pt x="17924" y="7456"/>
                  </a:lnTo>
                  <a:lnTo>
                    <a:pt x="18010" y="7862"/>
                  </a:lnTo>
                  <a:lnTo>
                    <a:pt x="18095" y="8289"/>
                  </a:lnTo>
                  <a:lnTo>
                    <a:pt x="18138" y="8716"/>
                  </a:lnTo>
                  <a:lnTo>
                    <a:pt x="18180" y="9165"/>
                  </a:lnTo>
                  <a:lnTo>
                    <a:pt x="18180" y="9592"/>
                  </a:lnTo>
                  <a:lnTo>
                    <a:pt x="18180" y="10041"/>
                  </a:lnTo>
                  <a:lnTo>
                    <a:pt x="18138" y="10489"/>
                  </a:lnTo>
                  <a:lnTo>
                    <a:pt x="18095" y="10917"/>
                  </a:lnTo>
                  <a:lnTo>
                    <a:pt x="18010" y="11323"/>
                  </a:lnTo>
                  <a:lnTo>
                    <a:pt x="17924" y="11750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8" y="12946"/>
                  </a:lnTo>
                  <a:lnTo>
                    <a:pt x="17347" y="13331"/>
                  </a:lnTo>
                  <a:lnTo>
                    <a:pt x="17155" y="13694"/>
                  </a:lnTo>
                  <a:lnTo>
                    <a:pt x="16941" y="14057"/>
                  </a:lnTo>
                  <a:lnTo>
                    <a:pt x="16728" y="14399"/>
                  </a:lnTo>
                  <a:lnTo>
                    <a:pt x="16471" y="14741"/>
                  </a:lnTo>
                  <a:lnTo>
                    <a:pt x="16215" y="15061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0" y="15958"/>
                  </a:lnTo>
                  <a:lnTo>
                    <a:pt x="15061" y="16236"/>
                  </a:lnTo>
                  <a:lnTo>
                    <a:pt x="14741" y="16492"/>
                  </a:lnTo>
                  <a:lnTo>
                    <a:pt x="14399" y="16727"/>
                  </a:lnTo>
                  <a:lnTo>
                    <a:pt x="14036" y="16962"/>
                  </a:lnTo>
                  <a:lnTo>
                    <a:pt x="13694" y="17155"/>
                  </a:lnTo>
                  <a:lnTo>
                    <a:pt x="13310" y="17347"/>
                  </a:lnTo>
                  <a:lnTo>
                    <a:pt x="12925" y="17518"/>
                  </a:lnTo>
                  <a:lnTo>
                    <a:pt x="12541" y="17689"/>
                  </a:lnTo>
                  <a:lnTo>
                    <a:pt x="12135" y="17817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8" y="18159"/>
                  </a:lnTo>
                  <a:lnTo>
                    <a:pt x="10020" y="18201"/>
                  </a:lnTo>
                  <a:lnTo>
                    <a:pt x="9144" y="18201"/>
                  </a:lnTo>
                  <a:lnTo>
                    <a:pt x="8717" y="18159"/>
                  </a:lnTo>
                  <a:lnTo>
                    <a:pt x="8268" y="18095"/>
                  </a:lnTo>
                  <a:lnTo>
                    <a:pt x="7862" y="18031"/>
                  </a:lnTo>
                  <a:lnTo>
                    <a:pt x="7435" y="17924"/>
                  </a:lnTo>
                  <a:lnTo>
                    <a:pt x="7029" y="17817"/>
                  </a:lnTo>
                  <a:lnTo>
                    <a:pt x="6623" y="17689"/>
                  </a:lnTo>
                  <a:lnTo>
                    <a:pt x="6238" y="17518"/>
                  </a:lnTo>
                  <a:lnTo>
                    <a:pt x="5854" y="17347"/>
                  </a:lnTo>
                  <a:lnTo>
                    <a:pt x="5491" y="17155"/>
                  </a:lnTo>
                  <a:lnTo>
                    <a:pt x="5128" y="16962"/>
                  </a:lnTo>
                  <a:lnTo>
                    <a:pt x="4786" y="16727"/>
                  </a:lnTo>
                  <a:lnTo>
                    <a:pt x="4444" y="16492"/>
                  </a:lnTo>
                  <a:lnTo>
                    <a:pt x="4124" y="16236"/>
                  </a:lnTo>
                  <a:lnTo>
                    <a:pt x="3803" y="15958"/>
                  </a:lnTo>
                  <a:lnTo>
                    <a:pt x="3504" y="15681"/>
                  </a:lnTo>
                  <a:lnTo>
                    <a:pt x="3226" y="15382"/>
                  </a:lnTo>
                  <a:lnTo>
                    <a:pt x="2949" y="15061"/>
                  </a:lnTo>
                  <a:lnTo>
                    <a:pt x="2692" y="14741"/>
                  </a:lnTo>
                  <a:lnTo>
                    <a:pt x="2457" y="14399"/>
                  </a:lnTo>
                  <a:lnTo>
                    <a:pt x="2222" y="14057"/>
                  </a:lnTo>
                  <a:lnTo>
                    <a:pt x="2030" y="13694"/>
                  </a:lnTo>
                  <a:lnTo>
                    <a:pt x="1838" y="13331"/>
                  </a:lnTo>
                  <a:lnTo>
                    <a:pt x="1667" y="12946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61" y="11750"/>
                  </a:lnTo>
                  <a:lnTo>
                    <a:pt x="1154" y="11323"/>
                  </a:lnTo>
                  <a:lnTo>
                    <a:pt x="1090" y="10917"/>
                  </a:lnTo>
                  <a:lnTo>
                    <a:pt x="1026" y="10489"/>
                  </a:lnTo>
                  <a:lnTo>
                    <a:pt x="983" y="10041"/>
                  </a:lnTo>
                  <a:lnTo>
                    <a:pt x="983" y="9592"/>
                  </a:lnTo>
                  <a:lnTo>
                    <a:pt x="983" y="9165"/>
                  </a:lnTo>
                  <a:lnTo>
                    <a:pt x="1026" y="8716"/>
                  </a:lnTo>
                  <a:lnTo>
                    <a:pt x="1090" y="8289"/>
                  </a:lnTo>
                  <a:lnTo>
                    <a:pt x="1154" y="7862"/>
                  </a:lnTo>
                  <a:lnTo>
                    <a:pt x="1261" y="7456"/>
                  </a:lnTo>
                  <a:lnTo>
                    <a:pt x="1368" y="7050"/>
                  </a:lnTo>
                  <a:lnTo>
                    <a:pt x="1496" y="6644"/>
                  </a:lnTo>
                  <a:lnTo>
                    <a:pt x="1667" y="6260"/>
                  </a:lnTo>
                  <a:lnTo>
                    <a:pt x="1838" y="5875"/>
                  </a:lnTo>
                  <a:lnTo>
                    <a:pt x="2030" y="5512"/>
                  </a:lnTo>
                  <a:lnTo>
                    <a:pt x="2222" y="5149"/>
                  </a:lnTo>
                  <a:lnTo>
                    <a:pt x="2457" y="4785"/>
                  </a:lnTo>
                  <a:lnTo>
                    <a:pt x="2692" y="4465"/>
                  </a:lnTo>
                  <a:lnTo>
                    <a:pt x="2949" y="4123"/>
                  </a:lnTo>
                  <a:lnTo>
                    <a:pt x="3226" y="3824"/>
                  </a:lnTo>
                  <a:lnTo>
                    <a:pt x="3504" y="3525"/>
                  </a:lnTo>
                  <a:lnTo>
                    <a:pt x="3803" y="3226"/>
                  </a:lnTo>
                  <a:lnTo>
                    <a:pt x="4124" y="2970"/>
                  </a:lnTo>
                  <a:lnTo>
                    <a:pt x="4444" y="2713"/>
                  </a:lnTo>
                  <a:lnTo>
                    <a:pt x="4786" y="2478"/>
                  </a:lnTo>
                  <a:lnTo>
                    <a:pt x="5128" y="2243"/>
                  </a:lnTo>
                  <a:lnTo>
                    <a:pt x="5491" y="2030"/>
                  </a:lnTo>
                  <a:lnTo>
                    <a:pt x="5854" y="1837"/>
                  </a:lnTo>
                  <a:lnTo>
                    <a:pt x="6238" y="1666"/>
                  </a:lnTo>
                  <a:lnTo>
                    <a:pt x="6623" y="1517"/>
                  </a:lnTo>
                  <a:lnTo>
                    <a:pt x="7029" y="1389"/>
                  </a:lnTo>
                  <a:lnTo>
                    <a:pt x="7435" y="1261"/>
                  </a:lnTo>
                  <a:lnTo>
                    <a:pt x="7862" y="1175"/>
                  </a:lnTo>
                  <a:lnTo>
                    <a:pt x="8268" y="1090"/>
                  </a:lnTo>
                  <a:lnTo>
                    <a:pt x="8717" y="1047"/>
                  </a:lnTo>
                  <a:lnTo>
                    <a:pt x="9144" y="1004"/>
                  </a:lnTo>
                  <a:close/>
                  <a:moveTo>
                    <a:pt x="9592" y="0"/>
                  </a:moveTo>
                  <a:lnTo>
                    <a:pt x="9101" y="22"/>
                  </a:lnTo>
                  <a:lnTo>
                    <a:pt x="8610" y="64"/>
                  </a:lnTo>
                  <a:lnTo>
                    <a:pt x="8118" y="128"/>
                  </a:lnTo>
                  <a:lnTo>
                    <a:pt x="7648" y="214"/>
                  </a:lnTo>
                  <a:lnTo>
                    <a:pt x="7200" y="321"/>
                  </a:lnTo>
                  <a:lnTo>
                    <a:pt x="6730" y="449"/>
                  </a:lnTo>
                  <a:lnTo>
                    <a:pt x="6281" y="598"/>
                  </a:lnTo>
                  <a:lnTo>
                    <a:pt x="5854" y="769"/>
                  </a:lnTo>
                  <a:lnTo>
                    <a:pt x="5427" y="961"/>
                  </a:lnTo>
                  <a:lnTo>
                    <a:pt x="5021" y="1175"/>
                  </a:lnTo>
                  <a:lnTo>
                    <a:pt x="4615" y="1410"/>
                  </a:lnTo>
                  <a:lnTo>
                    <a:pt x="4230" y="1645"/>
                  </a:lnTo>
                  <a:lnTo>
                    <a:pt x="3846" y="1923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799" y="2820"/>
                  </a:lnTo>
                  <a:lnTo>
                    <a:pt x="2479" y="3162"/>
                  </a:lnTo>
                  <a:lnTo>
                    <a:pt x="2180" y="3504"/>
                  </a:lnTo>
                  <a:lnTo>
                    <a:pt x="1902" y="3867"/>
                  </a:lnTo>
                  <a:lnTo>
                    <a:pt x="1645" y="4251"/>
                  </a:lnTo>
                  <a:lnTo>
                    <a:pt x="1389" y="4636"/>
                  </a:lnTo>
                  <a:lnTo>
                    <a:pt x="1154" y="5042"/>
                  </a:lnTo>
                  <a:lnTo>
                    <a:pt x="940" y="5448"/>
                  </a:lnTo>
                  <a:lnTo>
                    <a:pt x="748" y="5875"/>
                  </a:lnTo>
                  <a:lnTo>
                    <a:pt x="577" y="6302"/>
                  </a:lnTo>
                  <a:lnTo>
                    <a:pt x="428" y="6751"/>
                  </a:lnTo>
                  <a:lnTo>
                    <a:pt x="300" y="7199"/>
                  </a:lnTo>
                  <a:lnTo>
                    <a:pt x="193" y="7669"/>
                  </a:lnTo>
                  <a:lnTo>
                    <a:pt x="107" y="8139"/>
                  </a:lnTo>
                  <a:lnTo>
                    <a:pt x="43" y="8631"/>
                  </a:lnTo>
                  <a:lnTo>
                    <a:pt x="0" y="9101"/>
                  </a:lnTo>
                  <a:lnTo>
                    <a:pt x="0" y="9592"/>
                  </a:lnTo>
                  <a:lnTo>
                    <a:pt x="0" y="10084"/>
                  </a:lnTo>
                  <a:lnTo>
                    <a:pt x="43" y="10575"/>
                  </a:lnTo>
                  <a:lnTo>
                    <a:pt x="107" y="11066"/>
                  </a:lnTo>
                  <a:lnTo>
                    <a:pt x="193" y="11536"/>
                  </a:lnTo>
                  <a:lnTo>
                    <a:pt x="300" y="11985"/>
                  </a:lnTo>
                  <a:lnTo>
                    <a:pt x="428" y="12455"/>
                  </a:lnTo>
                  <a:lnTo>
                    <a:pt x="577" y="12903"/>
                  </a:lnTo>
                  <a:lnTo>
                    <a:pt x="748" y="13331"/>
                  </a:lnTo>
                  <a:lnTo>
                    <a:pt x="940" y="13758"/>
                  </a:lnTo>
                  <a:lnTo>
                    <a:pt x="1154" y="14164"/>
                  </a:lnTo>
                  <a:lnTo>
                    <a:pt x="1389" y="14570"/>
                  </a:lnTo>
                  <a:lnTo>
                    <a:pt x="1645" y="14954"/>
                  </a:lnTo>
                  <a:lnTo>
                    <a:pt x="1902" y="15339"/>
                  </a:lnTo>
                  <a:lnTo>
                    <a:pt x="2180" y="15702"/>
                  </a:lnTo>
                  <a:lnTo>
                    <a:pt x="2479" y="16044"/>
                  </a:lnTo>
                  <a:lnTo>
                    <a:pt x="2799" y="16386"/>
                  </a:lnTo>
                  <a:lnTo>
                    <a:pt x="3141" y="16706"/>
                  </a:lnTo>
                  <a:lnTo>
                    <a:pt x="3483" y="17005"/>
                  </a:lnTo>
                  <a:lnTo>
                    <a:pt x="3846" y="17283"/>
                  </a:lnTo>
                  <a:lnTo>
                    <a:pt x="4230" y="17561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4"/>
                  </a:lnTo>
                  <a:lnTo>
                    <a:pt x="5854" y="18436"/>
                  </a:lnTo>
                  <a:lnTo>
                    <a:pt x="6281" y="18607"/>
                  </a:lnTo>
                  <a:lnTo>
                    <a:pt x="6730" y="18757"/>
                  </a:lnTo>
                  <a:lnTo>
                    <a:pt x="7200" y="18885"/>
                  </a:lnTo>
                  <a:lnTo>
                    <a:pt x="7648" y="18992"/>
                  </a:lnTo>
                  <a:lnTo>
                    <a:pt x="8118" y="19077"/>
                  </a:lnTo>
                  <a:lnTo>
                    <a:pt x="8610" y="19141"/>
                  </a:lnTo>
                  <a:lnTo>
                    <a:pt x="9101" y="19184"/>
                  </a:lnTo>
                  <a:lnTo>
                    <a:pt x="10084" y="19184"/>
                  </a:lnTo>
                  <a:lnTo>
                    <a:pt x="10575" y="19141"/>
                  </a:lnTo>
                  <a:lnTo>
                    <a:pt x="11045" y="19077"/>
                  </a:lnTo>
                  <a:lnTo>
                    <a:pt x="11515" y="18992"/>
                  </a:lnTo>
                  <a:lnTo>
                    <a:pt x="11985" y="18885"/>
                  </a:lnTo>
                  <a:lnTo>
                    <a:pt x="12434" y="18757"/>
                  </a:lnTo>
                  <a:lnTo>
                    <a:pt x="12882" y="18607"/>
                  </a:lnTo>
                  <a:lnTo>
                    <a:pt x="13310" y="18436"/>
                  </a:lnTo>
                  <a:lnTo>
                    <a:pt x="13737" y="18244"/>
                  </a:lnTo>
                  <a:lnTo>
                    <a:pt x="14164" y="18031"/>
                  </a:lnTo>
                  <a:lnTo>
                    <a:pt x="14549" y="17796"/>
                  </a:lnTo>
                  <a:lnTo>
                    <a:pt x="14955" y="17561"/>
                  </a:lnTo>
                  <a:lnTo>
                    <a:pt x="15318" y="17283"/>
                  </a:lnTo>
                  <a:lnTo>
                    <a:pt x="15681" y="17005"/>
                  </a:lnTo>
                  <a:lnTo>
                    <a:pt x="16023" y="16706"/>
                  </a:lnTo>
                  <a:lnTo>
                    <a:pt x="16365" y="16386"/>
                  </a:lnTo>
                  <a:lnTo>
                    <a:pt x="16685" y="16044"/>
                  </a:lnTo>
                  <a:lnTo>
                    <a:pt x="16984" y="15702"/>
                  </a:lnTo>
                  <a:lnTo>
                    <a:pt x="17262" y="15339"/>
                  </a:lnTo>
                  <a:lnTo>
                    <a:pt x="17540" y="14954"/>
                  </a:lnTo>
                  <a:lnTo>
                    <a:pt x="17796" y="14570"/>
                  </a:lnTo>
                  <a:lnTo>
                    <a:pt x="18010" y="14164"/>
                  </a:lnTo>
                  <a:lnTo>
                    <a:pt x="18223" y="13758"/>
                  </a:lnTo>
                  <a:lnTo>
                    <a:pt x="18415" y="13331"/>
                  </a:lnTo>
                  <a:lnTo>
                    <a:pt x="18586" y="12903"/>
                  </a:lnTo>
                  <a:lnTo>
                    <a:pt x="18736" y="12455"/>
                  </a:lnTo>
                  <a:lnTo>
                    <a:pt x="18885" y="11985"/>
                  </a:lnTo>
                  <a:lnTo>
                    <a:pt x="18992" y="11536"/>
                  </a:lnTo>
                  <a:lnTo>
                    <a:pt x="19056" y="11066"/>
                  </a:lnTo>
                  <a:lnTo>
                    <a:pt x="19120" y="10575"/>
                  </a:lnTo>
                  <a:lnTo>
                    <a:pt x="19163" y="10084"/>
                  </a:lnTo>
                  <a:lnTo>
                    <a:pt x="19184" y="9592"/>
                  </a:lnTo>
                  <a:lnTo>
                    <a:pt x="19163" y="9101"/>
                  </a:lnTo>
                  <a:lnTo>
                    <a:pt x="19120" y="8631"/>
                  </a:lnTo>
                  <a:lnTo>
                    <a:pt x="19056" y="8139"/>
                  </a:lnTo>
                  <a:lnTo>
                    <a:pt x="18992" y="7669"/>
                  </a:lnTo>
                  <a:lnTo>
                    <a:pt x="18885" y="7199"/>
                  </a:lnTo>
                  <a:lnTo>
                    <a:pt x="18736" y="6751"/>
                  </a:lnTo>
                  <a:lnTo>
                    <a:pt x="18586" y="6302"/>
                  </a:lnTo>
                  <a:lnTo>
                    <a:pt x="18415" y="5875"/>
                  </a:lnTo>
                  <a:lnTo>
                    <a:pt x="18223" y="5448"/>
                  </a:lnTo>
                  <a:lnTo>
                    <a:pt x="18010" y="5042"/>
                  </a:lnTo>
                  <a:lnTo>
                    <a:pt x="17796" y="4636"/>
                  </a:lnTo>
                  <a:lnTo>
                    <a:pt x="17540" y="4251"/>
                  </a:lnTo>
                  <a:lnTo>
                    <a:pt x="17262" y="3867"/>
                  </a:lnTo>
                  <a:lnTo>
                    <a:pt x="16984" y="3504"/>
                  </a:lnTo>
                  <a:lnTo>
                    <a:pt x="16685" y="3162"/>
                  </a:lnTo>
                  <a:lnTo>
                    <a:pt x="16365" y="2820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3"/>
                  </a:lnTo>
                  <a:lnTo>
                    <a:pt x="14955" y="1645"/>
                  </a:lnTo>
                  <a:lnTo>
                    <a:pt x="14549" y="1410"/>
                  </a:lnTo>
                  <a:lnTo>
                    <a:pt x="14164" y="1175"/>
                  </a:lnTo>
                  <a:lnTo>
                    <a:pt x="13737" y="961"/>
                  </a:lnTo>
                  <a:lnTo>
                    <a:pt x="13310" y="769"/>
                  </a:lnTo>
                  <a:lnTo>
                    <a:pt x="12882" y="598"/>
                  </a:lnTo>
                  <a:lnTo>
                    <a:pt x="12434" y="449"/>
                  </a:lnTo>
                  <a:lnTo>
                    <a:pt x="11985" y="321"/>
                  </a:lnTo>
                  <a:lnTo>
                    <a:pt x="11515" y="214"/>
                  </a:lnTo>
                  <a:lnTo>
                    <a:pt x="11045" y="128"/>
                  </a:lnTo>
                  <a:lnTo>
                    <a:pt x="10575" y="64"/>
                  </a:lnTo>
                  <a:lnTo>
                    <a:pt x="10084" y="22"/>
                  </a:lnTo>
                  <a:lnTo>
                    <a:pt x="95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544;p60">
              <a:extLst>
                <a:ext uri="{FF2B5EF4-FFF2-40B4-BE49-F238E27FC236}">
                  <a16:creationId xmlns:a16="http://schemas.microsoft.com/office/drawing/2014/main" id="{391742BF-D991-5F77-22F8-C55D817EEBD4}"/>
                </a:ext>
              </a:extLst>
            </p:cNvPr>
            <p:cNvSpPr/>
            <p:nvPr/>
          </p:nvSpPr>
          <p:spPr>
            <a:xfrm>
              <a:off x="1725275" y="2845375"/>
              <a:ext cx="152250" cy="57725"/>
            </a:xfrm>
            <a:custGeom>
              <a:avLst/>
              <a:gdLst/>
              <a:ahLst/>
              <a:cxnLst/>
              <a:rect l="l" t="t" r="r" b="b"/>
              <a:pathLst>
                <a:path w="6090" h="2309" extrusionOk="0">
                  <a:moveTo>
                    <a:pt x="5555" y="1"/>
                  </a:moveTo>
                  <a:lnTo>
                    <a:pt x="5470" y="22"/>
                  </a:lnTo>
                  <a:lnTo>
                    <a:pt x="364" y="1347"/>
                  </a:lnTo>
                  <a:lnTo>
                    <a:pt x="279" y="1389"/>
                  </a:lnTo>
                  <a:lnTo>
                    <a:pt x="193" y="1432"/>
                  </a:lnTo>
                  <a:lnTo>
                    <a:pt x="129" y="1496"/>
                  </a:lnTo>
                  <a:lnTo>
                    <a:pt x="65" y="1582"/>
                  </a:lnTo>
                  <a:lnTo>
                    <a:pt x="22" y="1667"/>
                  </a:lnTo>
                  <a:lnTo>
                    <a:pt x="1" y="1753"/>
                  </a:lnTo>
                  <a:lnTo>
                    <a:pt x="1" y="1859"/>
                  </a:lnTo>
                  <a:lnTo>
                    <a:pt x="22" y="1945"/>
                  </a:lnTo>
                  <a:lnTo>
                    <a:pt x="44" y="2030"/>
                  </a:lnTo>
                  <a:lnTo>
                    <a:pt x="86" y="2094"/>
                  </a:lnTo>
                  <a:lnTo>
                    <a:pt x="129" y="2159"/>
                  </a:lnTo>
                  <a:lnTo>
                    <a:pt x="193" y="2223"/>
                  </a:lnTo>
                  <a:lnTo>
                    <a:pt x="343" y="2287"/>
                  </a:lnTo>
                  <a:lnTo>
                    <a:pt x="407" y="2308"/>
                  </a:lnTo>
                  <a:lnTo>
                    <a:pt x="620" y="2308"/>
                  </a:lnTo>
                  <a:lnTo>
                    <a:pt x="5705" y="962"/>
                  </a:lnTo>
                  <a:lnTo>
                    <a:pt x="5812" y="941"/>
                  </a:lnTo>
                  <a:lnTo>
                    <a:pt x="5897" y="877"/>
                  </a:lnTo>
                  <a:lnTo>
                    <a:pt x="5961" y="813"/>
                  </a:lnTo>
                  <a:lnTo>
                    <a:pt x="6004" y="749"/>
                  </a:lnTo>
                  <a:lnTo>
                    <a:pt x="6047" y="663"/>
                  </a:lnTo>
                  <a:lnTo>
                    <a:pt x="6068" y="556"/>
                  </a:lnTo>
                  <a:lnTo>
                    <a:pt x="6089" y="471"/>
                  </a:lnTo>
                  <a:lnTo>
                    <a:pt x="6068" y="364"/>
                  </a:lnTo>
                  <a:lnTo>
                    <a:pt x="6025" y="279"/>
                  </a:lnTo>
                  <a:lnTo>
                    <a:pt x="5983" y="193"/>
                  </a:lnTo>
                  <a:lnTo>
                    <a:pt x="5918" y="129"/>
                  </a:lnTo>
                  <a:lnTo>
                    <a:pt x="5833" y="65"/>
                  </a:lnTo>
                  <a:lnTo>
                    <a:pt x="5748" y="22"/>
                  </a:lnTo>
                  <a:lnTo>
                    <a:pt x="56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545;p60">
              <a:extLst>
                <a:ext uri="{FF2B5EF4-FFF2-40B4-BE49-F238E27FC236}">
                  <a16:creationId xmlns:a16="http://schemas.microsoft.com/office/drawing/2014/main" id="{2DA44633-3E90-0987-9F7F-7A84D1B418C0}"/>
                </a:ext>
              </a:extLst>
            </p:cNvPr>
            <p:cNvSpPr/>
            <p:nvPr/>
          </p:nvSpPr>
          <p:spPr>
            <a:xfrm>
              <a:off x="1768000" y="2961800"/>
              <a:ext cx="129825" cy="156525"/>
            </a:xfrm>
            <a:custGeom>
              <a:avLst/>
              <a:gdLst/>
              <a:ahLst/>
              <a:cxnLst/>
              <a:rect l="l" t="t" r="r" b="b"/>
              <a:pathLst>
                <a:path w="5193" h="6261" extrusionOk="0">
                  <a:moveTo>
                    <a:pt x="3739" y="1"/>
                  </a:moveTo>
                  <a:lnTo>
                    <a:pt x="3376" y="22"/>
                  </a:lnTo>
                  <a:lnTo>
                    <a:pt x="2992" y="44"/>
                  </a:lnTo>
                  <a:lnTo>
                    <a:pt x="2586" y="108"/>
                  </a:lnTo>
                  <a:lnTo>
                    <a:pt x="2201" y="193"/>
                  </a:lnTo>
                  <a:lnTo>
                    <a:pt x="1817" y="300"/>
                  </a:lnTo>
                  <a:lnTo>
                    <a:pt x="1432" y="428"/>
                  </a:lnTo>
                  <a:lnTo>
                    <a:pt x="1090" y="599"/>
                  </a:lnTo>
                  <a:lnTo>
                    <a:pt x="770" y="791"/>
                  </a:lnTo>
                  <a:lnTo>
                    <a:pt x="620" y="898"/>
                  </a:lnTo>
                  <a:lnTo>
                    <a:pt x="492" y="1026"/>
                  </a:lnTo>
                  <a:lnTo>
                    <a:pt x="385" y="1155"/>
                  </a:lnTo>
                  <a:lnTo>
                    <a:pt x="279" y="1283"/>
                  </a:lnTo>
                  <a:lnTo>
                    <a:pt x="172" y="1432"/>
                  </a:lnTo>
                  <a:lnTo>
                    <a:pt x="108" y="1582"/>
                  </a:lnTo>
                  <a:lnTo>
                    <a:pt x="44" y="1731"/>
                  </a:lnTo>
                  <a:lnTo>
                    <a:pt x="1" y="1902"/>
                  </a:lnTo>
                  <a:lnTo>
                    <a:pt x="1" y="1966"/>
                  </a:lnTo>
                  <a:lnTo>
                    <a:pt x="22" y="2052"/>
                  </a:lnTo>
                  <a:lnTo>
                    <a:pt x="150" y="2265"/>
                  </a:lnTo>
                  <a:lnTo>
                    <a:pt x="364" y="2522"/>
                  </a:lnTo>
                  <a:lnTo>
                    <a:pt x="620" y="2842"/>
                  </a:lnTo>
                  <a:lnTo>
                    <a:pt x="962" y="3184"/>
                  </a:lnTo>
                  <a:lnTo>
                    <a:pt x="1325" y="3547"/>
                  </a:lnTo>
                  <a:lnTo>
                    <a:pt x="2137" y="4316"/>
                  </a:lnTo>
                  <a:lnTo>
                    <a:pt x="2949" y="5043"/>
                  </a:lnTo>
                  <a:lnTo>
                    <a:pt x="3654" y="5662"/>
                  </a:lnTo>
                  <a:lnTo>
                    <a:pt x="4359" y="6260"/>
                  </a:lnTo>
                  <a:lnTo>
                    <a:pt x="4573" y="5384"/>
                  </a:lnTo>
                  <a:lnTo>
                    <a:pt x="4765" y="4466"/>
                  </a:lnTo>
                  <a:lnTo>
                    <a:pt x="4979" y="3419"/>
                  </a:lnTo>
                  <a:lnTo>
                    <a:pt x="5064" y="2864"/>
                  </a:lnTo>
                  <a:lnTo>
                    <a:pt x="5128" y="2330"/>
                  </a:lnTo>
                  <a:lnTo>
                    <a:pt x="5171" y="1817"/>
                  </a:lnTo>
                  <a:lnTo>
                    <a:pt x="5192" y="1347"/>
                  </a:lnTo>
                  <a:lnTo>
                    <a:pt x="5171" y="941"/>
                  </a:lnTo>
                  <a:lnTo>
                    <a:pt x="5149" y="749"/>
                  </a:lnTo>
                  <a:lnTo>
                    <a:pt x="5107" y="599"/>
                  </a:lnTo>
                  <a:lnTo>
                    <a:pt x="5064" y="471"/>
                  </a:lnTo>
                  <a:lnTo>
                    <a:pt x="5000" y="343"/>
                  </a:lnTo>
                  <a:lnTo>
                    <a:pt x="4936" y="257"/>
                  </a:lnTo>
                  <a:lnTo>
                    <a:pt x="4850" y="193"/>
                  </a:lnTo>
                  <a:lnTo>
                    <a:pt x="4637" y="129"/>
                  </a:lnTo>
                  <a:lnTo>
                    <a:pt x="4380" y="65"/>
                  </a:lnTo>
                  <a:lnTo>
                    <a:pt x="4081" y="22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FFC0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546;p60">
              <a:extLst>
                <a:ext uri="{FF2B5EF4-FFF2-40B4-BE49-F238E27FC236}">
                  <a16:creationId xmlns:a16="http://schemas.microsoft.com/office/drawing/2014/main" id="{CAA2F91E-C827-B14A-FC2F-52A9EE6DD814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extrusionOk="0">
                  <a:moveTo>
                    <a:pt x="10831" y="1"/>
                  </a:move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547;p60">
              <a:extLst>
                <a:ext uri="{FF2B5EF4-FFF2-40B4-BE49-F238E27FC236}">
                  <a16:creationId xmlns:a16="http://schemas.microsoft.com/office/drawing/2014/main" id="{86AC509C-3C85-D68A-C427-AF61F87302BE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fill="none" extrusionOk="0">
                  <a:moveTo>
                    <a:pt x="20231" y="1026"/>
                  </a:move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lnTo>
                    <a:pt x="10831" y="1"/>
                  </a:ln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548;p60">
              <a:extLst>
                <a:ext uri="{FF2B5EF4-FFF2-40B4-BE49-F238E27FC236}">
                  <a16:creationId xmlns:a16="http://schemas.microsoft.com/office/drawing/2014/main" id="{E4E0E4F4-3E94-FA0D-E076-1038DDAA5728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extrusionOk="0">
                  <a:moveTo>
                    <a:pt x="14720" y="1"/>
                  </a:moveTo>
                  <a:lnTo>
                    <a:pt x="14335" y="22"/>
                  </a:lnTo>
                  <a:lnTo>
                    <a:pt x="13951" y="65"/>
                  </a:lnTo>
                  <a:lnTo>
                    <a:pt x="13566" y="108"/>
                  </a:lnTo>
                  <a:lnTo>
                    <a:pt x="12797" y="257"/>
                  </a:lnTo>
                  <a:lnTo>
                    <a:pt x="12007" y="428"/>
                  </a:lnTo>
                  <a:lnTo>
                    <a:pt x="11195" y="663"/>
                  </a:lnTo>
                  <a:lnTo>
                    <a:pt x="10404" y="919"/>
                  </a:lnTo>
                  <a:lnTo>
                    <a:pt x="9614" y="1219"/>
                  </a:lnTo>
                  <a:lnTo>
                    <a:pt x="8824" y="1539"/>
                  </a:lnTo>
                  <a:lnTo>
                    <a:pt x="8054" y="1881"/>
                  </a:lnTo>
                  <a:lnTo>
                    <a:pt x="7285" y="2265"/>
                  </a:lnTo>
                  <a:lnTo>
                    <a:pt x="6538" y="2628"/>
                  </a:lnTo>
                  <a:lnTo>
                    <a:pt x="5833" y="3034"/>
                  </a:lnTo>
                  <a:lnTo>
                    <a:pt x="5128" y="3419"/>
                  </a:lnTo>
                  <a:lnTo>
                    <a:pt x="4465" y="3825"/>
                  </a:lnTo>
                  <a:lnTo>
                    <a:pt x="3226" y="4594"/>
                  </a:lnTo>
                  <a:lnTo>
                    <a:pt x="2137" y="5299"/>
                  </a:lnTo>
                  <a:lnTo>
                    <a:pt x="1240" y="5918"/>
                  </a:lnTo>
                  <a:lnTo>
                    <a:pt x="577" y="6410"/>
                  </a:lnTo>
                  <a:lnTo>
                    <a:pt x="1" y="6858"/>
                  </a:lnTo>
                  <a:lnTo>
                    <a:pt x="876" y="17988"/>
                  </a:lnTo>
                  <a:lnTo>
                    <a:pt x="1325" y="18330"/>
                  </a:lnTo>
                  <a:lnTo>
                    <a:pt x="2564" y="19206"/>
                  </a:lnTo>
                  <a:lnTo>
                    <a:pt x="3419" y="19783"/>
                  </a:lnTo>
                  <a:lnTo>
                    <a:pt x="4401" y="20424"/>
                  </a:lnTo>
                  <a:lnTo>
                    <a:pt x="5448" y="21086"/>
                  </a:lnTo>
                  <a:lnTo>
                    <a:pt x="6580" y="21748"/>
                  </a:lnTo>
                  <a:lnTo>
                    <a:pt x="7755" y="22411"/>
                  </a:lnTo>
                  <a:lnTo>
                    <a:pt x="8332" y="22710"/>
                  </a:lnTo>
                  <a:lnTo>
                    <a:pt x="8930" y="22987"/>
                  </a:lnTo>
                  <a:lnTo>
                    <a:pt x="9528" y="23265"/>
                  </a:lnTo>
                  <a:lnTo>
                    <a:pt x="10105" y="23522"/>
                  </a:lnTo>
                  <a:lnTo>
                    <a:pt x="10682" y="23735"/>
                  </a:lnTo>
                  <a:lnTo>
                    <a:pt x="11238" y="23927"/>
                  </a:lnTo>
                  <a:lnTo>
                    <a:pt x="11793" y="24098"/>
                  </a:lnTo>
                  <a:lnTo>
                    <a:pt x="12327" y="24226"/>
                  </a:lnTo>
                  <a:lnTo>
                    <a:pt x="12818" y="24312"/>
                  </a:lnTo>
                  <a:lnTo>
                    <a:pt x="13310" y="24355"/>
                  </a:lnTo>
                  <a:lnTo>
                    <a:pt x="13758" y="24376"/>
                  </a:lnTo>
                  <a:lnTo>
                    <a:pt x="13972" y="24355"/>
                  </a:lnTo>
                  <a:lnTo>
                    <a:pt x="14186" y="24312"/>
                  </a:lnTo>
                  <a:lnTo>
                    <a:pt x="14378" y="24269"/>
                  </a:lnTo>
                  <a:lnTo>
                    <a:pt x="14570" y="24226"/>
                  </a:lnTo>
                  <a:lnTo>
                    <a:pt x="14741" y="24162"/>
                  </a:lnTo>
                  <a:lnTo>
                    <a:pt x="14912" y="24077"/>
                  </a:lnTo>
                  <a:lnTo>
                    <a:pt x="15232" y="23885"/>
                  </a:lnTo>
                  <a:lnTo>
                    <a:pt x="15510" y="23671"/>
                  </a:lnTo>
                  <a:lnTo>
                    <a:pt x="15745" y="23479"/>
                  </a:lnTo>
                  <a:lnTo>
                    <a:pt x="15937" y="23244"/>
                  </a:lnTo>
                  <a:lnTo>
                    <a:pt x="16130" y="23030"/>
                  </a:lnTo>
                  <a:lnTo>
                    <a:pt x="16258" y="22795"/>
                  </a:lnTo>
                  <a:lnTo>
                    <a:pt x="16386" y="22560"/>
                  </a:lnTo>
                  <a:lnTo>
                    <a:pt x="16471" y="22304"/>
                  </a:lnTo>
                  <a:lnTo>
                    <a:pt x="16536" y="22069"/>
                  </a:lnTo>
                  <a:lnTo>
                    <a:pt x="16578" y="21812"/>
                  </a:lnTo>
                  <a:lnTo>
                    <a:pt x="16621" y="21556"/>
                  </a:lnTo>
                  <a:lnTo>
                    <a:pt x="16621" y="21321"/>
                  </a:lnTo>
                  <a:lnTo>
                    <a:pt x="16600" y="21065"/>
                  </a:lnTo>
                  <a:lnTo>
                    <a:pt x="16578" y="20808"/>
                  </a:lnTo>
                  <a:lnTo>
                    <a:pt x="16536" y="20573"/>
                  </a:lnTo>
                  <a:lnTo>
                    <a:pt x="16471" y="20338"/>
                  </a:lnTo>
                  <a:lnTo>
                    <a:pt x="16343" y="19868"/>
                  </a:lnTo>
                  <a:lnTo>
                    <a:pt x="16172" y="19441"/>
                  </a:lnTo>
                  <a:lnTo>
                    <a:pt x="16001" y="19057"/>
                  </a:lnTo>
                  <a:lnTo>
                    <a:pt x="15831" y="18715"/>
                  </a:lnTo>
                  <a:lnTo>
                    <a:pt x="15660" y="18437"/>
                  </a:lnTo>
                  <a:lnTo>
                    <a:pt x="15532" y="18245"/>
                  </a:lnTo>
                  <a:lnTo>
                    <a:pt x="15403" y="18053"/>
                  </a:lnTo>
                  <a:lnTo>
                    <a:pt x="15660" y="18117"/>
                  </a:lnTo>
                  <a:lnTo>
                    <a:pt x="15959" y="18159"/>
                  </a:lnTo>
                  <a:lnTo>
                    <a:pt x="16322" y="18202"/>
                  </a:lnTo>
                  <a:lnTo>
                    <a:pt x="16771" y="18245"/>
                  </a:lnTo>
                  <a:lnTo>
                    <a:pt x="17283" y="18266"/>
                  </a:lnTo>
                  <a:lnTo>
                    <a:pt x="17817" y="18245"/>
                  </a:lnTo>
                  <a:lnTo>
                    <a:pt x="18394" y="18202"/>
                  </a:lnTo>
                  <a:lnTo>
                    <a:pt x="18672" y="18159"/>
                  </a:lnTo>
                  <a:lnTo>
                    <a:pt x="18971" y="18095"/>
                  </a:lnTo>
                  <a:lnTo>
                    <a:pt x="19249" y="18010"/>
                  </a:lnTo>
                  <a:lnTo>
                    <a:pt x="19526" y="17924"/>
                  </a:lnTo>
                  <a:lnTo>
                    <a:pt x="19804" y="17818"/>
                  </a:lnTo>
                  <a:lnTo>
                    <a:pt x="20082" y="17689"/>
                  </a:lnTo>
                  <a:lnTo>
                    <a:pt x="20338" y="17540"/>
                  </a:lnTo>
                  <a:lnTo>
                    <a:pt x="20573" y="17348"/>
                  </a:lnTo>
                  <a:lnTo>
                    <a:pt x="20808" y="17155"/>
                  </a:lnTo>
                  <a:lnTo>
                    <a:pt x="21022" y="16942"/>
                  </a:lnTo>
                  <a:lnTo>
                    <a:pt x="21214" y="16685"/>
                  </a:lnTo>
                  <a:lnTo>
                    <a:pt x="21406" y="16408"/>
                  </a:lnTo>
                  <a:lnTo>
                    <a:pt x="21556" y="16087"/>
                  </a:lnTo>
                  <a:lnTo>
                    <a:pt x="21684" y="15745"/>
                  </a:lnTo>
                  <a:lnTo>
                    <a:pt x="21791" y="15382"/>
                  </a:lnTo>
                  <a:lnTo>
                    <a:pt x="21876" y="14976"/>
                  </a:lnTo>
                  <a:lnTo>
                    <a:pt x="21898" y="14763"/>
                  </a:lnTo>
                  <a:lnTo>
                    <a:pt x="21919" y="14570"/>
                  </a:lnTo>
                  <a:lnTo>
                    <a:pt x="21898" y="14378"/>
                  </a:lnTo>
                  <a:lnTo>
                    <a:pt x="21876" y="14186"/>
                  </a:lnTo>
                  <a:lnTo>
                    <a:pt x="21855" y="13994"/>
                  </a:lnTo>
                  <a:lnTo>
                    <a:pt x="21812" y="13801"/>
                  </a:lnTo>
                  <a:lnTo>
                    <a:pt x="21748" y="13630"/>
                  </a:lnTo>
                  <a:lnTo>
                    <a:pt x="21684" y="13438"/>
                  </a:lnTo>
                  <a:lnTo>
                    <a:pt x="21492" y="13096"/>
                  </a:lnTo>
                  <a:lnTo>
                    <a:pt x="21278" y="12776"/>
                  </a:lnTo>
                  <a:lnTo>
                    <a:pt x="21022" y="12477"/>
                  </a:lnTo>
                  <a:lnTo>
                    <a:pt x="20723" y="12199"/>
                  </a:lnTo>
                  <a:lnTo>
                    <a:pt x="20402" y="11921"/>
                  </a:lnTo>
                  <a:lnTo>
                    <a:pt x="20060" y="11665"/>
                  </a:lnTo>
                  <a:lnTo>
                    <a:pt x="19676" y="11430"/>
                  </a:lnTo>
                  <a:lnTo>
                    <a:pt x="19270" y="11195"/>
                  </a:lnTo>
                  <a:lnTo>
                    <a:pt x="18864" y="10981"/>
                  </a:lnTo>
                  <a:lnTo>
                    <a:pt x="18437" y="10789"/>
                  </a:lnTo>
                  <a:lnTo>
                    <a:pt x="17988" y="10618"/>
                  </a:lnTo>
                  <a:lnTo>
                    <a:pt x="17540" y="10447"/>
                  </a:lnTo>
                  <a:lnTo>
                    <a:pt x="16664" y="10148"/>
                  </a:lnTo>
                  <a:lnTo>
                    <a:pt x="15788" y="9892"/>
                  </a:lnTo>
                  <a:lnTo>
                    <a:pt x="14976" y="9678"/>
                  </a:lnTo>
                  <a:lnTo>
                    <a:pt x="14228" y="9529"/>
                  </a:lnTo>
                  <a:lnTo>
                    <a:pt x="13609" y="9401"/>
                  </a:lnTo>
                  <a:lnTo>
                    <a:pt x="13139" y="9336"/>
                  </a:lnTo>
                  <a:lnTo>
                    <a:pt x="12712" y="9272"/>
                  </a:lnTo>
                  <a:lnTo>
                    <a:pt x="13224" y="9123"/>
                  </a:lnTo>
                  <a:lnTo>
                    <a:pt x="13822" y="8931"/>
                  </a:lnTo>
                  <a:lnTo>
                    <a:pt x="14549" y="8696"/>
                  </a:lnTo>
                  <a:lnTo>
                    <a:pt x="15403" y="8375"/>
                  </a:lnTo>
                  <a:lnTo>
                    <a:pt x="16322" y="7991"/>
                  </a:lnTo>
                  <a:lnTo>
                    <a:pt x="16792" y="7777"/>
                  </a:lnTo>
                  <a:lnTo>
                    <a:pt x="17262" y="7542"/>
                  </a:lnTo>
                  <a:lnTo>
                    <a:pt x="17732" y="7307"/>
                  </a:lnTo>
                  <a:lnTo>
                    <a:pt x="18181" y="7051"/>
                  </a:lnTo>
                  <a:lnTo>
                    <a:pt x="18608" y="6773"/>
                  </a:lnTo>
                  <a:lnTo>
                    <a:pt x="19014" y="6495"/>
                  </a:lnTo>
                  <a:lnTo>
                    <a:pt x="19398" y="6196"/>
                  </a:lnTo>
                  <a:lnTo>
                    <a:pt x="19740" y="5897"/>
                  </a:lnTo>
                  <a:lnTo>
                    <a:pt x="20039" y="5577"/>
                  </a:lnTo>
                  <a:lnTo>
                    <a:pt x="20295" y="5235"/>
                  </a:lnTo>
                  <a:lnTo>
                    <a:pt x="20402" y="5064"/>
                  </a:lnTo>
                  <a:lnTo>
                    <a:pt x="20509" y="4893"/>
                  </a:lnTo>
                  <a:lnTo>
                    <a:pt x="20595" y="4701"/>
                  </a:lnTo>
                  <a:lnTo>
                    <a:pt x="20659" y="4530"/>
                  </a:lnTo>
                  <a:lnTo>
                    <a:pt x="20701" y="4338"/>
                  </a:lnTo>
                  <a:lnTo>
                    <a:pt x="20744" y="4145"/>
                  </a:lnTo>
                  <a:lnTo>
                    <a:pt x="20765" y="3953"/>
                  </a:lnTo>
                  <a:lnTo>
                    <a:pt x="20765" y="3761"/>
                  </a:lnTo>
                  <a:lnTo>
                    <a:pt x="20744" y="3568"/>
                  </a:lnTo>
                  <a:lnTo>
                    <a:pt x="20701" y="3376"/>
                  </a:lnTo>
                  <a:lnTo>
                    <a:pt x="20637" y="3184"/>
                  </a:lnTo>
                  <a:lnTo>
                    <a:pt x="20573" y="2970"/>
                  </a:lnTo>
                  <a:lnTo>
                    <a:pt x="20466" y="2757"/>
                  </a:lnTo>
                  <a:lnTo>
                    <a:pt x="20338" y="2564"/>
                  </a:lnTo>
                  <a:lnTo>
                    <a:pt x="20189" y="2351"/>
                  </a:lnTo>
                  <a:lnTo>
                    <a:pt x="20018" y="2137"/>
                  </a:lnTo>
                  <a:lnTo>
                    <a:pt x="19825" y="1923"/>
                  </a:lnTo>
                  <a:lnTo>
                    <a:pt x="19612" y="1688"/>
                  </a:lnTo>
                  <a:lnTo>
                    <a:pt x="19377" y="1475"/>
                  </a:lnTo>
                  <a:lnTo>
                    <a:pt x="19099" y="1261"/>
                  </a:lnTo>
                  <a:lnTo>
                    <a:pt x="18821" y="1048"/>
                  </a:lnTo>
                  <a:lnTo>
                    <a:pt x="18522" y="855"/>
                  </a:lnTo>
                  <a:lnTo>
                    <a:pt x="18202" y="684"/>
                  </a:lnTo>
                  <a:lnTo>
                    <a:pt x="17903" y="535"/>
                  </a:lnTo>
                  <a:lnTo>
                    <a:pt x="17561" y="407"/>
                  </a:lnTo>
                  <a:lnTo>
                    <a:pt x="17241" y="279"/>
                  </a:lnTo>
                  <a:lnTo>
                    <a:pt x="16899" y="193"/>
                  </a:lnTo>
                  <a:lnTo>
                    <a:pt x="16557" y="129"/>
                  </a:lnTo>
                  <a:lnTo>
                    <a:pt x="16194" y="65"/>
                  </a:lnTo>
                  <a:lnTo>
                    <a:pt x="15831" y="22"/>
                  </a:lnTo>
                  <a:lnTo>
                    <a:pt x="15467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549;p60">
              <a:extLst>
                <a:ext uri="{FF2B5EF4-FFF2-40B4-BE49-F238E27FC236}">
                  <a16:creationId xmlns:a16="http://schemas.microsoft.com/office/drawing/2014/main" id="{2FAEBF84-D95D-7025-27BF-1F9B8D263F29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fill="none" extrusionOk="0">
                  <a:moveTo>
                    <a:pt x="1" y="6858"/>
                  </a:moveTo>
                  <a:lnTo>
                    <a:pt x="1" y="6858"/>
                  </a:lnTo>
                  <a:lnTo>
                    <a:pt x="577" y="6410"/>
                  </a:lnTo>
                  <a:lnTo>
                    <a:pt x="1240" y="5918"/>
                  </a:lnTo>
                  <a:lnTo>
                    <a:pt x="2137" y="5299"/>
                  </a:lnTo>
                  <a:lnTo>
                    <a:pt x="3226" y="4594"/>
                  </a:lnTo>
                  <a:lnTo>
                    <a:pt x="4465" y="3825"/>
                  </a:lnTo>
                  <a:lnTo>
                    <a:pt x="5128" y="3419"/>
                  </a:lnTo>
                  <a:lnTo>
                    <a:pt x="5833" y="3034"/>
                  </a:lnTo>
                  <a:lnTo>
                    <a:pt x="6538" y="2628"/>
                  </a:lnTo>
                  <a:lnTo>
                    <a:pt x="7285" y="2265"/>
                  </a:lnTo>
                  <a:lnTo>
                    <a:pt x="8054" y="1881"/>
                  </a:lnTo>
                  <a:lnTo>
                    <a:pt x="8824" y="1539"/>
                  </a:lnTo>
                  <a:lnTo>
                    <a:pt x="9614" y="1219"/>
                  </a:lnTo>
                  <a:lnTo>
                    <a:pt x="10404" y="919"/>
                  </a:lnTo>
                  <a:lnTo>
                    <a:pt x="11195" y="663"/>
                  </a:lnTo>
                  <a:lnTo>
                    <a:pt x="12007" y="428"/>
                  </a:lnTo>
                  <a:lnTo>
                    <a:pt x="12797" y="257"/>
                  </a:lnTo>
                  <a:lnTo>
                    <a:pt x="13566" y="108"/>
                  </a:lnTo>
                  <a:lnTo>
                    <a:pt x="13951" y="65"/>
                  </a:lnTo>
                  <a:lnTo>
                    <a:pt x="14335" y="22"/>
                  </a:lnTo>
                  <a:lnTo>
                    <a:pt x="14720" y="1"/>
                  </a:lnTo>
                  <a:lnTo>
                    <a:pt x="15104" y="1"/>
                  </a:lnTo>
                  <a:lnTo>
                    <a:pt x="15467" y="1"/>
                  </a:lnTo>
                  <a:lnTo>
                    <a:pt x="15831" y="22"/>
                  </a:lnTo>
                  <a:lnTo>
                    <a:pt x="16194" y="65"/>
                  </a:lnTo>
                  <a:lnTo>
                    <a:pt x="16557" y="129"/>
                  </a:lnTo>
                  <a:lnTo>
                    <a:pt x="16899" y="193"/>
                  </a:lnTo>
                  <a:lnTo>
                    <a:pt x="17241" y="279"/>
                  </a:lnTo>
                  <a:lnTo>
                    <a:pt x="17561" y="407"/>
                  </a:lnTo>
                  <a:lnTo>
                    <a:pt x="17903" y="535"/>
                  </a:lnTo>
                  <a:lnTo>
                    <a:pt x="18202" y="684"/>
                  </a:lnTo>
                  <a:lnTo>
                    <a:pt x="18522" y="855"/>
                  </a:lnTo>
                  <a:lnTo>
                    <a:pt x="18821" y="1048"/>
                  </a:lnTo>
                  <a:lnTo>
                    <a:pt x="19099" y="1261"/>
                  </a:lnTo>
                  <a:lnTo>
                    <a:pt x="19099" y="1261"/>
                  </a:lnTo>
                  <a:lnTo>
                    <a:pt x="19377" y="1475"/>
                  </a:lnTo>
                  <a:lnTo>
                    <a:pt x="19612" y="1688"/>
                  </a:lnTo>
                  <a:lnTo>
                    <a:pt x="19825" y="1923"/>
                  </a:lnTo>
                  <a:lnTo>
                    <a:pt x="20018" y="2137"/>
                  </a:lnTo>
                  <a:lnTo>
                    <a:pt x="20189" y="2351"/>
                  </a:lnTo>
                  <a:lnTo>
                    <a:pt x="20338" y="2564"/>
                  </a:lnTo>
                  <a:lnTo>
                    <a:pt x="20466" y="2757"/>
                  </a:lnTo>
                  <a:lnTo>
                    <a:pt x="20573" y="2970"/>
                  </a:lnTo>
                  <a:lnTo>
                    <a:pt x="20637" y="3184"/>
                  </a:lnTo>
                  <a:lnTo>
                    <a:pt x="20701" y="3376"/>
                  </a:lnTo>
                  <a:lnTo>
                    <a:pt x="20744" y="3568"/>
                  </a:lnTo>
                  <a:lnTo>
                    <a:pt x="20765" y="3761"/>
                  </a:lnTo>
                  <a:lnTo>
                    <a:pt x="20765" y="3953"/>
                  </a:lnTo>
                  <a:lnTo>
                    <a:pt x="20744" y="4145"/>
                  </a:lnTo>
                  <a:lnTo>
                    <a:pt x="20701" y="4338"/>
                  </a:lnTo>
                  <a:lnTo>
                    <a:pt x="20659" y="4530"/>
                  </a:lnTo>
                  <a:lnTo>
                    <a:pt x="20595" y="4701"/>
                  </a:lnTo>
                  <a:lnTo>
                    <a:pt x="20509" y="4893"/>
                  </a:lnTo>
                  <a:lnTo>
                    <a:pt x="20402" y="5064"/>
                  </a:lnTo>
                  <a:lnTo>
                    <a:pt x="20295" y="5235"/>
                  </a:lnTo>
                  <a:lnTo>
                    <a:pt x="20039" y="5577"/>
                  </a:lnTo>
                  <a:lnTo>
                    <a:pt x="19740" y="5897"/>
                  </a:lnTo>
                  <a:lnTo>
                    <a:pt x="19398" y="6196"/>
                  </a:lnTo>
                  <a:lnTo>
                    <a:pt x="19014" y="6495"/>
                  </a:lnTo>
                  <a:lnTo>
                    <a:pt x="18608" y="6773"/>
                  </a:lnTo>
                  <a:lnTo>
                    <a:pt x="18181" y="7051"/>
                  </a:lnTo>
                  <a:lnTo>
                    <a:pt x="17732" y="7307"/>
                  </a:lnTo>
                  <a:lnTo>
                    <a:pt x="17262" y="7542"/>
                  </a:lnTo>
                  <a:lnTo>
                    <a:pt x="16792" y="7777"/>
                  </a:lnTo>
                  <a:lnTo>
                    <a:pt x="16322" y="7991"/>
                  </a:lnTo>
                  <a:lnTo>
                    <a:pt x="15403" y="8375"/>
                  </a:lnTo>
                  <a:lnTo>
                    <a:pt x="14549" y="8696"/>
                  </a:lnTo>
                  <a:lnTo>
                    <a:pt x="13822" y="8931"/>
                  </a:lnTo>
                  <a:lnTo>
                    <a:pt x="13224" y="9123"/>
                  </a:lnTo>
                  <a:lnTo>
                    <a:pt x="12712" y="9272"/>
                  </a:lnTo>
                  <a:lnTo>
                    <a:pt x="12712" y="9272"/>
                  </a:lnTo>
                  <a:lnTo>
                    <a:pt x="13139" y="9336"/>
                  </a:lnTo>
                  <a:lnTo>
                    <a:pt x="13609" y="9401"/>
                  </a:lnTo>
                  <a:lnTo>
                    <a:pt x="14228" y="9529"/>
                  </a:lnTo>
                  <a:lnTo>
                    <a:pt x="14976" y="9678"/>
                  </a:lnTo>
                  <a:lnTo>
                    <a:pt x="15788" y="9892"/>
                  </a:lnTo>
                  <a:lnTo>
                    <a:pt x="16664" y="10148"/>
                  </a:lnTo>
                  <a:lnTo>
                    <a:pt x="17540" y="10447"/>
                  </a:lnTo>
                  <a:lnTo>
                    <a:pt x="17988" y="10618"/>
                  </a:lnTo>
                  <a:lnTo>
                    <a:pt x="18437" y="10789"/>
                  </a:lnTo>
                  <a:lnTo>
                    <a:pt x="18864" y="10981"/>
                  </a:lnTo>
                  <a:lnTo>
                    <a:pt x="19270" y="11195"/>
                  </a:lnTo>
                  <a:lnTo>
                    <a:pt x="19676" y="11430"/>
                  </a:lnTo>
                  <a:lnTo>
                    <a:pt x="20060" y="11665"/>
                  </a:lnTo>
                  <a:lnTo>
                    <a:pt x="20402" y="11921"/>
                  </a:lnTo>
                  <a:lnTo>
                    <a:pt x="20723" y="12199"/>
                  </a:lnTo>
                  <a:lnTo>
                    <a:pt x="21022" y="12477"/>
                  </a:lnTo>
                  <a:lnTo>
                    <a:pt x="21278" y="12776"/>
                  </a:lnTo>
                  <a:lnTo>
                    <a:pt x="21492" y="13096"/>
                  </a:lnTo>
                  <a:lnTo>
                    <a:pt x="21684" y="13438"/>
                  </a:lnTo>
                  <a:lnTo>
                    <a:pt x="21748" y="13630"/>
                  </a:lnTo>
                  <a:lnTo>
                    <a:pt x="21812" y="13801"/>
                  </a:lnTo>
                  <a:lnTo>
                    <a:pt x="21855" y="13994"/>
                  </a:lnTo>
                  <a:lnTo>
                    <a:pt x="21876" y="14186"/>
                  </a:lnTo>
                  <a:lnTo>
                    <a:pt x="21898" y="14378"/>
                  </a:lnTo>
                  <a:lnTo>
                    <a:pt x="21919" y="14570"/>
                  </a:lnTo>
                  <a:lnTo>
                    <a:pt x="21898" y="14763"/>
                  </a:lnTo>
                  <a:lnTo>
                    <a:pt x="21876" y="14976"/>
                  </a:lnTo>
                  <a:lnTo>
                    <a:pt x="21876" y="14976"/>
                  </a:lnTo>
                  <a:lnTo>
                    <a:pt x="21791" y="15382"/>
                  </a:lnTo>
                  <a:lnTo>
                    <a:pt x="21684" y="15745"/>
                  </a:lnTo>
                  <a:lnTo>
                    <a:pt x="21556" y="16087"/>
                  </a:lnTo>
                  <a:lnTo>
                    <a:pt x="21406" y="16408"/>
                  </a:lnTo>
                  <a:lnTo>
                    <a:pt x="21214" y="16685"/>
                  </a:lnTo>
                  <a:lnTo>
                    <a:pt x="21022" y="16942"/>
                  </a:lnTo>
                  <a:lnTo>
                    <a:pt x="20808" y="17155"/>
                  </a:lnTo>
                  <a:lnTo>
                    <a:pt x="20573" y="17348"/>
                  </a:lnTo>
                  <a:lnTo>
                    <a:pt x="20338" y="17540"/>
                  </a:lnTo>
                  <a:lnTo>
                    <a:pt x="20082" y="17689"/>
                  </a:lnTo>
                  <a:lnTo>
                    <a:pt x="19804" y="17818"/>
                  </a:lnTo>
                  <a:lnTo>
                    <a:pt x="19526" y="17924"/>
                  </a:lnTo>
                  <a:lnTo>
                    <a:pt x="19249" y="18010"/>
                  </a:lnTo>
                  <a:lnTo>
                    <a:pt x="18971" y="18095"/>
                  </a:lnTo>
                  <a:lnTo>
                    <a:pt x="18672" y="18159"/>
                  </a:lnTo>
                  <a:lnTo>
                    <a:pt x="18394" y="18202"/>
                  </a:lnTo>
                  <a:lnTo>
                    <a:pt x="17817" y="18245"/>
                  </a:lnTo>
                  <a:lnTo>
                    <a:pt x="17283" y="18266"/>
                  </a:lnTo>
                  <a:lnTo>
                    <a:pt x="16771" y="18245"/>
                  </a:lnTo>
                  <a:lnTo>
                    <a:pt x="16322" y="18202"/>
                  </a:lnTo>
                  <a:lnTo>
                    <a:pt x="15959" y="18159"/>
                  </a:lnTo>
                  <a:lnTo>
                    <a:pt x="15660" y="18117"/>
                  </a:lnTo>
                  <a:lnTo>
                    <a:pt x="15403" y="18053"/>
                  </a:lnTo>
                  <a:lnTo>
                    <a:pt x="15403" y="18053"/>
                  </a:lnTo>
                  <a:lnTo>
                    <a:pt x="15532" y="18245"/>
                  </a:lnTo>
                  <a:lnTo>
                    <a:pt x="15660" y="18437"/>
                  </a:lnTo>
                  <a:lnTo>
                    <a:pt x="15831" y="18715"/>
                  </a:lnTo>
                  <a:lnTo>
                    <a:pt x="16001" y="19057"/>
                  </a:lnTo>
                  <a:lnTo>
                    <a:pt x="16172" y="19441"/>
                  </a:lnTo>
                  <a:lnTo>
                    <a:pt x="16343" y="19868"/>
                  </a:lnTo>
                  <a:lnTo>
                    <a:pt x="16471" y="20338"/>
                  </a:lnTo>
                  <a:lnTo>
                    <a:pt x="16536" y="20573"/>
                  </a:lnTo>
                  <a:lnTo>
                    <a:pt x="16578" y="20808"/>
                  </a:lnTo>
                  <a:lnTo>
                    <a:pt x="16600" y="21065"/>
                  </a:lnTo>
                  <a:lnTo>
                    <a:pt x="16621" y="21321"/>
                  </a:lnTo>
                  <a:lnTo>
                    <a:pt x="16621" y="21556"/>
                  </a:lnTo>
                  <a:lnTo>
                    <a:pt x="16578" y="21812"/>
                  </a:lnTo>
                  <a:lnTo>
                    <a:pt x="16536" y="22069"/>
                  </a:lnTo>
                  <a:lnTo>
                    <a:pt x="16471" y="22304"/>
                  </a:lnTo>
                  <a:lnTo>
                    <a:pt x="16386" y="22560"/>
                  </a:lnTo>
                  <a:lnTo>
                    <a:pt x="16258" y="22795"/>
                  </a:lnTo>
                  <a:lnTo>
                    <a:pt x="16130" y="23030"/>
                  </a:lnTo>
                  <a:lnTo>
                    <a:pt x="15937" y="23244"/>
                  </a:lnTo>
                  <a:lnTo>
                    <a:pt x="15745" y="23479"/>
                  </a:lnTo>
                  <a:lnTo>
                    <a:pt x="15510" y="23671"/>
                  </a:lnTo>
                  <a:lnTo>
                    <a:pt x="15232" y="23885"/>
                  </a:lnTo>
                  <a:lnTo>
                    <a:pt x="14912" y="24077"/>
                  </a:lnTo>
                  <a:lnTo>
                    <a:pt x="14912" y="24077"/>
                  </a:lnTo>
                  <a:lnTo>
                    <a:pt x="14741" y="24162"/>
                  </a:lnTo>
                  <a:lnTo>
                    <a:pt x="14570" y="24226"/>
                  </a:lnTo>
                  <a:lnTo>
                    <a:pt x="14378" y="24269"/>
                  </a:lnTo>
                  <a:lnTo>
                    <a:pt x="14186" y="24312"/>
                  </a:lnTo>
                  <a:lnTo>
                    <a:pt x="13972" y="24355"/>
                  </a:lnTo>
                  <a:lnTo>
                    <a:pt x="13758" y="24376"/>
                  </a:lnTo>
                  <a:lnTo>
                    <a:pt x="13310" y="24355"/>
                  </a:lnTo>
                  <a:lnTo>
                    <a:pt x="12818" y="24312"/>
                  </a:lnTo>
                  <a:lnTo>
                    <a:pt x="12327" y="24226"/>
                  </a:lnTo>
                  <a:lnTo>
                    <a:pt x="11793" y="24098"/>
                  </a:lnTo>
                  <a:lnTo>
                    <a:pt x="11238" y="23927"/>
                  </a:lnTo>
                  <a:lnTo>
                    <a:pt x="10682" y="23735"/>
                  </a:lnTo>
                  <a:lnTo>
                    <a:pt x="10105" y="23522"/>
                  </a:lnTo>
                  <a:lnTo>
                    <a:pt x="9528" y="23265"/>
                  </a:lnTo>
                  <a:lnTo>
                    <a:pt x="8930" y="22987"/>
                  </a:lnTo>
                  <a:lnTo>
                    <a:pt x="8332" y="22710"/>
                  </a:lnTo>
                  <a:lnTo>
                    <a:pt x="7755" y="22411"/>
                  </a:lnTo>
                  <a:lnTo>
                    <a:pt x="6580" y="21748"/>
                  </a:lnTo>
                  <a:lnTo>
                    <a:pt x="5448" y="21086"/>
                  </a:lnTo>
                  <a:lnTo>
                    <a:pt x="4401" y="20424"/>
                  </a:lnTo>
                  <a:lnTo>
                    <a:pt x="3419" y="19783"/>
                  </a:lnTo>
                  <a:lnTo>
                    <a:pt x="2564" y="19206"/>
                  </a:lnTo>
                  <a:lnTo>
                    <a:pt x="1325" y="18330"/>
                  </a:lnTo>
                  <a:lnTo>
                    <a:pt x="876" y="179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550;p60">
              <a:extLst>
                <a:ext uri="{FF2B5EF4-FFF2-40B4-BE49-F238E27FC236}">
                  <a16:creationId xmlns:a16="http://schemas.microsoft.com/office/drawing/2014/main" id="{976484A5-03C1-A051-628A-6D399CBB60AF}"/>
                </a:ext>
              </a:extLst>
            </p:cNvPr>
            <p:cNvSpPr/>
            <p:nvPr/>
          </p:nvSpPr>
          <p:spPr>
            <a:xfrm>
              <a:off x="1521800" y="3357550"/>
              <a:ext cx="198175" cy="118600"/>
            </a:xfrm>
            <a:custGeom>
              <a:avLst/>
              <a:gdLst/>
              <a:ahLst/>
              <a:cxnLst/>
              <a:rect l="l" t="t" r="r" b="b"/>
              <a:pathLst>
                <a:path w="7927" h="4744" extrusionOk="0">
                  <a:moveTo>
                    <a:pt x="7392" y="1"/>
                  </a:moveTo>
                  <a:lnTo>
                    <a:pt x="7285" y="22"/>
                  </a:lnTo>
                  <a:lnTo>
                    <a:pt x="7200" y="65"/>
                  </a:lnTo>
                  <a:lnTo>
                    <a:pt x="7114" y="108"/>
                  </a:lnTo>
                  <a:lnTo>
                    <a:pt x="7050" y="172"/>
                  </a:lnTo>
                  <a:lnTo>
                    <a:pt x="6986" y="257"/>
                  </a:lnTo>
                  <a:lnTo>
                    <a:pt x="6965" y="343"/>
                  </a:lnTo>
                  <a:lnTo>
                    <a:pt x="6922" y="428"/>
                  </a:lnTo>
                  <a:lnTo>
                    <a:pt x="6922" y="535"/>
                  </a:lnTo>
                  <a:lnTo>
                    <a:pt x="6922" y="663"/>
                  </a:lnTo>
                  <a:lnTo>
                    <a:pt x="6922" y="984"/>
                  </a:lnTo>
                  <a:lnTo>
                    <a:pt x="6858" y="1411"/>
                  </a:lnTo>
                  <a:lnTo>
                    <a:pt x="6794" y="1667"/>
                  </a:lnTo>
                  <a:lnTo>
                    <a:pt x="6730" y="1924"/>
                  </a:lnTo>
                  <a:lnTo>
                    <a:pt x="6623" y="2180"/>
                  </a:lnTo>
                  <a:lnTo>
                    <a:pt x="6495" y="2436"/>
                  </a:lnTo>
                  <a:lnTo>
                    <a:pt x="6345" y="2693"/>
                  </a:lnTo>
                  <a:lnTo>
                    <a:pt x="6153" y="2949"/>
                  </a:lnTo>
                  <a:lnTo>
                    <a:pt x="5918" y="3163"/>
                  </a:lnTo>
                  <a:lnTo>
                    <a:pt x="5662" y="3376"/>
                  </a:lnTo>
                  <a:lnTo>
                    <a:pt x="5491" y="3462"/>
                  </a:lnTo>
                  <a:lnTo>
                    <a:pt x="5341" y="3526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86" y="3718"/>
                  </a:lnTo>
                  <a:lnTo>
                    <a:pt x="4572" y="3740"/>
                  </a:lnTo>
                  <a:lnTo>
                    <a:pt x="4380" y="3761"/>
                  </a:lnTo>
                  <a:lnTo>
                    <a:pt x="4188" y="3740"/>
                  </a:lnTo>
                  <a:lnTo>
                    <a:pt x="3995" y="3718"/>
                  </a:lnTo>
                  <a:lnTo>
                    <a:pt x="3803" y="3697"/>
                  </a:lnTo>
                  <a:lnTo>
                    <a:pt x="3611" y="3654"/>
                  </a:lnTo>
                  <a:lnTo>
                    <a:pt x="3440" y="3590"/>
                  </a:lnTo>
                  <a:lnTo>
                    <a:pt x="3077" y="3440"/>
                  </a:lnTo>
                  <a:lnTo>
                    <a:pt x="2756" y="3248"/>
                  </a:lnTo>
                  <a:lnTo>
                    <a:pt x="2436" y="3035"/>
                  </a:lnTo>
                  <a:lnTo>
                    <a:pt x="2137" y="2800"/>
                  </a:lnTo>
                  <a:lnTo>
                    <a:pt x="1881" y="2565"/>
                  </a:lnTo>
                  <a:lnTo>
                    <a:pt x="1646" y="2330"/>
                  </a:lnTo>
                  <a:lnTo>
                    <a:pt x="1261" y="1881"/>
                  </a:lnTo>
                  <a:lnTo>
                    <a:pt x="1005" y="1582"/>
                  </a:lnTo>
                  <a:lnTo>
                    <a:pt x="919" y="1454"/>
                  </a:lnTo>
                  <a:lnTo>
                    <a:pt x="855" y="1368"/>
                  </a:lnTo>
                  <a:lnTo>
                    <a:pt x="770" y="1304"/>
                  </a:lnTo>
                  <a:lnTo>
                    <a:pt x="706" y="1261"/>
                  </a:lnTo>
                  <a:lnTo>
                    <a:pt x="599" y="1240"/>
                  </a:lnTo>
                  <a:lnTo>
                    <a:pt x="513" y="1219"/>
                  </a:lnTo>
                  <a:lnTo>
                    <a:pt x="407" y="1240"/>
                  </a:lnTo>
                  <a:lnTo>
                    <a:pt x="321" y="1261"/>
                  </a:lnTo>
                  <a:lnTo>
                    <a:pt x="236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8"/>
                  </a:lnTo>
                  <a:lnTo>
                    <a:pt x="22" y="1625"/>
                  </a:lnTo>
                  <a:lnTo>
                    <a:pt x="1" y="1710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8"/>
                  </a:lnTo>
                  <a:lnTo>
                    <a:pt x="193" y="2137"/>
                  </a:lnTo>
                  <a:lnTo>
                    <a:pt x="449" y="2479"/>
                  </a:lnTo>
                  <a:lnTo>
                    <a:pt x="834" y="2906"/>
                  </a:lnTo>
                  <a:lnTo>
                    <a:pt x="1069" y="3163"/>
                  </a:lnTo>
                  <a:lnTo>
                    <a:pt x="1346" y="3419"/>
                  </a:lnTo>
                  <a:lnTo>
                    <a:pt x="1646" y="3654"/>
                  </a:lnTo>
                  <a:lnTo>
                    <a:pt x="1945" y="3910"/>
                  </a:lnTo>
                  <a:lnTo>
                    <a:pt x="2308" y="4124"/>
                  </a:lnTo>
                  <a:lnTo>
                    <a:pt x="2671" y="4338"/>
                  </a:lnTo>
                  <a:lnTo>
                    <a:pt x="3056" y="4509"/>
                  </a:lnTo>
                  <a:lnTo>
                    <a:pt x="3461" y="4637"/>
                  </a:lnTo>
                  <a:lnTo>
                    <a:pt x="3675" y="4680"/>
                  </a:lnTo>
                  <a:lnTo>
                    <a:pt x="3889" y="4722"/>
                  </a:lnTo>
                  <a:lnTo>
                    <a:pt x="4102" y="4744"/>
                  </a:lnTo>
                  <a:lnTo>
                    <a:pt x="4551" y="4744"/>
                  </a:lnTo>
                  <a:lnTo>
                    <a:pt x="4786" y="4722"/>
                  </a:lnTo>
                  <a:lnTo>
                    <a:pt x="5021" y="4680"/>
                  </a:lnTo>
                  <a:lnTo>
                    <a:pt x="5256" y="4615"/>
                  </a:lnTo>
                  <a:lnTo>
                    <a:pt x="5662" y="4466"/>
                  </a:lnTo>
                  <a:lnTo>
                    <a:pt x="6025" y="4295"/>
                  </a:lnTo>
                  <a:lnTo>
                    <a:pt x="6345" y="4103"/>
                  </a:lnTo>
                  <a:lnTo>
                    <a:pt x="6623" y="3868"/>
                  </a:lnTo>
                  <a:lnTo>
                    <a:pt x="6879" y="3611"/>
                  </a:lnTo>
                  <a:lnTo>
                    <a:pt x="7093" y="3334"/>
                  </a:lnTo>
                  <a:lnTo>
                    <a:pt x="7285" y="3035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6"/>
                  </a:lnTo>
                  <a:lnTo>
                    <a:pt x="7777" y="1817"/>
                  </a:lnTo>
                  <a:lnTo>
                    <a:pt x="7841" y="1518"/>
                  </a:lnTo>
                  <a:lnTo>
                    <a:pt x="7884" y="1219"/>
                  </a:lnTo>
                  <a:lnTo>
                    <a:pt x="7905" y="962"/>
                  </a:lnTo>
                  <a:lnTo>
                    <a:pt x="7926" y="706"/>
                  </a:lnTo>
                  <a:lnTo>
                    <a:pt x="7905" y="471"/>
                  </a:lnTo>
                  <a:lnTo>
                    <a:pt x="7905" y="386"/>
                  </a:lnTo>
                  <a:lnTo>
                    <a:pt x="7862" y="279"/>
                  </a:lnTo>
                  <a:lnTo>
                    <a:pt x="7819" y="215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4"/>
                  </a:lnTo>
                  <a:lnTo>
                    <a:pt x="7499" y="22"/>
                  </a:lnTo>
                  <a:lnTo>
                    <a:pt x="7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551;p60">
              <a:extLst>
                <a:ext uri="{FF2B5EF4-FFF2-40B4-BE49-F238E27FC236}">
                  <a16:creationId xmlns:a16="http://schemas.microsoft.com/office/drawing/2014/main" id="{9CD9C601-1CCF-3D1A-639C-D6918D3F7CD1}"/>
                </a:ext>
              </a:extLst>
            </p:cNvPr>
            <p:cNvSpPr/>
            <p:nvPr/>
          </p:nvSpPr>
          <p:spPr>
            <a:xfrm>
              <a:off x="1773875" y="3315375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71" y="0"/>
                  </a:moveTo>
                  <a:lnTo>
                    <a:pt x="7286" y="22"/>
                  </a:lnTo>
                  <a:lnTo>
                    <a:pt x="7179" y="43"/>
                  </a:lnTo>
                  <a:lnTo>
                    <a:pt x="7115" y="107"/>
                  </a:lnTo>
                  <a:lnTo>
                    <a:pt x="7029" y="171"/>
                  </a:lnTo>
                  <a:lnTo>
                    <a:pt x="6987" y="235"/>
                  </a:lnTo>
                  <a:lnTo>
                    <a:pt x="6944" y="321"/>
                  </a:lnTo>
                  <a:lnTo>
                    <a:pt x="6923" y="428"/>
                  </a:lnTo>
                  <a:lnTo>
                    <a:pt x="6901" y="513"/>
                  </a:lnTo>
                  <a:lnTo>
                    <a:pt x="6923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9" y="1902"/>
                  </a:lnTo>
                  <a:lnTo>
                    <a:pt x="6602" y="2179"/>
                  </a:lnTo>
                  <a:lnTo>
                    <a:pt x="6474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897" y="3162"/>
                  </a:lnTo>
                  <a:lnTo>
                    <a:pt x="5641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5" y="3696"/>
                  </a:lnTo>
                  <a:lnTo>
                    <a:pt x="4551" y="3739"/>
                  </a:lnTo>
                  <a:lnTo>
                    <a:pt x="4167" y="3739"/>
                  </a:lnTo>
                  <a:lnTo>
                    <a:pt x="3974" y="3717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9" y="3568"/>
                  </a:lnTo>
                  <a:lnTo>
                    <a:pt x="3077" y="3418"/>
                  </a:lnTo>
                  <a:lnTo>
                    <a:pt x="2735" y="3226"/>
                  </a:lnTo>
                  <a:lnTo>
                    <a:pt x="2415" y="3013"/>
                  </a:lnTo>
                  <a:lnTo>
                    <a:pt x="2137" y="2778"/>
                  </a:lnTo>
                  <a:lnTo>
                    <a:pt x="1860" y="2543"/>
                  </a:lnTo>
                  <a:lnTo>
                    <a:pt x="1625" y="2308"/>
                  </a:lnTo>
                  <a:lnTo>
                    <a:pt x="1240" y="1880"/>
                  </a:lnTo>
                  <a:lnTo>
                    <a:pt x="98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70" y="1303"/>
                  </a:lnTo>
                  <a:lnTo>
                    <a:pt x="685" y="1239"/>
                  </a:lnTo>
                  <a:lnTo>
                    <a:pt x="599" y="1218"/>
                  </a:lnTo>
                  <a:lnTo>
                    <a:pt x="407" y="1218"/>
                  </a:lnTo>
                  <a:lnTo>
                    <a:pt x="300" y="1239"/>
                  </a:lnTo>
                  <a:lnTo>
                    <a:pt x="215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1" y="1603"/>
                  </a:lnTo>
                  <a:lnTo>
                    <a:pt x="1" y="1688"/>
                  </a:lnTo>
                  <a:lnTo>
                    <a:pt x="1" y="1795"/>
                  </a:lnTo>
                  <a:lnTo>
                    <a:pt x="22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28" y="2457"/>
                  </a:lnTo>
                  <a:lnTo>
                    <a:pt x="813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5" y="3653"/>
                  </a:lnTo>
                  <a:lnTo>
                    <a:pt x="1945" y="3888"/>
                  </a:lnTo>
                  <a:lnTo>
                    <a:pt x="2287" y="4123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79"/>
                  </a:lnTo>
                  <a:lnTo>
                    <a:pt x="3868" y="4700"/>
                  </a:lnTo>
                  <a:lnTo>
                    <a:pt x="4103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5" y="4700"/>
                  </a:lnTo>
                  <a:lnTo>
                    <a:pt x="5000" y="4657"/>
                  </a:lnTo>
                  <a:lnTo>
                    <a:pt x="5235" y="4615"/>
                  </a:lnTo>
                  <a:lnTo>
                    <a:pt x="5641" y="4465"/>
                  </a:lnTo>
                  <a:lnTo>
                    <a:pt x="6004" y="4294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63" y="2414"/>
                  </a:lnTo>
                  <a:lnTo>
                    <a:pt x="7670" y="2115"/>
                  </a:lnTo>
                  <a:lnTo>
                    <a:pt x="7756" y="1795"/>
                  </a:lnTo>
                  <a:lnTo>
                    <a:pt x="7820" y="1496"/>
                  </a:lnTo>
                  <a:lnTo>
                    <a:pt x="7863" y="1218"/>
                  </a:lnTo>
                  <a:lnTo>
                    <a:pt x="7884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4" y="363"/>
                  </a:lnTo>
                  <a:lnTo>
                    <a:pt x="7841" y="278"/>
                  </a:lnTo>
                  <a:lnTo>
                    <a:pt x="7798" y="193"/>
                  </a:lnTo>
                  <a:lnTo>
                    <a:pt x="7734" y="128"/>
                  </a:lnTo>
                  <a:lnTo>
                    <a:pt x="7670" y="64"/>
                  </a:lnTo>
                  <a:lnTo>
                    <a:pt x="7563" y="22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552;p60">
              <a:extLst>
                <a:ext uri="{FF2B5EF4-FFF2-40B4-BE49-F238E27FC236}">
                  <a16:creationId xmlns:a16="http://schemas.microsoft.com/office/drawing/2014/main" id="{A665D7DC-381B-748F-FF57-E2BBBCE49B4F}"/>
                </a:ext>
              </a:extLst>
            </p:cNvPr>
            <p:cNvSpPr/>
            <p:nvPr/>
          </p:nvSpPr>
          <p:spPr>
            <a:xfrm>
              <a:off x="2025425" y="3272650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93" y="0"/>
                  </a:moveTo>
                  <a:lnTo>
                    <a:pt x="7286" y="22"/>
                  </a:lnTo>
                  <a:lnTo>
                    <a:pt x="7200" y="64"/>
                  </a:lnTo>
                  <a:lnTo>
                    <a:pt x="7115" y="107"/>
                  </a:lnTo>
                  <a:lnTo>
                    <a:pt x="7051" y="171"/>
                  </a:lnTo>
                  <a:lnTo>
                    <a:pt x="6987" y="257"/>
                  </a:lnTo>
                  <a:lnTo>
                    <a:pt x="6944" y="342"/>
                  </a:lnTo>
                  <a:lnTo>
                    <a:pt x="6923" y="428"/>
                  </a:lnTo>
                  <a:lnTo>
                    <a:pt x="6923" y="534"/>
                  </a:lnTo>
                  <a:lnTo>
                    <a:pt x="6923" y="663"/>
                  </a:lnTo>
                  <a:lnTo>
                    <a:pt x="6901" y="983"/>
                  </a:lnTo>
                  <a:lnTo>
                    <a:pt x="6837" y="1410"/>
                  </a:lnTo>
                  <a:lnTo>
                    <a:pt x="6794" y="1667"/>
                  </a:lnTo>
                  <a:lnTo>
                    <a:pt x="6709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48"/>
                  </a:lnTo>
                  <a:lnTo>
                    <a:pt x="5918" y="3162"/>
                  </a:lnTo>
                  <a:lnTo>
                    <a:pt x="5641" y="3376"/>
                  </a:lnTo>
                  <a:lnTo>
                    <a:pt x="5491" y="3461"/>
                  </a:lnTo>
                  <a:lnTo>
                    <a:pt x="5320" y="3525"/>
                  </a:lnTo>
                  <a:lnTo>
                    <a:pt x="5149" y="3611"/>
                  </a:lnTo>
                  <a:lnTo>
                    <a:pt x="4979" y="3675"/>
                  </a:lnTo>
                  <a:lnTo>
                    <a:pt x="4765" y="3717"/>
                  </a:lnTo>
                  <a:lnTo>
                    <a:pt x="4573" y="3739"/>
                  </a:lnTo>
                  <a:lnTo>
                    <a:pt x="4380" y="3760"/>
                  </a:lnTo>
                  <a:lnTo>
                    <a:pt x="4167" y="3760"/>
                  </a:lnTo>
                  <a:lnTo>
                    <a:pt x="3974" y="3739"/>
                  </a:lnTo>
                  <a:lnTo>
                    <a:pt x="3804" y="3696"/>
                  </a:lnTo>
                  <a:lnTo>
                    <a:pt x="3611" y="3653"/>
                  </a:lnTo>
                  <a:lnTo>
                    <a:pt x="3419" y="3589"/>
                  </a:lnTo>
                  <a:lnTo>
                    <a:pt x="3077" y="3440"/>
                  </a:lnTo>
                  <a:lnTo>
                    <a:pt x="2735" y="3247"/>
                  </a:lnTo>
                  <a:lnTo>
                    <a:pt x="2415" y="3034"/>
                  </a:lnTo>
                  <a:lnTo>
                    <a:pt x="2137" y="2799"/>
                  </a:lnTo>
                  <a:lnTo>
                    <a:pt x="1860" y="2564"/>
                  </a:lnTo>
                  <a:lnTo>
                    <a:pt x="1625" y="2329"/>
                  </a:lnTo>
                  <a:lnTo>
                    <a:pt x="1240" y="1880"/>
                  </a:lnTo>
                  <a:lnTo>
                    <a:pt x="1005" y="1581"/>
                  </a:lnTo>
                  <a:lnTo>
                    <a:pt x="898" y="1453"/>
                  </a:lnTo>
                  <a:lnTo>
                    <a:pt x="855" y="1368"/>
                  </a:lnTo>
                  <a:lnTo>
                    <a:pt x="770" y="1303"/>
                  </a:lnTo>
                  <a:lnTo>
                    <a:pt x="685" y="1261"/>
                  </a:lnTo>
                  <a:lnTo>
                    <a:pt x="599" y="1239"/>
                  </a:lnTo>
                  <a:lnTo>
                    <a:pt x="492" y="1218"/>
                  </a:lnTo>
                  <a:lnTo>
                    <a:pt x="407" y="1239"/>
                  </a:lnTo>
                  <a:lnTo>
                    <a:pt x="321" y="1261"/>
                  </a:lnTo>
                  <a:lnTo>
                    <a:pt x="236" y="1303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22" y="1624"/>
                  </a:lnTo>
                  <a:lnTo>
                    <a:pt x="1" y="1709"/>
                  </a:lnTo>
                  <a:lnTo>
                    <a:pt x="1" y="1795"/>
                  </a:lnTo>
                  <a:lnTo>
                    <a:pt x="44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50" y="2478"/>
                  </a:lnTo>
                  <a:lnTo>
                    <a:pt x="834" y="2906"/>
                  </a:lnTo>
                  <a:lnTo>
                    <a:pt x="1069" y="3162"/>
                  </a:lnTo>
                  <a:lnTo>
                    <a:pt x="1325" y="3418"/>
                  </a:lnTo>
                  <a:lnTo>
                    <a:pt x="1625" y="3653"/>
                  </a:lnTo>
                  <a:lnTo>
                    <a:pt x="1945" y="3910"/>
                  </a:lnTo>
                  <a:lnTo>
                    <a:pt x="2287" y="4123"/>
                  </a:lnTo>
                  <a:lnTo>
                    <a:pt x="2650" y="4337"/>
                  </a:lnTo>
                  <a:lnTo>
                    <a:pt x="3056" y="4508"/>
                  </a:lnTo>
                  <a:lnTo>
                    <a:pt x="3462" y="4636"/>
                  </a:lnTo>
                  <a:lnTo>
                    <a:pt x="3675" y="4679"/>
                  </a:lnTo>
                  <a:lnTo>
                    <a:pt x="3889" y="4722"/>
                  </a:lnTo>
                  <a:lnTo>
                    <a:pt x="4103" y="4743"/>
                  </a:lnTo>
                  <a:lnTo>
                    <a:pt x="4551" y="4743"/>
                  </a:lnTo>
                  <a:lnTo>
                    <a:pt x="4765" y="4722"/>
                  </a:lnTo>
                  <a:lnTo>
                    <a:pt x="5000" y="4679"/>
                  </a:lnTo>
                  <a:lnTo>
                    <a:pt x="5235" y="4615"/>
                  </a:lnTo>
                  <a:lnTo>
                    <a:pt x="5641" y="4487"/>
                  </a:lnTo>
                  <a:lnTo>
                    <a:pt x="6004" y="4294"/>
                  </a:lnTo>
                  <a:lnTo>
                    <a:pt x="6324" y="4102"/>
                  </a:lnTo>
                  <a:lnTo>
                    <a:pt x="6623" y="3867"/>
                  </a:lnTo>
                  <a:lnTo>
                    <a:pt x="6880" y="3611"/>
                  </a:lnTo>
                  <a:lnTo>
                    <a:pt x="7093" y="3333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85" y="2436"/>
                  </a:lnTo>
                  <a:lnTo>
                    <a:pt x="7692" y="2115"/>
                  </a:lnTo>
                  <a:lnTo>
                    <a:pt x="7777" y="1816"/>
                  </a:lnTo>
                  <a:lnTo>
                    <a:pt x="7841" y="1517"/>
                  </a:lnTo>
                  <a:lnTo>
                    <a:pt x="7884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4" y="385"/>
                  </a:lnTo>
                  <a:lnTo>
                    <a:pt x="7863" y="278"/>
                  </a:lnTo>
                  <a:lnTo>
                    <a:pt x="7798" y="214"/>
                  </a:lnTo>
                  <a:lnTo>
                    <a:pt x="7734" y="128"/>
                  </a:lnTo>
                  <a:lnTo>
                    <a:pt x="7670" y="86"/>
                  </a:lnTo>
                  <a:lnTo>
                    <a:pt x="7585" y="43"/>
                  </a:lnTo>
                  <a:lnTo>
                    <a:pt x="7478" y="22"/>
                  </a:lnTo>
                  <a:lnTo>
                    <a:pt x="739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553;p60">
              <a:extLst>
                <a:ext uri="{FF2B5EF4-FFF2-40B4-BE49-F238E27FC236}">
                  <a16:creationId xmlns:a16="http://schemas.microsoft.com/office/drawing/2014/main" id="{77FEE84C-5241-A50B-CE36-0495F2B32823}"/>
                </a:ext>
              </a:extLst>
            </p:cNvPr>
            <p:cNvSpPr/>
            <p:nvPr/>
          </p:nvSpPr>
          <p:spPr>
            <a:xfrm>
              <a:off x="1804325" y="3582400"/>
              <a:ext cx="197625" cy="118075"/>
            </a:xfrm>
            <a:custGeom>
              <a:avLst/>
              <a:gdLst/>
              <a:ahLst/>
              <a:cxnLst/>
              <a:rect l="l" t="t" r="r" b="b"/>
              <a:pathLst>
                <a:path w="7905" h="4723" extrusionOk="0">
                  <a:moveTo>
                    <a:pt x="7264" y="1"/>
                  </a:moveTo>
                  <a:lnTo>
                    <a:pt x="7179" y="44"/>
                  </a:lnTo>
                  <a:lnTo>
                    <a:pt x="7093" y="86"/>
                  </a:lnTo>
                  <a:lnTo>
                    <a:pt x="7029" y="150"/>
                  </a:lnTo>
                  <a:lnTo>
                    <a:pt x="6986" y="236"/>
                  </a:lnTo>
                  <a:lnTo>
                    <a:pt x="6944" y="321"/>
                  </a:lnTo>
                  <a:lnTo>
                    <a:pt x="6901" y="407"/>
                  </a:lnTo>
                  <a:lnTo>
                    <a:pt x="6901" y="514"/>
                  </a:lnTo>
                  <a:lnTo>
                    <a:pt x="6901" y="642"/>
                  </a:lnTo>
                  <a:lnTo>
                    <a:pt x="6901" y="962"/>
                  </a:lnTo>
                  <a:lnTo>
                    <a:pt x="6837" y="1389"/>
                  </a:lnTo>
                  <a:lnTo>
                    <a:pt x="6773" y="1646"/>
                  </a:lnTo>
                  <a:lnTo>
                    <a:pt x="6709" y="1902"/>
                  </a:lnTo>
                  <a:lnTo>
                    <a:pt x="6602" y="2159"/>
                  </a:lnTo>
                  <a:lnTo>
                    <a:pt x="6474" y="2436"/>
                  </a:lnTo>
                  <a:lnTo>
                    <a:pt x="6324" y="2693"/>
                  </a:lnTo>
                  <a:lnTo>
                    <a:pt x="6132" y="2928"/>
                  </a:lnTo>
                  <a:lnTo>
                    <a:pt x="5897" y="3141"/>
                  </a:lnTo>
                  <a:lnTo>
                    <a:pt x="5640" y="3355"/>
                  </a:lnTo>
                  <a:lnTo>
                    <a:pt x="5491" y="3440"/>
                  </a:lnTo>
                  <a:lnTo>
                    <a:pt x="5320" y="3526"/>
                  </a:lnTo>
                  <a:lnTo>
                    <a:pt x="5149" y="3590"/>
                  </a:lnTo>
                  <a:lnTo>
                    <a:pt x="4957" y="3654"/>
                  </a:lnTo>
                  <a:lnTo>
                    <a:pt x="4765" y="3697"/>
                  </a:lnTo>
                  <a:lnTo>
                    <a:pt x="4551" y="3718"/>
                  </a:lnTo>
                  <a:lnTo>
                    <a:pt x="4359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590" y="3633"/>
                  </a:lnTo>
                  <a:lnTo>
                    <a:pt x="3419" y="3568"/>
                  </a:lnTo>
                  <a:lnTo>
                    <a:pt x="3056" y="3419"/>
                  </a:lnTo>
                  <a:lnTo>
                    <a:pt x="2735" y="3227"/>
                  </a:lnTo>
                  <a:lnTo>
                    <a:pt x="2415" y="3013"/>
                  </a:lnTo>
                  <a:lnTo>
                    <a:pt x="2116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40" y="1881"/>
                  </a:lnTo>
                  <a:lnTo>
                    <a:pt x="983" y="1560"/>
                  </a:lnTo>
                  <a:lnTo>
                    <a:pt x="898" y="1432"/>
                  </a:lnTo>
                  <a:lnTo>
                    <a:pt x="834" y="1347"/>
                  </a:lnTo>
                  <a:lnTo>
                    <a:pt x="770" y="1283"/>
                  </a:lnTo>
                  <a:lnTo>
                    <a:pt x="684" y="1240"/>
                  </a:lnTo>
                  <a:lnTo>
                    <a:pt x="577" y="1219"/>
                  </a:lnTo>
                  <a:lnTo>
                    <a:pt x="492" y="1197"/>
                  </a:lnTo>
                  <a:lnTo>
                    <a:pt x="407" y="1219"/>
                  </a:lnTo>
                  <a:lnTo>
                    <a:pt x="300" y="1240"/>
                  </a:lnTo>
                  <a:lnTo>
                    <a:pt x="214" y="1283"/>
                  </a:lnTo>
                  <a:lnTo>
                    <a:pt x="129" y="1347"/>
                  </a:lnTo>
                  <a:lnTo>
                    <a:pt x="65" y="1432"/>
                  </a:lnTo>
                  <a:lnTo>
                    <a:pt x="22" y="1518"/>
                  </a:lnTo>
                  <a:lnTo>
                    <a:pt x="1" y="1603"/>
                  </a:lnTo>
                  <a:lnTo>
                    <a:pt x="1" y="1689"/>
                  </a:lnTo>
                  <a:lnTo>
                    <a:pt x="1" y="1795"/>
                  </a:lnTo>
                  <a:lnTo>
                    <a:pt x="22" y="1881"/>
                  </a:lnTo>
                  <a:lnTo>
                    <a:pt x="65" y="1966"/>
                  </a:lnTo>
                  <a:lnTo>
                    <a:pt x="172" y="2116"/>
                  </a:lnTo>
                  <a:lnTo>
                    <a:pt x="428" y="2458"/>
                  </a:lnTo>
                  <a:lnTo>
                    <a:pt x="812" y="2906"/>
                  </a:lnTo>
                  <a:lnTo>
                    <a:pt x="1047" y="3141"/>
                  </a:lnTo>
                  <a:lnTo>
                    <a:pt x="1325" y="3398"/>
                  </a:lnTo>
                  <a:lnTo>
                    <a:pt x="1624" y="3654"/>
                  </a:lnTo>
                  <a:lnTo>
                    <a:pt x="1945" y="3889"/>
                  </a:lnTo>
                  <a:lnTo>
                    <a:pt x="2286" y="4124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58"/>
                  </a:lnTo>
                  <a:lnTo>
                    <a:pt x="3867" y="4701"/>
                  </a:lnTo>
                  <a:lnTo>
                    <a:pt x="4081" y="4722"/>
                  </a:lnTo>
                  <a:lnTo>
                    <a:pt x="4530" y="4722"/>
                  </a:lnTo>
                  <a:lnTo>
                    <a:pt x="4765" y="4701"/>
                  </a:lnTo>
                  <a:lnTo>
                    <a:pt x="5000" y="4658"/>
                  </a:lnTo>
                  <a:lnTo>
                    <a:pt x="5235" y="4594"/>
                  </a:lnTo>
                  <a:lnTo>
                    <a:pt x="5640" y="4466"/>
                  </a:lnTo>
                  <a:lnTo>
                    <a:pt x="6004" y="4273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90"/>
                  </a:lnTo>
                  <a:lnTo>
                    <a:pt x="7072" y="3312"/>
                  </a:lnTo>
                  <a:lnTo>
                    <a:pt x="7264" y="3013"/>
                  </a:lnTo>
                  <a:lnTo>
                    <a:pt x="7435" y="2714"/>
                  </a:lnTo>
                  <a:lnTo>
                    <a:pt x="7563" y="2415"/>
                  </a:lnTo>
                  <a:lnTo>
                    <a:pt x="7670" y="2094"/>
                  </a:lnTo>
                  <a:lnTo>
                    <a:pt x="7755" y="1795"/>
                  </a:lnTo>
                  <a:lnTo>
                    <a:pt x="7819" y="1496"/>
                  </a:lnTo>
                  <a:lnTo>
                    <a:pt x="7862" y="1219"/>
                  </a:lnTo>
                  <a:lnTo>
                    <a:pt x="7884" y="941"/>
                  </a:lnTo>
                  <a:lnTo>
                    <a:pt x="7905" y="684"/>
                  </a:lnTo>
                  <a:lnTo>
                    <a:pt x="7884" y="449"/>
                  </a:lnTo>
                  <a:lnTo>
                    <a:pt x="7884" y="364"/>
                  </a:lnTo>
                  <a:lnTo>
                    <a:pt x="7841" y="279"/>
                  </a:lnTo>
                  <a:lnTo>
                    <a:pt x="7798" y="193"/>
                  </a:lnTo>
                  <a:lnTo>
                    <a:pt x="7734" y="108"/>
                  </a:lnTo>
                  <a:lnTo>
                    <a:pt x="7649" y="65"/>
                  </a:lnTo>
                  <a:lnTo>
                    <a:pt x="7563" y="22"/>
                  </a:lnTo>
                  <a:lnTo>
                    <a:pt x="74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554;p60">
              <a:extLst>
                <a:ext uri="{FF2B5EF4-FFF2-40B4-BE49-F238E27FC236}">
                  <a16:creationId xmlns:a16="http://schemas.microsoft.com/office/drawing/2014/main" id="{9BBA7996-DE00-1AD3-D72E-7F2AFC8EFA43}"/>
                </a:ext>
              </a:extLst>
            </p:cNvPr>
            <p:cNvSpPr/>
            <p:nvPr/>
          </p:nvSpPr>
          <p:spPr>
            <a:xfrm>
              <a:off x="1649450" y="3467050"/>
              <a:ext cx="197625" cy="118600"/>
            </a:xfrm>
            <a:custGeom>
              <a:avLst/>
              <a:gdLst/>
              <a:ahLst/>
              <a:cxnLst/>
              <a:rect l="l" t="t" r="r" b="b"/>
              <a:pathLst>
                <a:path w="7905" h="4744" extrusionOk="0">
                  <a:moveTo>
                    <a:pt x="7371" y="0"/>
                  </a:moveTo>
                  <a:lnTo>
                    <a:pt x="7285" y="22"/>
                  </a:lnTo>
                  <a:lnTo>
                    <a:pt x="7200" y="43"/>
                  </a:lnTo>
                  <a:lnTo>
                    <a:pt x="7114" y="86"/>
                  </a:lnTo>
                  <a:lnTo>
                    <a:pt x="7050" y="150"/>
                  </a:lnTo>
                  <a:lnTo>
                    <a:pt x="6986" y="235"/>
                  </a:lnTo>
                  <a:lnTo>
                    <a:pt x="6943" y="321"/>
                  </a:lnTo>
                  <a:lnTo>
                    <a:pt x="6922" y="406"/>
                  </a:lnTo>
                  <a:lnTo>
                    <a:pt x="6922" y="513"/>
                  </a:lnTo>
                  <a:lnTo>
                    <a:pt x="6922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8" y="1902"/>
                  </a:lnTo>
                  <a:lnTo>
                    <a:pt x="6623" y="2158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918" y="3162"/>
                  </a:lnTo>
                  <a:lnTo>
                    <a:pt x="5640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4" y="3696"/>
                  </a:lnTo>
                  <a:lnTo>
                    <a:pt x="4572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8" y="3568"/>
                  </a:lnTo>
                  <a:lnTo>
                    <a:pt x="3077" y="3419"/>
                  </a:lnTo>
                  <a:lnTo>
                    <a:pt x="2735" y="3226"/>
                  </a:lnTo>
                  <a:lnTo>
                    <a:pt x="2414" y="3013"/>
                  </a:lnTo>
                  <a:lnTo>
                    <a:pt x="2137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39" y="1880"/>
                  </a:lnTo>
                  <a:lnTo>
                    <a:pt x="100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69" y="1282"/>
                  </a:lnTo>
                  <a:lnTo>
                    <a:pt x="684" y="1239"/>
                  </a:lnTo>
                  <a:lnTo>
                    <a:pt x="599" y="1218"/>
                  </a:lnTo>
                  <a:lnTo>
                    <a:pt x="406" y="1218"/>
                  </a:lnTo>
                  <a:lnTo>
                    <a:pt x="321" y="1239"/>
                  </a:lnTo>
                  <a:lnTo>
                    <a:pt x="214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0" y="1603"/>
                  </a:lnTo>
                  <a:lnTo>
                    <a:pt x="0" y="1688"/>
                  </a:lnTo>
                  <a:lnTo>
                    <a:pt x="0" y="1795"/>
                  </a:lnTo>
                  <a:lnTo>
                    <a:pt x="43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49" y="2457"/>
                  </a:lnTo>
                  <a:lnTo>
                    <a:pt x="834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4" y="3653"/>
                  </a:lnTo>
                  <a:lnTo>
                    <a:pt x="1944" y="3888"/>
                  </a:lnTo>
                  <a:lnTo>
                    <a:pt x="2286" y="4123"/>
                  </a:lnTo>
                  <a:lnTo>
                    <a:pt x="2649" y="4316"/>
                  </a:lnTo>
                  <a:lnTo>
                    <a:pt x="3034" y="4487"/>
                  </a:lnTo>
                  <a:lnTo>
                    <a:pt x="3461" y="4615"/>
                  </a:lnTo>
                  <a:lnTo>
                    <a:pt x="3653" y="4658"/>
                  </a:lnTo>
                  <a:lnTo>
                    <a:pt x="3867" y="4700"/>
                  </a:lnTo>
                  <a:lnTo>
                    <a:pt x="4102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4" y="4700"/>
                  </a:lnTo>
                  <a:lnTo>
                    <a:pt x="4999" y="4658"/>
                  </a:lnTo>
                  <a:lnTo>
                    <a:pt x="5234" y="4593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5" y="3013"/>
                  </a:lnTo>
                  <a:lnTo>
                    <a:pt x="7435" y="2714"/>
                  </a:lnTo>
                  <a:lnTo>
                    <a:pt x="7563" y="2414"/>
                  </a:lnTo>
                  <a:lnTo>
                    <a:pt x="7691" y="2115"/>
                  </a:lnTo>
                  <a:lnTo>
                    <a:pt x="7776" y="1795"/>
                  </a:lnTo>
                  <a:lnTo>
                    <a:pt x="7819" y="1496"/>
                  </a:lnTo>
                  <a:lnTo>
                    <a:pt x="7862" y="1218"/>
                  </a:lnTo>
                  <a:lnTo>
                    <a:pt x="7905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34" y="129"/>
                  </a:lnTo>
                  <a:lnTo>
                    <a:pt x="7670" y="65"/>
                  </a:lnTo>
                  <a:lnTo>
                    <a:pt x="7584" y="22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555;p60">
              <a:extLst>
                <a:ext uri="{FF2B5EF4-FFF2-40B4-BE49-F238E27FC236}">
                  <a16:creationId xmlns:a16="http://schemas.microsoft.com/office/drawing/2014/main" id="{A8C93F04-8FEB-21F1-6E37-4F95C6B86F5F}"/>
                </a:ext>
              </a:extLst>
            </p:cNvPr>
            <p:cNvSpPr/>
            <p:nvPr/>
          </p:nvSpPr>
          <p:spPr>
            <a:xfrm>
              <a:off x="1901000" y="3424325"/>
              <a:ext cx="197625" cy="118575"/>
            </a:xfrm>
            <a:custGeom>
              <a:avLst/>
              <a:gdLst/>
              <a:ahLst/>
              <a:cxnLst/>
              <a:rect l="l" t="t" r="r" b="b"/>
              <a:pathLst>
                <a:path w="7905" h="4743" extrusionOk="0">
                  <a:moveTo>
                    <a:pt x="7392" y="0"/>
                  </a:moveTo>
                  <a:lnTo>
                    <a:pt x="7285" y="22"/>
                  </a:lnTo>
                  <a:lnTo>
                    <a:pt x="7200" y="64"/>
                  </a:lnTo>
                  <a:lnTo>
                    <a:pt x="7114" y="107"/>
                  </a:lnTo>
                  <a:lnTo>
                    <a:pt x="7050" y="171"/>
                  </a:lnTo>
                  <a:lnTo>
                    <a:pt x="6986" y="257"/>
                  </a:lnTo>
                  <a:lnTo>
                    <a:pt x="6943" y="342"/>
                  </a:lnTo>
                  <a:lnTo>
                    <a:pt x="6922" y="428"/>
                  </a:lnTo>
                  <a:lnTo>
                    <a:pt x="6922" y="534"/>
                  </a:lnTo>
                  <a:lnTo>
                    <a:pt x="6922" y="663"/>
                  </a:lnTo>
                  <a:lnTo>
                    <a:pt x="6901" y="983"/>
                  </a:lnTo>
                  <a:lnTo>
                    <a:pt x="6858" y="1410"/>
                  </a:lnTo>
                  <a:lnTo>
                    <a:pt x="6794" y="1667"/>
                  </a:lnTo>
                  <a:lnTo>
                    <a:pt x="6730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45" y="2692"/>
                  </a:lnTo>
                  <a:lnTo>
                    <a:pt x="6153" y="2948"/>
                  </a:lnTo>
                  <a:lnTo>
                    <a:pt x="5918" y="3162"/>
                  </a:lnTo>
                  <a:lnTo>
                    <a:pt x="5640" y="3376"/>
                  </a:lnTo>
                  <a:lnTo>
                    <a:pt x="5491" y="3461"/>
                  </a:lnTo>
                  <a:lnTo>
                    <a:pt x="5341" y="3525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64" y="3718"/>
                  </a:lnTo>
                  <a:lnTo>
                    <a:pt x="4572" y="3739"/>
                  </a:lnTo>
                  <a:lnTo>
                    <a:pt x="4380" y="3760"/>
                  </a:lnTo>
                  <a:lnTo>
                    <a:pt x="4187" y="3739"/>
                  </a:lnTo>
                  <a:lnTo>
                    <a:pt x="3995" y="3718"/>
                  </a:lnTo>
                  <a:lnTo>
                    <a:pt x="3803" y="3696"/>
                  </a:lnTo>
                  <a:lnTo>
                    <a:pt x="3611" y="3632"/>
                  </a:lnTo>
                  <a:lnTo>
                    <a:pt x="3440" y="3589"/>
                  </a:lnTo>
                  <a:lnTo>
                    <a:pt x="3077" y="3418"/>
                  </a:lnTo>
                  <a:lnTo>
                    <a:pt x="2735" y="3248"/>
                  </a:lnTo>
                  <a:lnTo>
                    <a:pt x="2436" y="3034"/>
                  </a:lnTo>
                  <a:lnTo>
                    <a:pt x="2137" y="2799"/>
                  </a:lnTo>
                  <a:lnTo>
                    <a:pt x="1880" y="2564"/>
                  </a:lnTo>
                  <a:lnTo>
                    <a:pt x="1645" y="2329"/>
                  </a:lnTo>
                  <a:lnTo>
                    <a:pt x="1261" y="1880"/>
                  </a:lnTo>
                  <a:lnTo>
                    <a:pt x="1004" y="1581"/>
                  </a:lnTo>
                  <a:lnTo>
                    <a:pt x="919" y="1453"/>
                  </a:lnTo>
                  <a:lnTo>
                    <a:pt x="855" y="1368"/>
                  </a:lnTo>
                  <a:lnTo>
                    <a:pt x="769" y="1304"/>
                  </a:lnTo>
                  <a:lnTo>
                    <a:pt x="684" y="1261"/>
                  </a:lnTo>
                  <a:lnTo>
                    <a:pt x="599" y="1239"/>
                  </a:lnTo>
                  <a:lnTo>
                    <a:pt x="513" y="1218"/>
                  </a:lnTo>
                  <a:lnTo>
                    <a:pt x="406" y="1218"/>
                  </a:lnTo>
                  <a:lnTo>
                    <a:pt x="321" y="1261"/>
                  </a:lnTo>
                  <a:lnTo>
                    <a:pt x="235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22" y="1603"/>
                  </a:lnTo>
                  <a:lnTo>
                    <a:pt x="0" y="1709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49" y="2478"/>
                  </a:lnTo>
                  <a:lnTo>
                    <a:pt x="833" y="2906"/>
                  </a:lnTo>
                  <a:lnTo>
                    <a:pt x="1068" y="3162"/>
                  </a:lnTo>
                  <a:lnTo>
                    <a:pt x="1346" y="3418"/>
                  </a:lnTo>
                  <a:lnTo>
                    <a:pt x="1624" y="3653"/>
                  </a:lnTo>
                  <a:lnTo>
                    <a:pt x="1944" y="3910"/>
                  </a:lnTo>
                  <a:lnTo>
                    <a:pt x="2286" y="4123"/>
                  </a:lnTo>
                  <a:lnTo>
                    <a:pt x="2671" y="4337"/>
                  </a:lnTo>
                  <a:lnTo>
                    <a:pt x="3055" y="4508"/>
                  </a:lnTo>
                  <a:lnTo>
                    <a:pt x="3461" y="4636"/>
                  </a:lnTo>
                  <a:lnTo>
                    <a:pt x="3675" y="4679"/>
                  </a:lnTo>
                  <a:lnTo>
                    <a:pt x="3888" y="4722"/>
                  </a:lnTo>
                  <a:lnTo>
                    <a:pt x="4102" y="4743"/>
                  </a:lnTo>
                  <a:lnTo>
                    <a:pt x="4551" y="4743"/>
                  </a:lnTo>
                  <a:lnTo>
                    <a:pt x="4786" y="4722"/>
                  </a:lnTo>
                  <a:lnTo>
                    <a:pt x="5021" y="4679"/>
                  </a:lnTo>
                  <a:lnTo>
                    <a:pt x="5234" y="4615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67"/>
                  </a:lnTo>
                  <a:lnTo>
                    <a:pt x="6879" y="3589"/>
                  </a:lnTo>
                  <a:lnTo>
                    <a:pt x="7093" y="3333"/>
                  </a:lnTo>
                  <a:lnTo>
                    <a:pt x="7285" y="3034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5"/>
                  </a:lnTo>
                  <a:lnTo>
                    <a:pt x="7776" y="1816"/>
                  </a:lnTo>
                  <a:lnTo>
                    <a:pt x="7841" y="1517"/>
                  </a:lnTo>
                  <a:lnTo>
                    <a:pt x="7883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3"/>
                  </a:lnTo>
                  <a:lnTo>
                    <a:pt x="7477" y="22"/>
                  </a:lnTo>
                  <a:lnTo>
                    <a:pt x="739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556;p60">
              <a:extLst>
                <a:ext uri="{FF2B5EF4-FFF2-40B4-BE49-F238E27FC236}">
                  <a16:creationId xmlns:a16="http://schemas.microsoft.com/office/drawing/2014/main" id="{37F65A18-BD45-4A45-6816-E8D1D781C5DA}"/>
                </a:ext>
              </a:extLst>
            </p:cNvPr>
            <p:cNvSpPr/>
            <p:nvPr/>
          </p:nvSpPr>
          <p:spPr>
            <a:xfrm>
              <a:off x="2460700" y="2224800"/>
              <a:ext cx="355200" cy="1253500"/>
            </a:xfrm>
            <a:custGeom>
              <a:avLst/>
              <a:gdLst/>
              <a:ahLst/>
              <a:cxnLst/>
              <a:rect l="l" t="t" r="r" b="b"/>
              <a:pathLst>
                <a:path w="14208" h="50140" extrusionOk="0">
                  <a:moveTo>
                    <a:pt x="12605" y="0"/>
                  </a:moveTo>
                  <a:lnTo>
                    <a:pt x="1" y="49605"/>
                  </a:lnTo>
                  <a:lnTo>
                    <a:pt x="1881" y="50139"/>
                  </a:lnTo>
                  <a:lnTo>
                    <a:pt x="142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557;p60">
              <a:extLst>
                <a:ext uri="{FF2B5EF4-FFF2-40B4-BE49-F238E27FC236}">
                  <a16:creationId xmlns:a16="http://schemas.microsoft.com/office/drawing/2014/main" id="{B0A5B2FB-1EC1-E331-51C4-C47F5A06CC6A}"/>
                </a:ext>
              </a:extLst>
            </p:cNvPr>
            <p:cNvSpPr/>
            <p:nvPr/>
          </p:nvSpPr>
          <p:spPr>
            <a:xfrm>
              <a:off x="2928025" y="3370925"/>
              <a:ext cx="1249225" cy="110025"/>
            </a:xfrm>
            <a:custGeom>
              <a:avLst/>
              <a:gdLst/>
              <a:ahLst/>
              <a:cxnLst/>
              <a:rect l="l" t="t" r="r" b="b"/>
              <a:pathLst>
                <a:path w="49969" h="4401" extrusionOk="0">
                  <a:moveTo>
                    <a:pt x="45183" y="0"/>
                  </a:moveTo>
                  <a:lnTo>
                    <a:pt x="41979" y="43"/>
                  </a:lnTo>
                  <a:lnTo>
                    <a:pt x="38197" y="107"/>
                  </a:lnTo>
                  <a:lnTo>
                    <a:pt x="33989" y="171"/>
                  </a:lnTo>
                  <a:lnTo>
                    <a:pt x="24846" y="385"/>
                  </a:lnTo>
                  <a:lnTo>
                    <a:pt x="15724" y="598"/>
                  </a:lnTo>
                  <a:lnTo>
                    <a:pt x="7755" y="812"/>
                  </a:lnTo>
                  <a:lnTo>
                    <a:pt x="0" y="1025"/>
                  </a:lnTo>
                  <a:lnTo>
                    <a:pt x="0" y="1175"/>
                  </a:lnTo>
                  <a:lnTo>
                    <a:pt x="0" y="1346"/>
                  </a:lnTo>
                  <a:lnTo>
                    <a:pt x="43" y="1816"/>
                  </a:lnTo>
                  <a:lnTo>
                    <a:pt x="150" y="2371"/>
                  </a:lnTo>
                  <a:lnTo>
                    <a:pt x="278" y="2948"/>
                  </a:lnTo>
                  <a:lnTo>
                    <a:pt x="534" y="3974"/>
                  </a:lnTo>
                  <a:lnTo>
                    <a:pt x="663" y="4401"/>
                  </a:lnTo>
                  <a:lnTo>
                    <a:pt x="48794" y="3931"/>
                  </a:lnTo>
                  <a:lnTo>
                    <a:pt x="49007" y="3397"/>
                  </a:lnTo>
                  <a:lnTo>
                    <a:pt x="49242" y="2841"/>
                  </a:lnTo>
                  <a:lnTo>
                    <a:pt x="49477" y="2200"/>
                  </a:lnTo>
                  <a:lnTo>
                    <a:pt x="49712" y="1517"/>
                  </a:lnTo>
                  <a:lnTo>
                    <a:pt x="49883" y="897"/>
                  </a:lnTo>
                  <a:lnTo>
                    <a:pt x="49926" y="620"/>
                  </a:lnTo>
                  <a:lnTo>
                    <a:pt x="49968" y="385"/>
                  </a:lnTo>
                  <a:lnTo>
                    <a:pt x="49968" y="214"/>
                  </a:lnTo>
                  <a:lnTo>
                    <a:pt x="49947" y="150"/>
                  </a:lnTo>
                  <a:lnTo>
                    <a:pt x="49926" y="86"/>
                  </a:lnTo>
                  <a:lnTo>
                    <a:pt x="49862" y="64"/>
                  </a:lnTo>
                  <a:lnTo>
                    <a:pt x="49755" y="43"/>
                  </a:lnTo>
                  <a:lnTo>
                    <a:pt x="49306" y="21"/>
                  </a:lnTo>
                  <a:lnTo>
                    <a:pt x="486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558;p60">
              <a:extLst>
                <a:ext uri="{FF2B5EF4-FFF2-40B4-BE49-F238E27FC236}">
                  <a16:creationId xmlns:a16="http://schemas.microsoft.com/office/drawing/2014/main" id="{84072DE6-D29A-BFC3-27FD-500D66B933D7}"/>
                </a:ext>
              </a:extLst>
            </p:cNvPr>
            <p:cNvSpPr/>
            <p:nvPr/>
          </p:nvSpPr>
          <p:spPr>
            <a:xfrm>
              <a:off x="2927500" y="2326800"/>
              <a:ext cx="1203825" cy="1077250"/>
            </a:xfrm>
            <a:custGeom>
              <a:avLst/>
              <a:gdLst/>
              <a:ahLst/>
              <a:cxnLst/>
              <a:rect l="l" t="t" r="r" b="b"/>
              <a:pathLst>
                <a:path w="48153" h="43090" extrusionOk="0">
                  <a:moveTo>
                    <a:pt x="42833" y="0"/>
                  </a:moveTo>
                  <a:lnTo>
                    <a:pt x="39842" y="86"/>
                  </a:lnTo>
                  <a:lnTo>
                    <a:pt x="36339" y="235"/>
                  </a:lnTo>
                  <a:lnTo>
                    <a:pt x="32472" y="428"/>
                  </a:lnTo>
                  <a:lnTo>
                    <a:pt x="28327" y="663"/>
                  </a:lnTo>
                  <a:lnTo>
                    <a:pt x="24033" y="919"/>
                  </a:lnTo>
                  <a:lnTo>
                    <a:pt x="19761" y="1218"/>
                  </a:lnTo>
                  <a:lnTo>
                    <a:pt x="15595" y="1517"/>
                  </a:lnTo>
                  <a:lnTo>
                    <a:pt x="11686" y="1838"/>
                  </a:lnTo>
                  <a:lnTo>
                    <a:pt x="8161" y="2158"/>
                  </a:lnTo>
                  <a:lnTo>
                    <a:pt x="5127" y="2457"/>
                  </a:lnTo>
                  <a:lnTo>
                    <a:pt x="3824" y="2607"/>
                  </a:lnTo>
                  <a:lnTo>
                    <a:pt x="2713" y="2756"/>
                  </a:lnTo>
                  <a:lnTo>
                    <a:pt x="1795" y="2906"/>
                  </a:lnTo>
                  <a:lnTo>
                    <a:pt x="1090" y="3034"/>
                  </a:lnTo>
                  <a:lnTo>
                    <a:pt x="577" y="3162"/>
                  </a:lnTo>
                  <a:lnTo>
                    <a:pt x="427" y="3205"/>
                  </a:lnTo>
                  <a:lnTo>
                    <a:pt x="320" y="3269"/>
                  </a:lnTo>
                  <a:lnTo>
                    <a:pt x="278" y="3333"/>
                  </a:lnTo>
                  <a:lnTo>
                    <a:pt x="256" y="3418"/>
                  </a:lnTo>
                  <a:lnTo>
                    <a:pt x="171" y="3675"/>
                  </a:lnTo>
                  <a:lnTo>
                    <a:pt x="128" y="4059"/>
                  </a:lnTo>
                  <a:lnTo>
                    <a:pt x="86" y="4551"/>
                  </a:lnTo>
                  <a:lnTo>
                    <a:pt x="43" y="5149"/>
                  </a:lnTo>
                  <a:lnTo>
                    <a:pt x="21" y="5832"/>
                  </a:lnTo>
                  <a:lnTo>
                    <a:pt x="0" y="7477"/>
                  </a:lnTo>
                  <a:lnTo>
                    <a:pt x="21" y="9379"/>
                  </a:lnTo>
                  <a:lnTo>
                    <a:pt x="64" y="11515"/>
                  </a:lnTo>
                  <a:lnTo>
                    <a:pt x="128" y="13801"/>
                  </a:lnTo>
                  <a:lnTo>
                    <a:pt x="214" y="16194"/>
                  </a:lnTo>
                  <a:lnTo>
                    <a:pt x="406" y="20957"/>
                  </a:lnTo>
                  <a:lnTo>
                    <a:pt x="598" y="25337"/>
                  </a:lnTo>
                  <a:lnTo>
                    <a:pt x="748" y="28798"/>
                  </a:lnTo>
                  <a:lnTo>
                    <a:pt x="790" y="30037"/>
                  </a:lnTo>
                  <a:lnTo>
                    <a:pt x="812" y="30849"/>
                  </a:lnTo>
                  <a:lnTo>
                    <a:pt x="790" y="32216"/>
                  </a:lnTo>
                  <a:lnTo>
                    <a:pt x="726" y="33903"/>
                  </a:lnTo>
                  <a:lnTo>
                    <a:pt x="620" y="37685"/>
                  </a:lnTo>
                  <a:lnTo>
                    <a:pt x="598" y="39479"/>
                  </a:lnTo>
                  <a:lnTo>
                    <a:pt x="598" y="40291"/>
                  </a:lnTo>
                  <a:lnTo>
                    <a:pt x="598" y="41017"/>
                  </a:lnTo>
                  <a:lnTo>
                    <a:pt x="620" y="41637"/>
                  </a:lnTo>
                  <a:lnTo>
                    <a:pt x="662" y="42150"/>
                  </a:lnTo>
                  <a:lnTo>
                    <a:pt x="726" y="42513"/>
                  </a:lnTo>
                  <a:lnTo>
                    <a:pt x="769" y="42641"/>
                  </a:lnTo>
                  <a:lnTo>
                    <a:pt x="812" y="42726"/>
                  </a:lnTo>
                  <a:lnTo>
                    <a:pt x="855" y="42769"/>
                  </a:lnTo>
                  <a:lnTo>
                    <a:pt x="983" y="42790"/>
                  </a:lnTo>
                  <a:lnTo>
                    <a:pt x="1410" y="42855"/>
                  </a:lnTo>
                  <a:lnTo>
                    <a:pt x="2051" y="42897"/>
                  </a:lnTo>
                  <a:lnTo>
                    <a:pt x="2927" y="42940"/>
                  </a:lnTo>
                  <a:lnTo>
                    <a:pt x="5234" y="43004"/>
                  </a:lnTo>
                  <a:lnTo>
                    <a:pt x="8225" y="43068"/>
                  </a:lnTo>
                  <a:lnTo>
                    <a:pt x="11728" y="43090"/>
                  </a:lnTo>
                  <a:lnTo>
                    <a:pt x="15638" y="43090"/>
                  </a:lnTo>
                  <a:lnTo>
                    <a:pt x="19825" y="43068"/>
                  </a:lnTo>
                  <a:lnTo>
                    <a:pt x="24140" y="43025"/>
                  </a:lnTo>
                  <a:lnTo>
                    <a:pt x="28434" y="42983"/>
                  </a:lnTo>
                  <a:lnTo>
                    <a:pt x="32621" y="42919"/>
                  </a:lnTo>
                  <a:lnTo>
                    <a:pt x="36552" y="42833"/>
                  </a:lnTo>
                  <a:lnTo>
                    <a:pt x="40077" y="42726"/>
                  </a:lnTo>
                  <a:lnTo>
                    <a:pt x="43089" y="42620"/>
                  </a:lnTo>
                  <a:lnTo>
                    <a:pt x="45439" y="42513"/>
                  </a:lnTo>
                  <a:lnTo>
                    <a:pt x="46315" y="42449"/>
                  </a:lnTo>
                  <a:lnTo>
                    <a:pt x="46999" y="42385"/>
                  </a:lnTo>
                  <a:lnTo>
                    <a:pt x="47447" y="42321"/>
                  </a:lnTo>
                  <a:lnTo>
                    <a:pt x="47575" y="42299"/>
                  </a:lnTo>
                  <a:lnTo>
                    <a:pt x="47640" y="42256"/>
                  </a:lnTo>
                  <a:lnTo>
                    <a:pt x="47661" y="42192"/>
                  </a:lnTo>
                  <a:lnTo>
                    <a:pt x="47704" y="42086"/>
                  </a:lnTo>
                  <a:lnTo>
                    <a:pt x="47768" y="41680"/>
                  </a:lnTo>
                  <a:lnTo>
                    <a:pt x="47810" y="41081"/>
                  </a:lnTo>
                  <a:lnTo>
                    <a:pt x="47875" y="40291"/>
                  </a:lnTo>
                  <a:lnTo>
                    <a:pt x="47960" y="38197"/>
                  </a:lnTo>
                  <a:lnTo>
                    <a:pt x="48024" y="35506"/>
                  </a:lnTo>
                  <a:lnTo>
                    <a:pt x="48088" y="32365"/>
                  </a:lnTo>
                  <a:lnTo>
                    <a:pt x="48131" y="28883"/>
                  </a:lnTo>
                  <a:lnTo>
                    <a:pt x="48152" y="25145"/>
                  </a:lnTo>
                  <a:lnTo>
                    <a:pt x="48131" y="21299"/>
                  </a:lnTo>
                  <a:lnTo>
                    <a:pt x="48110" y="17454"/>
                  </a:lnTo>
                  <a:lnTo>
                    <a:pt x="48088" y="13715"/>
                  </a:lnTo>
                  <a:lnTo>
                    <a:pt x="48024" y="10212"/>
                  </a:lnTo>
                  <a:lnTo>
                    <a:pt x="47939" y="7050"/>
                  </a:lnTo>
                  <a:lnTo>
                    <a:pt x="47832" y="4358"/>
                  </a:lnTo>
                  <a:lnTo>
                    <a:pt x="47768" y="3205"/>
                  </a:lnTo>
                  <a:lnTo>
                    <a:pt x="47704" y="2222"/>
                  </a:lnTo>
                  <a:lnTo>
                    <a:pt x="47640" y="1432"/>
                  </a:lnTo>
                  <a:lnTo>
                    <a:pt x="47575" y="791"/>
                  </a:lnTo>
                  <a:lnTo>
                    <a:pt x="47490" y="385"/>
                  </a:lnTo>
                  <a:lnTo>
                    <a:pt x="47447" y="257"/>
                  </a:lnTo>
                  <a:lnTo>
                    <a:pt x="47405" y="171"/>
                  </a:lnTo>
                  <a:lnTo>
                    <a:pt x="47319" y="129"/>
                  </a:lnTo>
                  <a:lnTo>
                    <a:pt x="47191" y="107"/>
                  </a:lnTo>
                  <a:lnTo>
                    <a:pt x="46721" y="43"/>
                  </a:lnTo>
                  <a:lnTo>
                    <a:pt x="46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559;p60">
              <a:extLst>
                <a:ext uri="{FF2B5EF4-FFF2-40B4-BE49-F238E27FC236}">
                  <a16:creationId xmlns:a16="http://schemas.microsoft.com/office/drawing/2014/main" id="{CFCE13F2-A0A2-538A-0D1A-D42BD919E502}"/>
                </a:ext>
              </a:extLst>
            </p:cNvPr>
            <p:cNvSpPr/>
            <p:nvPr/>
          </p:nvSpPr>
          <p:spPr>
            <a:xfrm>
              <a:off x="3000650" y="2422400"/>
              <a:ext cx="1063375" cy="881775"/>
            </a:xfrm>
            <a:custGeom>
              <a:avLst/>
              <a:gdLst/>
              <a:ahLst/>
              <a:cxnLst/>
              <a:rect l="l" t="t" r="r" b="b"/>
              <a:pathLst>
                <a:path w="42535" h="35271" extrusionOk="0">
                  <a:moveTo>
                    <a:pt x="38732" y="0"/>
                  </a:moveTo>
                  <a:lnTo>
                    <a:pt x="37621" y="22"/>
                  </a:lnTo>
                  <a:lnTo>
                    <a:pt x="34993" y="86"/>
                  </a:lnTo>
                  <a:lnTo>
                    <a:pt x="31938" y="193"/>
                  </a:lnTo>
                  <a:lnTo>
                    <a:pt x="28520" y="363"/>
                  </a:lnTo>
                  <a:lnTo>
                    <a:pt x="24867" y="556"/>
                  </a:lnTo>
                  <a:lnTo>
                    <a:pt x="21129" y="769"/>
                  </a:lnTo>
                  <a:lnTo>
                    <a:pt x="17348" y="1004"/>
                  </a:lnTo>
                  <a:lnTo>
                    <a:pt x="13694" y="1261"/>
                  </a:lnTo>
                  <a:lnTo>
                    <a:pt x="10255" y="1517"/>
                  </a:lnTo>
                  <a:lnTo>
                    <a:pt x="7157" y="1773"/>
                  </a:lnTo>
                  <a:lnTo>
                    <a:pt x="4487" y="2030"/>
                  </a:lnTo>
                  <a:lnTo>
                    <a:pt x="3355" y="2158"/>
                  </a:lnTo>
                  <a:lnTo>
                    <a:pt x="2393" y="2265"/>
                  </a:lnTo>
                  <a:lnTo>
                    <a:pt x="1582" y="2393"/>
                  </a:lnTo>
                  <a:lnTo>
                    <a:pt x="941" y="2500"/>
                  </a:lnTo>
                  <a:lnTo>
                    <a:pt x="513" y="2607"/>
                  </a:lnTo>
                  <a:lnTo>
                    <a:pt x="364" y="2649"/>
                  </a:lnTo>
                  <a:lnTo>
                    <a:pt x="278" y="2692"/>
                  </a:lnTo>
                  <a:lnTo>
                    <a:pt x="257" y="2735"/>
                  </a:lnTo>
                  <a:lnTo>
                    <a:pt x="214" y="2820"/>
                  </a:lnTo>
                  <a:lnTo>
                    <a:pt x="150" y="3034"/>
                  </a:lnTo>
                  <a:lnTo>
                    <a:pt x="108" y="3333"/>
                  </a:lnTo>
                  <a:lnTo>
                    <a:pt x="65" y="3739"/>
                  </a:lnTo>
                  <a:lnTo>
                    <a:pt x="44" y="4230"/>
                  </a:lnTo>
                  <a:lnTo>
                    <a:pt x="22" y="4807"/>
                  </a:lnTo>
                  <a:lnTo>
                    <a:pt x="1" y="6153"/>
                  </a:lnTo>
                  <a:lnTo>
                    <a:pt x="22" y="7734"/>
                  </a:lnTo>
                  <a:lnTo>
                    <a:pt x="65" y="9486"/>
                  </a:lnTo>
                  <a:lnTo>
                    <a:pt x="108" y="11365"/>
                  </a:lnTo>
                  <a:lnTo>
                    <a:pt x="193" y="13309"/>
                  </a:lnTo>
                  <a:lnTo>
                    <a:pt x="364" y="17240"/>
                  </a:lnTo>
                  <a:lnTo>
                    <a:pt x="513" y="20851"/>
                  </a:lnTo>
                  <a:lnTo>
                    <a:pt x="642" y="23692"/>
                  </a:lnTo>
                  <a:lnTo>
                    <a:pt x="684" y="24696"/>
                  </a:lnTo>
                  <a:lnTo>
                    <a:pt x="706" y="25358"/>
                  </a:lnTo>
                  <a:lnTo>
                    <a:pt x="684" y="26490"/>
                  </a:lnTo>
                  <a:lnTo>
                    <a:pt x="642" y="27879"/>
                  </a:lnTo>
                  <a:lnTo>
                    <a:pt x="556" y="30977"/>
                  </a:lnTo>
                  <a:lnTo>
                    <a:pt x="513" y="32451"/>
                  </a:lnTo>
                  <a:lnTo>
                    <a:pt x="535" y="33711"/>
                  </a:lnTo>
                  <a:lnTo>
                    <a:pt x="556" y="34245"/>
                  </a:lnTo>
                  <a:lnTo>
                    <a:pt x="578" y="34651"/>
                  </a:lnTo>
                  <a:lnTo>
                    <a:pt x="642" y="34950"/>
                  </a:lnTo>
                  <a:lnTo>
                    <a:pt x="663" y="35057"/>
                  </a:lnTo>
                  <a:lnTo>
                    <a:pt x="706" y="35143"/>
                  </a:lnTo>
                  <a:lnTo>
                    <a:pt x="748" y="35164"/>
                  </a:lnTo>
                  <a:lnTo>
                    <a:pt x="855" y="35185"/>
                  </a:lnTo>
                  <a:lnTo>
                    <a:pt x="1240" y="35228"/>
                  </a:lnTo>
                  <a:lnTo>
                    <a:pt x="1817" y="35249"/>
                  </a:lnTo>
                  <a:lnTo>
                    <a:pt x="2586" y="35271"/>
                  </a:lnTo>
                  <a:lnTo>
                    <a:pt x="4637" y="35271"/>
                  </a:lnTo>
                  <a:lnTo>
                    <a:pt x="7286" y="35249"/>
                  </a:lnTo>
                  <a:lnTo>
                    <a:pt x="10383" y="35185"/>
                  </a:lnTo>
                  <a:lnTo>
                    <a:pt x="13865" y="35100"/>
                  </a:lnTo>
                  <a:lnTo>
                    <a:pt x="17561" y="34993"/>
                  </a:lnTo>
                  <a:lnTo>
                    <a:pt x="21385" y="34886"/>
                  </a:lnTo>
                  <a:lnTo>
                    <a:pt x="25209" y="34737"/>
                  </a:lnTo>
                  <a:lnTo>
                    <a:pt x="28926" y="34587"/>
                  </a:lnTo>
                  <a:lnTo>
                    <a:pt x="32408" y="34438"/>
                  </a:lnTo>
                  <a:lnTo>
                    <a:pt x="35549" y="34288"/>
                  </a:lnTo>
                  <a:lnTo>
                    <a:pt x="38198" y="34138"/>
                  </a:lnTo>
                  <a:lnTo>
                    <a:pt x="40291" y="33989"/>
                  </a:lnTo>
                  <a:lnTo>
                    <a:pt x="41082" y="33925"/>
                  </a:lnTo>
                  <a:lnTo>
                    <a:pt x="41659" y="33861"/>
                  </a:lnTo>
                  <a:lnTo>
                    <a:pt x="42065" y="33797"/>
                  </a:lnTo>
                  <a:lnTo>
                    <a:pt x="42171" y="33775"/>
                  </a:lnTo>
                  <a:lnTo>
                    <a:pt x="42235" y="33754"/>
                  </a:lnTo>
                  <a:lnTo>
                    <a:pt x="42257" y="33690"/>
                  </a:lnTo>
                  <a:lnTo>
                    <a:pt x="42300" y="33604"/>
                  </a:lnTo>
                  <a:lnTo>
                    <a:pt x="42342" y="33284"/>
                  </a:lnTo>
                  <a:lnTo>
                    <a:pt x="42385" y="32793"/>
                  </a:lnTo>
                  <a:lnTo>
                    <a:pt x="42428" y="32173"/>
                  </a:lnTo>
                  <a:lnTo>
                    <a:pt x="42492" y="30485"/>
                  </a:lnTo>
                  <a:lnTo>
                    <a:pt x="42513" y="28349"/>
                  </a:lnTo>
                  <a:lnTo>
                    <a:pt x="42535" y="25850"/>
                  </a:lnTo>
                  <a:lnTo>
                    <a:pt x="42535" y="23072"/>
                  </a:lnTo>
                  <a:lnTo>
                    <a:pt x="42513" y="20082"/>
                  </a:lnTo>
                  <a:lnTo>
                    <a:pt x="42492" y="17027"/>
                  </a:lnTo>
                  <a:lnTo>
                    <a:pt x="42428" y="13950"/>
                  </a:lnTo>
                  <a:lnTo>
                    <a:pt x="42364" y="10981"/>
                  </a:lnTo>
                  <a:lnTo>
                    <a:pt x="42278" y="8182"/>
                  </a:lnTo>
                  <a:lnTo>
                    <a:pt x="42171" y="5662"/>
                  </a:lnTo>
                  <a:lnTo>
                    <a:pt x="42065" y="3504"/>
                  </a:lnTo>
                  <a:lnTo>
                    <a:pt x="42000" y="2585"/>
                  </a:lnTo>
                  <a:lnTo>
                    <a:pt x="41936" y="1795"/>
                  </a:lnTo>
                  <a:lnTo>
                    <a:pt x="41872" y="1154"/>
                  </a:lnTo>
                  <a:lnTo>
                    <a:pt x="41787" y="663"/>
                  </a:lnTo>
                  <a:lnTo>
                    <a:pt x="41723" y="321"/>
                  </a:lnTo>
                  <a:lnTo>
                    <a:pt x="41680" y="214"/>
                  </a:lnTo>
                  <a:lnTo>
                    <a:pt x="41637" y="150"/>
                  </a:lnTo>
                  <a:lnTo>
                    <a:pt x="41573" y="129"/>
                  </a:lnTo>
                  <a:lnTo>
                    <a:pt x="41445" y="86"/>
                  </a:lnTo>
                  <a:lnTo>
                    <a:pt x="41060" y="43"/>
                  </a:lnTo>
                  <a:lnTo>
                    <a:pt x="40462" y="22"/>
                  </a:lnTo>
                  <a:lnTo>
                    <a:pt x="396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5560;p60">
              <a:extLst>
                <a:ext uri="{FF2B5EF4-FFF2-40B4-BE49-F238E27FC236}">
                  <a16:creationId xmlns:a16="http://schemas.microsoft.com/office/drawing/2014/main" id="{968A8D6C-37FE-7BF7-EAFE-D20B170CBC74}"/>
                </a:ext>
              </a:extLst>
            </p:cNvPr>
            <p:cNvSpPr/>
            <p:nvPr/>
          </p:nvSpPr>
          <p:spPr>
            <a:xfrm>
              <a:off x="2871400" y="3339400"/>
              <a:ext cx="1356575" cy="103100"/>
            </a:xfrm>
            <a:custGeom>
              <a:avLst/>
              <a:gdLst/>
              <a:ahLst/>
              <a:cxnLst/>
              <a:rect l="l" t="t" r="r" b="b"/>
              <a:pathLst>
                <a:path w="54263" h="4124" extrusionOk="0">
                  <a:moveTo>
                    <a:pt x="49093" y="1"/>
                  </a:moveTo>
                  <a:lnTo>
                    <a:pt x="45611" y="43"/>
                  </a:lnTo>
                  <a:lnTo>
                    <a:pt x="41488" y="107"/>
                  </a:lnTo>
                  <a:lnTo>
                    <a:pt x="36916" y="193"/>
                  </a:lnTo>
                  <a:lnTo>
                    <a:pt x="26982" y="428"/>
                  </a:lnTo>
                  <a:lnTo>
                    <a:pt x="17091" y="684"/>
                  </a:lnTo>
                  <a:lnTo>
                    <a:pt x="8439" y="919"/>
                  </a:lnTo>
                  <a:lnTo>
                    <a:pt x="22" y="1154"/>
                  </a:lnTo>
                  <a:lnTo>
                    <a:pt x="1" y="1304"/>
                  </a:lnTo>
                  <a:lnTo>
                    <a:pt x="1" y="1475"/>
                  </a:lnTo>
                  <a:lnTo>
                    <a:pt x="22" y="1688"/>
                  </a:lnTo>
                  <a:lnTo>
                    <a:pt x="65" y="1902"/>
                  </a:lnTo>
                  <a:lnTo>
                    <a:pt x="172" y="2393"/>
                  </a:lnTo>
                  <a:lnTo>
                    <a:pt x="321" y="2906"/>
                  </a:lnTo>
                  <a:lnTo>
                    <a:pt x="450" y="3376"/>
                  </a:lnTo>
                  <a:lnTo>
                    <a:pt x="599" y="3761"/>
                  </a:lnTo>
                  <a:lnTo>
                    <a:pt x="727" y="4124"/>
                  </a:lnTo>
                  <a:lnTo>
                    <a:pt x="53003" y="3611"/>
                  </a:lnTo>
                  <a:lnTo>
                    <a:pt x="53238" y="3141"/>
                  </a:lnTo>
                  <a:lnTo>
                    <a:pt x="53473" y="2628"/>
                  </a:lnTo>
                  <a:lnTo>
                    <a:pt x="53750" y="2052"/>
                  </a:lnTo>
                  <a:lnTo>
                    <a:pt x="53985" y="1432"/>
                  </a:lnTo>
                  <a:lnTo>
                    <a:pt x="54092" y="1154"/>
                  </a:lnTo>
                  <a:lnTo>
                    <a:pt x="54178" y="877"/>
                  </a:lnTo>
                  <a:lnTo>
                    <a:pt x="54242" y="620"/>
                  </a:lnTo>
                  <a:lnTo>
                    <a:pt x="54263" y="407"/>
                  </a:lnTo>
                  <a:lnTo>
                    <a:pt x="54263" y="214"/>
                  </a:lnTo>
                  <a:lnTo>
                    <a:pt x="54242" y="150"/>
                  </a:lnTo>
                  <a:lnTo>
                    <a:pt x="54220" y="107"/>
                  </a:lnTo>
                  <a:lnTo>
                    <a:pt x="54178" y="65"/>
                  </a:lnTo>
                  <a:lnTo>
                    <a:pt x="54028" y="65"/>
                  </a:lnTo>
                  <a:lnTo>
                    <a:pt x="53558" y="22"/>
                  </a:lnTo>
                  <a:lnTo>
                    <a:pt x="528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561;p60">
              <a:extLst>
                <a:ext uri="{FF2B5EF4-FFF2-40B4-BE49-F238E27FC236}">
                  <a16:creationId xmlns:a16="http://schemas.microsoft.com/office/drawing/2014/main" id="{432825AF-B19A-9098-C632-28639DE20C66}"/>
                </a:ext>
              </a:extLst>
            </p:cNvPr>
            <p:cNvSpPr/>
            <p:nvPr/>
          </p:nvSpPr>
          <p:spPr>
            <a:xfrm>
              <a:off x="3133100" y="2642425"/>
              <a:ext cx="34750" cy="392575"/>
            </a:xfrm>
            <a:custGeom>
              <a:avLst/>
              <a:gdLst/>
              <a:ahLst/>
              <a:cxnLst/>
              <a:rect l="l" t="t" r="r" b="b"/>
              <a:pathLst>
                <a:path w="1390" h="15703" extrusionOk="0">
                  <a:moveTo>
                    <a:pt x="834" y="1"/>
                  </a:moveTo>
                  <a:lnTo>
                    <a:pt x="727" y="22"/>
                  </a:lnTo>
                  <a:lnTo>
                    <a:pt x="642" y="65"/>
                  </a:lnTo>
                  <a:lnTo>
                    <a:pt x="578" y="129"/>
                  </a:lnTo>
                  <a:lnTo>
                    <a:pt x="514" y="193"/>
                  </a:lnTo>
                  <a:lnTo>
                    <a:pt x="449" y="257"/>
                  </a:lnTo>
                  <a:lnTo>
                    <a:pt x="428" y="364"/>
                  </a:lnTo>
                  <a:lnTo>
                    <a:pt x="407" y="450"/>
                  </a:lnTo>
                  <a:lnTo>
                    <a:pt x="279" y="2287"/>
                  </a:lnTo>
                  <a:lnTo>
                    <a:pt x="172" y="4145"/>
                  </a:lnTo>
                  <a:lnTo>
                    <a:pt x="86" y="5983"/>
                  </a:lnTo>
                  <a:lnTo>
                    <a:pt x="44" y="7841"/>
                  </a:lnTo>
                  <a:lnTo>
                    <a:pt x="1" y="9678"/>
                  </a:lnTo>
                  <a:lnTo>
                    <a:pt x="1" y="11537"/>
                  </a:lnTo>
                  <a:lnTo>
                    <a:pt x="22" y="13374"/>
                  </a:lnTo>
                  <a:lnTo>
                    <a:pt x="65" y="15211"/>
                  </a:lnTo>
                  <a:lnTo>
                    <a:pt x="65" y="15318"/>
                  </a:lnTo>
                  <a:lnTo>
                    <a:pt x="108" y="15404"/>
                  </a:lnTo>
                  <a:lnTo>
                    <a:pt x="150" y="15489"/>
                  </a:lnTo>
                  <a:lnTo>
                    <a:pt x="214" y="15553"/>
                  </a:lnTo>
                  <a:lnTo>
                    <a:pt x="279" y="15617"/>
                  </a:lnTo>
                  <a:lnTo>
                    <a:pt x="364" y="15660"/>
                  </a:lnTo>
                  <a:lnTo>
                    <a:pt x="449" y="15681"/>
                  </a:lnTo>
                  <a:lnTo>
                    <a:pt x="556" y="15703"/>
                  </a:lnTo>
                  <a:lnTo>
                    <a:pt x="578" y="15703"/>
                  </a:lnTo>
                  <a:lnTo>
                    <a:pt x="663" y="15681"/>
                  </a:lnTo>
                  <a:lnTo>
                    <a:pt x="749" y="15660"/>
                  </a:lnTo>
                  <a:lnTo>
                    <a:pt x="834" y="15596"/>
                  </a:lnTo>
                  <a:lnTo>
                    <a:pt x="919" y="15532"/>
                  </a:lnTo>
                  <a:lnTo>
                    <a:pt x="962" y="15468"/>
                  </a:lnTo>
                  <a:lnTo>
                    <a:pt x="1005" y="15382"/>
                  </a:lnTo>
                  <a:lnTo>
                    <a:pt x="1048" y="15275"/>
                  </a:lnTo>
                  <a:lnTo>
                    <a:pt x="1048" y="15190"/>
                  </a:lnTo>
                  <a:lnTo>
                    <a:pt x="1005" y="13353"/>
                  </a:lnTo>
                  <a:lnTo>
                    <a:pt x="984" y="11516"/>
                  </a:lnTo>
                  <a:lnTo>
                    <a:pt x="984" y="9700"/>
                  </a:lnTo>
                  <a:lnTo>
                    <a:pt x="1026" y="7862"/>
                  </a:lnTo>
                  <a:lnTo>
                    <a:pt x="1069" y="6025"/>
                  </a:lnTo>
                  <a:lnTo>
                    <a:pt x="1154" y="4188"/>
                  </a:lnTo>
                  <a:lnTo>
                    <a:pt x="1261" y="2351"/>
                  </a:lnTo>
                  <a:lnTo>
                    <a:pt x="1389" y="535"/>
                  </a:lnTo>
                  <a:lnTo>
                    <a:pt x="1389" y="428"/>
                  </a:lnTo>
                  <a:lnTo>
                    <a:pt x="1368" y="343"/>
                  </a:lnTo>
                  <a:lnTo>
                    <a:pt x="1325" y="257"/>
                  </a:lnTo>
                  <a:lnTo>
                    <a:pt x="1261" y="172"/>
                  </a:lnTo>
                  <a:lnTo>
                    <a:pt x="1197" y="108"/>
                  </a:lnTo>
                  <a:lnTo>
                    <a:pt x="1112" y="65"/>
                  </a:lnTo>
                  <a:lnTo>
                    <a:pt x="1026" y="22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562;p60">
              <a:extLst>
                <a:ext uri="{FF2B5EF4-FFF2-40B4-BE49-F238E27FC236}">
                  <a16:creationId xmlns:a16="http://schemas.microsoft.com/office/drawing/2014/main" id="{45B662C3-F3EA-09CB-957E-C68CF1CD4DC1}"/>
                </a:ext>
              </a:extLst>
            </p:cNvPr>
            <p:cNvSpPr/>
            <p:nvPr/>
          </p:nvSpPr>
          <p:spPr>
            <a:xfrm>
              <a:off x="3124025" y="2827750"/>
              <a:ext cx="161325" cy="28875"/>
            </a:xfrm>
            <a:custGeom>
              <a:avLst/>
              <a:gdLst/>
              <a:ahLst/>
              <a:cxnLst/>
              <a:rect l="l" t="t" r="r" b="b"/>
              <a:pathLst>
                <a:path w="6453" h="1155" extrusionOk="0">
                  <a:moveTo>
                    <a:pt x="5982" y="1"/>
                  </a:moveTo>
                  <a:lnTo>
                    <a:pt x="5875" y="22"/>
                  </a:lnTo>
                  <a:lnTo>
                    <a:pt x="5384" y="65"/>
                  </a:lnTo>
                  <a:lnTo>
                    <a:pt x="4743" y="108"/>
                  </a:lnTo>
                  <a:lnTo>
                    <a:pt x="4017" y="150"/>
                  </a:lnTo>
                  <a:lnTo>
                    <a:pt x="3226" y="172"/>
                  </a:lnTo>
                  <a:lnTo>
                    <a:pt x="1667" y="172"/>
                  </a:lnTo>
                  <a:lnTo>
                    <a:pt x="1026" y="150"/>
                  </a:lnTo>
                  <a:lnTo>
                    <a:pt x="535" y="129"/>
                  </a:lnTo>
                  <a:lnTo>
                    <a:pt x="428" y="129"/>
                  </a:lnTo>
                  <a:lnTo>
                    <a:pt x="342" y="150"/>
                  </a:lnTo>
                  <a:lnTo>
                    <a:pt x="236" y="193"/>
                  </a:lnTo>
                  <a:lnTo>
                    <a:pt x="172" y="257"/>
                  </a:lnTo>
                  <a:lnTo>
                    <a:pt x="107" y="321"/>
                  </a:lnTo>
                  <a:lnTo>
                    <a:pt x="43" y="407"/>
                  </a:lnTo>
                  <a:lnTo>
                    <a:pt x="22" y="492"/>
                  </a:lnTo>
                  <a:lnTo>
                    <a:pt x="1" y="578"/>
                  </a:lnTo>
                  <a:lnTo>
                    <a:pt x="1" y="684"/>
                  </a:lnTo>
                  <a:lnTo>
                    <a:pt x="22" y="791"/>
                  </a:lnTo>
                  <a:lnTo>
                    <a:pt x="65" y="877"/>
                  </a:lnTo>
                  <a:lnTo>
                    <a:pt x="107" y="941"/>
                  </a:lnTo>
                  <a:lnTo>
                    <a:pt x="193" y="1005"/>
                  </a:lnTo>
                  <a:lnTo>
                    <a:pt x="257" y="1069"/>
                  </a:lnTo>
                  <a:lnTo>
                    <a:pt x="364" y="1090"/>
                  </a:lnTo>
                  <a:lnTo>
                    <a:pt x="449" y="1112"/>
                  </a:lnTo>
                  <a:lnTo>
                    <a:pt x="1218" y="1154"/>
                  </a:lnTo>
                  <a:lnTo>
                    <a:pt x="3333" y="1154"/>
                  </a:lnTo>
                  <a:lnTo>
                    <a:pt x="4380" y="1112"/>
                  </a:lnTo>
                  <a:lnTo>
                    <a:pt x="5320" y="1069"/>
                  </a:lnTo>
                  <a:lnTo>
                    <a:pt x="5705" y="1026"/>
                  </a:lnTo>
                  <a:lnTo>
                    <a:pt x="6025" y="984"/>
                  </a:lnTo>
                  <a:lnTo>
                    <a:pt x="6132" y="962"/>
                  </a:lnTo>
                  <a:lnTo>
                    <a:pt x="6217" y="919"/>
                  </a:lnTo>
                  <a:lnTo>
                    <a:pt x="6281" y="855"/>
                  </a:lnTo>
                  <a:lnTo>
                    <a:pt x="6345" y="791"/>
                  </a:lnTo>
                  <a:lnTo>
                    <a:pt x="6410" y="706"/>
                  </a:lnTo>
                  <a:lnTo>
                    <a:pt x="6431" y="620"/>
                  </a:lnTo>
                  <a:lnTo>
                    <a:pt x="6452" y="535"/>
                  </a:lnTo>
                  <a:lnTo>
                    <a:pt x="6431" y="428"/>
                  </a:lnTo>
                  <a:lnTo>
                    <a:pt x="6410" y="321"/>
                  </a:lnTo>
                  <a:lnTo>
                    <a:pt x="6367" y="236"/>
                  </a:lnTo>
                  <a:lnTo>
                    <a:pt x="6303" y="172"/>
                  </a:lnTo>
                  <a:lnTo>
                    <a:pt x="6239" y="108"/>
                  </a:lnTo>
                  <a:lnTo>
                    <a:pt x="6153" y="65"/>
                  </a:lnTo>
                  <a:lnTo>
                    <a:pt x="6068" y="22"/>
                  </a:lnTo>
                  <a:lnTo>
                    <a:pt x="59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563;p60">
              <a:extLst>
                <a:ext uri="{FF2B5EF4-FFF2-40B4-BE49-F238E27FC236}">
                  <a16:creationId xmlns:a16="http://schemas.microsoft.com/office/drawing/2014/main" id="{5F692E5C-D86B-A233-EBDA-425376EA5467}"/>
                </a:ext>
              </a:extLst>
            </p:cNvPr>
            <p:cNvSpPr/>
            <p:nvPr/>
          </p:nvSpPr>
          <p:spPr>
            <a:xfrm>
              <a:off x="3229250" y="2639775"/>
              <a:ext cx="32050" cy="390950"/>
            </a:xfrm>
            <a:custGeom>
              <a:avLst/>
              <a:gdLst/>
              <a:ahLst/>
              <a:cxnLst/>
              <a:rect l="l" t="t" r="r" b="b"/>
              <a:pathLst>
                <a:path w="1282" h="15638" extrusionOk="0">
                  <a:moveTo>
                    <a:pt x="492" y="0"/>
                  </a:moveTo>
                  <a:lnTo>
                    <a:pt x="406" y="21"/>
                  </a:lnTo>
                  <a:lnTo>
                    <a:pt x="299" y="43"/>
                  </a:lnTo>
                  <a:lnTo>
                    <a:pt x="214" y="86"/>
                  </a:lnTo>
                  <a:lnTo>
                    <a:pt x="150" y="150"/>
                  </a:lnTo>
                  <a:lnTo>
                    <a:pt x="86" y="235"/>
                  </a:lnTo>
                  <a:lnTo>
                    <a:pt x="43" y="321"/>
                  </a:lnTo>
                  <a:lnTo>
                    <a:pt x="22" y="406"/>
                  </a:lnTo>
                  <a:lnTo>
                    <a:pt x="0" y="513"/>
                  </a:lnTo>
                  <a:lnTo>
                    <a:pt x="22" y="4166"/>
                  </a:lnTo>
                  <a:lnTo>
                    <a:pt x="86" y="7840"/>
                  </a:lnTo>
                  <a:lnTo>
                    <a:pt x="171" y="11515"/>
                  </a:lnTo>
                  <a:lnTo>
                    <a:pt x="278" y="15168"/>
                  </a:lnTo>
                  <a:lnTo>
                    <a:pt x="299" y="15275"/>
                  </a:lnTo>
                  <a:lnTo>
                    <a:pt x="342" y="15360"/>
                  </a:lnTo>
                  <a:lnTo>
                    <a:pt x="385" y="15446"/>
                  </a:lnTo>
                  <a:lnTo>
                    <a:pt x="449" y="15510"/>
                  </a:lnTo>
                  <a:lnTo>
                    <a:pt x="513" y="15552"/>
                  </a:lnTo>
                  <a:lnTo>
                    <a:pt x="598" y="15616"/>
                  </a:lnTo>
                  <a:lnTo>
                    <a:pt x="684" y="15638"/>
                  </a:lnTo>
                  <a:lnTo>
                    <a:pt x="897" y="15638"/>
                  </a:lnTo>
                  <a:lnTo>
                    <a:pt x="983" y="15595"/>
                  </a:lnTo>
                  <a:lnTo>
                    <a:pt x="1068" y="15552"/>
                  </a:lnTo>
                  <a:lnTo>
                    <a:pt x="1132" y="15488"/>
                  </a:lnTo>
                  <a:lnTo>
                    <a:pt x="1196" y="15403"/>
                  </a:lnTo>
                  <a:lnTo>
                    <a:pt x="1239" y="15317"/>
                  </a:lnTo>
                  <a:lnTo>
                    <a:pt x="1261" y="15232"/>
                  </a:lnTo>
                  <a:lnTo>
                    <a:pt x="1282" y="15125"/>
                  </a:lnTo>
                  <a:lnTo>
                    <a:pt x="1154" y="11493"/>
                  </a:lnTo>
                  <a:lnTo>
                    <a:pt x="1068" y="7819"/>
                  </a:lnTo>
                  <a:lnTo>
                    <a:pt x="1004" y="4166"/>
                  </a:lnTo>
                  <a:lnTo>
                    <a:pt x="983" y="513"/>
                  </a:lnTo>
                  <a:lnTo>
                    <a:pt x="983" y="406"/>
                  </a:lnTo>
                  <a:lnTo>
                    <a:pt x="961" y="321"/>
                  </a:lnTo>
                  <a:lnTo>
                    <a:pt x="897" y="235"/>
                  </a:lnTo>
                  <a:lnTo>
                    <a:pt x="855" y="150"/>
                  </a:lnTo>
                  <a:lnTo>
                    <a:pt x="769" y="86"/>
                  </a:lnTo>
                  <a:lnTo>
                    <a:pt x="684" y="43"/>
                  </a:lnTo>
                  <a:lnTo>
                    <a:pt x="598" y="21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564;p60">
              <a:extLst>
                <a:ext uri="{FF2B5EF4-FFF2-40B4-BE49-F238E27FC236}">
                  <a16:creationId xmlns:a16="http://schemas.microsoft.com/office/drawing/2014/main" id="{F44D9A00-2D62-9AB9-E3D1-D052E66B5D35}"/>
                </a:ext>
              </a:extLst>
            </p:cNvPr>
            <p:cNvSpPr/>
            <p:nvPr/>
          </p:nvSpPr>
          <p:spPr>
            <a:xfrm>
              <a:off x="3302951" y="2728424"/>
              <a:ext cx="138875" cy="267050"/>
            </a:xfrm>
            <a:custGeom>
              <a:avLst/>
              <a:gdLst/>
              <a:ahLst/>
              <a:cxnLst/>
              <a:rect l="l" t="t" r="r" b="b"/>
              <a:pathLst>
                <a:path w="5555" h="10682" extrusionOk="0">
                  <a:moveTo>
                    <a:pt x="598" y="0"/>
                  </a:moveTo>
                  <a:lnTo>
                    <a:pt x="513" y="22"/>
                  </a:lnTo>
                  <a:lnTo>
                    <a:pt x="406" y="43"/>
                  </a:lnTo>
                  <a:lnTo>
                    <a:pt x="321" y="64"/>
                  </a:lnTo>
                  <a:lnTo>
                    <a:pt x="257" y="129"/>
                  </a:lnTo>
                  <a:lnTo>
                    <a:pt x="193" y="193"/>
                  </a:lnTo>
                  <a:lnTo>
                    <a:pt x="128" y="278"/>
                  </a:lnTo>
                  <a:lnTo>
                    <a:pt x="107" y="364"/>
                  </a:lnTo>
                  <a:lnTo>
                    <a:pt x="86" y="470"/>
                  </a:lnTo>
                  <a:lnTo>
                    <a:pt x="22" y="1667"/>
                  </a:lnTo>
                  <a:lnTo>
                    <a:pt x="0" y="2884"/>
                  </a:lnTo>
                  <a:lnTo>
                    <a:pt x="0" y="4081"/>
                  </a:lnTo>
                  <a:lnTo>
                    <a:pt x="43" y="5298"/>
                  </a:lnTo>
                  <a:lnTo>
                    <a:pt x="107" y="6495"/>
                  </a:lnTo>
                  <a:lnTo>
                    <a:pt x="214" y="7712"/>
                  </a:lnTo>
                  <a:lnTo>
                    <a:pt x="363" y="8909"/>
                  </a:lnTo>
                  <a:lnTo>
                    <a:pt x="534" y="10105"/>
                  </a:lnTo>
                  <a:lnTo>
                    <a:pt x="641" y="10682"/>
                  </a:lnTo>
                  <a:lnTo>
                    <a:pt x="1197" y="10490"/>
                  </a:lnTo>
                  <a:lnTo>
                    <a:pt x="1667" y="10340"/>
                  </a:lnTo>
                  <a:lnTo>
                    <a:pt x="2137" y="10212"/>
                  </a:lnTo>
                  <a:lnTo>
                    <a:pt x="2607" y="10148"/>
                  </a:lnTo>
                  <a:lnTo>
                    <a:pt x="3077" y="10084"/>
                  </a:lnTo>
                  <a:lnTo>
                    <a:pt x="3547" y="10041"/>
                  </a:lnTo>
                  <a:lnTo>
                    <a:pt x="4038" y="10041"/>
                  </a:lnTo>
                  <a:lnTo>
                    <a:pt x="5063" y="10020"/>
                  </a:lnTo>
                  <a:lnTo>
                    <a:pt x="5149" y="10020"/>
                  </a:lnTo>
                  <a:lnTo>
                    <a:pt x="5256" y="9977"/>
                  </a:lnTo>
                  <a:lnTo>
                    <a:pt x="5341" y="9934"/>
                  </a:lnTo>
                  <a:lnTo>
                    <a:pt x="5405" y="9870"/>
                  </a:lnTo>
                  <a:lnTo>
                    <a:pt x="5469" y="9806"/>
                  </a:lnTo>
                  <a:lnTo>
                    <a:pt x="5512" y="9721"/>
                  </a:lnTo>
                  <a:lnTo>
                    <a:pt x="5533" y="9635"/>
                  </a:lnTo>
                  <a:lnTo>
                    <a:pt x="5555" y="9528"/>
                  </a:lnTo>
                  <a:lnTo>
                    <a:pt x="5533" y="9421"/>
                  </a:lnTo>
                  <a:lnTo>
                    <a:pt x="5512" y="9336"/>
                  </a:lnTo>
                  <a:lnTo>
                    <a:pt x="5469" y="9251"/>
                  </a:lnTo>
                  <a:lnTo>
                    <a:pt x="5405" y="9186"/>
                  </a:lnTo>
                  <a:lnTo>
                    <a:pt x="5320" y="9122"/>
                  </a:lnTo>
                  <a:lnTo>
                    <a:pt x="5256" y="9080"/>
                  </a:lnTo>
                  <a:lnTo>
                    <a:pt x="5149" y="9037"/>
                  </a:lnTo>
                  <a:lnTo>
                    <a:pt x="4123" y="9037"/>
                  </a:lnTo>
                  <a:lnTo>
                    <a:pt x="3675" y="9058"/>
                  </a:lnTo>
                  <a:lnTo>
                    <a:pt x="3226" y="9080"/>
                  </a:lnTo>
                  <a:lnTo>
                    <a:pt x="2777" y="9122"/>
                  </a:lnTo>
                  <a:lnTo>
                    <a:pt x="2329" y="9186"/>
                  </a:lnTo>
                  <a:lnTo>
                    <a:pt x="1880" y="9272"/>
                  </a:lnTo>
                  <a:lnTo>
                    <a:pt x="1432" y="9379"/>
                  </a:lnTo>
                  <a:lnTo>
                    <a:pt x="1282" y="8268"/>
                  </a:lnTo>
                  <a:lnTo>
                    <a:pt x="1154" y="7178"/>
                  </a:lnTo>
                  <a:lnTo>
                    <a:pt x="1068" y="6067"/>
                  </a:lnTo>
                  <a:lnTo>
                    <a:pt x="1004" y="4957"/>
                  </a:lnTo>
                  <a:lnTo>
                    <a:pt x="983" y="3846"/>
                  </a:lnTo>
                  <a:lnTo>
                    <a:pt x="983" y="2756"/>
                  </a:lnTo>
                  <a:lnTo>
                    <a:pt x="1004" y="1645"/>
                  </a:lnTo>
                  <a:lnTo>
                    <a:pt x="1068" y="534"/>
                  </a:lnTo>
                  <a:lnTo>
                    <a:pt x="1068" y="428"/>
                  </a:lnTo>
                  <a:lnTo>
                    <a:pt x="1047" y="342"/>
                  </a:lnTo>
                  <a:lnTo>
                    <a:pt x="1004" y="257"/>
                  </a:lnTo>
                  <a:lnTo>
                    <a:pt x="940" y="171"/>
                  </a:lnTo>
                  <a:lnTo>
                    <a:pt x="876" y="107"/>
                  </a:lnTo>
                  <a:lnTo>
                    <a:pt x="791" y="64"/>
                  </a:lnTo>
                  <a:lnTo>
                    <a:pt x="705" y="2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565;p60">
              <a:extLst>
                <a:ext uri="{FF2B5EF4-FFF2-40B4-BE49-F238E27FC236}">
                  <a16:creationId xmlns:a16="http://schemas.microsoft.com/office/drawing/2014/main" id="{C33152CF-E2FD-67B1-62FF-B79637BC9989}"/>
                </a:ext>
              </a:extLst>
            </p:cNvPr>
            <p:cNvSpPr/>
            <p:nvPr/>
          </p:nvSpPr>
          <p:spPr>
            <a:xfrm>
              <a:off x="3304550" y="2839500"/>
              <a:ext cx="105225" cy="31000"/>
            </a:xfrm>
            <a:custGeom>
              <a:avLst/>
              <a:gdLst/>
              <a:ahLst/>
              <a:cxnLst/>
              <a:rect l="l" t="t" r="r" b="b"/>
              <a:pathLst>
                <a:path w="4209" h="1240" extrusionOk="0">
                  <a:moveTo>
                    <a:pt x="3312" y="1"/>
                  </a:moveTo>
                  <a:lnTo>
                    <a:pt x="3098" y="44"/>
                  </a:lnTo>
                  <a:lnTo>
                    <a:pt x="2671" y="129"/>
                  </a:lnTo>
                  <a:lnTo>
                    <a:pt x="2372" y="193"/>
                  </a:lnTo>
                  <a:lnTo>
                    <a:pt x="2137" y="214"/>
                  </a:lnTo>
                  <a:lnTo>
                    <a:pt x="1923" y="236"/>
                  </a:lnTo>
                  <a:lnTo>
                    <a:pt x="1453" y="257"/>
                  </a:lnTo>
                  <a:lnTo>
                    <a:pt x="983" y="236"/>
                  </a:lnTo>
                  <a:lnTo>
                    <a:pt x="534" y="214"/>
                  </a:lnTo>
                  <a:lnTo>
                    <a:pt x="428" y="214"/>
                  </a:lnTo>
                  <a:lnTo>
                    <a:pt x="342" y="236"/>
                  </a:lnTo>
                  <a:lnTo>
                    <a:pt x="235" y="279"/>
                  </a:lnTo>
                  <a:lnTo>
                    <a:pt x="171" y="321"/>
                  </a:lnTo>
                  <a:lnTo>
                    <a:pt x="107" y="385"/>
                  </a:lnTo>
                  <a:lnTo>
                    <a:pt x="43" y="471"/>
                  </a:lnTo>
                  <a:lnTo>
                    <a:pt x="22" y="556"/>
                  </a:lnTo>
                  <a:lnTo>
                    <a:pt x="0" y="663"/>
                  </a:lnTo>
                  <a:lnTo>
                    <a:pt x="0" y="770"/>
                  </a:lnTo>
                  <a:lnTo>
                    <a:pt x="22" y="855"/>
                  </a:lnTo>
                  <a:lnTo>
                    <a:pt x="64" y="941"/>
                  </a:lnTo>
                  <a:lnTo>
                    <a:pt x="107" y="1026"/>
                  </a:lnTo>
                  <a:lnTo>
                    <a:pt x="193" y="1090"/>
                  </a:lnTo>
                  <a:lnTo>
                    <a:pt x="257" y="1133"/>
                  </a:lnTo>
                  <a:lnTo>
                    <a:pt x="364" y="1176"/>
                  </a:lnTo>
                  <a:lnTo>
                    <a:pt x="449" y="1197"/>
                  </a:lnTo>
                  <a:lnTo>
                    <a:pt x="1004" y="1219"/>
                  </a:lnTo>
                  <a:lnTo>
                    <a:pt x="1538" y="1240"/>
                  </a:lnTo>
                  <a:lnTo>
                    <a:pt x="2051" y="1219"/>
                  </a:lnTo>
                  <a:lnTo>
                    <a:pt x="2286" y="1197"/>
                  </a:lnTo>
                  <a:lnTo>
                    <a:pt x="2543" y="1154"/>
                  </a:lnTo>
                  <a:lnTo>
                    <a:pt x="2906" y="1090"/>
                  </a:lnTo>
                  <a:lnTo>
                    <a:pt x="3226" y="1005"/>
                  </a:lnTo>
                  <a:lnTo>
                    <a:pt x="3376" y="984"/>
                  </a:lnTo>
                  <a:lnTo>
                    <a:pt x="3589" y="984"/>
                  </a:lnTo>
                  <a:lnTo>
                    <a:pt x="3675" y="1005"/>
                  </a:lnTo>
                  <a:lnTo>
                    <a:pt x="3782" y="1005"/>
                  </a:lnTo>
                  <a:lnTo>
                    <a:pt x="3867" y="984"/>
                  </a:lnTo>
                  <a:lnTo>
                    <a:pt x="3952" y="941"/>
                  </a:lnTo>
                  <a:lnTo>
                    <a:pt x="4038" y="898"/>
                  </a:lnTo>
                  <a:lnTo>
                    <a:pt x="4102" y="834"/>
                  </a:lnTo>
                  <a:lnTo>
                    <a:pt x="4166" y="749"/>
                  </a:lnTo>
                  <a:lnTo>
                    <a:pt x="4209" y="663"/>
                  </a:lnTo>
                  <a:lnTo>
                    <a:pt x="4209" y="556"/>
                  </a:lnTo>
                  <a:lnTo>
                    <a:pt x="4209" y="449"/>
                  </a:lnTo>
                  <a:lnTo>
                    <a:pt x="4209" y="364"/>
                  </a:lnTo>
                  <a:lnTo>
                    <a:pt x="4166" y="279"/>
                  </a:lnTo>
                  <a:lnTo>
                    <a:pt x="4102" y="193"/>
                  </a:lnTo>
                  <a:lnTo>
                    <a:pt x="4038" y="129"/>
                  </a:lnTo>
                  <a:lnTo>
                    <a:pt x="3974" y="65"/>
                  </a:lnTo>
                  <a:lnTo>
                    <a:pt x="3867" y="44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566;p60">
              <a:extLst>
                <a:ext uri="{FF2B5EF4-FFF2-40B4-BE49-F238E27FC236}">
                  <a16:creationId xmlns:a16="http://schemas.microsoft.com/office/drawing/2014/main" id="{A9B60600-87FB-CDC1-1A78-9A696087CE7F}"/>
                </a:ext>
              </a:extLst>
            </p:cNvPr>
            <p:cNvSpPr/>
            <p:nvPr/>
          </p:nvSpPr>
          <p:spPr>
            <a:xfrm>
              <a:off x="3286925" y="2723625"/>
              <a:ext cx="142075" cy="28850"/>
            </a:xfrm>
            <a:custGeom>
              <a:avLst/>
              <a:gdLst/>
              <a:ahLst/>
              <a:cxnLst/>
              <a:rect l="l" t="t" r="r" b="b"/>
              <a:pathLst>
                <a:path w="5683" h="1154" extrusionOk="0">
                  <a:moveTo>
                    <a:pt x="5170" y="0"/>
                  </a:moveTo>
                  <a:lnTo>
                    <a:pt x="1731" y="128"/>
                  </a:lnTo>
                  <a:lnTo>
                    <a:pt x="492" y="171"/>
                  </a:lnTo>
                  <a:lnTo>
                    <a:pt x="385" y="171"/>
                  </a:lnTo>
                  <a:lnTo>
                    <a:pt x="299" y="214"/>
                  </a:lnTo>
                  <a:lnTo>
                    <a:pt x="214" y="256"/>
                  </a:lnTo>
                  <a:lnTo>
                    <a:pt x="129" y="321"/>
                  </a:lnTo>
                  <a:lnTo>
                    <a:pt x="86" y="385"/>
                  </a:lnTo>
                  <a:lnTo>
                    <a:pt x="43" y="470"/>
                  </a:lnTo>
                  <a:lnTo>
                    <a:pt x="0" y="577"/>
                  </a:lnTo>
                  <a:lnTo>
                    <a:pt x="0" y="662"/>
                  </a:lnTo>
                  <a:lnTo>
                    <a:pt x="0" y="769"/>
                  </a:lnTo>
                  <a:lnTo>
                    <a:pt x="43" y="855"/>
                  </a:lnTo>
                  <a:lnTo>
                    <a:pt x="86" y="940"/>
                  </a:lnTo>
                  <a:lnTo>
                    <a:pt x="150" y="1004"/>
                  </a:lnTo>
                  <a:lnTo>
                    <a:pt x="214" y="1068"/>
                  </a:lnTo>
                  <a:lnTo>
                    <a:pt x="299" y="1111"/>
                  </a:lnTo>
                  <a:lnTo>
                    <a:pt x="385" y="1154"/>
                  </a:lnTo>
                  <a:lnTo>
                    <a:pt x="513" y="1154"/>
                  </a:lnTo>
                  <a:lnTo>
                    <a:pt x="1752" y="1111"/>
                  </a:lnTo>
                  <a:lnTo>
                    <a:pt x="5213" y="983"/>
                  </a:lnTo>
                  <a:lnTo>
                    <a:pt x="5298" y="961"/>
                  </a:lnTo>
                  <a:lnTo>
                    <a:pt x="5405" y="940"/>
                  </a:lnTo>
                  <a:lnTo>
                    <a:pt x="5469" y="876"/>
                  </a:lnTo>
                  <a:lnTo>
                    <a:pt x="5555" y="812"/>
                  </a:lnTo>
                  <a:lnTo>
                    <a:pt x="5597" y="748"/>
                  </a:lnTo>
                  <a:lnTo>
                    <a:pt x="5640" y="662"/>
                  </a:lnTo>
                  <a:lnTo>
                    <a:pt x="5662" y="556"/>
                  </a:lnTo>
                  <a:lnTo>
                    <a:pt x="5683" y="470"/>
                  </a:lnTo>
                  <a:lnTo>
                    <a:pt x="5662" y="363"/>
                  </a:lnTo>
                  <a:lnTo>
                    <a:pt x="5640" y="278"/>
                  </a:lnTo>
                  <a:lnTo>
                    <a:pt x="5576" y="192"/>
                  </a:lnTo>
                  <a:lnTo>
                    <a:pt x="5512" y="128"/>
                  </a:lnTo>
                  <a:lnTo>
                    <a:pt x="5448" y="64"/>
                  </a:lnTo>
                  <a:lnTo>
                    <a:pt x="5362" y="21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567;p60">
              <a:extLst>
                <a:ext uri="{FF2B5EF4-FFF2-40B4-BE49-F238E27FC236}">
                  <a16:creationId xmlns:a16="http://schemas.microsoft.com/office/drawing/2014/main" id="{7810CC7F-21E2-DDAA-553B-46E491BCE596}"/>
                </a:ext>
              </a:extLst>
            </p:cNvPr>
            <p:cNvSpPr/>
            <p:nvPr/>
          </p:nvSpPr>
          <p:spPr>
            <a:xfrm>
              <a:off x="3489875" y="2638150"/>
              <a:ext cx="105225" cy="377625"/>
            </a:xfrm>
            <a:custGeom>
              <a:avLst/>
              <a:gdLst/>
              <a:ahLst/>
              <a:cxnLst/>
              <a:rect l="l" t="t" r="r" b="b"/>
              <a:pathLst>
                <a:path w="4209" h="15105" extrusionOk="0">
                  <a:moveTo>
                    <a:pt x="1859" y="1"/>
                  </a:moveTo>
                  <a:lnTo>
                    <a:pt x="1773" y="44"/>
                  </a:lnTo>
                  <a:lnTo>
                    <a:pt x="1688" y="86"/>
                  </a:lnTo>
                  <a:lnTo>
                    <a:pt x="1624" y="172"/>
                  </a:lnTo>
                  <a:lnTo>
                    <a:pt x="1560" y="236"/>
                  </a:lnTo>
                  <a:lnTo>
                    <a:pt x="1517" y="321"/>
                  </a:lnTo>
                  <a:lnTo>
                    <a:pt x="1496" y="428"/>
                  </a:lnTo>
                  <a:lnTo>
                    <a:pt x="1496" y="514"/>
                  </a:lnTo>
                  <a:lnTo>
                    <a:pt x="1496" y="962"/>
                  </a:lnTo>
                  <a:lnTo>
                    <a:pt x="1474" y="1411"/>
                  </a:lnTo>
                  <a:lnTo>
                    <a:pt x="1432" y="1860"/>
                  </a:lnTo>
                  <a:lnTo>
                    <a:pt x="1346" y="2351"/>
                  </a:lnTo>
                  <a:lnTo>
                    <a:pt x="1133" y="3846"/>
                  </a:lnTo>
                  <a:lnTo>
                    <a:pt x="940" y="5320"/>
                  </a:lnTo>
                  <a:lnTo>
                    <a:pt x="748" y="6816"/>
                  </a:lnTo>
                  <a:lnTo>
                    <a:pt x="577" y="8311"/>
                  </a:lnTo>
                  <a:lnTo>
                    <a:pt x="428" y="9807"/>
                  </a:lnTo>
                  <a:lnTo>
                    <a:pt x="278" y="11302"/>
                  </a:lnTo>
                  <a:lnTo>
                    <a:pt x="150" y="12797"/>
                  </a:lnTo>
                  <a:lnTo>
                    <a:pt x="22" y="14293"/>
                  </a:lnTo>
                  <a:lnTo>
                    <a:pt x="0" y="14827"/>
                  </a:lnTo>
                  <a:lnTo>
                    <a:pt x="513" y="14827"/>
                  </a:lnTo>
                  <a:lnTo>
                    <a:pt x="1303" y="14848"/>
                  </a:lnTo>
                  <a:lnTo>
                    <a:pt x="2073" y="14891"/>
                  </a:lnTo>
                  <a:lnTo>
                    <a:pt x="2863" y="14976"/>
                  </a:lnTo>
                  <a:lnTo>
                    <a:pt x="3632" y="15083"/>
                  </a:lnTo>
                  <a:lnTo>
                    <a:pt x="3717" y="15105"/>
                  </a:lnTo>
                  <a:lnTo>
                    <a:pt x="3803" y="15083"/>
                  </a:lnTo>
                  <a:lnTo>
                    <a:pt x="3888" y="15062"/>
                  </a:lnTo>
                  <a:lnTo>
                    <a:pt x="3952" y="15019"/>
                  </a:lnTo>
                  <a:lnTo>
                    <a:pt x="4038" y="14976"/>
                  </a:lnTo>
                  <a:lnTo>
                    <a:pt x="4081" y="14912"/>
                  </a:lnTo>
                  <a:lnTo>
                    <a:pt x="4145" y="14848"/>
                  </a:lnTo>
                  <a:lnTo>
                    <a:pt x="4166" y="14763"/>
                  </a:lnTo>
                  <a:lnTo>
                    <a:pt x="4187" y="14677"/>
                  </a:lnTo>
                  <a:lnTo>
                    <a:pt x="4209" y="14592"/>
                  </a:lnTo>
                  <a:lnTo>
                    <a:pt x="4187" y="14485"/>
                  </a:lnTo>
                  <a:lnTo>
                    <a:pt x="4166" y="14400"/>
                  </a:lnTo>
                  <a:lnTo>
                    <a:pt x="4102" y="14314"/>
                  </a:lnTo>
                  <a:lnTo>
                    <a:pt x="4038" y="14250"/>
                  </a:lnTo>
                  <a:lnTo>
                    <a:pt x="3974" y="14186"/>
                  </a:lnTo>
                  <a:lnTo>
                    <a:pt x="3888" y="14143"/>
                  </a:lnTo>
                  <a:lnTo>
                    <a:pt x="3782" y="14122"/>
                  </a:lnTo>
                  <a:lnTo>
                    <a:pt x="3098" y="14015"/>
                  </a:lnTo>
                  <a:lnTo>
                    <a:pt x="2436" y="13930"/>
                  </a:lnTo>
                  <a:lnTo>
                    <a:pt x="1731" y="13887"/>
                  </a:lnTo>
                  <a:lnTo>
                    <a:pt x="1047" y="13844"/>
                  </a:lnTo>
                  <a:lnTo>
                    <a:pt x="1303" y="11003"/>
                  </a:lnTo>
                  <a:lnTo>
                    <a:pt x="1603" y="8162"/>
                  </a:lnTo>
                  <a:lnTo>
                    <a:pt x="1944" y="5299"/>
                  </a:lnTo>
                  <a:lnTo>
                    <a:pt x="2329" y="2458"/>
                  </a:lnTo>
                  <a:lnTo>
                    <a:pt x="2414" y="1966"/>
                  </a:lnTo>
                  <a:lnTo>
                    <a:pt x="2457" y="1475"/>
                  </a:lnTo>
                  <a:lnTo>
                    <a:pt x="2500" y="962"/>
                  </a:lnTo>
                  <a:lnTo>
                    <a:pt x="2478" y="450"/>
                  </a:lnTo>
                  <a:lnTo>
                    <a:pt x="2457" y="343"/>
                  </a:lnTo>
                  <a:lnTo>
                    <a:pt x="2436" y="257"/>
                  </a:lnTo>
                  <a:lnTo>
                    <a:pt x="2372" y="193"/>
                  </a:lnTo>
                  <a:lnTo>
                    <a:pt x="2308" y="108"/>
                  </a:lnTo>
                  <a:lnTo>
                    <a:pt x="2243" y="65"/>
                  </a:lnTo>
                  <a:lnTo>
                    <a:pt x="2158" y="22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568;p60">
              <a:extLst>
                <a:ext uri="{FF2B5EF4-FFF2-40B4-BE49-F238E27FC236}">
                  <a16:creationId xmlns:a16="http://schemas.microsoft.com/office/drawing/2014/main" id="{72B724C2-2F80-3846-D448-E626C6B9EB05}"/>
                </a:ext>
              </a:extLst>
            </p:cNvPr>
            <p:cNvSpPr/>
            <p:nvPr/>
          </p:nvSpPr>
          <p:spPr>
            <a:xfrm>
              <a:off x="3622850" y="2645100"/>
              <a:ext cx="101500" cy="369600"/>
            </a:xfrm>
            <a:custGeom>
              <a:avLst/>
              <a:gdLst/>
              <a:ahLst/>
              <a:cxnLst/>
              <a:rect l="l" t="t" r="r" b="b"/>
              <a:pathLst>
                <a:path w="4060" h="14784" extrusionOk="0">
                  <a:moveTo>
                    <a:pt x="748" y="1"/>
                  </a:moveTo>
                  <a:lnTo>
                    <a:pt x="663" y="22"/>
                  </a:lnTo>
                  <a:lnTo>
                    <a:pt x="577" y="65"/>
                  </a:lnTo>
                  <a:lnTo>
                    <a:pt x="492" y="108"/>
                  </a:lnTo>
                  <a:lnTo>
                    <a:pt x="428" y="172"/>
                  </a:lnTo>
                  <a:lnTo>
                    <a:pt x="385" y="257"/>
                  </a:lnTo>
                  <a:lnTo>
                    <a:pt x="343" y="343"/>
                  </a:lnTo>
                  <a:lnTo>
                    <a:pt x="321" y="449"/>
                  </a:lnTo>
                  <a:lnTo>
                    <a:pt x="193" y="2180"/>
                  </a:lnTo>
                  <a:lnTo>
                    <a:pt x="108" y="3889"/>
                  </a:lnTo>
                  <a:lnTo>
                    <a:pt x="43" y="5619"/>
                  </a:lnTo>
                  <a:lnTo>
                    <a:pt x="1" y="7371"/>
                  </a:lnTo>
                  <a:lnTo>
                    <a:pt x="1" y="9101"/>
                  </a:lnTo>
                  <a:lnTo>
                    <a:pt x="22" y="10832"/>
                  </a:lnTo>
                  <a:lnTo>
                    <a:pt x="65" y="12562"/>
                  </a:lnTo>
                  <a:lnTo>
                    <a:pt x="150" y="14293"/>
                  </a:lnTo>
                  <a:lnTo>
                    <a:pt x="172" y="14784"/>
                  </a:lnTo>
                  <a:lnTo>
                    <a:pt x="663" y="14741"/>
                  </a:lnTo>
                  <a:lnTo>
                    <a:pt x="1389" y="14720"/>
                  </a:lnTo>
                  <a:lnTo>
                    <a:pt x="2094" y="14720"/>
                  </a:lnTo>
                  <a:lnTo>
                    <a:pt x="2799" y="14741"/>
                  </a:lnTo>
                  <a:lnTo>
                    <a:pt x="3526" y="14784"/>
                  </a:lnTo>
                  <a:lnTo>
                    <a:pt x="3654" y="14784"/>
                  </a:lnTo>
                  <a:lnTo>
                    <a:pt x="3739" y="14763"/>
                  </a:lnTo>
                  <a:lnTo>
                    <a:pt x="3825" y="14720"/>
                  </a:lnTo>
                  <a:lnTo>
                    <a:pt x="3889" y="14656"/>
                  </a:lnTo>
                  <a:lnTo>
                    <a:pt x="3953" y="14592"/>
                  </a:lnTo>
                  <a:lnTo>
                    <a:pt x="3996" y="14528"/>
                  </a:lnTo>
                  <a:lnTo>
                    <a:pt x="4038" y="14442"/>
                  </a:lnTo>
                  <a:lnTo>
                    <a:pt x="4060" y="14335"/>
                  </a:lnTo>
                  <a:lnTo>
                    <a:pt x="4038" y="14228"/>
                  </a:lnTo>
                  <a:lnTo>
                    <a:pt x="4017" y="14143"/>
                  </a:lnTo>
                  <a:lnTo>
                    <a:pt x="3996" y="14058"/>
                  </a:lnTo>
                  <a:lnTo>
                    <a:pt x="3931" y="13972"/>
                  </a:lnTo>
                  <a:lnTo>
                    <a:pt x="3867" y="13908"/>
                  </a:lnTo>
                  <a:lnTo>
                    <a:pt x="3782" y="13865"/>
                  </a:lnTo>
                  <a:lnTo>
                    <a:pt x="3696" y="13823"/>
                  </a:lnTo>
                  <a:lnTo>
                    <a:pt x="3590" y="13801"/>
                  </a:lnTo>
                  <a:lnTo>
                    <a:pt x="2970" y="13759"/>
                  </a:lnTo>
                  <a:lnTo>
                    <a:pt x="2351" y="13737"/>
                  </a:lnTo>
                  <a:lnTo>
                    <a:pt x="1112" y="13737"/>
                  </a:lnTo>
                  <a:lnTo>
                    <a:pt x="1047" y="12092"/>
                  </a:lnTo>
                  <a:lnTo>
                    <a:pt x="1005" y="10447"/>
                  </a:lnTo>
                  <a:lnTo>
                    <a:pt x="983" y="8781"/>
                  </a:lnTo>
                  <a:lnTo>
                    <a:pt x="983" y="7136"/>
                  </a:lnTo>
                  <a:lnTo>
                    <a:pt x="1026" y="5470"/>
                  </a:lnTo>
                  <a:lnTo>
                    <a:pt x="1090" y="3825"/>
                  </a:lnTo>
                  <a:lnTo>
                    <a:pt x="1197" y="2180"/>
                  </a:lnTo>
                  <a:lnTo>
                    <a:pt x="1304" y="535"/>
                  </a:lnTo>
                  <a:lnTo>
                    <a:pt x="1304" y="428"/>
                  </a:lnTo>
                  <a:lnTo>
                    <a:pt x="1282" y="343"/>
                  </a:lnTo>
                  <a:lnTo>
                    <a:pt x="1240" y="257"/>
                  </a:lnTo>
                  <a:lnTo>
                    <a:pt x="1197" y="172"/>
                  </a:lnTo>
                  <a:lnTo>
                    <a:pt x="1133" y="108"/>
                  </a:lnTo>
                  <a:lnTo>
                    <a:pt x="1047" y="43"/>
                  </a:lnTo>
                  <a:lnTo>
                    <a:pt x="962" y="22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569;p60">
              <a:extLst>
                <a:ext uri="{FF2B5EF4-FFF2-40B4-BE49-F238E27FC236}">
                  <a16:creationId xmlns:a16="http://schemas.microsoft.com/office/drawing/2014/main" id="{B08EC353-C00A-4100-1BE7-4F3B2C20BC43}"/>
                </a:ext>
              </a:extLst>
            </p:cNvPr>
            <p:cNvSpPr/>
            <p:nvPr/>
          </p:nvSpPr>
          <p:spPr>
            <a:xfrm>
              <a:off x="3738225" y="2716675"/>
              <a:ext cx="241950" cy="270800"/>
            </a:xfrm>
            <a:custGeom>
              <a:avLst/>
              <a:gdLst/>
              <a:ahLst/>
              <a:cxnLst/>
              <a:rect l="l" t="t" r="r" b="b"/>
              <a:pathLst>
                <a:path w="9678" h="10832" extrusionOk="0">
                  <a:moveTo>
                    <a:pt x="4337" y="1987"/>
                  </a:moveTo>
                  <a:lnTo>
                    <a:pt x="4593" y="2008"/>
                  </a:lnTo>
                  <a:lnTo>
                    <a:pt x="4828" y="2030"/>
                  </a:lnTo>
                  <a:lnTo>
                    <a:pt x="5170" y="2115"/>
                  </a:lnTo>
                  <a:lnTo>
                    <a:pt x="5469" y="2222"/>
                  </a:lnTo>
                  <a:lnTo>
                    <a:pt x="5789" y="2350"/>
                  </a:lnTo>
                  <a:lnTo>
                    <a:pt x="6067" y="2521"/>
                  </a:lnTo>
                  <a:lnTo>
                    <a:pt x="6345" y="2735"/>
                  </a:lnTo>
                  <a:lnTo>
                    <a:pt x="6580" y="2948"/>
                  </a:lnTo>
                  <a:lnTo>
                    <a:pt x="6794" y="3205"/>
                  </a:lnTo>
                  <a:lnTo>
                    <a:pt x="6986" y="3483"/>
                  </a:lnTo>
                  <a:lnTo>
                    <a:pt x="7135" y="3718"/>
                  </a:lnTo>
                  <a:lnTo>
                    <a:pt x="7264" y="3995"/>
                  </a:lnTo>
                  <a:lnTo>
                    <a:pt x="7370" y="4294"/>
                  </a:lnTo>
                  <a:lnTo>
                    <a:pt x="7456" y="4593"/>
                  </a:lnTo>
                  <a:lnTo>
                    <a:pt x="7264" y="4764"/>
                  </a:lnTo>
                  <a:lnTo>
                    <a:pt x="7050" y="4935"/>
                  </a:lnTo>
                  <a:lnTo>
                    <a:pt x="6836" y="5085"/>
                  </a:lnTo>
                  <a:lnTo>
                    <a:pt x="6623" y="5213"/>
                  </a:lnTo>
                  <a:lnTo>
                    <a:pt x="6388" y="5320"/>
                  </a:lnTo>
                  <a:lnTo>
                    <a:pt x="6153" y="5405"/>
                  </a:lnTo>
                  <a:lnTo>
                    <a:pt x="5896" y="5491"/>
                  </a:lnTo>
                  <a:lnTo>
                    <a:pt x="5661" y="5555"/>
                  </a:lnTo>
                  <a:lnTo>
                    <a:pt x="5255" y="5597"/>
                  </a:lnTo>
                  <a:lnTo>
                    <a:pt x="4871" y="5597"/>
                  </a:lnTo>
                  <a:lnTo>
                    <a:pt x="4486" y="5555"/>
                  </a:lnTo>
                  <a:lnTo>
                    <a:pt x="4102" y="5469"/>
                  </a:lnTo>
                  <a:lnTo>
                    <a:pt x="3717" y="5362"/>
                  </a:lnTo>
                  <a:lnTo>
                    <a:pt x="3375" y="5192"/>
                  </a:lnTo>
                  <a:lnTo>
                    <a:pt x="3034" y="4999"/>
                  </a:lnTo>
                  <a:lnTo>
                    <a:pt x="2713" y="4764"/>
                  </a:lnTo>
                  <a:lnTo>
                    <a:pt x="2500" y="4551"/>
                  </a:lnTo>
                  <a:lnTo>
                    <a:pt x="2286" y="4294"/>
                  </a:lnTo>
                  <a:lnTo>
                    <a:pt x="2200" y="4145"/>
                  </a:lnTo>
                  <a:lnTo>
                    <a:pt x="2115" y="3995"/>
                  </a:lnTo>
                  <a:lnTo>
                    <a:pt x="2051" y="3824"/>
                  </a:lnTo>
                  <a:lnTo>
                    <a:pt x="2008" y="3653"/>
                  </a:lnTo>
                  <a:lnTo>
                    <a:pt x="1987" y="3440"/>
                  </a:lnTo>
                  <a:lnTo>
                    <a:pt x="1987" y="3312"/>
                  </a:lnTo>
                  <a:lnTo>
                    <a:pt x="2008" y="3183"/>
                  </a:lnTo>
                  <a:lnTo>
                    <a:pt x="2051" y="3077"/>
                  </a:lnTo>
                  <a:lnTo>
                    <a:pt x="2115" y="2948"/>
                  </a:lnTo>
                  <a:lnTo>
                    <a:pt x="2200" y="2820"/>
                  </a:lnTo>
                  <a:lnTo>
                    <a:pt x="2329" y="2713"/>
                  </a:lnTo>
                  <a:lnTo>
                    <a:pt x="2542" y="2543"/>
                  </a:lnTo>
                  <a:lnTo>
                    <a:pt x="2777" y="2393"/>
                  </a:lnTo>
                  <a:lnTo>
                    <a:pt x="3012" y="2286"/>
                  </a:lnTo>
                  <a:lnTo>
                    <a:pt x="3269" y="2179"/>
                  </a:lnTo>
                  <a:lnTo>
                    <a:pt x="3525" y="2094"/>
                  </a:lnTo>
                  <a:lnTo>
                    <a:pt x="3803" y="2051"/>
                  </a:lnTo>
                  <a:lnTo>
                    <a:pt x="4059" y="2008"/>
                  </a:lnTo>
                  <a:lnTo>
                    <a:pt x="4337" y="1987"/>
                  </a:lnTo>
                  <a:close/>
                  <a:moveTo>
                    <a:pt x="1261" y="4508"/>
                  </a:moveTo>
                  <a:lnTo>
                    <a:pt x="1431" y="4764"/>
                  </a:lnTo>
                  <a:lnTo>
                    <a:pt x="1602" y="5021"/>
                  </a:lnTo>
                  <a:lnTo>
                    <a:pt x="1837" y="5277"/>
                  </a:lnTo>
                  <a:lnTo>
                    <a:pt x="2072" y="5512"/>
                  </a:lnTo>
                  <a:lnTo>
                    <a:pt x="2286" y="5662"/>
                  </a:lnTo>
                  <a:lnTo>
                    <a:pt x="2478" y="5811"/>
                  </a:lnTo>
                  <a:lnTo>
                    <a:pt x="2692" y="5939"/>
                  </a:lnTo>
                  <a:lnTo>
                    <a:pt x="2905" y="6067"/>
                  </a:lnTo>
                  <a:lnTo>
                    <a:pt x="3140" y="6174"/>
                  </a:lnTo>
                  <a:lnTo>
                    <a:pt x="3375" y="6281"/>
                  </a:lnTo>
                  <a:lnTo>
                    <a:pt x="3610" y="6367"/>
                  </a:lnTo>
                  <a:lnTo>
                    <a:pt x="3845" y="6431"/>
                  </a:lnTo>
                  <a:lnTo>
                    <a:pt x="4080" y="6495"/>
                  </a:lnTo>
                  <a:lnTo>
                    <a:pt x="4337" y="6537"/>
                  </a:lnTo>
                  <a:lnTo>
                    <a:pt x="4572" y="6559"/>
                  </a:lnTo>
                  <a:lnTo>
                    <a:pt x="4828" y="6580"/>
                  </a:lnTo>
                  <a:lnTo>
                    <a:pt x="5341" y="6580"/>
                  </a:lnTo>
                  <a:lnTo>
                    <a:pt x="5576" y="6559"/>
                  </a:lnTo>
                  <a:lnTo>
                    <a:pt x="5832" y="6516"/>
                  </a:lnTo>
                  <a:lnTo>
                    <a:pt x="6067" y="6473"/>
                  </a:lnTo>
                  <a:lnTo>
                    <a:pt x="6302" y="6388"/>
                  </a:lnTo>
                  <a:lnTo>
                    <a:pt x="6537" y="6324"/>
                  </a:lnTo>
                  <a:lnTo>
                    <a:pt x="6772" y="6238"/>
                  </a:lnTo>
                  <a:lnTo>
                    <a:pt x="6986" y="6132"/>
                  </a:lnTo>
                  <a:lnTo>
                    <a:pt x="7199" y="6003"/>
                  </a:lnTo>
                  <a:lnTo>
                    <a:pt x="7413" y="5897"/>
                  </a:lnTo>
                  <a:lnTo>
                    <a:pt x="7627" y="5747"/>
                  </a:lnTo>
                  <a:lnTo>
                    <a:pt x="7627" y="6089"/>
                  </a:lnTo>
                  <a:lnTo>
                    <a:pt x="7627" y="6473"/>
                  </a:lnTo>
                  <a:lnTo>
                    <a:pt x="7584" y="6901"/>
                  </a:lnTo>
                  <a:lnTo>
                    <a:pt x="7499" y="7328"/>
                  </a:lnTo>
                  <a:lnTo>
                    <a:pt x="7392" y="7777"/>
                  </a:lnTo>
                  <a:lnTo>
                    <a:pt x="7306" y="7990"/>
                  </a:lnTo>
                  <a:lnTo>
                    <a:pt x="7221" y="8204"/>
                  </a:lnTo>
                  <a:lnTo>
                    <a:pt x="7114" y="8417"/>
                  </a:lnTo>
                  <a:lnTo>
                    <a:pt x="6986" y="8610"/>
                  </a:lnTo>
                  <a:lnTo>
                    <a:pt x="6836" y="8802"/>
                  </a:lnTo>
                  <a:lnTo>
                    <a:pt x="6665" y="8994"/>
                  </a:lnTo>
                  <a:lnTo>
                    <a:pt x="6516" y="9144"/>
                  </a:lnTo>
                  <a:lnTo>
                    <a:pt x="6345" y="9272"/>
                  </a:lnTo>
                  <a:lnTo>
                    <a:pt x="6153" y="9400"/>
                  </a:lnTo>
                  <a:lnTo>
                    <a:pt x="5960" y="9507"/>
                  </a:lnTo>
                  <a:lnTo>
                    <a:pt x="5768" y="9592"/>
                  </a:lnTo>
                  <a:lnTo>
                    <a:pt x="5554" y="9678"/>
                  </a:lnTo>
                  <a:lnTo>
                    <a:pt x="5341" y="9742"/>
                  </a:lnTo>
                  <a:lnTo>
                    <a:pt x="5106" y="9785"/>
                  </a:lnTo>
                  <a:lnTo>
                    <a:pt x="4892" y="9827"/>
                  </a:lnTo>
                  <a:lnTo>
                    <a:pt x="4657" y="9849"/>
                  </a:lnTo>
                  <a:lnTo>
                    <a:pt x="4422" y="9849"/>
                  </a:lnTo>
                  <a:lnTo>
                    <a:pt x="4209" y="9827"/>
                  </a:lnTo>
                  <a:lnTo>
                    <a:pt x="3974" y="9806"/>
                  </a:lnTo>
                  <a:lnTo>
                    <a:pt x="3739" y="9742"/>
                  </a:lnTo>
                  <a:lnTo>
                    <a:pt x="3525" y="9678"/>
                  </a:lnTo>
                  <a:lnTo>
                    <a:pt x="3311" y="9614"/>
                  </a:lnTo>
                  <a:lnTo>
                    <a:pt x="3098" y="9507"/>
                  </a:lnTo>
                  <a:lnTo>
                    <a:pt x="2905" y="9400"/>
                  </a:lnTo>
                  <a:lnTo>
                    <a:pt x="2713" y="9272"/>
                  </a:lnTo>
                  <a:lnTo>
                    <a:pt x="2521" y="9144"/>
                  </a:lnTo>
                  <a:lnTo>
                    <a:pt x="2350" y="8994"/>
                  </a:lnTo>
                  <a:lnTo>
                    <a:pt x="2179" y="8845"/>
                  </a:lnTo>
                  <a:lnTo>
                    <a:pt x="2008" y="8674"/>
                  </a:lnTo>
                  <a:lnTo>
                    <a:pt x="1859" y="8481"/>
                  </a:lnTo>
                  <a:lnTo>
                    <a:pt x="1731" y="8311"/>
                  </a:lnTo>
                  <a:lnTo>
                    <a:pt x="1602" y="8097"/>
                  </a:lnTo>
                  <a:lnTo>
                    <a:pt x="1474" y="7905"/>
                  </a:lnTo>
                  <a:lnTo>
                    <a:pt x="1367" y="7691"/>
                  </a:lnTo>
                  <a:lnTo>
                    <a:pt x="1282" y="7456"/>
                  </a:lnTo>
                  <a:lnTo>
                    <a:pt x="1196" y="7242"/>
                  </a:lnTo>
                  <a:lnTo>
                    <a:pt x="1132" y="7007"/>
                  </a:lnTo>
                  <a:lnTo>
                    <a:pt x="1068" y="6772"/>
                  </a:lnTo>
                  <a:lnTo>
                    <a:pt x="1026" y="6495"/>
                  </a:lnTo>
                  <a:lnTo>
                    <a:pt x="1004" y="6217"/>
                  </a:lnTo>
                  <a:lnTo>
                    <a:pt x="1004" y="5939"/>
                  </a:lnTo>
                  <a:lnTo>
                    <a:pt x="1004" y="5662"/>
                  </a:lnTo>
                  <a:lnTo>
                    <a:pt x="1047" y="5384"/>
                  </a:lnTo>
                  <a:lnTo>
                    <a:pt x="1090" y="5085"/>
                  </a:lnTo>
                  <a:lnTo>
                    <a:pt x="1175" y="4807"/>
                  </a:lnTo>
                  <a:lnTo>
                    <a:pt x="1261" y="4508"/>
                  </a:lnTo>
                  <a:close/>
                  <a:moveTo>
                    <a:pt x="9079" y="0"/>
                  </a:moveTo>
                  <a:lnTo>
                    <a:pt x="8994" y="43"/>
                  </a:lnTo>
                  <a:lnTo>
                    <a:pt x="8908" y="86"/>
                  </a:lnTo>
                  <a:lnTo>
                    <a:pt x="8823" y="150"/>
                  </a:lnTo>
                  <a:lnTo>
                    <a:pt x="8759" y="214"/>
                  </a:lnTo>
                  <a:lnTo>
                    <a:pt x="8716" y="299"/>
                  </a:lnTo>
                  <a:lnTo>
                    <a:pt x="8695" y="385"/>
                  </a:lnTo>
                  <a:lnTo>
                    <a:pt x="8673" y="492"/>
                  </a:lnTo>
                  <a:lnTo>
                    <a:pt x="8652" y="1304"/>
                  </a:lnTo>
                  <a:lnTo>
                    <a:pt x="8631" y="1688"/>
                  </a:lnTo>
                  <a:lnTo>
                    <a:pt x="8588" y="2094"/>
                  </a:lnTo>
                  <a:lnTo>
                    <a:pt x="8524" y="2500"/>
                  </a:lnTo>
                  <a:lnTo>
                    <a:pt x="8438" y="2884"/>
                  </a:lnTo>
                  <a:lnTo>
                    <a:pt x="8332" y="3248"/>
                  </a:lnTo>
                  <a:lnTo>
                    <a:pt x="8182" y="3611"/>
                  </a:lnTo>
                  <a:lnTo>
                    <a:pt x="8011" y="3269"/>
                  </a:lnTo>
                  <a:lnTo>
                    <a:pt x="7840" y="2948"/>
                  </a:lnTo>
                  <a:lnTo>
                    <a:pt x="7584" y="2585"/>
                  </a:lnTo>
                  <a:lnTo>
                    <a:pt x="7285" y="2265"/>
                  </a:lnTo>
                  <a:lnTo>
                    <a:pt x="6964" y="1966"/>
                  </a:lnTo>
                  <a:lnTo>
                    <a:pt x="6623" y="1709"/>
                  </a:lnTo>
                  <a:lnTo>
                    <a:pt x="6238" y="1474"/>
                  </a:lnTo>
                  <a:lnTo>
                    <a:pt x="5832" y="1304"/>
                  </a:lnTo>
                  <a:lnTo>
                    <a:pt x="5426" y="1154"/>
                  </a:lnTo>
                  <a:lnTo>
                    <a:pt x="4999" y="1069"/>
                  </a:lnTo>
                  <a:lnTo>
                    <a:pt x="4550" y="1004"/>
                  </a:lnTo>
                  <a:lnTo>
                    <a:pt x="4123" y="1004"/>
                  </a:lnTo>
                  <a:lnTo>
                    <a:pt x="3675" y="1069"/>
                  </a:lnTo>
                  <a:lnTo>
                    <a:pt x="3247" y="1154"/>
                  </a:lnTo>
                  <a:lnTo>
                    <a:pt x="2841" y="1282"/>
                  </a:lnTo>
                  <a:lnTo>
                    <a:pt x="2435" y="1474"/>
                  </a:lnTo>
                  <a:lnTo>
                    <a:pt x="2051" y="1688"/>
                  </a:lnTo>
                  <a:lnTo>
                    <a:pt x="1688" y="1944"/>
                  </a:lnTo>
                  <a:lnTo>
                    <a:pt x="1538" y="2094"/>
                  </a:lnTo>
                  <a:lnTo>
                    <a:pt x="1389" y="2243"/>
                  </a:lnTo>
                  <a:lnTo>
                    <a:pt x="1282" y="2414"/>
                  </a:lnTo>
                  <a:lnTo>
                    <a:pt x="1175" y="2607"/>
                  </a:lnTo>
                  <a:lnTo>
                    <a:pt x="1090" y="2671"/>
                  </a:lnTo>
                  <a:lnTo>
                    <a:pt x="1026" y="2756"/>
                  </a:lnTo>
                  <a:lnTo>
                    <a:pt x="726" y="3312"/>
                  </a:lnTo>
                  <a:lnTo>
                    <a:pt x="470" y="3846"/>
                  </a:lnTo>
                  <a:lnTo>
                    <a:pt x="256" y="4380"/>
                  </a:lnTo>
                  <a:lnTo>
                    <a:pt x="192" y="4657"/>
                  </a:lnTo>
                  <a:lnTo>
                    <a:pt x="128" y="4914"/>
                  </a:lnTo>
                  <a:lnTo>
                    <a:pt x="64" y="5170"/>
                  </a:lnTo>
                  <a:lnTo>
                    <a:pt x="43" y="5427"/>
                  </a:lnTo>
                  <a:lnTo>
                    <a:pt x="21" y="5683"/>
                  </a:lnTo>
                  <a:lnTo>
                    <a:pt x="0" y="5939"/>
                  </a:lnTo>
                  <a:lnTo>
                    <a:pt x="0" y="6196"/>
                  </a:lnTo>
                  <a:lnTo>
                    <a:pt x="21" y="6452"/>
                  </a:lnTo>
                  <a:lnTo>
                    <a:pt x="64" y="6708"/>
                  </a:lnTo>
                  <a:lnTo>
                    <a:pt x="107" y="6965"/>
                  </a:lnTo>
                  <a:lnTo>
                    <a:pt x="171" y="7264"/>
                  </a:lnTo>
                  <a:lnTo>
                    <a:pt x="256" y="7542"/>
                  </a:lnTo>
                  <a:lnTo>
                    <a:pt x="363" y="7841"/>
                  </a:lnTo>
                  <a:lnTo>
                    <a:pt x="491" y="8118"/>
                  </a:lnTo>
                  <a:lnTo>
                    <a:pt x="620" y="8375"/>
                  </a:lnTo>
                  <a:lnTo>
                    <a:pt x="769" y="8631"/>
                  </a:lnTo>
                  <a:lnTo>
                    <a:pt x="940" y="8887"/>
                  </a:lnTo>
                  <a:lnTo>
                    <a:pt x="1111" y="9122"/>
                  </a:lnTo>
                  <a:lnTo>
                    <a:pt x="1303" y="9336"/>
                  </a:lnTo>
                  <a:lnTo>
                    <a:pt x="1496" y="9550"/>
                  </a:lnTo>
                  <a:lnTo>
                    <a:pt x="1709" y="9742"/>
                  </a:lnTo>
                  <a:lnTo>
                    <a:pt x="1923" y="9934"/>
                  </a:lnTo>
                  <a:lnTo>
                    <a:pt x="2158" y="10105"/>
                  </a:lnTo>
                  <a:lnTo>
                    <a:pt x="2414" y="10255"/>
                  </a:lnTo>
                  <a:lnTo>
                    <a:pt x="2649" y="10404"/>
                  </a:lnTo>
                  <a:lnTo>
                    <a:pt x="2927" y="10511"/>
                  </a:lnTo>
                  <a:lnTo>
                    <a:pt x="3311" y="10661"/>
                  </a:lnTo>
                  <a:lnTo>
                    <a:pt x="3717" y="10767"/>
                  </a:lnTo>
                  <a:lnTo>
                    <a:pt x="4123" y="10810"/>
                  </a:lnTo>
                  <a:lnTo>
                    <a:pt x="4529" y="10831"/>
                  </a:lnTo>
                  <a:lnTo>
                    <a:pt x="4935" y="10810"/>
                  </a:lnTo>
                  <a:lnTo>
                    <a:pt x="5319" y="10767"/>
                  </a:lnTo>
                  <a:lnTo>
                    <a:pt x="5704" y="10661"/>
                  </a:lnTo>
                  <a:lnTo>
                    <a:pt x="6089" y="10532"/>
                  </a:lnTo>
                  <a:lnTo>
                    <a:pt x="6452" y="10383"/>
                  </a:lnTo>
                  <a:lnTo>
                    <a:pt x="6772" y="10169"/>
                  </a:lnTo>
                  <a:lnTo>
                    <a:pt x="7093" y="9934"/>
                  </a:lnTo>
                  <a:lnTo>
                    <a:pt x="7392" y="9678"/>
                  </a:lnTo>
                  <a:lnTo>
                    <a:pt x="7541" y="9486"/>
                  </a:lnTo>
                  <a:lnTo>
                    <a:pt x="7691" y="9293"/>
                  </a:lnTo>
                  <a:lnTo>
                    <a:pt x="7840" y="9101"/>
                  </a:lnTo>
                  <a:lnTo>
                    <a:pt x="7969" y="8887"/>
                  </a:lnTo>
                  <a:lnTo>
                    <a:pt x="8097" y="8652"/>
                  </a:lnTo>
                  <a:lnTo>
                    <a:pt x="8203" y="8417"/>
                  </a:lnTo>
                  <a:lnTo>
                    <a:pt x="8289" y="8182"/>
                  </a:lnTo>
                  <a:lnTo>
                    <a:pt x="8374" y="7926"/>
                  </a:lnTo>
                  <a:lnTo>
                    <a:pt x="8438" y="7670"/>
                  </a:lnTo>
                  <a:lnTo>
                    <a:pt x="8503" y="7392"/>
                  </a:lnTo>
                  <a:lnTo>
                    <a:pt x="8545" y="7114"/>
                  </a:lnTo>
                  <a:lnTo>
                    <a:pt x="8588" y="6815"/>
                  </a:lnTo>
                  <a:lnTo>
                    <a:pt x="8609" y="6516"/>
                  </a:lnTo>
                  <a:lnTo>
                    <a:pt x="8609" y="6217"/>
                  </a:lnTo>
                  <a:lnTo>
                    <a:pt x="8588" y="5597"/>
                  </a:lnTo>
                  <a:lnTo>
                    <a:pt x="8567" y="5234"/>
                  </a:lnTo>
                  <a:lnTo>
                    <a:pt x="8524" y="4892"/>
                  </a:lnTo>
                  <a:lnTo>
                    <a:pt x="8759" y="4572"/>
                  </a:lnTo>
                  <a:lnTo>
                    <a:pt x="8973" y="4230"/>
                  </a:lnTo>
                  <a:lnTo>
                    <a:pt x="9079" y="3995"/>
                  </a:lnTo>
                  <a:lnTo>
                    <a:pt x="9186" y="3782"/>
                  </a:lnTo>
                  <a:lnTo>
                    <a:pt x="9336" y="3312"/>
                  </a:lnTo>
                  <a:lnTo>
                    <a:pt x="9464" y="2842"/>
                  </a:lnTo>
                  <a:lnTo>
                    <a:pt x="9549" y="2372"/>
                  </a:lnTo>
                  <a:lnTo>
                    <a:pt x="9613" y="1880"/>
                  </a:lnTo>
                  <a:lnTo>
                    <a:pt x="9635" y="1410"/>
                  </a:lnTo>
                  <a:lnTo>
                    <a:pt x="9678" y="492"/>
                  </a:lnTo>
                  <a:lnTo>
                    <a:pt x="9656" y="385"/>
                  </a:lnTo>
                  <a:lnTo>
                    <a:pt x="9635" y="299"/>
                  </a:lnTo>
                  <a:lnTo>
                    <a:pt x="9592" y="214"/>
                  </a:lnTo>
                  <a:lnTo>
                    <a:pt x="9528" y="150"/>
                  </a:lnTo>
                  <a:lnTo>
                    <a:pt x="9464" y="86"/>
                  </a:lnTo>
                  <a:lnTo>
                    <a:pt x="9378" y="43"/>
                  </a:lnTo>
                  <a:lnTo>
                    <a:pt x="92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" name="Oval 47">
            <a:extLst>
              <a:ext uri="{FF2B5EF4-FFF2-40B4-BE49-F238E27FC236}">
                <a16:creationId xmlns:a16="http://schemas.microsoft.com/office/drawing/2014/main" id="{74BA9CC8-AB23-3770-F7AA-4FF1D32AF55C}"/>
              </a:ext>
            </a:extLst>
          </p:cNvPr>
          <p:cNvSpPr/>
          <p:nvPr/>
        </p:nvSpPr>
        <p:spPr>
          <a:xfrm>
            <a:off x="537201" y="467671"/>
            <a:ext cx="2696361" cy="1876812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149AA5B7-2F52-2259-3B1A-2B08B5D7A04E}"/>
              </a:ext>
            </a:extLst>
          </p:cNvPr>
          <p:cNvSpPr/>
          <p:nvPr/>
        </p:nvSpPr>
        <p:spPr>
          <a:xfrm>
            <a:off x="787898" y="739696"/>
            <a:ext cx="2319866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7200" b="0" cap="none" spc="0" dirty="0">
                <a:ln w="15875" cap="rnd">
                  <a:solidFill>
                    <a:schemeClr val="tx1"/>
                  </a:solidFill>
                  <a:round/>
                </a:ln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time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A7A9804-ACDD-B33D-A8E1-D14CB3AF0891}"/>
              </a:ext>
            </a:extLst>
          </p:cNvPr>
          <p:cNvSpPr txBox="1"/>
          <p:nvPr/>
        </p:nvSpPr>
        <p:spPr>
          <a:xfrm>
            <a:off x="753496" y="1903264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12500" dirty="0">
                <a:ln w="0">
                  <a:solidFill>
                    <a:srgbClr val="000000"/>
                  </a:solidFill>
                </a:ln>
                <a:solidFill>
                  <a:srgbClr val="FFC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watch</a:t>
            </a:r>
            <a:endParaRPr lang="en-SA" sz="12500" dirty="0">
              <a:ln w="0">
                <a:solidFill>
                  <a:srgbClr val="000000"/>
                </a:solidFill>
              </a:ln>
              <a:solidFill>
                <a:srgbClr val="FFC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411152031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>
            <a:extLst>
              <a:ext uri="{FF2B5EF4-FFF2-40B4-BE49-F238E27FC236}">
                <a16:creationId xmlns:a16="http://schemas.microsoft.com/office/drawing/2014/main" id="{54BD98C9-7B2B-E890-38A3-56BB2FD1BDE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SA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B51056AE-032A-B73B-86AC-DFEF96C09C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SA"/>
          </a:p>
        </p:txBody>
      </p:sp>
      <p:pic>
        <p:nvPicPr>
          <p:cNvPr id="4" name="IMG_1415">
            <a:hlinkClick r:id="" action="ppaction://media"/>
            <a:extLst>
              <a:ext uri="{FF2B5EF4-FFF2-40B4-BE49-F238E27FC236}">
                <a16:creationId xmlns:a16="http://schemas.microsoft.com/office/drawing/2014/main" id="{53577DBA-CAB5-901B-63C6-CB9464DC1622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840783" y="394448"/>
            <a:ext cx="7497669" cy="4138426"/>
          </a:xfrm>
          <a:prstGeom prst="rect">
            <a:avLst/>
          </a:prstGeom>
          <a:ln>
            <a:noFill/>
          </a:ln>
          <a:effectLst/>
          <a:scene3d>
            <a:camera prst="orthographicFront"/>
            <a:lightRig rig="balanced" dir="t"/>
          </a:scene3d>
          <a:sp3d prstMaterial="softEdge">
            <a:bevelT w="203200" h="101600" prst="cross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3741585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7990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0" name="Google Shape;5580;p61"/>
          <p:cNvGrpSpPr/>
          <p:nvPr/>
        </p:nvGrpSpPr>
        <p:grpSpPr>
          <a:xfrm>
            <a:off x="4544694" y="3215778"/>
            <a:ext cx="511810" cy="568597"/>
            <a:chOff x="8109493" y="2905281"/>
            <a:chExt cx="1007103" cy="1119065"/>
          </a:xfrm>
        </p:grpSpPr>
        <p:sp>
          <p:nvSpPr>
            <p:cNvPr id="5581" name="Google Shape;5581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82" name="Google Shape;5582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583" name="Google Shape;5583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589" name="Google Shape;5589;p61"/>
          <p:cNvSpPr/>
          <p:nvPr/>
        </p:nvSpPr>
        <p:spPr>
          <a:xfrm flipH="1">
            <a:off x="262291" y="4055543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91" name="Google Shape;5591;p61"/>
          <p:cNvGrpSpPr/>
          <p:nvPr/>
        </p:nvGrpSpPr>
        <p:grpSpPr>
          <a:xfrm>
            <a:off x="6532399" y="68395"/>
            <a:ext cx="619721" cy="643391"/>
            <a:chOff x="406450" y="3502000"/>
            <a:chExt cx="1837300" cy="1907475"/>
          </a:xfrm>
        </p:grpSpPr>
        <p:sp>
          <p:nvSpPr>
            <p:cNvPr id="5592" name="Google Shape;5592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61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1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1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1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1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1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1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1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1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1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1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1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1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1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1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1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1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1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9" name="Google Shape;5629;p61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0" name="Google Shape;5630;p61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1" name="Google Shape;5631;p6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32" name="Google Shape;5632;p61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633" name="Google Shape;5633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39" name="Google Shape;5639;p6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0" name="Google Shape;5640;p61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641" name="Google Shape;5641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47" name="Google Shape;5647;p61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8" name="Google Shape;5648;p61"/>
          <p:cNvSpPr/>
          <p:nvPr/>
        </p:nvSpPr>
        <p:spPr>
          <a:xfrm>
            <a:off x="4690028" y="3732225"/>
            <a:ext cx="3847800" cy="263100"/>
          </a:xfrm>
          <a:prstGeom prst="ellipse">
            <a:avLst/>
          </a:prstGeom>
          <a:solidFill>
            <a:srgbClr val="000000">
              <a:alpha val="11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9" name="Google Shape;5649;p61"/>
          <p:cNvGrpSpPr/>
          <p:nvPr/>
        </p:nvGrpSpPr>
        <p:grpSpPr>
          <a:xfrm>
            <a:off x="4114051" y="1614592"/>
            <a:ext cx="4936816" cy="3392096"/>
            <a:chOff x="4854325" y="1936693"/>
            <a:chExt cx="3569700" cy="2142932"/>
          </a:xfrm>
        </p:grpSpPr>
        <p:sp>
          <p:nvSpPr>
            <p:cNvPr id="5650" name="Google Shape;5650;p61"/>
            <p:cNvSpPr/>
            <p:nvPr/>
          </p:nvSpPr>
          <p:spPr>
            <a:xfrm>
              <a:off x="5044093" y="1936693"/>
              <a:ext cx="3190200" cy="1990200"/>
            </a:xfrm>
            <a:prstGeom prst="round2SameRect">
              <a:avLst>
                <a:gd name="adj1" fmla="val 4232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1"/>
            <p:cNvSpPr/>
            <p:nvPr/>
          </p:nvSpPr>
          <p:spPr>
            <a:xfrm rot="10800000">
              <a:off x="4854325" y="3926925"/>
              <a:ext cx="3569700" cy="152700"/>
            </a:xfrm>
            <a:prstGeom prst="round2SameRect">
              <a:avLst>
                <a:gd name="adj1" fmla="val 44955"/>
                <a:gd name="adj2" fmla="val 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1"/>
            <p:cNvSpPr/>
            <p:nvPr/>
          </p:nvSpPr>
          <p:spPr>
            <a:xfrm>
              <a:off x="6606475" y="2021197"/>
              <a:ext cx="65400" cy="65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6" name="Google Shape;5656;p61"/>
          <p:cNvGrpSpPr/>
          <p:nvPr/>
        </p:nvGrpSpPr>
        <p:grpSpPr>
          <a:xfrm flipH="1">
            <a:off x="299948" y="3721821"/>
            <a:ext cx="625471" cy="618114"/>
            <a:chOff x="5149750" y="3034050"/>
            <a:chExt cx="952300" cy="941100"/>
          </a:xfrm>
        </p:grpSpPr>
        <p:sp>
          <p:nvSpPr>
            <p:cNvPr id="5657" name="Google Shape;5657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1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1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1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1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1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1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1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1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61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1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1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1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1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1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9" name="Google Shape;5709;p61"/>
          <p:cNvGrpSpPr/>
          <p:nvPr/>
        </p:nvGrpSpPr>
        <p:grpSpPr>
          <a:xfrm>
            <a:off x="2938773" y="3837491"/>
            <a:ext cx="1007103" cy="1119065"/>
            <a:chOff x="8109493" y="2905281"/>
            <a:chExt cx="1007103" cy="1119065"/>
          </a:xfrm>
        </p:grpSpPr>
        <p:sp>
          <p:nvSpPr>
            <p:cNvPr id="5710" name="Google Shape;5710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11" name="Google Shape;5711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712" name="Google Shape;5712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7" name="Picture 7">
            <a:extLst>
              <a:ext uri="{FF2B5EF4-FFF2-40B4-BE49-F238E27FC236}">
                <a16:creationId xmlns:a16="http://schemas.microsoft.com/office/drawing/2014/main" id="{B1E8A65A-2CE8-F441-AC70-BA7DB59EF1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69295" y="1792585"/>
            <a:ext cx="4199136" cy="2950874"/>
          </a:xfrm>
          <a:prstGeom prst="rect">
            <a:avLst/>
          </a:prstGeom>
        </p:spPr>
      </p:pic>
      <p:sp>
        <p:nvSpPr>
          <p:cNvPr id="5655" name="Google Shape;5655;p61"/>
          <p:cNvSpPr/>
          <p:nvPr/>
        </p:nvSpPr>
        <p:spPr>
          <a:xfrm>
            <a:off x="7286625" y="1614592"/>
            <a:ext cx="1127877" cy="61923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420647D-9FA6-EEA1-0ED2-F6057527218F}"/>
              </a:ext>
            </a:extLst>
          </p:cNvPr>
          <p:cNvSpPr txBox="1"/>
          <p:nvPr/>
        </p:nvSpPr>
        <p:spPr>
          <a:xfrm>
            <a:off x="67600" y="1953143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54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DIN Condensed" pitchFamily="2" charset="0"/>
              </a:rPr>
              <a:t>to</a:t>
            </a:r>
            <a:r>
              <a:rPr lang="en-GB" sz="125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DIN Condensed" pitchFamily="2" charset="0"/>
              </a:rPr>
              <a:t> </a:t>
            </a:r>
            <a:r>
              <a:rPr lang="en-GB" sz="125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talk</a:t>
            </a:r>
            <a:endParaRPr lang="en-SA" sz="12500" dirty="0">
              <a:ln w="0">
                <a:solidFill>
                  <a:srgbClr val="000000"/>
                </a:solidFill>
              </a:ln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5654" name="Google Shape;5654;p61"/>
          <p:cNvSpPr/>
          <p:nvPr/>
        </p:nvSpPr>
        <p:spPr>
          <a:xfrm>
            <a:off x="8327750" y="2164731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5654;p61">
            <a:extLst>
              <a:ext uri="{FF2B5EF4-FFF2-40B4-BE49-F238E27FC236}">
                <a16:creationId xmlns:a16="http://schemas.microsoft.com/office/drawing/2014/main" id="{BDDBED7D-9D1F-6BFC-6359-C646621552A7}"/>
              </a:ext>
            </a:extLst>
          </p:cNvPr>
          <p:cNvSpPr/>
          <p:nvPr/>
        </p:nvSpPr>
        <p:spPr>
          <a:xfrm>
            <a:off x="1785094" y="3747886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5529;p60">
            <a:extLst>
              <a:ext uri="{FF2B5EF4-FFF2-40B4-BE49-F238E27FC236}">
                <a16:creationId xmlns:a16="http://schemas.microsoft.com/office/drawing/2014/main" id="{94F97030-F3FA-45CA-2498-919CB8853246}"/>
              </a:ext>
            </a:extLst>
          </p:cNvPr>
          <p:cNvGrpSpPr/>
          <p:nvPr/>
        </p:nvGrpSpPr>
        <p:grpSpPr>
          <a:xfrm>
            <a:off x="5573543" y="2546695"/>
            <a:ext cx="1727848" cy="1182196"/>
            <a:chOff x="713225" y="2224800"/>
            <a:chExt cx="3514750" cy="1951000"/>
          </a:xfrm>
        </p:grpSpPr>
        <p:sp>
          <p:nvSpPr>
            <p:cNvPr id="6" name="Google Shape;5530;p60">
              <a:extLst>
                <a:ext uri="{FF2B5EF4-FFF2-40B4-BE49-F238E27FC236}">
                  <a16:creationId xmlns:a16="http://schemas.microsoft.com/office/drawing/2014/main" id="{618520F6-FE33-8D81-A17B-D0D3F936751A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extrusionOk="0">
                  <a:moveTo>
                    <a:pt x="17817" y="1"/>
                  </a:move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  <a:lnTo>
                    <a:pt x="178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531;p60">
              <a:extLst>
                <a:ext uri="{FF2B5EF4-FFF2-40B4-BE49-F238E27FC236}">
                  <a16:creationId xmlns:a16="http://schemas.microsoft.com/office/drawing/2014/main" id="{A6BEFA3B-E952-F5E3-D104-75E04AA320A2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fill="none" extrusionOk="0">
                  <a:moveTo>
                    <a:pt x="17817" y="1"/>
                  </a:moveTo>
                  <a:lnTo>
                    <a:pt x="17817" y="1"/>
                  </a:ln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117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532;p60">
              <a:extLst>
                <a:ext uri="{FF2B5EF4-FFF2-40B4-BE49-F238E27FC236}">
                  <a16:creationId xmlns:a16="http://schemas.microsoft.com/office/drawing/2014/main" id="{76B757E6-A5B0-71D2-0DB3-DD983D60CD6C}"/>
                </a:ext>
              </a:extLst>
            </p:cNvPr>
            <p:cNvSpPr/>
            <p:nvPr/>
          </p:nvSpPr>
          <p:spPr>
            <a:xfrm>
              <a:off x="1828350" y="3846250"/>
              <a:ext cx="125000" cy="209375"/>
            </a:xfrm>
            <a:custGeom>
              <a:avLst/>
              <a:gdLst/>
              <a:ahLst/>
              <a:cxnLst/>
              <a:rect l="l" t="t" r="r" b="b"/>
              <a:pathLst>
                <a:path w="5000" h="8375" extrusionOk="0">
                  <a:moveTo>
                    <a:pt x="386" y="0"/>
                  </a:moveTo>
                  <a:lnTo>
                    <a:pt x="279" y="43"/>
                  </a:lnTo>
                  <a:lnTo>
                    <a:pt x="215" y="86"/>
                  </a:lnTo>
                  <a:lnTo>
                    <a:pt x="129" y="150"/>
                  </a:lnTo>
                  <a:lnTo>
                    <a:pt x="65" y="214"/>
                  </a:lnTo>
                  <a:lnTo>
                    <a:pt x="22" y="299"/>
                  </a:lnTo>
                  <a:lnTo>
                    <a:pt x="1" y="406"/>
                  </a:lnTo>
                  <a:lnTo>
                    <a:pt x="1" y="492"/>
                  </a:lnTo>
                  <a:lnTo>
                    <a:pt x="257" y="8246"/>
                  </a:lnTo>
                  <a:lnTo>
                    <a:pt x="4487" y="8374"/>
                  </a:lnTo>
                  <a:lnTo>
                    <a:pt x="4594" y="8374"/>
                  </a:lnTo>
                  <a:lnTo>
                    <a:pt x="4679" y="8332"/>
                  </a:lnTo>
                  <a:lnTo>
                    <a:pt x="4765" y="8289"/>
                  </a:lnTo>
                  <a:lnTo>
                    <a:pt x="4850" y="8246"/>
                  </a:lnTo>
                  <a:lnTo>
                    <a:pt x="4893" y="8161"/>
                  </a:lnTo>
                  <a:lnTo>
                    <a:pt x="4957" y="8097"/>
                  </a:lnTo>
                  <a:lnTo>
                    <a:pt x="4979" y="7990"/>
                  </a:lnTo>
                  <a:lnTo>
                    <a:pt x="5000" y="7904"/>
                  </a:lnTo>
                  <a:lnTo>
                    <a:pt x="4979" y="7798"/>
                  </a:lnTo>
                  <a:lnTo>
                    <a:pt x="4957" y="7712"/>
                  </a:lnTo>
                  <a:lnTo>
                    <a:pt x="4914" y="7627"/>
                  </a:lnTo>
                  <a:lnTo>
                    <a:pt x="4850" y="7541"/>
                  </a:lnTo>
                  <a:lnTo>
                    <a:pt x="4786" y="7477"/>
                  </a:lnTo>
                  <a:lnTo>
                    <a:pt x="4701" y="7435"/>
                  </a:lnTo>
                  <a:lnTo>
                    <a:pt x="4615" y="7413"/>
                  </a:lnTo>
                  <a:lnTo>
                    <a:pt x="4509" y="7392"/>
                  </a:lnTo>
                  <a:lnTo>
                    <a:pt x="1219" y="7285"/>
                  </a:lnTo>
                  <a:lnTo>
                    <a:pt x="984" y="470"/>
                  </a:lnTo>
                  <a:lnTo>
                    <a:pt x="984" y="363"/>
                  </a:lnTo>
                  <a:lnTo>
                    <a:pt x="941" y="278"/>
                  </a:lnTo>
                  <a:lnTo>
                    <a:pt x="898" y="192"/>
                  </a:lnTo>
                  <a:lnTo>
                    <a:pt x="834" y="128"/>
                  </a:lnTo>
                  <a:lnTo>
                    <a:pt x="749" y="64"/>
                  </a:lnTo>
                  <a:lnTo>
                    <a:pt x="663" y="2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533;p60">
              <a:extLst>
                <a:ext uri="{FF2B5EF4-FFF2-40B4-BE49-F238E27FC236}">
                  <a16:creationId xmlns:a16="http://schemas.microsoft.com/office/drawing/2014/main" id="{BA6466B4-54B5-13A1-1D34-981769D15D00}"/>
                </a:ext>
              </a:extLst>
            </p:cNvPr>
            <p:cNvSpPr/>
            <p:nvPr/>
          </p:nvSpPr>
          <p:spPr>
            <a:xfrm>
              <a:off x="1182675" y="2411175"/>
              <a:ext cx="1230000" cy="1512000"/>
            </a:xfrm>
            <a:custGeom>
              <a:avLst/>
              <a:gdLst/>
              <a:ahLst/>
              <a:cxnLst/>
              <a:rect l="l" t="t" r="r" b="b"/>
              <a:pathLst>
                <a:path w="49200" h="60480" extrusionOk="0">
                  <a:moveTo>
                    <a:pt x="22389" y="1"/>
                  </a:moveTo>
                  <a:lnTo>
                    <a:pt x="21384" y="86"/>
                  </a:lnTo>
                  <a:lnTo>
                    <a:pt x="20359" y="193"/>
                  </a:lnTo>
                  <a:lnTo>
                    <a:pt x="19312" y="364"/>
                  </a:lnTo>
                  <a:lnTo>
                    <a:pt x="18778" y="471"/>
                  </a:lnTo>
                  <a:lnTo>
                    <a:pt x="18265" y="599"/>
                  </a:lnTo>
                  <a:lnTo>
                    <a:pt x="17731" y="727"/>
                  </a:lnTo>
                  <a:lnTo>
                    <a:pt x="17176" y="877"/>
                  </a:lnTo>
                  <a:lnTo>
                    <a:pt x="16086" y="1218"/>
                  </a:lnTo>
                  <a:lnTo>
                    <a:pt x="14997" y="1603"/>
                  </a:lnTo>
                  <a:lnTo>
                    <a:pt x="13865" y="2073"/>
                  </a:lnTo>
                  <a:lnTo>
                    <a:pt x="12754" y="2586"/>
                  </a:lnTo>
                  <a:lnTo>
                    <a:pt x="12006" y="2970"/>
                  </a:lnTo>
                  <a:lnTo>
                    <a:pt x="11280" y="3376"/>
                  </a:lnTo>
                  <a:lnTo>
                    <a:pt x="10575" y="3825"/>
                  </a:lnTo>
                  <a:lnTo>
                    <a:pt x="9891" y="4316"/>
                  </a:lnTo>
                  <a:lnTo>
                    <a:pt x="9250" y="4829"/>
                  </a:lnTo>
                  <a:lnTo>
                    <a:pt x="8609" y="5363"/>
                  </a:lnTo>
                  <a:lnTo>
                    <a:pt x="7990" y="5940"/>
                  </a:lnTo>
                  <a:lnTo>
                    <a:pt x="7413" y="6516"/>
                  </a:lnTo>
                  <a:lnTo>
                    <a:pt x="6836" y="7157"/>
                  </a:lnTo>
                  <a:lnTo>
                    <a:pt x="6302" y="7798"/>
                  </a:lnTo>
                  <a:lnTo>
                    <a:pt x="5768" y="8460"/>
                  </a:lnTo>
                  <a:lnTo>
                    <a:pt x="5277" y="9165"/>
                  </a:lnTo>
                  <a:lnTo>
                    <a:pt x="4807" y="9892"/>
                  </a:lnTo>
                  <a:lnTo>
                    <a:pt x="4337" y="10618"/>
                  </a:lnTo>
                  <a:lnTo>
                    <a:pt x="3910" y="11387"/>
                  </a:lnTo>
                  <a:lnTo>
                    <a:pt x="3504" y="12178"/>
                  </a:lnTo>
                  <a:lnTo>
                    <a:pt x="3119" y="12968"/>
                  </a:lnTo>
                  <a:lnTo>
                    <a:pt x="2756" y="13801"/>
                  </a:lnTo>
                  <a:lnTo>
                    <a:pt x="2414" y="14634"/>
                  </a:lnTo>
                  <a:lnTo>
                    <a:pt x="2094" y="15489"/>
                  </a:lnTo>
                  <a:lnTo>
                    <a:pt x="1795" y="16343"/>
                  </a:lnTo>
                  <a:lnTo>
                    <a:pt x="1517" y="17241"/>
                  </a:lnTo>
                  <a:lnTo>
                    <a:pt x="1261" y="18138"/>
                  </a:lnTo>
                  <a:lnTo>
                    <a:pt x="1047" y="19035"/>
                  </a:lnTo>
                  <a:lnTo>
                    <a:pt x="833" y="19954"/>
                  </a:lnTo>
                  <a:lnTo>
                    <a:pt x="641" y="20894"/>
                  </a:lnTo>
                  <a:lnTo>
                    <a:pt x="491" y="21834"/>
                  </a:lnTo>
                  <a:lnTo>
                    <a:pt x="342" y="22774"/>
                  </a:lnTo>
                  <a:lnTo>
                    <a:pt x="235" y="23735"/>
                  </a:lnTo>
                  <a:lnTo>
                    <a:pt x="150" y="24696"/>
                  </a:lnTo>
                  <a:lnTo>
                    <a:pt x="64" y="25658"/>
                  </a:lnTo>
                  <a:lnTo>
                    <a:pt x="21" y="26640"/>
                  </a:lnTo>
                  <a:lnTo>
                    <a:pt x="0" y="27623"/>
                  </a:lnTo>
                  <a:lnTo>
                    <a:pt x="0" y="28606"/>
                  </a:lnTo>
                  <a:lnTo>
                    <a:pt x="21" y="29589"/>
                  </a:lnTo>
                  <a:lnTo>
                    <a:pt x="64" y="30571"/>
                  </a:lnTo>
                  <a:lnTo>
                    <a:pt x="128" y="31554"/>
                  </a:lnTo>
                  <a:lnTo>
                    <a:pt x="214" y="32537"/>
                  </a:lnTo>
                  <a:lnTo>
                    <a:pt x="321" y="33498"/>
                  </a:lnTo>
                  <a:lnTo>
                    <a:pt x="470" y="34481"/>
                  </a:lnTo>
                  <a:lnTo>
                    <a:pt x="620" y="35463"/>
                  </a:lnTo>
                  <a:lnTo>
                    <a:pt x="791" y="36425"/>
                  </a:lnTo>
                  <a:lnTo>
                    <a:pt x="1004" y="37386"/>
                  </a:lnTo>
                  <a:lnTo>
                    <a:pt x="1239" y="38347"/>
                  </a:lnTo>
                  <a:lnTo>
                    <a:pt x="1474" y="39309"/>
                  </a:lnTo>
                  <a:lnTo>
                    <a:pt x="1752" y="40249"/>
                  </a:lnTo>
                  <a:lnTo>
                    <a:pt x="2051" y="41167"/>
                  </a:lnTo>
                  <a:lnTo>
                    <a:pt x="2371" y="42086"/>
                  </a:lnTo>
                  <a:lnTo>
                    <a:pt x="2713" y="43004"/>
                  </a:lnTo>
                  <a:lnTo>
                    <a:pt x="3076" y="43902"/>
                  </a:lnTo>
                  <a:lnTo>
                    <a:pt x="3461" y="44778"/>
                  </a:lnTo>
                  <a:lnTo>
                    <a:pt x="3867" y="45654"/>
                  </a:lnTo>
                  <a:lnTo>
                    <a:pt x="4294" y="46508"/>
                  </a:lnTo>
                  <a:lnTo>
                    <a:pt x="4764" y="47363"/>
                  </a:lnTo>
                  <a:lnTo>
                    <a:pt x="5234" y="48174"/>
                  </a:lnTo>
                  <a:lnTo>
                    <a:pt x="5747" y="48986"/>
                  </a:lnTo>
                  <a:lnTo>
                    <a:pt x="6281" y="49755"/>
                  </a:lnTo>
                  <a:lnTo>
                    <a:pt x="6815" y="50524"/>
                  </a:lnTo>
                  <a:lnTo>
                    <a:pt x="7392" y="51272"/>
                  </a:lnTo>
                  <a:lnTo>
                    <a:pt x="7990" y="51998"/>
                  </a:lnTo>
                  <a:lnTo>
                    <a:pt x="8609" y="52703"/>
                  </a:lnTo>
                  <a:lnTo>
                    <a:pt x="9250" y="53366"/>
                  </a:lnTo>
                  <a:lnTo>
                    <a:pt x="9913" y="54028"/>
                  </a:lnTo>
                  <a:lnTo>
                    <a:pt x="10618" y="54647"/>
                  </a:lnTo>
                  <a:lnTo>
                    <a:pt x="11322" y="55246"/>
                  </a:lnTo>
                  <a:lnTo>
                    <a:pt x="12027" y="55801"/>
                  </a:lnTo>
                  <a:lnTo>
                    <a:pt x="12754" y="56335"/>
                  </a:lnTo>
                  <a:lnTo>
                    <a:pt x="13480" y="56826"/>
                  </a:lnTo>
                  <a:lnTo>
                    <a:pt x="14206" y="57296"/>
                  </a:lnTo>
                  <a:lnTo>
                    <a:pt x="14933" y="57724"/>
                  </a:lnTo>
                  <a:lnTo>
                    <a:pt x="15681" y="58108"/>
                  </a:lnTo>
                  <a:lnTo>
                    <a:pt x="16428" y="58471"/>
                  </a:lnTo>
                  <a:lnTo>
                    <a:pt x="17197" y="58813"/>
                  </a:lnTo>
                  <a:lnTo>
                    <a:pt x="17945" y="59112"/>
                  </a:lnTo>
                  <a:lnTo>
                    <a:pt x="18693" y="59390"/>
                  </a:lnTo>
                  <a:lnTo>
                    <a:pt x="19462" y="59625"/>
                  </a:lnTo>
                  <a:lnTo>
                    <a:pt x="20231" y="59817"/>
                  </a:lnTo>
                  <a:lnTo>
                    <a:pt x="21000" y="60009"/>
                  </a:lnTo>
                  <a:lnTo>
                    <a:pt x="21748" y="60159"/>
                  </a:lnTo>
                  <a:lnTo>
                    <a:pt x="22517" y="60266"/>
                  </a:lnTo>
                  <a:lnTo>
                    <a:pt x="23286" y="60373"/>
                  </a:lnTo>
                  <a:lnTo>
                    <a:pt x="24055" y="60437"/>
                  </a:lnTo>
                  <a:lnTo>
                    <a:pt x="24803" y="60458"/>
                  </a:lnTo>
                  <a:lnTo>
                    <a:pt x="25572" y="60479"/>
                  </a:lnTo>
                  <a:lnTo>
                    <a:pt x="26341" y="60458"/>
                  </a:lnTo>
                  <a:lnTo>
                    <a:pt x="27088" y="60415"/>
                  </a:lnTo>
                  <a:lnTo>
                    <a:pt x="27836" y="60330"/>
                  </a:lnTo>
                  <a:lnTo>
                    <a:pt x="28584" y="60244"/>
                  </a:lnTo>
                  <a:lnTo>
                    <a:pt x="29332" y="60116"/>
                  </a:lnTo>
                  <a:lnTo>
                    <a:pt x="30058" y="59967"/>
                  </a:lnTo>
                  <a:lnTo>
                    <a:pt x="30806" y="59796"/>
                  </a:lnTo>
                  <a:lnTo>
                    <a:pt x="31532" y="59604"/>
                  </a:lnTo>
                  <a:lnTo>
                    <a:pt x="32237" y="59369"/>
                  </a:lnTo>
                  <a:lnTo>
                    <a:pt x="32963" y="59134"/>
                  </a:lnTo>
                  <a:lnTo>
                    <a:pt x="33647" y="58856"/>
                  </a:lnTo>
                  <a:lnTo>
                    <a:pt x="34352" y="58557"/>
                  </a:lnTo>
                  <a:lnTo>
                    <a:pt x="35035" y="58258"/>
                  </a:lnTo>
                  <a:lnTo>
                    <a:pt x="35719" y="57916"/>
                  </a:lnTo>
                  <a:lnTo>
                    <a:pt x="36381" y="57553"/>
                  </a:lnTo>
                  <a:lnTo>
                    <a:pt x="37044" y="57168"/>
                  </a:lnTo>
                  <a:lnTo>
                    <a:pt x="37684" y="56784"/>
                  </a:lnTo>
                  <a:lnTo>
                    <a:pt x="38304" y="56356"/>
                  </a:lnTo>
                  <a:lnTo>
                    <a:pt x="38923" y="55908"/>
                  </a:lnTo>
                  <a:lnTo>
                    <a:pt x="39543" y="55459"/>
                  </a:lnTo>
                  <a:lnTo>
                    <a:pt x="40141" y="54968"/>
                  </a:lnTo>
                  <a:lnTo>
                    <a:pt x="40718" y="54476"/>
                  </a:lnTo>
                  <a:lnTo>
                    <a:pt x="41273" y="53964"/>
                  </a:lnTo>
                  <a:lnTo>
                    <a:pt x="41829" y="53430"/>
                  </a:lnTo>
                  <a:lnTo>
                    <a:pt x="42363" y="52874"/>
                  </a:lnTo>
                  <a:lnTo>
                    <a:pt x="42897" y="52297"/>
                  </a:lnTo>
                  <a:lnTo>
                    <a:pt x="43388" y="51699"/>
                  </a:lnTo>
                  <a:lnTo>
                    <a:pt x="43880" y="51101"/>
                  </a:lnTo>
                  <a:lnTo>
                    <a:pt x="44350" y="50482"/>
                  </a:lnTo>
                  <a:lnTo>
                    <a:pt x="44798" y="49841"/>
                  </a:lnTo>
                  <a:lnTo>
                    <a:pt x="45226" y="49178"/>
                  </a:lnTo>
                  <a:lnTo>
                    <a:pt x="45631" y="48516"/>
                  </a:lnTo>
                  <a:lnTo>
                    <a:pt x="46037" y="47833"/>
                  </a:lnTo>
                  <a:lnTo>
                    <a:pt x="46401" y="47128"/>
                  </a:lnTo>
                  <a:lnTo>
                    <a:pt x="46764" y="46423"/>
                  </a:lnTo>
                  <a:lnTo>
                    <a:pt x="47084" y="45696"/>
                  </a:lnTo>
                  <a:lnTo>
                    <a:pt x="47383" y="44970"/>
                  </a:lnTo>
                  <a:lnTo>
                    <a:pt x="47682" y="44201"/>
                  </a:lnTo>
                  <a:lnTo>
                    <a:pt x="47939" y="43453"/>
                  </a:lnTo>
                  <a:lnTo>
                    <a:pt x="48174" y="42663"/>
                  </a:lnTo>
                  <a:lnTo>
                    <a:pt x="48387" y="41872"/>
                  </a:lnTo>
                  <a:lnTo>
                    <a:pt x="48580" y="41082"/>
                  </a:lnTo>
                  <a:lnTo>
                    <a:pt x="48750" y="40270"/>
                  </a:lnTo>
                  <a:lnTo>
                    <a:pt x="48879" y="39458"/>
                  </a:lnTo>
                  <a:lnTo>
                    <a:pt x="48985" y="38604"/>
                  </a:lnTo>
                  <a:lnTo>
                    <a:pt x="49092" y="37749"/>
                  </a:lnTo>
                  <a:lnTo>
                    <a:pt x="49156" y="36895"/>
                  </a:lnTo>
                  <a:lnTo>
                    <a:pt x="49178" y="35997"/>
                  </a:lnTo>
                  <a:lnTo>
                    <a:pt x="49199" y="35100"/>
                  </a:lnTo>
                  <a:lnTo>
                    <a:pt x="49178" y="34182"/>
                  </a:lnTo>
                  <a:lnTo>
                    <a:pt x="49156" y="33263"/>
                  </a:lnTo>
                  <a:lnTo>
                    <a:pt x="49092" y="32323"/>
                  </a:lnTo>
                  <a:lnTo>
                    <a:pt x="49007" y="31383"/>
                  </a:lnTo>
                  <a:lnTo>
                    <a:pt x="48900" y="30422"/>
                  </a:lnTo>
                  <a:lnTo>
                    <a:pt x="48772" y="29460"/>
                  </a:lnTo>
                  <a:lnTo>
                    <a:pt x="48622" y="28499"/>
                  </a:lnTo>
                  <a:lnTo>
                    <a:pt x="48451" y="27516"/>
                  </a:lnTo>
                  <a:lnTo>
                    <a:pt x="48238" y="26555"/>
                  </a:lnTo>
                  <a:lnTo>
                    <a:pt x="48024" y="25572"/>
                  </a:lnTo>
                  <a:lnTo>
                    <a:pt x="47789" y="24611"/>
                  </a:lnTo>
                  <a:lnTo>
                    <a:pt x="47511" y="23628"/>
                  </a:lnTo>
                  <a:lnTo>
                    <a:pt x="47234" y="22667"/>
                  </a:lnTo>
                  <a:lnTo>
                    <a:pt x="46913" y="21684"/>
                  </a:lnTo>
                  <a:lnTo>
                    <a:pt x="46571" y="20723"/>
                  </a:lnTo>
                  <a:lnTo>
                    <a:pt x="46230" y="19762"/>
                  </a:lnTo>
                  <a:lnTo>
                    <a:pt x="45845" y="18822"/>
                  </a:lnTo>
                  <a:lnTo>
                    <a:pt x="45439" y="17882"/>
                  </a:lnTo>
                  <a:lnTo>
                    <a:pt x="45033" y="16942"/>
                  </a:lnTo>
                  <a:lnTo>
                    <a:pt x="44585" y="16023"/>
                  </a:lnTo>
                  <a:lnTo>
                    <a:pt x="44136" y="15126"/>
                  </a:lnTo>
                  <a:lnTo>
                    <a:pt x="43645" y="14228"/>
                  </a:lnTo>
                  <a:lnTo>
                    <a:pt x="43132" y="13353"/>
                  </a:lnTo>
                  <a:lnTo>
                    <a:pt x="42619" y="12477"/>
                  </a:lnTo>
                  <a:lnTo>
                    <a:pt x="42064" y="11644"/>
                  </a:lnTo>
                  <a:lnTo>
                    <a:pt x="41508" y="10810"/>
                  </a:lnTo>
                  <a:lnTo>
                    <a:pt x="40932" y="9999"/>
                  </a:lnTo>
                  <a:lnTo>
                    <a:pt x="40312" y="9230"/>
                  </a:lnTo>
                  <a:lnTo>
                    <a:pt x="39693" y="8460"/>
                  </a:lnTo>
                  <a:lnTo>
                    <a:pt x="39052" y="7713"/>
                  </a:lnTo>
                  <a:lnTo>
                    <a:pt x="38389" y="7008"/>
                  </a:lnTo>
                  <a:lnTo>
                    <a:pt x="37706" y="6324"/>
                  </a:lnTo>
                  <a:lnTo>
                    <a:pt x="37022" y="5662"/>
                  </a:lnTo>
                  <a:lnTo>
                    <a:pt x="36296" y="5042"/>
                  </a:lnTo>
                  <a:lnTo>
                    <a:pt x="35570" y="4444"/>
                  </a:lnTo>
                  <a:lnTo>
                    <a:pt x="34800" y="3867"/>
                  </a:lnTo>
                  <a:lnTo>
                    <a:pt x="34031" y="3333"/>
                  </a:lnTo>
                  <a:lnTo>
                    <a:pt x="33241" y="2842"/>
                  </a:lnTo>
                  <a:lnTo>
                    <a:pt x="32429" y="2372"/>
                  </a:lnTo>
                  <a:lnTo>
                    <a:pt x="31596" y="1966"/>
                  </a:lnTo>
                  <a:lnTo>
                    <a:pt x="30763" y="1560"/>
                  </a:lnTo>
                  <a:lnTo>
                    <a:pt x="29887" y="1218"/>
                  </a:lnTo>
                  <a:lnTo>
                    <a:pt x="29011" y="919"/>
                  </a:lnTo>
                  <a:lnTo>
                    <a:pt x="28114" y="642"/>
                  </a:lnTo>
                  <a:lnTo>
                    <a:pt x="27217" y="428"/>
                  </a:lnTo>
                  <a:lnTo>
                    <a:pt x="26277" y="257"/>
                  </a:lnTo>
                  <a:lnTo>
                    <a:pt x="25337" y="108"/>
                  </a:lnTo>
                  <a:lnTo>
                    <a:pt x="24375" y="22"/>
                  </a:lnTo>
                  <a:lnTo>
                    <a:pt x="233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534;p60">
              <a:extLst>
                <a:ext uri="{FF2B5EF4-FFF2-40B4-BE49-F238E27FC236}">
                  <a16:creationId xmlns:a16="http://schemas.microsoft.com/office/drawing/2014/main" id="{CBA0BED3-DE60-7506-5772-A50C4A067CE9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extrusionOk="0">
                  <a:moveTo>
                    <a:pt x="27773" y="1"/>
                  </a:moveTo>
                  <a:lnTo>
                    <a:pt x="27666" y="321"/>
                  </a:lnTo>
                  <a:lnTo>
                    <a:pt x="27516" y="663"/>
                  </a:lnTo>
                  <a:lnTo>
                    <a:pt x="27281" y="1133"/>
                  </a:lnTo>
                  <a:lnTo>
                    <a:pt x="26982" y="1667"/>
                  </a:lnTo>
                  <a:lnTo>
                    <a:pt x="26598" y="2308"/>
                  </a:lnTo>
                  <a:lnTo>
                    <a:pt x="26363" y="2650"/>
                  </a:lnTo>
                  <a:lnTo>
                    <a:pt x="26106" y="2992"/>
                  </a:lnTo>
                  <a:lnTo>
                    <a:pt x="25829" y="3355"/>
                  </a:lnTo>
                  <a:lnTo>
                    <a:pt x="25508" y="3718"/>
                  </a:lnTo>
                  <a:lnTo>
                    <a:pt x="25166" y="4081"/>
                  </a:lnTo>
                  <a:lnTo>
                    <a:pt x="24803" y="4466"/>
                  </a:lnTo>
                  <a:lnTo>
                    <a:pt x="24397" y="4829"/>
                  </a:lnTo>
                  <a:lnTo>
                    <a:pt x="23970" y="5213"/>
                  </a:lnTo>
                  <a:lnTo>
                    <a:pt x="23521" y="5577"/>
                  </a:lnTo>
                  <a:lnTo>
                    <a:pt x="23009" y="5940"/>
                  </a:lnTo>
                  <a:lnTo>
                    <a:pt x="22496" y="6303"/>
                  </a:lnTo>
                  <a:lnTo>
                    <a:pt x="21919" y="6666"/>
                  </a:lnTo>
                  <a:lnTo>
                    <a:pt x="21321" y="6987"/>
                  </a:lnTo>
                  <a:lnTo>
                    <a:pt x="20680" y="7307"/>
                  </a:lnTo>
                  <a:lnTo>
                    <a:pt x="19997" y="7627"/>
                  </a:lnTo>
                  <a:lnTo>
                    <a:pt x="19292" y="7905"/>
                  </a:lnTo>
                  <a:lnTo>
                    <a:pt x="18522" y="8183"/>
                  </a:lnTo>
                  <a:lnTo>
                    <a:pt x="17732" y="8418"/>
                  </a:lnTo>
                  <a:lnTo>
                    <a:pt x="16878" y="8631"/>
                  </a:lnTo>
                  <a:lnTo>
                    <a:pt x="16002" y="8824"/>
                  </a:lnTo>
                  <a:lnTo>
                    <a:pt x="15104" y="8973"/>
                  </a:lnTo>
                  <a:lnTo>
                    <a:pt x="14229" y="9080"/>
                  </a:lnTo>
                  <a:lnTo>
                    <a:pt x="13353" y="9166"/>
                  </a:lnTo>
                  <a:lnTo>
                    <a:pt x="12519" y="9208"/>
                  </a:lnTo>
                  <a:lnTo>
                    <a:pt x="11708" y="9208"/>
                  </a:lnTo>
                  <a:lnTo>
                    <a:pt x="10917" y="9187"/>
                  </a:lnTo>
                  <a:lnTo>
                    <a:pt x="10148" y="9144"/>
                  </a:lnTo>
                  <a:lnTo>
                    <a:pt x="9400" y="9059"/>
                  </a:lnTo>
                  <a:lnTo>
                    <a:pt x="8695" y="8973"/>
                  </a:lnTo>
                  <a:lnTo>
                    <a:pt x="7991" y="8845"/>
                  </a:lnTo>
                  <a:lnTo>
                    <a:pt x="7328" y="8696"/>
                  </a:lnTo>
                  <a:lnTo>
                    <a:pt x="6666" y="8546"/>
                  </a:lnTo>
                  <a:lnTo>
                    <a:pt x="6068" y="8375"/>
                  </a:lnTo>
                  <a:lnTo>
                    <a:pt x="5470" y="8183"/>
                  </a:lnTo>
                  <a:lnTo>
                    <a:pt x="4893" y="7991"/>
                  </a:lnTo>
                  <a:lnTo>
                    <a:pt x="4359" y="7777"/>
                  </a:lnTo>
                  <a:lnTo>
                    <a:pt x="3846" y="7585"/>
                  </a:lnTo>
                  <a:lnTo>
                    <a:pt x="3376" y="7371"/>
                  </a:lnTo>
                  <a:lnTo>
                    <a:pt x="2500" y="6944"/>
                  </a:lnTo>
                  <a:lnTo>
                    <a:pt x="1753" y="6538"/>
                  </a:lnTo>
                  <a:lnTo>
                    <a:pt x="1133" y="6153"/>
                  </a:lnTo>
                  <a:lnTo>
                    <a:pt x="642" y="5833"/>
                  </a:lnTo>
                  <a:lnTo>
                    <a:pt x="300" y="5577"/>
                  </a:lnTo>
                  <a:lnTo>
                    <a:pt x="1" y="5342"/>
                  </a:lnTo>
                  <a:lnTo>
                    <a:pt x="2927" y="18437"/>
                  </a:lnTo>
                  <a:lnTo>
                    <a:pt x="30443" y="13096"/>
                  </a:lnTo>
                  <a:lnTo>
                    <a:pt x="27773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535;p60">
              <a:extLst>
                <a:ext uri="{FF2B5EF4-FFF2-40B4-BE49-F238E27FC236}">
                  <a16:creationId xmlns:a16="http://schemas.microsoft.com/office/drawing/2014/main" id="{147DBFEE-CB2B-9DDB-BE2A-044A3B18A595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fill="none" extrusionOk="0">
                  <a:moveTo>
                    <a:pt x="2927" y="18437"/>
                  </a:moveTo>
                  <a:lnTo>
                    <a:pt x="1" y="5342"/>
                  </a:lnTo>
                  <a:lnTo>
                    <a:pt x="1" y="5342"/>
                  </a:lnTo>
                  <a:lnTo>
                    <a:pt x="300" y="5577"/>
                  </a:lnTo>
                  <a:lnTo>
                    <a:pt x="642" y="5833"/>
                  </a:lnTo>
                  <a:lnTo>
                    <a:pt x="1133" y="6153"/>
                  </a:lnTo>
                  <a:lnTo>
                    <a:pt x="1753" y="6538"/>
                  </a:lnTo>
                  <a:lnTo>
                    <a:pt x="2500" y="6944"/>
                  </a:lnTo>
                  <a:lnTo>
                    <a:pt x="3376" y="7371"/>
                  </a:lnTo>
                  <a:lnTo>
                    <a:pt x="3846" y="7585"/>
                  </a:lnTo>
                  <a:lnTo>
                    <a:pt x="4359" y="7777"/>
                  </a:lnTo>
                  <a:lnTo>
                    <a:pt x="4893" y="7991"/>
                  </a:lnTo>
                  <a:lnTo>
                    <a:pt x="5470" y="8183"/>
                  </a:lnTo>
                  <a:lnTo>
                    <a:pt x="6068" y="8375"/>
                  </a:lnTo>
                  <a:lnTo>
                    <a:pt x="6666" y="8546"/>
                  </a:lnTo>
                  <a:lnTo>
                    <a:pt x="7328" y="8696"/>
                  </a:lnTo>
                  <a:lnTo>
                    <a:pt x="7991" y="8845"/>
                  </a:lnTo>
                  <a:lnTo>
                    <a:pt x="8695" y="8973"/>
                  </a:lnTo>
                  <a:lnTo>
                    <a:pt x="9400" y="9059"/>
                  </a:lnTo>
                  <a:lnTo>
                    <a:pt x="10148" y="9144"/>
                  </a:lnTo>
                  <a:lnTo>
                    <a:pt x="10917" y="9187"/>
                  </a:lnTo>
                  <a:lnTo>
                    <a:pt x="11708" y="9208"/>
                  </a:lnTo>
                  <a:lnTo>
                    <a:pt x="12519" y="9208"/>
                  </a:lnTo>
                  <a:lnTo>
                    <a:pt x="13353" y="9166"/>
                  </a:lnTo>
                  <a:lnTo>
                    <a:pt x="14229" y="9080"/>
                  </a:lnTo>
                  <a:lnTo>
                    <a:pt x="15104" y="8973"/>
                  </a:lnTo>
                  <a:lnTo>
                    <a:pt x="16002" y="8824"/>
                  </a:lnTo>
                  <a:lnTo>
                    <a:pt x="16002" y="8824"/>
                  </a:lnTo>
                  <a:lnTo>
                    <a:pt x="16878" y="8631"/>
                  </a:lnTo>
                  <a:lnTo>
                    <a:pt x="17732" y="8418"/>
                  </a:lnTo>
                  <a:lnTo>
                    <a:pt x="18522" y="8183"/>
                  </a:lnTo>
                  <a:lnTo>
                    <a:pt x="19292" y="7905"/>
                  </a:lnTo>
                  <a:lnTo>
                    <a:pt x="19997" y="7627"/>
                  </a:lnTo>
                  <a:lnTo>
                    <a:pt x="20680" y="7307"/>
                  </a:lnTo>
                  <a:lnTo>
                    <a:pt x="21321" y="6987"/>
                  </a:lnTo>
                  <a:lnTo>
                    <a:pt x="21919" y="6666"/>
                  </a:lnTo>
                  <a:lnTo>
                    <a:pt x="22496" y="6303"/>
                  </a:lnTo>
                  <a:lnTo>
                    <a:pt x="23009" y="5940"/>
                  </a:lnTo>
                  <a:lnTo>
                    <a:pt x="23521" y="5577"/>
                  </a:lnTo>
                  <a:lnTo>
                    <a:pt x="23970" y="5213"/>
                  </a:lnTo>
                  <a:lnTo>
                    <a:pt x="24397" y="4829"/>
                  </a:lnTo>
                  <a:lnTo>
                    <a:pt x="24803" y="4466"/>
                  </a:lnTo>
                  <a:lnTo>
                    <a:pt x="25166" y="4081"/>
                  </a:lnTo>
                  <a:lnTo>
                    <a:pt x="25508" y="3718"/>
                  </a:lnTo>
                  <a:lnTo>
                    <a:pt x="25829" y="3355"/>
                  </a:lnTo>
                  <a:lnTo>
                    <a:pt x="26106" y="2992"/>
                  </a:lnTo>
                  <a:lnTo>
                    <a:pt x="26363" y="2650"/>
                  </a:lnTo>
                  <a:lnTo>
                    <a:pt x="26598" y="2308"/>
                  </a:lnTo>
                  <a:lnTo>
                    <a:pt x="26982" y="1667"/>
                  </a:lnTo>
                  <a:lnTo>
                    <a:pt x="27281" y="1133"/>
                  </a:lnTo>
                  <a:lnTo>
                    <a:pt x="27516" y="663"/>
                  </a:lnTo>
                  <a:lnTo>
                    <a:pt x="27666" y="321"/>
                  </a:lnTo>
                  <a:lnTo>
                    <a:pt x="27773" y="1"/>
                  </a:lnTo>
                  <a:lnTo>
                    <a:pt x="30443" y="130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536;p60">
              <a:extLst>
                <a:ext uri="{FF2B5EF4-FFF2-40B4-BE49-F238E27FC236}">
                  <a16:creationId xmlns:a16="http://schemas.microsoft.com/office/drawing/2014/main" id="{96B18201-142C-C907-AE1E-D3ED4558C02B}"/>
                </a:ext>
              </a:extLst>
            </p:cNvPr>
            <p:cNvSpPr/>
            <p:nvPr/>
          </p:nvSpPr>
          <p:spPr>
            <a:xfrm>
              <a:off x="1347150" y="2665400"/>
              <a:ext cx="886600" cy="583225"/>
            </a:xfrm>
            <a:custGeom>
              <a:avLst/>
              <a:gdLst/>
              <a:ahLst/>
              <a:cxnLst/>
              <a:rect l="l" t="t" r="r" b="b"/>
              <a:pathLst>
                <a:path w="35464" h="23329" extrusionOk="0">
                  <a:moveTo>
                    <a:pt x="29076" y="1"/>
                  </a:moveTo>
                  <a:lnTo>
                    <a:pt x="28521" y="22"/>
                  </a:lnTo>
                  <a:lnTo>
                    <a:pt x="27965" y="86"/>
                  </a:lnTo>
                  <a:lnTo>
                    <a:pt x="27410" y="193"/>
                  </a:lnTo>
                  <a:lnTo>
                    <a:pt x="26854" y="342"/>
                  </a:lnTo>
                  <a:lnTo>
                    <a:pt x="26299" y="535"/>
                  </a:lnTo>
                  <a:lnTo>
                    <a:pt x="25743" y="770"/>
                  </a:lnTo>
                  <a:lnTo>
                    <a:pt x="25209" y="1026"/>
                  </a:lnTo>
                  <a:lnTo>
                    <a:pt x="24654" y="1304"/>
                  </a:lnTo>
                  <a:lnTo>
                    <a:pt x="24120" y="1603"/>
                  </a:lnTo>
                  <a:lnTo>
                    <a:pt x="23607" y="1923"/>
                  </a:lnTo>
                  <a:lnTo>
                    <a:pt x="23073" y="2265"/>
                  </a:lnTo>
                  <a:lnTo>
                    <a:pt x="22582" y="2607"/>
                  </a:lnTo>
                  <a:lnTo>
                    <a:pt x="22090" y="2970"/>
                  </a:lnTo>
                  <a:lnTo>
                    <a:pt x="21620" y="3333"/>
                  </a:lnTo>
                  <a:lnTo>
                    <a:pt x="21172" y="3696"/>
                  </a:lnTo>
                  <a:lnTo>
                    <a:pt x="20317" y="4423"/>
                  </a:lnTo>
                  <a:lnTo>
                    <a:pt x="19548" y="5106"/>
                  </a:lnTo>
                  <a:lnTo>
                    <a:pt x="18907" y="5726"/>
                  </a:lnTo>
                  <a:lnTo>
                    <a:pt x="18373" y="6281"/>
                  </a:lnTo>
                  <a:lnTo>
                    <a:pt x="17967" y="6687"/>
                  </a:lnTo>
                  <a:lnTo>
                    <a:pt x="17647" y="7050"/>
                  </a:lnTo>
                  <a:lnTo>
                    <a:pt x="17113" y="6794"/>
                  </a:lnTo>
                  <a:lnTo>
                    <a:pt x="16515" y="6516"/>
                  </a:lnTo>
                  <a:lnTo>
                    <a:pt x="15703" y="6196"/>
                  </a:lnTo>
                  <a:lnTo>
                    <a:pt x="14720" y="5833"/>
                  </a:lnTo>
                  <a:lnTo>
                    <a:pt x="14186" y="5662"/>
                  </a:lnTo>
                  <a:lnTo>
                    <a:pt x="13609" y="5469"/>
                  </a:lnTo>
                  <a:lnTo>
                    <a:pt x="13011" y="5320"/>
                  </a:lnTo>
                  <a:lnTo>
                    <a:pt x="12391" y="5149"/>
                  </a:lnTo>
                  <a:lnTo>
                    <a:pt x="11751" y="5021"/>
                  </a:lnTo>
                  <a:lnTo>
                    <a:pt x="11088" y="4893"/>
                  </a:lnTo>
                  <a:lnTo>
                    <a:pt x="10405" y="4807"/>
                  </a:lnTo>
                  <a:lnTo>
                    <a:pt x="9721" y="4743"/>
                  </a:lnTo>
                  <a:lnTo>
                    <a:pt x="9037" y="4700"/>
                  </a:lnTo>
                  <a:lnTo>
                    <a:pt x="8332" y="4700"/>
                  </a:lnTo>
                  <a:lnTo>
                    <a:pt x="7649" y="4743"/>
                  </a:lnTo>
                  <a:lnTo>
                    <a:pt x="6965" y="4829"/>
                  </a:lnTo>
                  <a:lnTo>
                    <a:pt x="6282" y="4957"/>
                  </a:lnTo>
                  <a:lnTo>
                    <a:pt x="5940" y="5042"/>
                  </a:lnTo>
                  <a:lnTo>
                    <a:pt x="5619" y="5128"/>
                  </a:lnTo>
                  <a:lnTo>
                    <a:pt x="5278" y="5256"/>
                  </a:lnTo>
                  <a:lnTo>
                    <a:pt x="4957" y="5363"/>
                  </a:lnTo>
                  <a:lnTo>
                    <a:pt x="4637" y="5512"/>
                  </a:lnTo>
                  <a:lnTo>
                    <a:pt x="4316" y="5662"/>
                  </a:lnTo>
                  <a:lnTo>
                    <a:pt x="4017" y="5833"/>
                  </a:lnTo>
                  <a:lnTo>
                    <a:pt x="3697" y="6025"/>
                  </a:lnTo>
                  <a:lnTo>
                    <a:pt x="3398" y="6217"/>
                  </a:lnTo>
                  <a:lnTo>
                    <a:pt x="3120" y="6452"/>
                  </a:lnTo>
                  <a:lnTo>
                    <a:pt x="2821" y="6687"/>
                  </a:lnTo>
                  <a:lnTo>
                    <a:pt x="2564" y="6943"/>
                  </a:lnTo>
                  <a:lnTo>
                    <a:pt x="2287" y="7200"/>
                  </a:lnTo>
                  <a:lnTo>
                    <a:pt x="2030" y="7499"/>
                  </a:lnTo>
                  <a:lnTo>
                    <a:pt x="1774" y="7819"/>
                  </a:lnTo>
                  <a:lnTo>
                    <a:pt x="1539" y="8140"/>
                  </a:lnTo>
                  <a:lnTo>
                    <a:pt x="1304" y="8482"/>
                  </a:lnTo>
                  <a:lnTo>
                    <a:pt x="1090" y="8866"/>
                  </a:lnTo>
                  <a:lnTo>
                    <a:pt x="877" y="9251"/>
                  </a:lnTo>
                  <a:lnTo>
                    <a:pt x="706" y="9635"/>
                  </a:lnTo>
                  <a:lnTo>
                    <a:pt x="535" y="10020"/>
                  </a:lnTo>
                  <a:lnTo>
                    <a:pt x="407" y="10404"/>
                  </a:lnTo>
                  <a:lnTo>
                    <a:pt x="279" y="10810"/>
                  </a:lnTo>
                  <a:lnTo>
                    <a:pt x="193" y="11195"/>
                  </a:lnTo>
                  <a:lnTo>
                    <a:pt x="108" y="11579"/>
                  </a:lnTo>
                  <a:lnTo>
                    <a:pt x="65" y="11985"/>
                  </a:lnTo>
                  <a:lnTo>
                    <a:pt x="22" y="12370"/>
                  </a:lnTo>
                  <a:lnTo>
                    <a:pt x="1" y="12754"/>
                  </a:lnTo>
                  <a:lnTo>
                    <a:pt x="22" y="13139"/>
                  </a:lnTo>
                  <a:lnTo>
                    <a:pt x="44" y="13545"/>
                  </a:lnTo>
                  <a:lnTo>
                    <a:pt x="86" y="13929"/>
                  </a:lnTo>
                  <a:lnTo>
                    <a:pt x="150" y="14314"/>
                  </a:lnTo>
                  <a:lnTo>
                    <a:pt x="236" y="14698"/>
                  </a:lnTo>
                  <a:lnTo>
                    <a:pt x="343" y="15061"/>
                  </a:lnTo>
                  <a:lnTo>
                    <a:pt x="450" y="15446"/>
                  </a:lnTo>
                  <a:lnTo>
                    <a:pt x="599" y="15809"/>
                  </a:lnTo>
                  <a:lnTo>
                    <a:pt x="749" y="16172"/>
                  </a:lnTo>
                  <a:lnTo>
                    <a:pt x="941" y="16535"/>
                  </a:lnTo>
                  <a:lnTo>
                    <a:pt x="1133" y="16899"/>
                  </a:lnTo>
                  <a:lnTo>
                    <a:pt x="1325" y="17240"/>
                  </a:lnTo>
                  <a:lnTo>
                    <a:pt x="1560" y="17582"/>
                  </a:lnTo>
                  <a:lnTo>
                    <a:pt x="1817" y="17924"/>
                  </a:lnTo>
                  <a:lnTo>
                    <a:pt x="2073" y="18266"/>
                  </a:lnTo>
                  <a:lnTo>
                    <a:pt x="2351" y="18586"/>
                  </a:lnTo>
                  <a:lnTo>
                    <a:pt x="2629" y="18907"/>
                  </a:lnTo>
                  <a:lnTo>
                    <a:pt x="2949" y="19206"/>
                  </a:lnTo>
                  <a:lnTo>
                    <a:pt x="3269" y="19526"/>
                  </a:lnTo>
                  <a:lnTo>
                    <a:pt x="3611" y="19804"/>
                  </a:lnTo>
                  <a:lnTo>
                    <a:pt x="3974" y="20103"/>
                  </a:lnTo>
                  <a:lnTo>
                    <a:pt x="4338" y="20381"/>
                  </a:lnTo>
                  <a:lnTo>
                    <a:pt x="4722" y="20637"/>
                  </a:lnTo>
                  <a:lnTo>
                    <a:pt x="5128" y="20894"/>
                  </a:lnTo>
                  <a:lnTo>
                    <a:pt x="5534" y="21129"/>
                  </a:lnTo>
                  <a:lnTo>
                    <a:pt x="5961" y="21364"/>
                  </a:lnTo>
                  <a:lnTo>
                    <a:pt x="6410" y="21599"/>
                  </a:lnTo>
                  <a:lnTo>
                    <a:pt x="6858" y="21812"/>
                  </a:lnTo>
                  <a:lnTo>
                    <a:pt x="7328" y="22004"/>
                  </a:lnTo>
                  <a:lnTo>
                    <a:pt x="7820" y="22197"/>
                  </a:lnTo>
                  <a:lnTo>
                    <a:pt x="8311" y="22368"/>
                  </a:lnTo>
                  <a:lnTo>
                    <a:pt x="8824" y="22517"/>
                  </a:lnTo>
                  <a:lnTo>
                    <a:pt x="9337" y="22667"/>
                  </a:lnTo>
                  <a:lnTo>
                    <a:pt x="9871" y="22795"/>
                  </a:lnTo>
                  <a:lnTo>
                    <a:pt x="10405" y="22923"/>
                  </a:lnTo>
                  <a:lnTo>
                    <a:pt x="10960" y="23030"/>
                  </a:lnTo>
                  <a:lnTo>
                    <a:pt x="11537" y="23115"/>
                  </a:lnTo>
                  <a:lnTo>
                    <a:pt x="12114" y="23179"/>
                  </a:lnTo>
                  <a:lnTo>
                    <a:pt x="12691" y="23243"/>
                  </a:lnTo>
                  <a:lnTo>
                    <a:pt x="13289" y="23286"/>
                  </a:lnTo>
                  <a:lnTo>
                    <a:pt x="13908" y="23308"/>
                  </a:lnTo>
                  <a:lnTo>
                    <a:pt x="14528" y="23329"/>
                  </a:lnTo>
                  <a:lnTo>
                    <a:pt x="15147" y="23308"/>
                  </a:lnTo>
                  <a:lnTo>
                    <a:pt x="15788" y="23286"/>
                  </a:lnTo>
                  <a:lnTo>
                    <a:pt x="16450" y="23243"/>
                  </a:lnTo>
                  <a:lnTo>
                    <a:pt x="17113" y="23179"/>
                  </a:lnTo>
                  <a:lnTo>
                    <a:pt x="17775" y="23094"/>
                  </a:lnTo>
                  <a:lnTo>
                    <a:pt x="18437" y="22987"/>
                  </a:lnTo>
                  <a:lnTo>
                    <a:pt x="19121" y="22859"/>
                  </a:lnTo>
                  <a:lnTo>
                    <a:pt x="19826" y="22709"/>
                  </a:lnTo>
                  <a:lnTo>
                    <a:pt x="20531" y="22560"/>
                  </a:lnTo>
                  <a:lnTo>
                    <a:pt x="21236" y="22368"/>
                  </a:lnTo>
                  <a:lnTo>
                    <a:pt x="21941" y="22154"/>
                  </a:lnTo>
                  <a:lnTo>
                    <a:pt x="22667" y="21940"/>
                  </a:lnTo>
                  <a:lnTo>
                    <a:pt x="23393" y="21684"/>
                  </a:lnTo>
                  <a:lnTo>
                    <a:pt x="24077" y="21428"/>
                  </a:lnTo>
                  <a:lnTo>
                    <a:pt x="24739" y="21150"/>
                  </a:lnTo>
                  <a:lnTo>
                    <a:pt x="25402" y="20872"/>
                  </a:lnTo>
                  <a:lnTo>
                    <a:pt x="26021" y="20573"/>
                  </a:lnTo>
                  <a:lnTo>
                    <a:pt x="26619" y="20274"/>
                  </a:lnTo>
                  <a:lnTo>
                    <a:pt x="27196" y="19954"/>
                  </a:lnTo>
                  <a:lnTo>
                    <a:pt x="27773" y="19633"/>
                  </a:lnTo>
                  <a:lnTo>
                    <a:pt x="28307" y="19291"/>
                  </a:lnTo>
                  <a:lnTo>
                    <a:pt x="28820" y="18950"/>
                  </a:lnTo>
                  <a:lnTo>
                    <a:pt x="29311" y="18608"/>
                  </a:lnTo>
                  <a:lnTo>
                    <a:pt x="29781" y="18245"/>
                  </a:lnTo>
                  <a:lnTo>
                    <a:pt x="30251" y="17881"/>
                  </a:lnTo>
                  <a:lnTo>
                    <a:pt x="30678" y="17497"/>
                  </a:lnTo>
                  <a:lnTo>
                    <a:pt x="31084" y="17134"/>
                  </a:lnTo>
                  <a:lnTo>
                    <a:pt x="31490" y="16728"/>
                  </a:lnTo>
                  <a:lnTo>
                    <a:pt x="31853" y="16343"/>
                  </a:lnTo>
                  <a:lnTo>
                    <a:pt x="32216" y="15937"/>
                  </a:lnTo>
                  <a:lnTo>
                    <a:pt x="32537" y="15553"/>
                  </a:lnTo>
                  <a:lnTo>
                    <a:pt x="32857" y="15126"/>
                  </a:lnTo>
                  <a:lnTo>
                    <a:pt x="33156" y="14720"/>
                  </a:lnTo>
                  <a:lnTo>
                    <a:pt x="33434" y="14314"/>
                  </a:lnTo>
                  <a:lnTo>
                    <a:pt x="33690" y="13886"/>
                  </a:lnTo>
                  <a:lnTo>
                    <a:pt x="33925" y="13481"/>
                  </a:lnTo>
                  <a:lnTo>
                    <a:pt x="34160" y="13053"/>
                  </a:lnTo>
                  <a:lnTo>
                    <a:pt x="34353" y="12626"/>
                  </a:lnTo>
                  <a:lnTo>
                    <a:pt x="34545" y="12199"/>
                  </a:lnTo>
                  <a:lnTo>
                    <a:pt x="34716" y="11793"/>
                  </a:lnTo>
                  <a:lnTo>
                    <a:pt x="34865" y="11366"/>
                  </a:lnTo>
                  <a:lnTo>
                    <a:pt x="34994" y="10938"/>
                  </a:lnTo>
                  <a:lnTo>
                    <a:pt x="35122" y="10511"/>
                  </a:lnTo>
                  <a:lnTo>
                    <a:pt x="35207" y="10105"/>
                  </a:lnTo>
                  <a:lnTo>
                    <a:pt x="35293" y="9678"/>
                  </a:lnTo>
                  <a:lnTo>
                    <a:pt x="35357" y="9251"/>
                  </a:lnTo>
                  <a:lnTo>
                    <a:pt x="35399" y="8845"/>
                  </a:lnTo>
                  <a:lnTo>
                    <a:pt x="35442" y="8439"/>
                  </a:lnTo>
                  <a:lnTo>
                    <a:pt x="35463" y="8033"/>
                  </a:lnTo>
                  <a:lnTo>
                    <a:pt x="35463" y="7627"/>
                  </a:lnTo>
                  <a:lnTo>
                    <a:pt x="35442" y="7243"/>
                  </a:lnTo>
                  <a:lnTo>
                    <a:pt x="35421" y="6837"/>
                  </a:lnTo>
                  <a:lnTo>
                    <a:pt x="35378" y="6452"/>
                  </a:lnTo>
                  <a:lnTo>
                    <a:pt x="35314" y="6068"/>
                  </a:lnTo>
                  <a:lnTo>
                    <a:pt x="35250" y="5704"/>
                  </a:lnTo>
                  <a:lnTo>
                    <a:pt x="35164" y="5341"/>
                  </a:lnTo>
                  <a:lnTo>
                    <a:pt x="35058" y="4978"/>
                  </a:lnTo>
                  <a:lnTo>
                    <a:pt x="34929" y="4636"/>
                  </a:lnTo>
                  <a:lnTo>
                    <a:pt x="34801" y="4294"/>
                  </a:lnTo>
                  <a:lnTo>
                    <a:pt x="34673" y="3953"/>
                  </a:lnTo>
                  <a:lnTo>
                    <a:pt x="34502" y="3632"/>
                  </a:lnTo>
                  <a:lnTo>
                    <a:pt x="34331" y="3312"/>
                  </a:lnTo>
                  <a:lnTo>
                    <a:pt x="34160" y="3013"/>
                  </a:lnTo>
                  <a:lnTo>
                    <a:pt x="33947" y="2735"/>
                  </a:lnTo>
                  <a:lnTo>
                    <a:pt x="33754" y="2436"/>
                  </a:lnTo>
                  <a:lnTo>
                    <a:pt x="33519" y="2180"/>
                  </a:lnTo>
                  <a:lnTo>
                    <a:pt x="33284" y="1923"/>
                  </a:lnTo>
                  <a:lnTo>
                    <a:pt x="33049" y="1688"/>
                  </a:lnTo>
                  <a:lnTo>
                    <a:pt x="32793" y="1453"/>
                  </a:lnTo>
                  <a:lnTo>
                    <a:pt x="32515" y="1240"/>
                  </a:lnTo>
                  <a:lnTo>
                    <a:pt x="32238" y="1026"/>
                  </a:lnTo>
                  <a:lnTo>
                    <a:pt x="31939" y="855"/>
                  </a:lnTo>
                  <a:lnTo>
                    <a:pt x="31640" y="663"/>
                  </a:lnTo>
                  <a:lnTo>
                    <a:pt x="31319" y="513"/>
                  </a:lnTo>
                  <a:lnTo>
                    <a:pt x="30999" y="385"/>
                  </a:lnTo>
                  <a:lnTo>
                    <a:pt x="30657" y="257"/>
                  </a:lnTo>
                  <a:lnTo>
                    <a:pt x="30400" y="171"/>
                  </a:lnTo>
                  <a:lnTo>
                    <a:pt x="30144" y="107"/>
                  </a:lnTo>
                  <a:lnTo>
                    <a:pt x="29866" y="65"/>
                  </a:lnTo>
                  <a:lnTo>
                    <a:pt x="29610" y="22"/>
                  </a:lnTo>
                  <a:lnTo>
                    <a:pt x="29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537;p60">
              <a:extLst>
                <a:ext uri="{FF2B5EF4-FFF2-40B4-BE49-F238E27FC236}">
                  <a16:creationId xmlns:a16="http://schemas.microsoft.com/office/drawing/2014/main" id="{0DD91404-AC67-A3CF-4CCA-0FCAA4530AEA}"/>
                </a:ext>
              </a:extLst>
            </p:cNvPr>
            <p:cNvSpPr/>
            <p:nvPr/>
          </p:nvSpPr>
          <p:spPr>
            <a:xfrm>
              <a:off x="1367450" y="3053150"/>
              <a:ext cx="139950" cy="157575"/>
            </a:xfrm>
            <a:custGeom>
              <a:avLst/>
              <a:gdLst/>
              <a:ahLst/>
              <a:cxnLst/>
              <a:rect l="l" t="t" r="r" b="b"/>
              <a:pathLst>
                <a:path w="5598" h="6303" extrusionOk="0">
                  <a:moveTo>
                    <a:pt x="1774" y="0"/>
                  </a:moveTo>
                  <a:lnTo>
                    <a:pt x="1517" y="21"/>
                  </a:lnTo>
                  <a:lnTo>
                    <a:pt x="1282" y="64"/>
                  </a:lnTo>
                  <a:lnTo>
                    <a:pt x="1069" y="128"/>
                  </a:lnTo>
                  <a:lnTo>
                    <a:pt x="834" y="278"/>
                  </a:lnTo>
                  <a:lnTo>
                    <a:pt x="620" y="427"/>
                  </a:lnTo>
                  <a:lnTo>
                    <a:pt x="449" y="620"/>
                  </a:lnTo>
                  <a:lnTo>
                    <a:pt x="300" y="855"/>
                  </a:lnTo>
                  <a:lnTo>
                    <a:pt x="193" y="1090"/>
                  </a:lnTo>
                  <a:lnTo>
                    <a:pt x="108" y="1367"/>
                  </a:lnTo>
                  <a:lnTo>
                    <a:pt x="43" y="1624"/>
                  </a:lnTo>
                  <a:lnTo>
                    <a:pt x="1" y="1923"/>
                  </a:lnTo>
                  <a:lnTo>
                    <a:pt x="1" y="2222"/>
                  </a:lnTo>
                  <a:lnTo>
                    <a:pt x="1" y="2500"/>
                  </a:lnTo>
                  <a:lnTo>
                    <a:pt x="1" y="2799"/>
                  </a:lnTo>
                  <a:lnTo>
                    <a:pt x="22" y="3098"/>
                  </a:lnTo>
                  <a:lnTo>
                    <a:pt x="129" y="3632"/>
                  </a:lnTo>
                  <a:lnTo>
                    <a:pt x="236" y="4123"/>
                  </a:lnTo>
                  <a:lnTo>
                    <a:pt x="364" y="4550"/>
                  </a:lnTo>
                  <a:lnTo>
                    <a:pt x="449" y="4764"/>
                  </a:lnTo>
                  <a:lnTo>
                    <a:pt x="556" y="4978"/>
                  </a:lnTo>
                  <a:lnTo>
                    <a:pt x="663" y="5170"/>
                  </a:lnTo>
                  <a:lnTo>
                    <a:pt x="791" y="5362"/>
                  </a:lnTo>
                  <a:lnTo>
                    <a:pt x="919" y="5533"/>
                  </a:lnTo>
                  <a:lnTo>
                    <a:pt x="1069" y="5704"/>
                  </a:lnTo>
                  <a:lnTo>
                    <a:pt x="1197" y="5811"/>
                  </a:lnTo>
                  <a:lnTo>
                    <a:pt x="1347" y="5918"/>
                  </a:lnTo>
                  <a:lnTo>
                    <a:pt x="1496" y="6003"/>
                  </a:lnTo>
                  <a:lnTo>
                    <a:pt x="1646" y="6067"/>
                  </a:lnTo>
                  <a:lnTo>
                    <a:pt x="1966" y="6195"/>
                  </a:lnTo>
                  <a:lnTo>
                    <a:pt x="2287" y="6259"/>
                  </a:lnTo>
                  <a:lnTo>
                    <a:pt x="2628" y="6302"/>
                  </a:lnTo>
                  <a:lnTo>
                    <a:pt x="2992" y="6302"/>
                  </a:lnTo>
                  <a:lnTo>
                    <a:pt x="3333" y="6281"/>
                  </a:lnTo>
                  <a:lnTo>
                    <a:pt x="3675" y="6238"/>
                  </a:lnTo>
                  <a:lnTo>
                    <a:pt x="3910" y="6174"/>
                  </a:lnTo>
                  <a:lnTo>
                    <a:pt x="4145" y="6110"/>
                  </a:lnTo>
                  <a:lnTo>
                    <a:pt x="4359" y="6024"/>
                  </a:lnTo>
                  <a:lnTo>
                    <a:pt x="4572" y="5918"/>
                  </a:lnTo>
                  <a:lnTo>
                    <a:pt x="4786" y="5811"/>
                  </a:lnTo>
                  <a:lnTo>
                    <a:pt x="4957" y="5661"/>
                  </a:lnTo>
                  <a:lnTo>
                    <a:pt x="5128" y="5512"/>
                  </a:lnTo>
                  <a:lnTo>
                    <a:pt x="5277" y="5319"/>
                  </a:lnTo>
                  <a:lnTo>
                    <a:pt x="5363" y="5191"/>
                  </a:lnTo>
                  <a:lnTo>
                    <a:pt x="5427" y="5063"/>
                  </a:lnTo>
                  <a:lnTo>
                    <a:pt x="5534" y="4785"/>
                  </a:lnTo>
                  <a:lnTo>
                    <a:pt x="5576" y="4486"/>
                  </a:lnTo>
                  <a:lnTo>
                    <a:pt x="5598" y="4166"/>
                  </a:lnTo>
                  <a:lnTo>
                    <a:pt x="5598" y="3867"/>
                  </a:lnTo>
                  <a:lnTo>
                    <a:pt x="5555" y="3546"/>
                  </a:lnTo>
                  <a:lnTo>
                    <a:pt x="5491" y="3226"/>
                  </a:lnTo>
                  <a:lnTo>
                    <a:pt x="5427" y="2927"/>
                  </a:lnTo>
                  <a:lnTo>
                    <a:pt x="5341" y="2542"/>
                  </a:lnTo>
                  <a:lnTo>
                    <a:pt x="5213" y="2158"/>
                  </a:lnTo>
                  <a:lnTo>
                    <a:pt x="5064" y="1795"/>
                  </a:lnTo>
                  <a:lnTo>
                    <a:pt x="4978" y="1624"/>
                  </a:lnTo>
                  <a:lnTo>
                    <a:pt x="4871" y="1453"/>
                  </a:lnTo>
                  <a:lnTo>
                    <a:pt x="4722" y="1282"/>
                  </a:lnTo>
                  <a:lnTo>
                    <a:pt x="4572" y="1111"/>
                  </a:lnTo>
                  <a:lnTo>
                    <a:pt x="4380" y="940"/>
                  </a:lnTo>
                  <a:lnTo>
                    <a:pt x="4166" y="790"/>
                  </a:lnTo>
                  <a:lnTo>
                    <a:pt x="3931" y="641"/>
                  </a:lnTo>
                  <a:lnTo>
                    <a:pt x="3675" y="491"/>
                  </a:lnTo>
                  <a:lnTo>
                    <a:pt x="3419" y="363"/>
                  </a:lnTo>
                  <a:lnTo>
                    <a:pt x="3141" y="256"/>
                  </a:lnTo>
                  <a:lnTo>
                    <a:pt x="2863" y="171"/>
                  </a:lnTo>
                  <a:lnTo>
                    <a:pt x="2586" y="86"/>
                  </a:lnTo>
                  <a:lnTo>
                    <a:pt x="2308" y="43"/>
                  </a:lnTo>
                  <a:lnTo>
                    <a:pt x="20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538;p60">
              <a:extLst>
                <a:ext uri="{FF2B5EF4-FFF2-40B4-BE49-F238E27FC236}">
                  <a16:creationId xmlns:a16="http://schemas.microsoft.com/office/drawing/2014/main" id="{7B206910-DAD0-8240-41EE-46B7B7C1906A}"/>
                </a:ext>
              </a:extLst>
            </p:cNvPr>
            <p:cNvSpPr/>
            <p:nvPr/>
          </p:nvSpPr>
          <p:spPr>
            <a:xfrm>
              <a:off x="2149875" y="2864600"/>
              <a:ext cx="144225" cy="167725"/>
            </a:xfrm>
            <a:custGeom>
              <a:avLst/>
              <a:gdLst/>
              <a:ahLst/>
              <a:cxnLst/>
              <a:rect l="l" t="t" r="r" b="b"/>
              <a:pathLst>
                <a:path w="5769" h="6709" extrusionOk="0">
                  <a:moveTo>
                    <a:pt x="3547" y="1"/>
                  </a:moveTo>
                  <a:lnTo>
                    <a:pt x="3290" y="22"/>
                  </a:lnTo>
                  <a:lnTo>
                    <a:pt x="3034" y="108"/>
                  </a:lnTo>
                  <a:lnTo>
                    <a:pt x="2778" y="193"/>
                  </a:lnTo>
                  <a:lnTo>
                    <a:pt x="2521" y="321"/>
                  </a:lnTo>
                  <a:lnTo>
                    <a:pt x="2265" y="471"/>
                  </a:lnTo>
                  <a:lnTo>
                    <a:pt x="2030" y="642"/>
                  </a:lnTo>
                  <a:lnTo>
                    <a:pt x="1795" y="834"/>
                  </a:lnTo>
                  <a:lnTo>
                    <a:pt x="1581" y="1026"/>
                  </a:lnTo>
                  <a:lnTo>
                    <a:pt x="1368" y="1219"/>
                  </a:lnTo>
                  <a:lnTo>
                    <a:pt x="1005" y="1625"/>
                  </a:lnTo>
                  <a:lnTo>
                    <a:pt x="705" y="2030"/>
                  </a:lnTo>
                  <a:lnTo>
                    <a:pt x="449" y="2394"/>
                  </a:lnTo>
                  <a:lnTo>
                    <a:pt x="342" y="2607"/>
                  </a:lnTo>
                  <a:lnTo>
                    <a:pt x="235" y="2799"/>
                  </a:lnTo>
                  <a:lnTo>
                    <a:pt x="150" y="3013"/>
                  </a:lnTo>
                  <a:lnTo>
                    <a:pt x="65" y="3227"/>
                  </a:lnTo>
                  <a:lnTo>
                    <a:pt x="22" y="3440"/>
                  </a:lnTo>
                  <a:lnTo>
                    <a:pt x="1" y="3675"/>
                  </a:lnTo>
                  <a:lnTo>
                    <a:pt x="1" y="3846"/>
                  </a:lnTo>
                  <a:lnTo>
                    <a:pt x="1" y="4017"/>
                  </a:lnTo>
                  <a:lnTo>
                    <a:pt x="22" y="4167"/>
                  </a:lnTo>
                  <a:lnTo>
                    <a:pt x="65" y="4338"/>
                  </a:lnTo>
                  <a:lnTo>
                    <a:pt x="171" y="4658"/>
                  </a:lnTo>
                  <a:lnTo>
                    <a:pt x="321" y="4979"/>
                  </a:lnTo>
                  <a:lnTo>
                    <a:pt x="492" y="5256"/>
                  </a:lnTo>
                  <a:lnTo>
                    <a:pt x="705" y="5534"/>
                  </a:lnTo>
                  <a:lnTo>
                    <a:pt x="940" y="5790"/>
                  </a:lnTo>
                  <a:lnTo>
                    <a:pt x="1218" y="6025"/>
                  </a:lnTo>
                  <a:lnTo>
                    <a:pt x="1389" y="6175"/>
                  </a:lnTo>
                  <a:lnTo>
                    <a:pt x="1581" y="6303"/>
                  </a:lnTo>
                  <a:lnTo>
                    <a:pt x="1795" y="6431"/>
                  </a:lnTo>
                  <a:lnTo>
                    <a:pt x="2009" y="6538"/>
                  </a:lnTo>
                  <a:lnTo>
                    <a:pt x="2222" y="6623"/>
                  </a:lnTo>
                  <a:lnTo>
                    <a:pt x="2457" y="6688"/>
                  </a:lnTo>
                  <a:lnTo>
                    <a:pt x="2692" y="6709"/>
                  </a:lnTo>
                  <a:lnTo>
                    <a:pt x="2927" y="6709"/>
                  </a:lnTo>
                  <a:lnTo>
                    <a:pt x="3077" y="6688"/>
                  </a:lnTo>
                  <a:lnTo>
                    <a:pt x="3226" y="6666"/>
                  </a:lnTo>
                  <a:lnTo>
                    <a:pt x="3504" y="6559"/>
                  </a:lnTo>
                  <a:lnTo>
                    <a:pt x="3760" y="6410"/>
                  </a:lnTo>
                  <a:lnTo>
                    <a:pt x="4017" y="6239"/>
                  </a:lnTo>
                  <a:lnTo>
                    <a:pt x="4252" y="6025"/>
                  </a:lnTo>
                  <a:lnTo>
                    <a:pt x="4487" y="5812"/>
                  </a:lnTo>
                  <a:lnTo>
                    <a:pt x="4700" y="5577"/>
                  </a:lnTo>
                  <a:lnTo>
                    <a:pt x="4893" y="5320"/>
                  </a:lnTo>
                  <a:lnTo>
                    <a:pt x="5128" y="5000"/>
                  </a:lnTo>
                  <a:lnTo>
                    <a:pt x="5341" y="4679"/>
                  </a:lnTo>
                  <a:lnTo>
                    <a:pt x="5534" y="4338"/>
                  </a:lnTo>
                  <a:lnTo>
                    <a:pt x="5619" y="4145"/>
                  </a:lnTo>
                  <a:lnTo>
                    <a:pt x="5683" y="3953"/>
                  </a:lnTo>
                  <a:lnTo>
                    <a:pt x="5726" y="3739"/>
                  </a:lnTo>
                  <a:lnTo>
                    <a:pt x="5747" y="3504"/>
                  </a:lnTo>
                  <a:lnTo>
                    <a:pt x="5769" y="3248"/>
                  </a:lnTo>
                  <a:lnTo>
                    <a:pt x="5747" y="2992"/>
                  </a:lnTo>
                  <a:lnTo>
                    <a:pt x="5726" y="2714"/>
                  </a:lnTo>
                  <a:lnTo>
                    <a:pt x="5683" y="2436"/>
                  </a:lnTo>
                  <a:lnTo>
                    <a:pt x="5619" y="2159"/>
                  </a:lnTo>
                  <a:lnTo>
                    <a:pt x="5534" y="1881"/>
                  </a:lnTo>
                  <a:lnTo>
                    <a:pt x="5427" y="1603"/>
                  </a:lnTo>
                  <a:lnTo>
                    <a:pt x="5320" y="1325"/>
                  </a:lnTo>
                  <a:lnTo>
                    <a:pt x="5192" y="1090"/>
                  </a:lnTo>
                  <a:lnTo>
                    <a:pt x="5042" y="855"/>
                  </a:lnTo>
                  <a:lnTo>
                    <a:pt x="4871" y="642"/>
                  </a:lnTo>
                  <a:lnTo>
                    <a:pt x="4700" y="450"/>
                  </a:lnTo>
                  <a:lnTo>
                    <a:pt x="4529" y="300"/>
                  </a:lnTo>
                  <a:lnTo>
                    <a:pt x="4316" y="172"/>
                  </a:lnTo>
                  <a:lnTo>
                    <a:pt x="4081" y="65"/>
                  </a:lnTo>
                  <a:lnTo>
                    <a:pt x="3824" y="22"/>
                  </a:lnTo>
                  <a:lnTo>
                    <a:pt x="35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539;p60">
              <a:extLst>
                <a:ext uri="{FF2B5EF4-FFF2-40B4-BE49-F238E27FC236}">
                  <a16:creationId xmlns:a16="http://schemas.microsoft.com/office/drawing/2014/main" id="{379749A8-3196-671D-7549-DD44BBAA74BB}"/>
                </a:ext>
              </a:extLst>
            </p:cNvPr>
            <p:cNvSpPr/>
            <p:nvPr/>
          </p:nvSpPr>
          <p:spPr>
            <a:xfrm>
              <a:off x="1653175" y="3858000"/>
              <a:ext cx="123950" cy="243025"/>
            </a:xfrm>
            <a:custGeom>
              <a:avLst/>
              <a:gdLst/>
              <a:ahLst/>
              <a:cxnLst/>
              <a:rect l="l" t="t" r="r" b="b"/>
              <a:pathLst>
                <a:path w="4958" h="9721" extrusionOk="0">
                  <a:moveTo>
                    <a:pt x="3974" y="0"/>
                  </a:moveTo>
                  <a:lnTo>
                    <a:pt x="3868" y="22"/>
                  </a:lnTo>
                  <a:lnTo>
                    <a:pt x="3782" y="43"/>
                  </a:lnTo>
                  <a:lnTo>
                    <a:pt x="3697" y="86"/>
                  </a:lnTo>
                  <a:lnTo>
                    <a:pt x="3633" y="150"/>
                  </a:lnTo>
                  <a:lnTo>
                    <a:pt x="3569" y="235"/>
                  </a:lnTo>
                  <a:lnTo>
                    <a:pt x="3526" y="321"/>
                  </a:lnTo>
                  <a:lnTo>
                    <a:pt x="1" y="9293"/>
                  </a:lnTo>
                  <a:lnTo>
                    <a:pt x="4423" y="9720"/>
                  </a:lnTo>
                  <a:lnTo>
                    <a:pt x="4551" y="9720"/>
                  </a:lnTo>
                  <a:lnTo>
                    <a:pt x="4658" y="9699"/>
                  </a:lnTo>
                  <a:lnTo>
                    <a:pt x="4722" y="9656"/>
                  </a:lnTo>
                  <a:lnTo>
                    <a:pt x="4808" y="9592"/>
                  </a:lnTo>
                  <a:lnTo>
                    <a:pt x="4850" y="9528"/>
                  </a:lnTo>
                  <a:lnTo>
                    <a:pt x="4914" y="9464"/>
                  </a:lnTo>
                  <a:lnTo>
                    <a:pt x="4936" y="9379"/>
                  </a:lnTo>
                  <a:lnTo>
                    <a:pt x="4957" y="9272"/>
                  </a:lnTo>
                  <a:lnTo>
                    <a:pt x="4957" y="9186"/>
                  </a:lnTo>
                  <a:lnTo>
                    <a:pt x="4936" y="9079"/>
                  </a:lnTo>
                  <a:lnTo>
                    <a:pt x="4893" y="8994"/>
                  </a:lnTo>
                  <a:lnTo>
                    <a:pt x="4850" y="8909"/>
                  </a:lnTo>
                  <a:lnTo>
                    <a:pt x="4786" y="8844"/>
                  </a:lnTo>
                  <a:lnTo>
                    <a:pt x="4701" y="8802"/>
                  </a:lnTo>
                  <a:lnTo>
                    <a:pt x="4615" y="8759"/>
                  </a:lnTo>
                  <a:lnTo>
                    <a:pt x="4508" y="8738"/>
                  </a:lnTo>
                  <a:lnTo>
                    <a:pt x="1411" y="8439"/>
                  </a:lnTo>
                  <a:lnTo>
                    <a:pt x="4444" y="684"/>
                  </a:lnTo>
                  <a:lnTo>
                    <a:pt x="4466" y="577"/>
                  </a:lnTo>
                  <a:lnTo>
                    <a:pt x="4487" y="492"/>
                  </a:lnTo>
                  <a:lnTo>
                    <a:pt x="4466" y="385"/>
                  </a:lnTo>
                  <a:lnTo>
                    <a:pt x="4444" y="299"/>
                  </a:lnTo>
                  <a:lnTo>
                    <a:pt x="4380" y="214"/>
                  </a:lnTo>
                  <a:lnTo>
                    <a:pt x="4338" y="150"/>
                  </a:lnTo>
                  <a:lnTo>
                    <a:pt x="4252" y="86"/>
                  </a:lnTo>
                  <a:lnTo>
                    <a:pt x="4167" y="43"/>
                  </a:lnTo>
                  <a:lnTo>
                    <a:pt x="4060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540;p60">
              <a:extLst>
                <a:ext uri="{FF2B5EF4-FFF2-40B4-BE49-F238E27FC236}">
                  <a16:creationId xmlns:a16="http://schemas.microsoft.com/office/drawing/2014/main" id="{074F1137-13A3-1A67-A6BD-8DFEEA715850}"/>
                </a:ext>
              </a:extLst>
            </p:cNvPr>
            <p:cNvSpPr/>
            <p:nvPr/>
          </p:nvSpPr>
          <p:spPr>
            <a:xfrm>
              <a:off x="1410175" y="288170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329" y="1"/>
                  </a:moveTo>
                  <a:lnTo>
                    <a:pt x="2180" y="22"/>
                  </a:lnTo>
                  <a:lnTo>
                    <a:pt x="2030" y="43"/>
                  </a:lnTo>
                  <a:lnTo>
                    <a:pt x="1859" y="86"/>
                  </a:lnTo>
                  <a:lnTo>
                    <a:pt x="1710" y="150"/>
                  </a:lnTo>
                  <a:lnTo>
                    <a:pt x="1496" y="257"/>
                  </a:lnTo>
                  <a:lnTo>
                    <a:pt x="1283" y="406"/>
                  </a:lnTo>
                  <a:lnTo>
                    <a:pt x="1090" y="577"/>
                  </a:lnTo>
                  <a:lnTo>
                    <a:pt x="898" y="791"/>
                  </a:lnTo>
                  <a:lnTo>
                    <a:pt x="727" y="1005"/>
                  </a:lnTo>
                  <a:lnTo>
                    <a:pt x="578" y="1240"/>
                  </a:lnTo>
                  <a:lnTo>
                    <a:pt x="449" y="1496"/>
                  </a:lnTo>
                  <a:lnTo>
                    <a:pt x="321" y="1774"/>
                  </a:lnTo>
                  <a:lnTo>
                    <a:pt x="214" y="2030"/>
                  </a:lnTo>
                  <a:lnTo>
                    <a:pt x="129" y="2308"/>
                  </a:lnTo>
                  <a:lnTo>
                    <a:pt x="65" y="2607"/>
                  </a:lnTo>
                  <a:lnTo>
                    <a:pt x="22" y="2885"/>
                  </a:lnTo>
                  <a:lnTo>
                    <a:pt x="1" y="3141"/>
                  </a:lnTo>
                  <a:lnTo>
                    <a:pt x="1" y="3419"/>
                  </a:lnTo>
                  <a:lnTo>
                    <a:pt x="22" y="3654"/>
                  </a:lnTo>
                  <a:lnTo>
                    <a:pt x="65" y="3889"/>
                  </a:lnTo>
                  <a:lnTo>
                    <a:pt x="129" y="4060"/>
                  </a:lnTo>
                  <a:lnTo>
                    <a:pt x="193" y="4209"/>
                  </a:lnTo>
                  <a:lnTo>
                    <a:pt x="278" y="4359"/>
                  </a:lnTo>
                  <a:lnTo>
                    <a:pt x="385" y="4487"/>
                  </a:lnTo>
                  <a:lnTo>
                    <a:pt x="513" y="4615"/>
                  </a:lnTo>
                  <a:lnTo>
                    <a:pt x="684" y="4700"/>
                  </a:lnTo>
                  <a:lnTo>
                    <a:pt x="834" y="4764"/>
                  </a:lnTo>
                  <a:lnTo>
                    <a:pt x="1005" y="4829"/>
                  </a:lnTo>
                  <a:lnTo>
                    <a:pt x="1368" y="4935"/>
                  </a:lnTo>
                  <a:lnTo>
                    <a:pt x="1753" y="4999"/>
                  </a:lnTo>
                  <a:lnTo>
                    <a:pt x="2116" y="5021"/>
                  </a:lnTo>
                  <a:lnTo>
                    <a:pt x="2500" y="5021"/>
                  </a:lnTo>
                  <a:lnTo>
                    <a:pt x="2863" y="4978"/>
                  </a:lnTo>
                  <a:lnTo>
                    <a:pt x="3227" y="4893"/>
                  </a:lnTo>
                  <a:lnTo>
                    <a:pt x="3568" y="4764"/>
                  </a:lnTo>
                  <a:lnTo>
                    <a:pt x="3910" y="4594"/>
                  </a:lnTo>
                  <a:lnTo>
                    <a:pt x="4060" y="4508"/>
                  </a:lnTo>
                  <a:lnTo>
                    <a:pt x="4209" y="4380"/>
                  </a:lnTo>
                  <a:lnTo>
                    <a:pt x="4359" y="4252"/>
                  </a:lnTo>
                  <a:lnTo>
                    <a:pt x="4487" y="4124"/>
                  </a:lnTo>
                  <a:lnTo>
                    <a:pt x="4594" y="3974"/>
                  </a:lnTo>
                  <a:lnTo>
                    <a:pt x="4722" y="3825"/>
                  </a:lnTo>
                  <a:lnTo>
                    <a:pt x="4807" y="3675"/>
                  </a:lnTo>
                  <a:lnTo>
                    <a:pt x="4893" y="3504"/>
                  </a:lnTo>
                  <a:lnTo>
                    <a:pt x="4978" y="3333"/>
                  </a:lnTo>
                  <a:lnTo>
                    <a:pt x="5021" y="3162"/>
                  </a:lnTo>
                  <a:lnTo>
                    <a:pt x="5064" y="2970"/>
                  </a:lnTo>
                  <a:lnTo>
                    <a:pt x="5106" y="2799"/>
                  </a:lnTo>
                  <a:lnTo>
                    <a:pt x="5128" y="2607"/>
                  </a:lnTo>
                  <a:lnTo>
                    <a:pt x="5106" y="2436"/>
                  </a:lnTo>
                  <a:lnTo>
                    <a:pt x="5085" y="2244"/>
                  </a:lnTo>
                  <a:lnTo>
                    <a:pt x="5064" y="2051"/>
                  </a:lnTo>
                  <a:lnTo>
                    <a:pt x="5000" y="1859"/>
                  </a:lnTo>
                  <a:lnTo>
                    <a:pt x="4914" y="1667"/>
                  </a:lnTo>
                  <a:lnTo>
                    <a:pt x="4807" y="1496"/>
                  </a:lnTo>
                  <a:lnTo>
                    <a:pt x="4701" y="1325"/>
                  </a:lnTo>
                  <a:lnTo>
                    <a:pt x="4572" y="1154"/>
                  </a:lnTo>
                  <a:lnTo>
                    <a:pt x="4444" y="1005"/>
                  </a:lnTo>
                  <a:lnTo>
                    <a:pt x="4145" y="727"/>
                  </a:lnTo>
                  <a:lnTo>
                    <a:pt x="3889" y="513"/>
                  </a:lnTo>
                  <a:lnTo>
                    <a:pt x="3590" y="342"/>
                  </a:lnTo>
                  <a:lnTo>
                    <a:pt x="3291" y="193"/>
                  </a:lnTo>
                  <a:lnTo>
                    <a:pt x="2970" y="86"/>
                  </a:lnTo>
                  <a:lnTo>
                    <a:pt x="2650" y="22"/>
                  </a:lnTo>
                  <a:lnTo>
                    <a:pt x="25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541;p60">
              <a:extLst>
                <a:ext uri="{FF2B5EF4-FFF2-40B4-BE49-F238E27FC236}">
                  <a16:creationId xmlns:a16="http://schemas.microsoft.com/office/drawing/2014/main" id="{58EB84C0-9EBD-37C0-D2C2-AA3B12F2CCF9}"/>
                </a:ext>
              </a:extLst>
            </p:cNvPr>
            <p:cNvSpPr/>
            <p:nvPr/>
          </p:nvSpPr>
          <p:spPr>
            <a:xfrm>
              <a:off x="2037725" y="272415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179" y="0"/>
                  </a:moveTo>
                  <a:lnTo>
                    <a:pt x="2030" y="43"/>
                  </a:lnTo>
                  <a:lnTo>
                    <a:pt x="1880" y="86"/>
                  </a:lnTo>
                  <a:lnTo>
                    <a:pt x="1709" y="129"/>
                  </a:lnTo>
                  <a:lnTo>
                    <a:pt x="1496" y="257"/>
                  </a:lnTo>
                  <a:lnTo>
                    <a:pt x="1282" y="406"/>
                  </a:lnTo>
                  <a:lnTo>
                    <a:pt x="1090" y="577"/>
                  </a:lnTo>
                  <a:lnTo>
                    <a:pt x="919" y="770"/>
                  </a:lnTo>
                  <a:lnTo>
                    <a:pt x="748" y="1005"/>
                  </a:lnTo>
                  <a:lnTo>
                    <a:pt x="598" y="1239"/>
                  </a:lnTo>
                  <a:lnTo>
                    <a:pt x="449" y="1496"/>
                  </a:lnTo>
                  <a:lnTo>
                    <a:pt x="321" y="1752"/>
                  </a:lnTo>
                  <a:lnTo>
                    <a:pt x="214" y="2030"/>
                  </a:lnTo>
                  <a:lnTo>
                    <a:pt x="128" y="2308"/>
                  </a:lnTo>
                  <a:lnTo>
                    <a:pt x="64" y="2585"/>
                  </a:lnTo>
                  <a:lnTo>
                    <a:pt x="22" y="2863"/>
                  </a:lnTo>
                  <a:lnTo>
                    <a:pt x="0" y="3141"/>
                  </a:lnTo>
                  <a:lnTo>
                    <a:pt x="0" y="3397"/>
                  </a:lnTo>
                  <a:lnTo>
                    <a:pt x="22" y="3654"/>
                  </a:lnTo>
                  <a:lnTo>
                    <a:pt x="86" y="3889"/>
                  </a:lnTo>
                  <a:lnTo>
                    <a:pt x="128" y="4059"/>
                  </a:lnTo>
                  <a:lnTo>
                    <a:pt x="193" y="4209"/>
                  </a:lnTo>
                  <a:lnTo>
                    <a:pt x="278" y="4358"/>
                  </a:lnTo>
                  <a:lnTo>
                    <a:pt x="385" y="4487"/>
                  </a:lnTo>
                  <a:lnTo>
                    <a:pt x="534" y="4615"/>
                  </a:lnTo>
                  <a:lnTo>
                    <a:pt x="684" y="4700"/>
                  </a:lnTo>
                  <a:lnTo>
                    <a:pt x="855" y="4764"/>
                  </a:lnTo>
                  <a:lnTo>
                    <a:pt x="1026" y="4828"/>
                  </a:lnTo>
                  <a:lnTo>
                    <a:pt x="1389" y="4935"/>
                  </a:lnTo>
                  <a:lnTo>
                    <a:pt x="1752" y="4999"/>
                  </a:lnTo>
                  <a:lnTo>
                    <a:pt x="2137" y="5021"/>
                  </a:lnTo>
                  <a:lnTo>
                    <a:pt x="2500" y="5021"/>
                  </a:lnTo>
                  <a:lnTo>
                    <a:pt x="2884" y="4978"/>
                  </a:lnTo>
                  <a:lnTo>
                    <a:pt x="3226" y="4893"/>
                  </a:lnTo>
                  <a:lnTo>
                    <a:pt x="3589" y="4764"/>
                  </a:lnTo>
                  <a:lnTo>
                    <a:pt x="3910" y="4593"/>
                  </a:lnTo>
                  <a:lnTo>
                    <a:pt x="4081" y="4487"/>
                  </a:lnTo>
                  <a:lnTo>
                    <a:pt x="4230" y="4380"/>
                  </a:lnTo>
                  <a:lnTo>
                    <a:pt x="4358" y="4252"/>
                  </a:lnTo>
                  <a:lnTo>
                    <a:pt x="4487" y="4124"/>
                  </a:lnTo>
                  <a:lnTo>
                    <a:pt x="4615" y="3974"/>
                  </a:lnTo>
                  <a:lnTo>
                    <a:pt x="4721" y="3824"/>
                  </a:lnTo>
                  <a:lnTo>
                    <a:pt x="4828" y="3654"/>
                  </a:lnTo>
                  <a:lnTo>
                    <a:pt x="4914" y="3504"/>
                  </a:lnTo>
                  <a:lnTo>
                    <a:pt x="4978" y="3333"/>
                  </a:lnTo>
                  <a:lnTo>
                    <a:pt x="5042" y="3141"/>
                  </a:lnTo>
                  <a:lnTo>
                    <a:pt x="5085" y="2970"/>
                  </a:lnTo>
                  <a:lnTo>
                    <a:pt x="5106" y="2778"/>
                  </a:lnTo>
                  <a:lnTo>
                    <a:pt x="5127" y="2607"/>
                  </a:lnTo>
                  <a:lnTo>
                    <a:pt x="5127" y="2414"/>
                  </a:lnTo>
                  <a:lnTo>
                    <a:pt x="5106" y="2244"/>
                  </a:lnTo>
                  <a:lnTo>
                    <a:pt x="5063" y="2051"/>
                  </a:lnTo>
                  <a:lnTo>
                    <a:pt x="4999" y="1859"/>
                  </a:lnTo>
                  <a:lnTo>
                    <a:pt x="4914" y="1667"/>
                  </a:lnTo>
                  <a:lnTo>
                    <a:pt x="4828" y="1496"/>
                  </a:lnTo>
                  <a:lnTo>
                    <a:pt x="4721" y="1325"/>
                  </a:lnTo>
                  <a:lnTo>
                    <a:pt x="4593" y="1154"/>
                  </a:lnTo>
                  <a:lnTo>
                    <a:pt x="4444" y="1005"/>
                  </a:lnTo>
                  <a:lnTo>
                    <a:pt x="4145" y="705"/>
                  </a:lnTo>
                  <a:lnTo>
                    <a:pt x="3888" y="513"/>
                  </a:lnTo>
                  <a:lnTo>
                    <a:pt x="3611" y="321"/>
                  </a:lnTo>
                  <a:lnTo>
                    <a:pt x="3290" y="193"/>
                  </a:lnTo>
                  <a:lnTo>
                    <a:pt x="2991" y="86"/>
                  </a:lnTo>
                  <a:lnTo>
                    <a:pt x="2671" y="22"/>
                  </a:lnTo>
                  <a:lnTo>
                    <a:pt x="25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542;p60">
              <a:extLst>
                <a:ext uri="{FF2B5EF4-FFF2-40B4-BE49-F238E27FC236}">
                  <a16:creationId xmlns:a16="http://schemas.microsoft.com/office/drawing/2014/main" id="{A2AD72AF-BCFB-CFE1-5FC7-318757E7DF5C}"/>
                </a:ext>
              </a:extLst>
            </p:cNvPr>
            <p:cNvSpPr/>
            <p:nvPr/>
          </p:nvSpPr>
          <p:spPr>
            <a:xfrm>
              <a:off x="1276650" y="27086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9593" y="984"/>
                  </a:moveTo>
                  <a:lnTo>
                    <a:pt x="10020" y="1005"/>
                  </a:lnTo>
                  <a:lnTo>
                    <a:pt x="10469" y="1048"/>
                  </a:lnTo>
                  <a:lnTo>
                    <a:pt x="10896" y="1090"/>
                  </a:lnTo>
                  <a:lnTo>
                    <a:pt x="11323" y="1176"/>
                  </a:lnTo>
                  <a:lnTo>
                    <a:pt x="11729" y="1261"/>
                  </a:lnTo>
                  <a:lnTo>
                    <a:pt x="12135" y="1390"/>
                  </a:lnTo>
                  <a:lnTo>
                    <a:pt x="12541" y="1518"/>
                  </a:lnTo>
                  <a:lnTo>
                    <a:pt x="12926" y="1667"/>
                  </a:lnTo>
                  <a:lnTo>
                    <a:pt x="13310" y="1838"/>
                  </a:lnTo>
                  <a:lnTo>
                    <a:pt x="13673" y="2030"/>
                  </a:lnTo>
                  <a:lnTo>
                    <a:pt x="14036" y="2244"/>
                  </a:lnTo>
                  <a:lnTo>
                    <a:pt x="14400" y="2458"/>
                  </a:lnTo>
                  <a:lnTo>
                    <a:pt x="14720" y="2714"/>
                  </a:lnTo>
                  <a:lnTo>
                    <a:pt x="15062" y="2970"/>
                  </a:lnTo>
                  <a:lnTo>
                    <a:pt x="15361" y="3227"/>
                  </a:lnTo>
                  <a:lnTo>
                    <a:pt x="15660" y="3526"/>
                  </a:lnTo>
                  <a:lnTo>
                    <a:pt x="15959" y="3825"/>
                  </a:lnTo>
                  <a:lnTo>
                    <a:pt x="16216" y="4124"/>
                  </a:lnTo>
                  <a:lnTo>
                    <a:pt x="16472" y="4444"/>
                  </a:lnTo>
                  <a:lnTo>
                    <a:pt x="16707" y="4786"/>
                  </a:lnTo>
                  <a:lnTo>
                    <a:pt x="16942" y="5149"/>
                  </a:lnTo>
                  <a:lnTo>
                    <a:pt x="17155" y="5491"/>
                  </a:lnTo>
                  <a:lnTo>
                    <a:pt x="17348" y="5876"/>
                  </a:lnTo>
                  <a:lnTo>
                    <a:pt x="17519" y="6260"/>
                  </a:lnTo>
                  <a:lnTo>
                    <a:pt x="17668" y="6645"/>
                  </a:lnTo>
                  <a:lnTo>
                    <a:pt x="17796" y="7051"/>
                  </a:lnTo>
                  <a:lnTo>
                    <a:pt x="17925" y="7457"/>
                  </a:lnTo>
                  <a:lnTo>
                    <a:pt x="18010" y="7863"/>
                  </a:lnTo>
                  <a:lnTo>
                    <a:pt x="18095" y="8290"/>
                  </a:lnTo>
                  <a:lnTo>
                    <a:pt x="18138" y="8717"/>
                  </a:lnTo>
                  <a:lnTo>
                    <a:pt x="18181" y="9166"/>
                  </a:lnTo>
                  <a:lnTo>
                    <a:pt x="18181" y="9593"/>
                  </a:lnTo>
                  <a:lnTo>
                    <a:pt x="18181" y="10042"/>
                  </a:lnTo>
                  <a:lnTo>
                    <a:pt x="18138" y="10469"/>
                  </a:lnTo>
                  <a:lnTo>
                    <a:pt x="18095" y="10896"/>
                  </a:lnTo>
                  <a:lnTo>
                    <a:pt x="18010" y="11323"/>
                  </a:lnTo>
                  <a:lnTo>
                    <a:pt x="17925" y="11751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9" y="12947"/>
                  </a:lnTo>
                  <a:lnTo>
                    <a:pt x="17348" y="13331"/>
                  </a:lnTo>
                  <a:lnTo>
                    <a:pt x="17155" y="13695"/>
                  </a:lnTo>
                  <a:lnTo>
                    <a:pt x="16942" y="14058"/>
                  </a:lnTo>
                  <a:lnTo>
                    <a:pt x="16707" y="14400"/>
                  </a:lnTo>
                  <a:lnTo>
                    <a:pt x="16472" y="14741"/>
                  </a:lnTo>
                  <a:lnTo>
                    <a:pt x="16216" y="15062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1" y="15959"/>
                  </a:lnTo>
                  <a:lnTo>
                    <a:pt x="15062" y="16237"/>
                  </a:lnTo>
                  <a:lnTo>
                    <a:pt x="14720" y="16493"/>
                  </a:lnTo>
                  <a:lnTo>
                    <a:pt x="14400" y="16728"/>
                  </a:lnTo>
                  <a:lnTo>
                    <a:pt x="14036" y="16963"/>
                  </a:lnTo>
                  <a:lnTo>
                    <a:pt x="13673" y="17155"/>
                  </a:lnTo>
                  <a:lnTo>
                    <a:pt x="13310" y="17348"/>
                  </a:lnTo>
                  <a:lnTo>
                    <a:pt x="12926" y="17519"/>
                  </a:lnTo>
                  <a:lnTo>
                    <a:pt x="12541" y="17668"/>
                  </a:lnTo>
                  <a:lnTo>
                    <a:pt x="12135" y="17818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9" y="18159"/>
                  </a:lnTo>
                  <a:lnTo>
                    <a:pt x="10020" y="18181"/>
                  </a:lnTo>
                  <a:lnTo>
                    <a:pt x="9593" y="18202"/>
                  </a:lnTo>
                  <a:lnTo>
                    <a:pt x="9144" y="18181"/>
                  </a:lnTo>
                  <a:lnTo>
                    <a:pt x="8696" y="18159"/>
                  </a:lnTo>
                  <a:lnTo>
                    <a:pt x="8268" y="18095"/>
                  </a:lnTo>
                  <a:lnTo>
                    <a:pt x="7841" y="18031"/>
                  </a:lnTo>
                  <a:lnTo>
                    <a:pt x="7435" y="17924"/>
                  </a:lnTo>
                  <a:lnTo>
                    <a:pt x="7029" y="17818"/>
                  </a:lnTo>
                  <a:lnTo>
                    <a:pt x="6624" y="17668"/>
                  </a:lnTo>
                  <a:lnTo>
                    <a:pt x="6239" y="17519"/>
                  </a:lnTo>
                  <a:lnTo>
                    <a:pt x="5854" y="17348"/>
                  </a:lnTo>
                  <a:lnTo>
                    <a:pt x="5491" y="17155"/>
                  </a:lnTo>
                  <a:lnTo>
                    <a:pt x="5128" y="16963"/>
                  </a:lnTo>
                  <a:lnTo>
                    <a:pt x="4786" y="16728"/>
                  </a:lnTo>
                  <a:lnTo>
                    <a:pt x="4444" y="16493"/>
                  </a:lnTo>
                  <a:lnTo>
                    <a:pt x="4103" y="16237"/>
                  </a:lnTo>
                  <a:lnTo>
                    <a:pt x="3804" y="15959"/>
                  </a:lnTo>
                  <a:lnTo>
                    <a:pt x="3505" y="15681"/>
                  </a:lnTo>
                  <a:lnTo>
                    <a:pt x="3227" y="15382"/>
                  </a:lnTo>
                  <a:lnTo>
                    <a:pt x="2949" y="15062"/>
                  </a:lnTo>
                  <a:lnTo>
                    <a:pt x="2693" y="14741"/>
                  </a:lnTo>
                  <a:lnTo>
                    <a:pt x="2458" y="14400"/>
                  </a:lnTo>
                  <a:lnTo>
                    <a:pt x="2223" y="14058"/>
                  </a:lnTo>
                  <a:lnTo>
                    <a:pt x="2009" y="13695"/>
                  </a:lnTo>
                  <a:lnTo>
                    <a:pt x="1838" y="13331"/>
                  </a:lnTo>
                  <a:lnTo>
                    <a:pt x="1646" y="12947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40" y="11751"/>
                  </a:lnTo>
                  <a:lnTo>
                    <a:pt x="1155" y="11323"/>
                  </a:lnTo>
                  <a:lnTo>
                    <a:pt x="1069" y="10896"/>
                  </a:lnTo>
                  <a:lnTo>
                    <a:pt x="1026" y="10469"/>
                  </a:lnTo>
                  <a:lnTo>
                    <a:pt x="984" y="10042"/>
                  </a:lnTo>
                  <a:lnTo>
                    <a:pt x="984" y="9593"/>
                  </a:lnTo>
                  <a:lnTo>
                    <a:pt x="984" y="9166"/>
                  </a:lnTo>
                  <a:lnTo>
                    <a:pt x="1026" y="8717"/>
                  </a:lnTo>
                  <a:lnTo>
                    <a:pt x="1069" y="8290"/>
                  </a:lnTo>
                  <a:lnTo>
                    <a:pt x="1155" y="7863"/>
                  </a:lnTo>
                  <a:lnTo>
                    <a:pt x="1240" y="7457"/>
                  </a:lnTo>
                  <a:lnTo>
                    <a:pt x="1368" y="7051"/>
                  </a:lnTo>
                  <a:lnTo>
                    <a:pt x="1496" y="6645"/>
                  </a:lnTo>
                  <a:lnTo>
                    <a:pt x="1646" y="6260"/>
                  </a:lnTo>
                  <a:lnTo>
                    <a:pt x="1838" y="5876"/>
                  </a:lnTo>
                  <a:lnTo>
                    <a:pt x="2009" y="5491"/>
                  </a:lnTo>
                  <a:lnTo>
                    <a:pt x="2223" y="5149"/>
                  </a:lnTo>
                  <a:lnTo>
                    <a:pt x="2458" y="4786"/>
                  </a:lnTo>
                  <a:lnTo>
                    <a:pt x="2693" y="4444"/>
                  </a:lnTo>
                  <a:lnTo>
                    <a:pt x="2949" y="4124"/>
                  </a:lnTo>
                  <a:lnTo>
                    <a:pt x="3227" y="3825"/>
                  </a:lnTo>
                  <a:lnTo>
                    <a:pt x="3505" y="3526"/>
                  </a:lnTo>
                  <a:lnTo>
                    <a:pt x="3804" y="3227"/>
                  </a:lnTo>
                  <a:lnTo>
                    <a:pt x="4103" y="2970"/>
                  </a:lnTo>
                  <a:lnTo>
                    <a:pt x="4444" y="2714"/>
                  </a:lnTo>
                  <a:lnTo>
                    <a:pt x="4786" y="2458"/>
                  </a:lnTo>
                  <a:lnTo>
                    <a:pt x="5128" y="2244"/>
                  </a:lnTo>
                  <a:lnTo>
                    <a:pt x="5491" y="2030"/>
                  </a:lnTo>
                  <a:lnTo>
                    <a:pt x="5854" y="1838"/>
                  </a:lnTo>
                  <a:lnTo>
                    <a:pt x="6239" y="1667"/>
                  </a:lnTo>
                  <a:lnTo>
                    <a:pt x="6624" y="1518"/>
                  </a:lnTo>
                  <a:lnTo>
                    <a:pt x="7029" y="1390"/>
                  </a:lnTo>
                  <a:lnTo>
                    <a:pt x="7435" y="1261"/>
                  </a:lnTo>
                  <a:lnTo>
                    <a:pt x="7841" y="1176"/>
                  </a:lnTo>
                  <a:lnTo>
                    <a:pt x="8268" y="1090"/>
                  </a:lnTo>
                  <a:lnTo>
                    <a:pt x="8696" y="1048"/>
                  </a:lnTo>
                  <a:lnTo>
                    <a:pt x="9144" y="1005"/>
                  </a:lnTo>
                  <a:lnTo>
                    <a:pt x="9593" y="984"/>
                  </a:lnTo>
                  <a:close/>
                  <a:moveTo>
                    <a:pt x="9593" y="1"/>
                  </a:moveTo>
                  <a:lnTo>
                    <a:pt x="9080" y="22"/>
                  </a:lnTo>
                  <a:lnTo>
                    <a:pt x="8610" y="65"/>
                  </a:lnTo>
                  <a:lnTo>
                    <a:pt x="8119" y="108"/>
                  </a:lnTo>
                  <a:lnTo>
                    <a:pt x="7649" y="193"/>
                  </a:lnTo>
                  <a:lnTo>
                    <a:pt x="7179" y="300"/>
                  </a:lnTo>
                  <a:lnTo>
                    <a:pt x="6730" y="428"/>
                  </a:lnTo>
                  <a:lnTo>
                    <a:pt x="6282" y="599"/>
                  </a:lnTo>
                  <a:lnTo>
                    <a:pt x="5854" y="770"/>
                  </a:lnTo>
                  <a:lnTo>
                    <a:pt x="5427" y="962"/>
                  </a:lnTo>
                  <a:lnTo>
                    <a:pt x="5021" y="1176"/>
                  </a:lnTo>
                  <a:lnTo>
                    <a:pt x="4615" y="1390"/>
                  </a:lnTo>
                  <a:lnTo>
                    <a:pt x="4231" y="1646"/>
                  </a:lnTo>
                  <a:lnTo>
                    <a:pt x="3846" y="1924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800" y="2821"/>
                  </a:lnTo>
                  <a:lnTo>
                    <a:pt x="2479" y="3141"/>
                  </a:lnTo>
                  <a:lnTo>
                    <a:pt x="2180" y="3504"/>
                  </a:lnTo>
                  <a:lnTo>
                    <a:pt x="1902" y="3868"/>
                  </a:lnTo>
                  <a:lnTo>
                    <a:pt x="1625" y="4231"/>
                  </a:lnTo>
                  <a:lnTo>
                    <a:pt x="1390" y="4637"/>
                  </a:lnTo>
                  <a:lnTo>
                    <a:pt x="1155" y="5021"/>
                  </a:lnTo>
                  <a:lnTo>
                    <a:pt x="941" y="5448"/>
                  </a:lnTo>
                  <a:lnTo>
                    <a:pt x="749" y="5876"/>
                  </a:lnTo>
                  <a:lnTo>
                    <a:pt x="578" y="6303"/>
                  </a:lnTo>
                  <a:lnTo>
                    <a:pt x="428" y="6752"/>
                  </a:lnTo>
                  <a:lnTo>
                    <a:pt x="300" y="7200"/>
                  </a:lnTo>
                  <a:lnTo>
                    <a:pt x="193" y="7670"/>
                  </a:lnTo>
                  <a:lnTo>
                    <a:pt x="108" y="8140"/>
                  </a:lnTo>
                  <a:lnTo>
                    <a:pt x="44" y="8610"/>
                  </a:lnTo>
                  <a:lnTo>
                    <a:pt x="1" y="9102"/>
                  </a:lnTo>
                  <a:lnTo>
                    <a:pt x="1" y="9593"/>
                  </a:lnTo>
                  <a:lnTo>
                    <a:pt x="1" y="10084"/>
                  </a:lnTo>
                  <a:lnTo>
                    <a:pt x="44" y="10576"/>
                  </a:lnTo>
                  <a:lnTo>
                    <a:pt x="108" y="11067"/>
                  </a:lnTo>
                  <a:lnTo>
                    <a:pt x="193" y="11537"/>
                  </a:lnTo>
                  <a:lnTo>
                    <a:pt x="300" y="11986"/>
                  </a:lnTo>
                  <a:lnTo>
                    <a:pt x="428" y="12456"/>
                  </a:lnTo>
                  <a:lnTo>
                    <a:pt x="578" y="12883"/>
                  </a:lnTo>
                  <a:lnTo>
                    <a:pt x="749" y="13331"/>
                  </a:lnTo>
                  <a:lnTo>
                    <a:pt x="941" y="13759"/>
                  </a:lnTo>
                  <a:lnTo>
                    <a:pt x="1155" y="14165"/>
                  </a:lnTo>
                  <a:lnTo>
                    <a:pt x="1390" y="14570"/>
                  </a:lnTo>
                  <a:lnTo>
                    <a:pt x="1625" y="14955"/>
                  </a:lnTo>
                  <a:lnTo>
                    <a:pt x="1902" y="15340"/>
                  </a:lnTo>
                  <a:lnTo>
                    <a:pt x="2180" y="15703"/>
                  </a:lnTo>
                  <a:lnTo>
                    <a:pt x="2479" y="16045"/>
                  </a:lnTo>
                  <a:lnTo>
                    <a:pt x="2800" y="16386"/>
                  </a:lnTo>
                  <a:lnTo>
                    <a:pt x="3141" y="16685"/>
                  </a:lnTo>
                  <a:lnTo>
                    <a:pt x="3483" y="17006"/>
                  </a:lnTo>
                  <a:lnTo>
                    <a:pt x="3846" y="17284"/>
                  </a:lnTo>
                  <a:lnTo>
                    <a:pt x="4231" y="17540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5"/>
                  </a:lnTo>
                  <a:lnTo>
                    <a:pt x="5854" y="18437"/>
                  </a:lnTo>
                  <a:lnTo>
                    <a:pt x="6282" y="18608"/>
                  </a:lnTo>
                  <a:lnTo>
                    <a:pt x="6730" y="18758"/>
                  </a:lnTo>
                  <a:lnTo>
                    <a:pt x="7179" y="18886"/>
                  </a:lnTo>
                  <a:lnTo>
                    <a:pt x="7649" y="18993"/>
                  </a:lnTo>
                  <a:lnTo>
                    <a:pt x="8119" y="19078"/>
                  </a:lnTo>
                  <a:lnTo>
                    <a:pt x="8610" y="19142"/>
                  </a:lnTo>
                  <a:lnTo>
                    <a:pt x="9080" y="19185"/>
                  </a:lnTo>
                  <a:lnTo>
                    <a:pt x="10084" y="19185"/>
                  </a:lnTo>
                  <a:lnTo>
                    <a:pt x="10554" y="19142"/>
                  </a:lnTo>
                  <a:lnTo>
                    <a:pt x="11046" y="19078"/>
                  </a:lnTo>
                  <a:lnTo>
                    <a:pt x="11516" y="18993"/>
                  </a:lnTo>
                  <a:lnTo>
                    <a:pt x="11986" y="18886"/>
                  </a:lnTo>
                  <a:lnTo>
                    <a:pt x="12434" y="18758"/>
                  </a:lnTo>
                  <a:lnTo>
                    <a:pt x="12883" y="18608"/>
                  </a:lnTo>
                  <a:lnTo>
                    <a:pt x="13310" y="18437"/>
                  </a:lnTo>
                  <a:lnTo>
                    <a:pt x="13737" y="18245"/>
                  </a:lnTo>
                  <a:lnTo>
                    <a:pt x="14143" y="18031"/>
                  </a:lnTo>
                  <a:lnTo>
                    <a:pt x="14549" y="17796"/>
                  </a:lnTo>
                  <a:lnTo>
                    <a:pt x="14934" y="17540"/>
                  </a:lnTo>
                  <a:lnTo>
                    <a:pt x="15318" y="17284"/>
                  </a:lnTo>
                  <a:lnTo>
                    <a:pt x="15681" y="17006"/>
                  </a:lnTo>
                  <a:lnTo>
                    <a:pt x="16023" y="16685"/>
                  </a:lnTo>
                  <a:lnTo>
                    <a:pt x="16365" y="16386"/>
                  </a:lnTo>
                  <a:lnTo>
                    <a:pt x="16685" y="16045"/>
                  </a:lnTo>
                  <a:lnTo>
                    <a:pt x="16985" y="15703"/>
                  </a:lnTo>
                  <a:lnTo>
                    <a:pt x="17262" y="15340"/>
                  </a:lnTo>
                  <a:lnTo>
                    <a:pt x="17540" y="14955"/>
                  </a:lnTo>
                  <a:lnTo>
                    <a:pt x="17775" y="14570"/>
                  </a:lnTo>
                  <a:lnTo>
                    <a:pt x="18010" y="14165"/>
                  </a:lnTo>
                  <a:lnTo>
                    <a:pt x="18224" y="13759"/>
                  </a:lnTo>
                  <a:lnTo>
                    <a:pt x="18416" y="13331"/>
                  </a:lnTo>
                  <a:lnTo>
                    <a:pt x="18587" y="12883"/>
                  </a:lnTo>
                  <a:lnTo>
                    <a:pt x="18736" y="12456"/>
                  </a:lnTo>
                  <a:lnTo>
                    <a:pt x="18865" y="11986"/>
                  </a:lnTo>
                  <a:lnTo>
                    <a:pt x="18971" y="11537"/>
                  </a:lnTo>
                  <a:lnTo>
                    <a:pt x="19057" y="11067"/>
                  </a:lnTo>
                  <a:lnTo>
                    <a:pt x="19121" y="10576"/>
                  </a:lnTo>
                  <a:lnTo>
                    <a:pt x="19164" y="10084"/>
                  </a:lnTo>
                  <a:lnTo>
                    <a:pt x="19185" y="9593"/>
                  </a:lnTo>
                  <a:lnTo>
                    <a:pt x="19164" y="9102"/>
                  </a:lnTo>
                  <a:lnTo>
                    <a:pt x="19121" y="8610"/>
                  </a:lnTo>
                  <a:lnTo>
                    <a:pt x="19057" y="8140"/>
                  </a:lnTo>
                  <a:lnTo>
                    <a:pt x="18971" y="7670"/>
                  </a:lnTo>
                  <a:lnTo>
                    <a:pt x="18865" y="7200"/>
                  </a:lnTo>
                  <a:lnTo>
                    <a:pt x="18736" y="6752"/>
                  </a:lnTo>
                  <a:lnTo>
                    <a:pt x="18587" y="6303"/>
                  </a:lnTo>
                  <a:lnTo>
                    <a:pt x="18416" y="5876"/>
                  </a:lnTo>
                  <a:lnTo>
                    <a:pt x="18224" y="5448"/>
                  </a:lnTo>
                  <a:lnTo>
                    <a:pt x="18010" y="5021"/>
                  </a:lnTo>
                  <a:lnTo>
                    <a:pt x="17775" y="4637"/>
                  </a:lnTo>
                  <a:lnTo>
                    <a:pt x="17540" y="4231"/>
                  </a:lnTo>
                  <a:lnTo>
                    <a:pt x="17262" y="3868"/>
                  </a:lnTo>
                  <a:lnTo>
                    <a:pt x="16985" y="3504"/>
                  </a:lnTo>
                  <a:lnTo>
                    <a:pt x="16685" y="3141"/>
                  </a:lnTo>
                  <a:lnTo>
                    <a:pt x="16365" y="2821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4"/>
                  </a:lnTo>
                  <a:lnTo>
                    <a:pt x="14934" y="1646"/>
                  </a:lnTo>
                  <a:lnTo>
                    <a:pt x="14549" y="1390"/>
                  </a:lnTo>
                  <a:lnTo>
                    <a:pt x="14143" y="1176"/>
                  </a:lnTo>
                  <a:lnTo>
                    <a:pt x="13737" y="962"/>
                  </a:lnTo>
                  <a:lnTo>
                    <a:pt x="13310" y="770"/>
                  </a:lnTo>
                  <a:lnTo>
                    <a:pt x="12883" y="599"/>
                  </a:lnTo>
                  <a:lnTo>
                    <a:pt x="12434" y="428"/>
                  </a:lnTo>
                  <a:lnTo>
                    <a:pt x="11986" y="300"/>
                  </a:lnTo>
                  <a:lnTo>
                    <a:pt x="11516" y="193"/>
                  </a:lnTo>
                  <a:lnTo>
                    <a:pt x="11046" y="108"/>
                  </a:lnTo>
                  <a:lnTo>
                    <a:pt x="10554" y="65"/>
                  </a:lnTo>
                  <a:lnTo>
                    <a:pt x="10084" y="22"/>
                  </a:lnTo>
                  <a:lnTo>
                    <a:pt x="95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543;p60">
              <a:extLst>
                <a:ext uri="{FF2B5EF4-FFF2-40B4-BE49-F238E27FC236}">
                  <a16:creationId xmlns:a16="http://schemas.microsoft.com/office/drawing/2014/main" id="{74BF5FDA-23BC-C77B-4892-E782218C7AAA}"/>
                </a:ext>
              </a:extLst>
            </p:cNvPr>
            <p:cNvSpPr/>
            <p:nvPr/>
          </p:nvSpPr>
          <p:spPr>
            <a:xfrm>
              <a:off x="1849725" y="25751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10020" y="1004"/>
                  </a:moveTo>
                  <a:lnTo>
                    <a:pt x="10468" y="1047"/>
                  </a:lnTo>
                  <a:lnTo>
                    <a:pt x="10896" y="1090"/>
                  </a:lnTo>
                  <a:lnTo>
                    <a:pt x="11323" y="1175"/>
                  </a:lnTo>
                  <a:lnTo>
                    <a:pt x="11729" y="1261"/>
                  </a:lnTo>
                  <a:lnTo>
                    <a:pt x="12135" y="1389"/>
                  </a:lnTo>
                  <a:lnTo>
                    <a:pt x="12541" y="1517"/>
                  </a:lnTo>
                  <a:lnTo>
                    <a:pt x="12925" y="1666"/>
                  </a:lnTo>
                  <a:lnTo>
                    <a:pt x="13310" y="1837"/>
                  </a:lnTo>
                  <a:lnTo>
                    <a:pt x="13694" y="2030"/>
                  </a:lnTo>
                  <a:lnTo>
                    <a:pt x="14036" y="2243"/>
                  </a:lnTo>
                  <a:lnTo>
                    <a:pt x="14399" y="2478"/>
                  </a:lnTo>
                  <a:lnTo>
                    <a:pt x="14741" y="2713"/>
                  </a:lnTo>
                  <a:lnTo>
                    <a:pt x="15061" y="2970"/>
                  </a:lnTo>
                  <a:lnTo>
                    <a:pt x="15360" y="3226"/>
                  </a:lnTo>
                  <a:lnTo>
                    <a:pt x="15660" y="3525"/>
                  </a:lnTo>
                  <a:lnTo>
                    <a:pt x="15959" y="3824"/>
                  </a:lnTo>
                  <a:lnTo>
                    <a:pt x="16215" y="4123"/>
                  </a:lnTo>
                  <a:lnTo>
                    <a:pt x="16471" y="4465"/>
                  </a:lnTo>
                  <a:lnTo>
                    <a:pt x="16728" y="4785"/>
                  </a:lnTo>
                  <a:lnTo>
                    <a:pt x="16941" y="5149"/>
                  </a:lnTo>
                  <a:lnTo>
                    <a:pt x="17155" y="5512"/>
                  </a:lnTo>
                  <a:lnTo>
                    <a:pt x="17347" y="5875"/>
                  </a:lnTo>
                  <a:lnTo>
                    <a:pt x="17518" y="6260"/>
                  </a:lnTo>
                  <a:lnTo>
                    <a:pt x="17668" y="6644"/>
                  </a:lnTo>
                  <a:lnTo>
                    <a:pt x="17796" y="7050"/>
                  </a:lnTo>
                  <a:lnTo>
                    <a:pt x="17924" y="7456"/>
                  </a:lnTo>
                  <a:lnTo>
                    <a:pt x="18010" y="7862"/>
                  </a:lnTo>
                  <a:lnTo>
                    <a:pt x="18095" y="8289"/>
                  </a:lnTo>
                  <a:lnTo>
                    <a:pt x="18138" y="8716"/>
                  </a:lnTo>
                  <a:lnTo>
                    <a:pt x="18180" y="9165"/>
                  </a:lnTo>
                  <a:lnTo>
                    <a:pt x="18180" y="9592"/>
                  </a:lnTo>
                  <a:lnTo>
                    <a:pt x="18180" y="10041"/>
                  </a:lnTo>
                  <a:lnTo>
                    <a:pt x="18138" y="10489"/>
                  </a:lnTo>
                  <a:lnTo>
                    <a:pt x="18095" y="10917"/>
                  </a:lnTo>
                  <a:lnTo>
                    <a:pt x="18010" y="11323"/>
                  </a:lnTo>
                  <a:lnTo>
                    <a:pt x="17924" y="11750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8" y="12946"/>
                  </a:lnTo>
                  <a:lnTo>
                    <a:pt x="17347" y="13331"/>
                  </a:lnTo>
                  <a:lnTo>
                    <a:pt x="17155" y="13694"/>
                  </a:lnTo>
                  <a:lnTo>
                    <a:pt x="16941" y="14057"/>
                  </a:lnTo>
                  <a:lnTo>
                    <a:pt x="16728" y="14399"/>
                  </a:lnTo>
                  <a:lnTo>
                    <a:pt x="16471" y="14741"/>
                  </a:lnTo>
                  <a:lnTo>
                    <a:pt x="16215" y="15061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0" y="15958"/>
                  </a:lnTo>
                  <a:lnTo>
                    <a:pt x="15061" y="16236"/>
                  </a:lnTo>
                  <a:lnTo>
                    <a:pt x="14741" y="16492"/>
                  </a:lnTo>
                  <a:lnTo>
                    <a:pt x="14399" y="16727"/>
                  </a:lnTo>
                  <a:lnTo>
                    <a:pt x="14036" y="16962"/>
                  </a:lnTo>
                  <a:lnTo>
                    <a:pt x="13694" y="17155"/>
                  </a:lnTo>
                  <a:lnTo>
                    <a:pt x="13310" y="17347"/>
                  </a:lnTo>
                  <a:lnTo>
                    <a:pt x="12925" y="17518"/>
                  </a:lnTo>
                  <a:lnTo>
                    <a:pt x="12541" y="17689"/>
                  </a:lnTo>
                  <a:lnTo>
                    <a:pt x="12135" y="17817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8" y="18159"/>
                  </a:lnTo>
                  <a:lnTo>
                    <a:pt x="10020" y="18201"/>
                  </a:lnTo>
                  <a:lnTo>
                    <a:pt x="9144" y="18201"/>
                  </a:lnTo>
                  <a:lnTo>
                    <a:pt x="8717" y="18159"/>
                  </a:lnTo>
                  <a:lnTo>
                    <a:pt x="8268" y="18095"/>
                  </a:lnTo>
                  <a:lnTo>
                    <a:pt x="7862" y="18031"/>
                  </a:lnTo>
                  <a:lnTo>
                    <a:pt x="7435" y="17924"/>
                  </a:lnTo>
                  <a:lnTo>
                    <a:pt x="7029" y="17817"/>
                  </a:lnTo>
                  <a:lnTo>
                    <a:pt x="6623" y="17689"/>
                  </a:lnTo>
                  <a:lnTo>
                    <a:pt x="6238" y="17518"/>
                  </a:lnTo>
                  <a:lnTo>
                    <a:pt x="5854" y="17347"/>
                  </a:lnTo>
                  <a:lnTo>
                    <a:pt x="5491" y="17155"/>
                  </a:lnTo>
                  <a:lnTo>
                    <a:pt x="5128" y="16962"/>
                  </a:lnTo>
                  <a:lnTo>
                    <a:pt x="4786" y="16727"/>
                  </a:lnTo>
                  <a:lnTo>
                    <a:pt x="4444" y="16492"/>
                  </a:lnTo>
                  <a:lnTo>
                    <a:pt x="4124" y="16236"/>
                  </a:lnTo>
                  <a:lnTo>
                    <a:pt x="3803" y="15958"/>
                  </a:lnTo>
                  <a:lnTo>
                    <a:pt x="3504" y="15681"/>
                  </a:lnTo>
                  <a:lnTo>
                    <a:pt x="3226" y="15382"/>
                  </a:lnTo>
                  <a:lnTo>
                    <a:pt x="2949" y="15061"/>
                  </a:lnTo>
                  <a:lnTo>
                    <a:pt x="2692" y="14741"/>
                  </a:lnTo>
                  <a:lnTo>
                    <a:pt x="2457" y="14399"/>
                  </a:lnTo>
                  <a:lnTo>
                    <a:pt x="2222" y="14057"/>
                  </a:lnTo>
                  <a:lnTo>
                    <a:pt x="2030" y="13694"/>
                  </a:lnTo>
                  <a:lnTo>
                    <a:pt x="1838" y="13331"/>
                  </a:lnTo>
                  <a:lnTo>
                    <a:pt x="1667" y="12946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61" y="11750"/>
                  </a:lnTo>
                  <a:lnTo>
                    <a:pt x="1154" y="11323"/>
                  </a:lnTo>
                  <a:lnTo>
                    <a:pt x="1090" y="10917"/>
                  </a:lnTo>
                  <a:lnTo>
                    <a:pt x="1026" y="10489"/>
                  </a:lnTo>
                  <a:lnTo>
                    <a:pt x="983" y="10041"/>
                  </a:lnTo>
                  <a:lnTo>
                    <a:pt x="983" y="9592"/>
                  </a:lnTo>
                  <a:lnTo>
                    <a:pt x="983" y="9165"/>
                  </a:lnTo>
                  <a:lnTo>
                    <a:pt x="1026" y="8716"/>
                  </a:lnTo>
                  <a:lnTo>
                    <a:pt x="1090" y="8289"/>
                  </a:lnTo>
                  <a:lnTo>
                    <a:pt x="1154" y="7862"/>
                  </a:lnTo>
                  <a:lnTo>
                    <a:pt x="1261" y="7456"/>
                  </a:lnTo>
                  <a:lnTo>
                    <a:pt x="1368" y="7050"/>
                  </a:lnTo>
                  <a:lnTo>
                    <a:pt x="1496" y="6644"/>
                  </a:lnTo>
                  <a:lnTo>
                    <a:pt x="1667" y="6260"/>
                  </a:lnTo>
                  <a:lnTo>
                    <a:pt x="1838" y="5875"/>
                  </a:lnTo>
                  <a:lnTo>
                    <a:pt x="2030" y="5512"/>
                  </a:lnTo>
                  <a:lnTo>
                    <a:pt x="2222" y="5149"/>
                  </a:lnTo>
                  <a:lnTo>
                    <a:pt x="2457" y="4785"/>
                  </a:lnTo>
                  <a:lnTo>
                    <a:pt x="2692" y="4465"/>
                  </a:lnTo>
                  <a:lnTo>
                    <a:pt x="2949" y="4123"/>
                  </a:lnTo>
                  <a:lnTo>
                    <a:pt x="3226" y="3824"/>
                  </a:lnTo>
                  <a:lnTo>
                    <a:pt x="3504" y="3525"/>
                  </a:lnTo>
                  <a:lnTo>
                    <a:pt x="3803" y="3226"/>
                  </a:lnTo>
                  <a:lnTo>
                    <a:pt x="4124" y="2970"/>
                  </a:lnTo>
                  <a:lnTo>
                    <a:pt x="4444" y="2713"/>
                  </a:lnTo>
                  <a:lnTo>
                    <a:pt x="4786" y="2478"/>
                  </a:lnTo>
                  <a:lnTo>
                    <a:pt x="5128" y="2243"/>
                  </a:lnTo>
                  <a:lnTo>
                    <a:pt x="5491" y="2030"/>
                  </a:lnTo>
                  <a:lnTo>
                    <a:pt x="5854" y="1837"/>
                  </a:lnTo>
                  <a:lnTo>
                    <a:pt x="6238" y="1666"/>
                  </a:lnTo>
                  <a:lnTo>
                    <a:pt x="6623" y="1517"/>
                  </a:lnTo>
                  <a:lnTo>
                    <a:pt x="7029" y="1389"/>
                  </a:lnTo>
                  <a:lnTo>
                    <a:pt x="7435" y="1261"/>
                  </a:lnTo>
                  <a:lnTo>
                    <a:pt x="7862" y="1175"/>
                  </a:lnTo>
                  <a:lnTo>
                    <a:pt x="8268" y="1090"/>
                  </a:lnTo>
                  <a:lnTo>
                    <a:pt x="8717" y="1047"/>
                  </a:lnTo>
                  <a:lnTo>
                    <a:pt x="9144" y="1004"/>
                  </a:lnTo>
                  <a:close/>
                  <a:moveTo>
                    <a:pt x="9592" y="0"/>
                  </a:moveTo>
                  <a:lnTo>
                    <a:pt x="9101" y="22"/>
                  </a:lnTo>
                  <a:lnTo>
                    <a:pt x="8610" y="64"/>
                  </a:lnTo>
                  <a:lnTo>
                    <a:pt x="8118" y="128"/>
                  </a:lnTo>
                  <a:lnTo>
                    <a:pt x="7648" y="214"/>
                  </a:lnTo>
                  <a:lnTo>
                    <a:pt x="7200" y="321"/>
                  </a:lnTo>
                  <a:lnTo>
                    <a:pt x="6730" y="449"/>
                  </a:lnTo>
                  <a:lnTo>
                    <a:pt x="6281" y="598"/>
                  </a:lnTo>
                  <a:lnTo>
                    <a:pt x="5854" y="769"/>
                  </a:lnTo>
                  <a:lnTo>
                    <a:pt x="5427" y="961"/>
                  </a:lnTo>
                  <a:lnTo>
                    <a:pt x="5021" y="1175"/>
                  </a:lnTo>
                  <a:lnTo>
                    <a:pt x="4615" y="1410"/>
                  </a:lnTo>
                  <a:lnTo>
                    <a:pt x="4230" y="1645"/>
                  </a:lnTo>
                  <a:lnTo>
                    <a:pt x="3846" y="1923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799" y="2820"/>
                  </a:lnTo>
                  <a:lnTo>
                    <a:pt x="2479" y="3162"/>
                  </a:lnTo>
                  <a:lnTo>
                    <a:pt x="2180" y="3504"/>
                  </a:lnTo>
                  <a:lnTo>
                    <a:pt x="1902" y="3867"/>
                  </a:lnTo>
                  <a:lnTo>
                    <a:pt x="1645" y="4251"/>
                  </a:lnTo>
                  <a:lnTo>
                    <a:pt x="1389" y="4636"/>
                  </a:lnTo>
                  <a:lnTo>
                    <a:pt x="1154" y="5042"/>
                  </a:lnTo>
                  <a:lnTo>
                    <a:pt x="940" y="5448"/>
                  </a:lnTo>
                  <a:lnTo>
                    <a:pt x="748" y="5875"/>
                  </a:lnTo>
                  <a:lnTo>
                    <a:pt x="577" y="6302"/>
                  </a:lnTo>
                  <a:lnTo>
                    <a:pt x="428" y="6751"/>
                  </a:lnTo>
                  <a:lnTo>
                    <a:pt x="300" y="7199"/>
                  </a:lnTo>
                  <a:lnTo>
                    <a:pt x="193" y="7669"/>
                  </a:lnTo>
                  <a:lnTo>
                    <a:pt x="107" y="8139"/>
                  </a:lnTo>
                  <a:lnTo>
                    <a:pt x="43" y="8631"/>
                  </a:lnTo>
                  <a:lnTo>
                    <a:pt x="0" y="9101"/>
                  </a:lnTo>
                  <a:lnTo>
                    <a:pt x="0" y="9592"/>
                  </a:lnTo>
                  <a:lnTo>
                    <a:pt x="0" y="10084"/>
                  </a:lnTo>
                  <a:lnTo>
                    <a:pt x="43" y="10575"/>
                  </a:lnTo>
                  <a:lnTo>
                    <a:pt x="107" y="11066"/>
                  </a:lnTo>
                  <a:lnTo>
                    <a:pt x="193" y="11536"/>
                  </a:lnTo>
                  <a:lnTo>
                    <a:pt x="300" y="11985"/>
                  </a:lnTo>
                  <a:lnTo>
                    <a:pt x="428" y="12455"/>
                  </a:lnTo>
                  <a:lnTo>
                    <a:pt x="577" y="12903"/>
                  </a:lnTo>
                  <a:lnTo>
                    <a:pt x="748" y="13331"/>
                  </a:lnTo>
                  <a:lnTo>
                    <a:pt x="940" y="13758"/>
                  </a:lnTo>
                  <a:lnTo>
                    <a:pt x="1154" y="14164"/>
                  </a:lnTo>
                  <a:lnTo>
                    <a:pt x="1389" y="14570"/>
                  </a:lnTo>
                  <a:lnTo>
                    <a:pt x="1645" y="14954"/>
                  </a:lnTo>
                  <a:lnTo>
                    <a:pt x="1902" y="15339"/>
                  </a:lnTo>
                  <a:lnTo>
                    <a:pt x="2180" y="15702"/>
                  </a:lnTo>
                  <a:lnTo>
                    <a:pt x="2479" y="16044"/>
                  </a:lnTo>
                  <a:lnTo>
                    <a:pt x="2799" y="16386"/>
                  </a:lnTo>
                  <a:lnTo>
                    <a:pt x="3141" y="16706"/>
                  </a:lnTo>
                  <a:lnTo>
                    <a:pt x="3483" y="17005"/>
                  </a:lnTo>
                  <a:lnTo>
                    <a:pt x="3846" y="17283"/>
                  </a:lnTo>
                  <a:lnTo>
                    <a:pt x="4230" y="17561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4"/>
                  </a:lnTo>
                  <a:lnTo>
                    <a:pt x="5854" y="18436"/>
                  </a:lnTo>
                  <a:lnTo>
                    <a:pt x="6281" y="18607"/>
                  </a:lnTo>
                  <a:lnTo>
                    <a:pt x="6730" y="18757"/>
                  </a:lnTo>
                  <a:lnTo>
                    <a:pt x="7200" y="18885"/>
                  </a:lnTo>
                  <a:lnTo>
                    <a:pt x="7648" y="18992"/>
                  </a:lnTo>
                  <a:lnTo>
                    <a:pt x="8118" y="19077"/>
                  </a:lnTo>
                  <a:lnTo>
                    <a:pt x="8610" y="19141"/>
                  </a:lnTo>
                  <a:lnTo>
                    <a:pt x="9101" y="19184"/>
                  </a:lnTo>
                  <a:lnTo>
                    <a:pt x="10084" y="19184"/>
                  </a:lnTo>
                  <a:lnTo>
                    <a:pt x="10575" y="19141"/>
                  </a:lnTo>
                  <a:lnTo>
                    <a:pt x="11045" y="19077"/>
                  </a:lnTo>
                  <a:lnTo>
                    <a:pt x="11515" y="18992"/>
                  </a:lnTo>
                  <a:lnTo>
                    <a:pt x="11985" y="18885"/>
                  </a:lnTo>
                  <a:lnTo>
                    <a:pt x="12434" y="18757"/>
                  </a:lnTo>
                  <a:lnTo>
                    <a:pt x="12882" y="18607"/>
                  </a:lnTo>
                  <a:lnTo>
                    <a:pt x="13310" y="18436"/>
                  </a:lnTo>
                  <a:lnTo>
                    <a:pt x="13737" y="18244"/>
                  </a:lnTo>
                  <a:lnTo>
                    <a:pt x="14164" y="18031"/>
                  </a:lnTo>
                  <a:lnTo>
                    <a:pt x="14549" y="17796"/>
                  </a:lnTo>
                  <a:lnTo>
                    <a:pt x="14955" y="17561"/>
                  </a:lnTo>
                  <a:lnTo>
                    <a:pt x="15318" y="17283"/>
                  </a:lnTo>
                  <a:lnTo>
                    <a:pt x="15681" y="17005"/>
                  </a:lnTo>
                  <a:lnTo>
                    <a:pt x="16023" y="16706"/>
                  </a:lnTo>
                  <a:lnTo>
                    <a:pt x="16365" y="16386"/>
                  </a:lnTo>
                  <a:lnTo>
                    <a:pt x="16685" y="16044"/>
                  </a:lnTo>
                  <a:lnTo>
                    <a:pt x="16984" y="15702"/>
                  </a:lnTo>
                  <a:lnTo>
                    <a:pt x="17262" y="15339"/>
                  </a:lnTo>
                  <a:lnTo>
                    <a:pt x="17540" y="14954"/>
                  </a:lnTo>
                  <a:lnTo>
                    <a:pt x="17796" y="14570"/>
                  </a:lnTo>
                  <a:lnTo>
                    <a:pt x="18010" y="14164"/>
                  </a:lnTo>
                  <a:lnTo>
                    <a:pt x="18223" y="13758"/>
                  </a:lnTo>
                  <a:lnTo>
                    <a:pt x="18415" y="13331"/>
                  </a:lnTo>
                  <a:lnTo>
                    <a:pt x="18586" y="12903"/>
                  </a:lnTo>
                  <a:lnTo>
                    <a:pt x="18736" y="12455"/>
                  </a:lnTo>
                  <a:lnTo>
                    <a:pt x="18885" y="11985"/>
                  </a:lnTo>
                  <a:lnTo>
                    <a:pt x="18992" y="11536"/>
                  </a:lnTo>
                  <a:lnTo>
                    <a:pt x="19056" y="11066"/>
                  </a:lnTo>
                  <a:lnTo>
                    <a:pt x="19120" y="10575"/>
                  </a:lnTo>
                  <a:lnTo>
                    <a:pt x="19163" y="10084"/>
                  </a:lnTo>
                  <a:lnTo>
                    <a:pt x="19184" y="9592"/>
                  </a:lnTo>
                  <a:lnTo>
                    <a:pt x="19163" y="9101"/>
                  </a:lnTo>
                  <a:lnTo>
                    <a:pt x="19120" y="8631"/>
                  </a:lnTo>
                  <a:lnTo>
                    <a:pt x="19056" y="8139"/>
                  </a:lnTo>
                  <a:lnTo>
                    <a:pt x="18992" y="7669"/>
                  </a:lnTo>
                  <a:lnTo>
                    <a:pt x="18885" y="7199"/>
                  </a:lnTo>
                  <a:lnTo>
                    <a:pt x="18736" y="6751"/>
                  </a:lnTo>
                  <a:lnTo>
                    <a:pt x="18586" y="6302"/>
                  </a:lnTo>
                  <a:lnTo>
                    <a:pt x="18415" y="5875"/>
                  </a:lnTo>
                  <a:lnTo>
                    <a:pt x="18223" y="5448"/>
                  </a:lnTo>
                  <a:lnTo>
                    <a:pt x="18010" y="5042"/>
                  </a:lnTo>
                  <a:lnTo>
                    <a:pt x="17796" y="4636"/>
                  </a:lnTo>
                  <a:lnTo>
                    <a:pt x="17540" y="4251"/>
                  </a:lnTo>
                  <a:lnTo>
                    <a:pt x="17262" y="3867"/>
                  </a:lnTo>
                  <a:lnTo>
                    <a:pt x="16984" y="3504"/>
                  </a:lnTo>
                  <a:lnTo>
                    <a:pt x="16685" y="3162"/>
                  </a:lnTo>
                  <a:lnTo>
                    <a:pt x="16365" y="2820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3"/>
                  </a:lnTo>
                  <a:lnTo>
                    <a:pt x="14955" y="1645"/>
                  </a:lnTo>
                  <a:lnTo>
                    <a:pt x="14549" y="1410"/>
                  </a:lnTo>
                  <a:lnTo>
                    <a:pt x="14164" y="1175"/>
                  </a:lnTo>
                  <a:lnTo>
                    <a:pt x="13737" y="961"/>
                  </a:lnTo>
                  <a:lnTo>
                    <a:pt x="13310" y="769"/>
                  </a:lnTo>
                  <a:lnTo>
                    <a:pt x="12882" y="598"/>
                  </a:lnTo>
                  <a:lnTo>
                    <a:pt x="12434" y="449"/>
                  </a:lnTo>
                  <a:lnTo>
                    <a:pt x="11985" y="321"/>
                  </a:lnTo>
                  <a:lnTo>
                    <a:pt x="11515" y="214"/>
                  </a:lnTo>
                  <a:lnTo>
                    <a:pt x="11045" y="128"/>
                  </a:lnTo>
                  <a:lnTo>
                    <a:pt x="10575" y="64"/>
                  </a:lnTo>
                  <a:lnTo>
                    <a:pt x="10084" y="22"/>
                  </a:lnTo>
                  <a:lnTo>
                    <a:pt x="95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544;p60">
              <a:extLst>
                <a:ext uri="{FF2B5EF4-FFF2-40B4-BE49-F238E27FC236}">
                  <a16:creationId xmlns:a16="http://schemas.microsoft.com/office/drawing/2014/main" id="{391742BF-D991-5F77-22F8-C55D817EEBD4}"/>
                </a:ext>
              </a:extLst>
            </p:cNvPr>
            <p:cNvSpPr/>
            <p:nvPr/>
          </p:nvSpPr>
          <p:spPr>
            <a:xfrm>
              <a:off x="1725275" y="2845375"/>
              <a:ext cx="152250" cy="57725"/>
            </a:xfrm>
            <a:custGeom>
              <a:avLst/>
              <a:gdLst/>
              <a:ahLst/>
              <a:cxnLst/>
              <a:rect l="l" t="t" r="r" b="b"/>
              <a:pathLst>
                <a:path w="6090" h="2309" extrusionOk="0">
                  <a:moveTo>
                    <a:pt x="5555" y="1"/>
                  </a:moveTo>
                  <a:lnTo>
                    <a:pt x="5470" y="22"/>
                  </a:lnTo>
                  <a:lnTo>
                    <a:pt x="364" y="1347"/>
                  </a:lnTo>
                  <a:lnTo>
                    <a:pt x="279" y="1389"/>
                  </a:lnTo>
                  <a:lnTo>
                    <a:pt x="193" y="1432"/>
                  </a:lnTo>
                  <a:lnTo>
                    <a:pt x="129" y="1496"/>
                  </a:lnTo>
                  <a:lnTo>
                    <a:pt x="65" y="1582"/>
                  </a:lnTo>
                  <a:lnTo>
                    <a:pt x="22" y="1667"/>
                  </a:lnTo>
                  <a:lnTo>
                    <a:pt x="1" y="1753"/>
                  </a:lnTo>
                  <a:lnTo>
                    <a:pt x="1" y="1859"/>
                  </a:lnTo>
                  <a:lnTo>
                    <a:pt x="22" y="1945"/>
                  </a:lnTo>
                  <a:lnTo>
                    <a:pt x="44" y="2030"/>
                  </a:lnTo>
                  <a:lnTo>
                    <a:pt x="86" y="2094"/>
                  </a:lnTo>
                  <a:lnTo>
                    <a:pt x="129" y="2159"/>
                  </a:lnTo>
                  <a:lnTo>
                    <a:pt x="193" y="2223"/>
                  </a:lnTo>
                  <a:lnTo>
                    <a:pt x="343" y="2287"/>
                  </a:lnTo>
                  <a:lnTo>
                    <a:pt x="407" y="2308"/>
                  </a:lnTo>
                  <a:lnTo>
                    <a:pt x="620" y="2308"/>
                  </a:lnTo>
                  <a:lnTo>
                    <a:pt x="5705" y="962"/>
                  </a:lnTo>
                  <a:lnTo>
                    <a:pt x="5812" y="941"/>
                  </a:lnTo>
                  <a:lnTo>
                    <a:pt x="5897" y="877"/>
                  </a:lnTo>
                  <a:lnTo>
                    <a:pt x="5961" y="813"/>
                  </a:lnTo>
                  <a:lnTo>
                    <a:pt x="6004" y="749"/>
                  </a:lnTo>
                  <a:lnTo>
                    <a:pt x="6047" y="663"/>
                  </a:lnTo>
                  <a:lnTo>
                    <a:pt x="6068" y="556"/>
                  </a:lnTo>
                  <a:lnTo>
                    <a:pt x="6089" y="471"/>
                  </a:lnTo>
                  <a:lnTo>
                    <a:pt x="6068" y="364"/>
                  </a:lnTo>
                  <a:lnTo>
                    <a:pt x="6025" y="279"/>
                  </a:lnTo>
                  <a:lnTo>
                    <a:pt x="5983" y="193"/>
                  </a:lnTo>
                  <a:lnTo>
                    <a:pt x="5918" y="129"/>
                  </a:lnTo>
                  <a:lnTo>
                    <a:pt x="5833" y="65"/>
                  </a:lnTo>
                  <a:lnTo>
                    <a:pt x="5748" y="22"/>
                  </a:lnTo>
                  <a:lnTo>
                    <a:pt x="56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545;p60">
              <a:extLst>
                <a:ext uri="{FF2B5EF4-FFF2-40B4-BE49-F238E27FC236}">
                  <a16:creationId xmlns:a16="http://schemas.microsoft.com/office/drawing/2014/main" id="{2DA44633-3E90-0987-9F7F-7A84D1B418C0}"/>
                </a:ext>
              </a:extLst>
            </p:cNvPr>
            <p:cNvSpPr/>
            <p:nvPr/>
          </p:nvSpPr>
          <p:spPr>
            <a:xfrm>
              <a:off x="1768000" y="2961800"/>
              <a:ext cx="129825" cy="156525"/>
            </a:xfrm>
            <a:custGeom>
              <a:avLst/>
              <a:gdLst/>
              <a:ahLst/>
              <a:cxnLst/>
              <a:rect l="l" t="t" r="r" b="b"/>
              <a:pathLst>
                <a:path w="5193" h="6261" extrusionOk="0">
                  <a:moveTo>
                    <a:pt x="3739" y="1"/>
                  </a:moveTo>
                  <a:lnTo>
                    <a:pt x="3376" y="22"/>
                  </a:lnTo>
                  <a:lnTo>
                    <a:pt x="2992" y="44"/>
                  </a:lnTo>
                  <a:lnTo>
                    <a:pt x="2586" y="108"/>
                  </a:lnTo>
                  <a:lnTo>
                    <a:pt x="2201" y="193"/>
                  </a:lnTo>
                  <a:lnTo>
                    <a:pt x="1817" y="300"/>
                  </a:lnTo>
                  <a:lnTo>
                    <a:pt x="1432" y="428"/>
                  </a:lnTo>
                  <a:lnTo>
                    <a:pt x="1090" y="599"/>
                  </a:lnTo>
                  <a:lnTo>
                    <a:pt x="770" y="791"/>
                  </a:lnTo>
                  <a:lnTo>
                    <a:pt x="620" y="898"/>
                  </a:lnTo>
                  <a:lnTo>
                    <a:pt x="492" y="1026"/>
                  </a:lnTo>
                  <a:lnTo>
                    <a:pt x="385" y="1155"/>
                  </a:lnTo>
                  <a:lnTo>
                    <a:pt x="279" y="1283"/>
                  </a:lnTo>
                  <a:lnTo>
                    <a:pt x="172" y="1432"/>
                  </a:lnTo>
                  <a:lnTo>
                    <a:pt x="108" y="1582"/>
                  </a:lnTo>
                  <a:lnTo>
                    <a:pt x="44" y="1731"/>
                  </a:lnTo>
                  <a:lnTo>
                    <a:pt x="1" y="1902"/>
                  </a:lnTo>
                  <a:lnTo>
                    <a:pt x="1" y="1966"/>
                  </a:lnTo>
                  <a:lnTo>
                    <a:pt x="22" y="2052"/>
                  </a:lnTo>
                  <a:lnTo>
                    <a:pt x="150" y="2265"/>
                  </a:lnTo>
                  <a:lnTo>
                    <a:pt x="364" y="2522"/>
                  </a:lnTo>
                  <a:lnTo>
                    <a:pt x="620" y="2842"/>
                  </a:lnTo>
                  <a:lnTo>
                    <a:pt x="962" y="3184"/>
                  </a:lnTo>
                  <a:lnTo>
                    <a:pt x="1325" y="3547"/>
                  </a:lnTo>
                  <a:lnTo>
                    <a:pt x="2137" y="4316"/>
                  </a:lnTo>
                  <a:lnTo>
                    <a:pt x="2949" y="5043"/>
                  </a:lnTo>
                  <a:lnTo>
                    <a:pt x="3654" y="5662"/>
                  </a:lnTo>
                  <a:lnTo>
                    <a:pt x="4359" y="6260"/>
                  </a:lnTo>
                  <a:lnTo>
                    <a:pt x="4573" y="5384"/>
                  </a:lnTo>
                  <a:lnTo>
                    <a:pt x="4765" y="4466"/>
                  </a:lnTo>
                  <a:lnTo>
                    <a:pt x="4979" y="3419"/>
                  </a:lnTo>
                  <a:lnTo>
                    <a:pt x="5064" y="2864"/>
                  </a:lnTo>
                  <a:lnTo>
                    <a:pt x="5128" y="2330"/>
                  </a:lnTo>
                  <a:lnTo>
                    <a:pt x="5171" y="1817"/>
                  </a:lnTo>
                  <a:lnTo>
                    <a:pt x="5192" y="1347"/>
                  </a:lnTo>
                  <a:lnTo>
                    <a:pt x="5171" y="941"/>
                  </a:lnTo>
                  <a:lnTo>
                    <a:pt x="5149" y="749"/>
                  </a:lnTo>
                  <a:lnTo>
                    <a:pt x="5107" y="599"/>
                  </a:lnTo>
                  <a:lnTo>
                    <a:pt x="5064" y="471"/>
                  </a:lnTo>
                  <a:lnTo>
                    <a:pt x="5000" y="343"/>
                  </a:lnTo>
                  <a:lnTo>
                    <a:pt x="4936" y="257"/>
                  </a:lnTo>
                  <a:lnTo>
                    <a:pt x="4850" y="193"/>
                  </a:lnTo>
                  <a:lnTo>
                    <a:pt x="4637" y="129"/>
                  </a:lnTo>
                  <a:lnTo>
                    <a:pt x="4380" y="65"/>
                  </a:lnTo>
                  <a:lnTo>
                    <a:pt x="4081" y="22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FFC0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546;p60">
              <a:extLst>
                <a:ext uri="{FF2B5EF4-FFF2-40B4-BE49-F238E27FC236}">
                  <a16:creationId xmlns:a16="http://schemas.microsoft.com/office/drawing/2014/main" id="{CAA2F91E-C827-B14A-FC2F-52A9EE6DD814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extrusionOk="0">
                  <a:moveTo>
                    <a:pt x="10831" y="1"/>
                  </a:move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547;p60">
              <a:extLst>
                <a:ext uri="{FF2B5EF4-FFF2-40B4-BE49-F238E27FC236}">
                  <a16:creationId xmlns:a16="http://schemas.microsoft.com/office/drawing/2014/main" id="{86AC509C-3C85-D68A-C427-AF61F87302BE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fill="none" extrusionOk="0">
                  <a:moveTo>
                    <a:pt x="20231" y="1026"/>
                  </a:move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lnTo>
                    <a:pt x="10831" y="1"/>
                  </a:ln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548;p60">
              <a:extLst>
                <a:ext uri="{FF2B5EF4-FFF2-40B4-BE49-F238E27FC236}">
                  <a16:creationId xmlns:a16="http://schemas.microsoft.com/office/drawing/2014/main" id="{E4E0E4F4-3E94-FA0D-E076-1038DDAA5728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extrusionOk="0">
                  <a:moveTo>
                    <a:pt x="14720" y="1"/>
                  </a:moveTo>
                  <a:lnTo>
                    <a:pt x="14335" y="22"/>
                  </a:lnTo>
                  <a:lnTo>
                    <a:pt x="13951" y="65"/>
                  </a:lnTo>
                  <a:lnTo>
                    <a:pt x="13566" y="108"/>
                  </a:lnTo>
                  <a:lnTo>
                    <a:pt x="12797" y="257"/>
                  </a:lnTo>
                  <a:lnTo>
                    <a:pt x="12007" y="428"/>
                  </a:lnTo>
                  <a:lnTo>
                    <a:pt x="11195" y="663"/>
                  </a:lnTo>
                  <a:lnTo>
                    <a:pt x="10404" y="919"/>
                  </a:lnTo>
                  <a:lnTo>
                    <a:pt x="9614" y="1219"/>
                  </a:lnTo>
                  <a:lnTo>
                    <a:pt x="8824" y="1539"/>
                  </a:lnTo>
                  <a:lnTo>
                    <a:pt x="8054" y="1881"/>
                  </a:lnTo>
                  <a:lnTo>
                    <a:pt x="7285" y="2265"/>
                  </a:lnTo>
                  <a:lnTo>
                    <a:pt x="6538" y="2628"/>
                  </a:lnTo>
                  <a:lnTo>
                    <a:pt x="5833" y="3034"/>
                  </a:lnTo>
                  <a:lnTo>
                    <a:pt x="5128" y="3419"/>
                  </a:lnTo>
                  <a:lnTo>
                    <a:pt x="4465" y="3825"/>
                  </a:lnTo>
                  <a:lnTo>
                    <a:pt x="3226" y="4594"/>
                  </a:lnTo>
                  <a:lnTo>
                    <a:pt x="2137" y="5299"/>
                  </a:lnTo>
                  <a:lnTo>
                    <a:pt x="1240" y="5918"/>
                  </a:lnTo>
                  <a:lnTo>
                    <a:pt x="577" y="6410"/>
                  </a:lnTo>
                  <a:lnTo>
                    <a:pt x="1" y="6858"/>
                  </a:lnTo>
                  <a:lnTo>
                    <a:pt x="876" y="17988"/>
                  </a:lnTo>
                  <a:lnTo>
                    <a:pt x="1325" y="18330"/>
                  </a:lnTo>
                  <a:lnTo>
                    <a:pt x="2564" y="19206"/>
                  </a:lnTo>
                  <a:lnTo>
                    <a:pt x="3419" y="19783"/>
                  </a:lnTo>
                  <a:lnTo>
                    <a:pt x="4401" y="20424"/>
                  </a:lnTo>
                  <a:lnTo>
                    <a:pt x="5448" y="21086"/>
                  </a:lnTo>
                  <a:lnTo>
                    <a:pt x="6580" y="21748"/>
                  </a:lnTo>
                  <a:lnTo>
                    <a:pt x="7755" y="22411"/>
                  </a:lnTo>
                  <a:lnTo>
                    <a:pt x="8332" y="22710"/>
                  </a:lnTo>
                  <a:lnTo>
                    <a:pt x="8930" y="22987"/>
                  </a:lnTo>
                  <a:lnTo>
                    <a:pt x="9528" y="23265"/>
                  </a:lnTo>
                  <a:lnTo>
                    <a:pt x="10105" y="23522"/>
                  </a:lnTo>
                  <a:lnTo>
                    <a:pt x="10682" y="23735"/>
                  </a:lnTo>
                  <a:lnTo>
                    <a:pt x="11238" y="23927"/>
                  </a:lnTo>
                  <a:lnTo>
                    <a:pt x="11793" y="24098"/>
                  </a:lnTo>
                  <a:lnTo>
                    <a:pt x="12327" y="24226"/>
                  </a:lnTo>
                  <a:lnTo>
                    <a:pt x="12818" y="24312"/>
                  </a:lnTo>
                  <a:lnTo>
                    <a:pt x="13310" y="24355"/>
                  </a:lnTo>
                  <a:lnTo>
                    <a:pt x="13758" y="24376"/>
                  </a:lnTo>
                  <a:lnTo>
                    <a:pt x="13972" y="24355"/>
                  </a:lnTo>
                  <a:lnTo>
                    <a:pt x="14186" y="24312"/>
                  </a:lnTo>
                  <a:lnTo>
                    <a:pt x="14378" y="24269"/>
                  </a:lnTo>
                  <a:lnTo>
                    <a:pt x="14570" y="24226"/>
                  </a:lnTo>
                  <a:lnTo>
                    <a:pt x="14741" y="24162"/>
                  </a:lnTo>
                  <a:lnTo>
                    <a:pt x="14912" y="24077"/>
                  </a:lnTo>
                  <a:lnTo>
                    <a:pt x="15232" y="23885"/>
                  </a:lnTo>
                  <a:lnTo>
                    <a:pt x="15510" y="23671"/>
                  </a:lnTo>
                  <a:lnTo>
                    <a:pt x="15745" y="23479"/>
                  </a:lnTo>
                  <a:lnTo>
                    <a:pt x="15937" y="23244"/>
                  </a:lnTo>
                  <a:lnTo>
                    <a:pt x="16130" y="23030"/>
                  </a:lnTo>
                  <a:lnTo>
                    <a:pt x="16258" y="22795"/>
                  </a:lnTo>
                  <a:lnTo>
                    <a:pt x="16386" y="22560"/>
                  </a:lnTo>
                  <a:lnTo>
                    <a:pt x="16471" y="22304"/>
                  </a:lnTo>
                  <a:lnTo>
                    <a:pt x="16536" y="22069"/>
                  </a:lnTo>
                  <a:lnTo>
                    <a:pt x="16578" y="21812"/>
                  </a:lnTo>
                  <a:lnTo>
                    <a:pt x="16621" y="21556"/>
                  </a:lnTo>
                  <a:lnTo>
                    <a:pt x="16621" y="21321"/>
                  </a:lnTo>
                  <a:lnTo>
                    <a:pt x="16600" y="21065"/>
                  </a:lnTo>
                  <a:lnTo>
                    <a:pt x="16578" y="20808"/>
                  </a:lnTo>
                  <a:lnTo>
                    <a:pt x="16536" y="20573"/>
                  </a:lnTo>
                  <a:lnTo>
                    <a:pt x="16471" y="20338"/>
                  </a:lnTo>
                  <a:lnTo>
                    <a:pt x="16343" y="19868"/>
                  </a:lnTo>
                  <a:lnTo>
                    <a:pt x="16172" y="19441"/>
                  </a:lnTo>
                  <a:lnTo>
                    <a:pt x="16001" y="19057"/>
                  </a:lnTo>
                  <a:lnTo>
                    <a:pt x="15831" y="18715"/>
                  </a:lnTo>
                  <a:lnTo>
                    <a:pt x="15660" y="18437"/>
                  </a:lnTo>
                  <a:lnTo>
                    <a:pt x="15532" y="18245"/>
                  </a:lnTo>
                  <a:lnTo>
                    <a:pt x="15403" y="18053"/>
                  </a:lnTo>
                  <a:lnTo>
                    <a:pt x="15660" y="18117"/>
                  </a:lnTo>
                  <a:lnTo>
                    <a:pt x="15959" y="18159"/>
                  </a:lnTo>
                  <a:lnTo>
                    <a:pt x="16322" y="18202"/>
                  </a:lnTo>
                  <a:lnTo>
                    <a:pt x="16771" y="18245"/>
                  </a:lnTo>
                  <a:lnTo>
                    <a:pt x="17283" y="18266"/>
                  </a:lnTo>
                  <a:lnTo>
                    <a:pt x="17817" y="18245"/>
                  </a:lnTo>
                  <a:lnTo>
                    <a:pt x="18394" y="18202"/>
                  </a:lnTo>
                  <a:lnTo>
                    <a:pt x="18672" y="18159"/>
                  </a:lnTo>
                  <a:lnTo>
                    <a:pt x="18971" y="18095"/>
                  </a:lnTo>
                  <a:lnTo>
                    <a:pt x="19249" y="18010"/>
                  </a:lnTo>
                  <a:lnTo>
                    <a:pt x="19526" y="17924"/>
                  </a:lnTo>
                  <a:lnTo>
                    <a:pt x="19804" y="17818"/>
                  </a:lnTo>
                  <a:lnTo>
                    <a:pt x="20082" y="17689"/>
                  </a:lnTo>
                  <a:lnTo>
                    <a:pt x="20338" y="17540"/>
                  </a:lnTo>
                  <a:lnTo>
                    <a:pt x="20573" y="17348"/>
                  </a:lnTo>
                  <a:lnTo>
                    <a:pt x="20808" y="17155"/>
                  </a:lnTo>
                  <a:lnTo>
                    <a:pt x="21022" y="16942"/>
                  </a:lnTo>
                  <a:lnTo>
                    <a:pt x="21214" y="16685"/>
                  </a:lnTo>
                  <a:lnTo>
                    <a:pt x="21406" y="16408"/>
                  </a:lnTo>
                  <a:lnTo>
                    <a:pt x="21556" y="16087"/>
                  </a:lnTo>
                  <a:lnTo>
                    <a:pt x="21684" y="15745"/>
                  </a:lnTo>
                  <a:lnTo>
                    <a:pt x="21791" y="15382"/>
                  </a:lnTo>
                  <a:lnTo>
                    <a:pt x="21876" y="14976"/>
                  </a:lnTo>
                  <a:lnTo>
                    <a:pt x="21898" y="14763"/>
                  </a:lnTo>
                  <a:lnTo>
                    <a:pt x="21919" y="14570"/>
                  </a:lnTo>
                  <a:lnTo>
                    <a:pt x="21898" y="14378"/>
                  </a:lnTo>
                  <a:lnTo>
                    <a:pt x="21876" y="14186"/>
                  </a:lnTo>
                  <a:lnTo>
                    <a:pt x="21855" y="13994"/>
                  </a:lnTo>
                  <a:lnTo>
                    <a:pt x="21812" y="13801"/>
                  </a:lnTo>
                  <a:lnTo>
                    <a:pt x="21748" y="13630"/>
                  </a:lnTo>
                  <a:lnTo>
                    <a:pt x="21684" y="13438"/>
                  </a:lnTo>
                  <a:lnTo>
                    <a:pt x="21492" y="13096"/>
                  </a:lnTo>
                  <a:lnTo>
                    <a:pt x="21278" y="12776"/>
                  </a:lnTo>
                  <a:lnTo>
                    <a:pt x="21022" y="12477"/>
                  </a:lnTo>
                  <a:lnTo>
                    <a:pt x="20723" y="12199"/>
                  </a:lnTo>
                  <a:lnTo>
                    <a:pt x="20402" y="11921"/>
                  </a:lnTo>
                  <a:lnTo>
                    <a:pt x="20060" y="11665"/>
                  </a:lnTo>
                  <a:lnTo>
                    <a:pt x="19676" y="11430"/>
                  </a:lnTo>
                  <a:lnTo>
                    <a:pt x="19270" y="11195"/>
                  </a:lnTo>
                  <a:lnTo>
                    <a:pt x="18864" y="10981"/>
                  </a:lnTo>
                  <a:lnTo>
                    <a:pt x="18437" y="10789"/>
                  </a:lnTo>
                  <a:lnTo>
                    <a:pt x="17988" y="10618"/>
                  </a:lnTo>
                  <a:lnTo>
                    <a:pt x="17540" y="10447"/>
                  </a:lnTo>
                  <a:lnTo>
                    <a:pt x="16664" y="10148"/>
                  </a:lnTo>
                  <a:lnTo>
                    <a:pt x="15788" y="9892"/>
                  </a:lnTo>
                  <a:lnTo>
                    <a:pt x="14976" y="9678"/>
                  </a:lnTo>
                  <a:lnTo>
                    <a:pt x="14228" y="9529"/>
                  </a:lnTo>
                  <a:lnTo>
                    <a:pt x="13609" y="9401"/>
                  </a:lnTo>
                  <a:lnTo>
                    <a:pt x="13139" y="9336"/>
                  </a:lnTo>
                  <a:lnTo>
                    <a:pt x="12712" y="9272"/>
                  </a:lnTo>
                  <a:lnTo>
                    <a:pt x="13224" y="9123"/>
                  </a:lnTo>
                  <a:lnTo>
                    <a:pt x="13822" y="8931"/>
                  </a:lnTo>
                  <a:lnTo>
                    <a:pt x="14549" y="8696"/>
                  </a:lnTo>
                  <a:lnTo>
                    <a:pt x="15403" y="8375"/>
                  </a:lnTo>
                  <a:lnTo>
                    <a:pt x="16322" y="7991"/>
                  </a:lnTo>
                  <a:lnTo>
                    <a:pt x="16792" y="7777"/>
                  </a:lnTo>
                  <a:lnTo>
                    <a:pt x="17262" y="7542"/>
                  </a:lnTo>
                  <a:lnTo>
                    <a:pt x="17732" y="7307"/>
                  </a:lnTo>
                  <a:lnTo>
                    <a:pt x="18181" y="7051"/>
                  </a:lnTo>
                  <a:lnTo>
                    <a:pt x="18608" y="6773"/>
                  </a:lnTo>
                  <a:lnTo>
                    <a:pt x="19014" y="6495"/>
                  </a:lnTo>
                  <a:lnTo>
                    <a:pt x="19398" y="6196"/>
                  </a:lnTo>
                  <a:lnTo>
                    <a:pt x="19740" y="5897"/>
                  </a:lnTo>
                  <a:lnTo>
                    <a:pt x="20039" y="5577"/>
                  </a:lnTo>
                  <a:lnTo>
                    <a:pt x="20295" y="5235"/>
                  </a:lnTo>
                  <a:lnTo>
                    <a:pt x="20402" y="5064"/>
                  </a:lnTo>
                  <a:lnTo>
                    <a:pt x="20509" y="4893"/>
                  </a:lnTo>
                  <a:lnTo>
                    <a:pt x="20595" y="4701"/>
                  </a:lnTo>
                  <a:lnTo>
                    <a:pt x="20659" y="4530"/>
                  </a:lnTo>
                  <a:lnTo>
                    <a:pt x="20701" y="4338"/>
                  </a:lnTo>
                  <a:lnTo>
                    <a:pt x="20744" y="4145"/>
                  </a:lnTo>
                  <a:lnTo>
                    <a:pt x="20765" y="3953"/>
                  </a:lnTo>
                  <a:lnTo>
                    <a:pt x="20765" y="3761"/>
                  </a:lnTo>
                  <a:lnTo>
                    <a:pt x="20744" y="3568"/>
                  </a:lnTo>
                  <a:lnTo>
                    <a:pt x="20701" y="3376"/>
                  </a:lnTo>
                  <a:lnTo>
                    <a:pt x="20637" y="3184"/>
                  </a:lnTo>
                  <a:lnTo>
                    <a:pt x="20573" y="2970"/>
                  </a:lnTo>
                  <a:lnTo>
                    <a:pt x="20466" y="2757"/>
                  </a:lnTo>
                  <a:lnTo>
                    <a:pt x="20338" y="2564"/>
                  </a:lnTo>
                  <a:lnTo>
                    <a:pt x="20189" y="2351"/>
                  </a:lnTo>
                  <a:lnTo>
                    <a:pt x="20018" y="2137"/>
                  </a:lnTo>
                  <a:lnTo>
                    <a:pt x="19825" y="1923"/>
                  </a:lnTo>
                  <a:lnTo>
                    <a:pt x="19612" y="1688"/>
                  </a:lnTo>
                  <a:lnTo>
                    <a:pt x="19377" y="1475"/>
                  </a:lnTo>
                  <a:lnTo>
                    <a:pt x="19099" y="1261"/>
                  </a:lnTo>
                  <a:lnTo>
                    <a:pt x="18821" y="1048"/>
                  </a:lnTo>
                  <a:lnTo>
                    <a:pt x="18522" y="855"/>
                  </a:lnTo>
                  <a:lnTo>
                    <a:pt x="18202" y="684"/>
                  </a:lnTo>
                  <a:lnTo>
                    <a:pt x="17903" y="535"/>
                  </a:lnTo>
                  <a:lnTo>
                    <a:pt x="17561" y="407"/>
                  </a:lnTo>
                  <a:lnTo>
                    <a:pt x="17241" y="279"/>
                  </a:lnTo>
                  <a:lnTo>
                    <a:pt x="16899" y="193"/>
                  </a:lnTo>
                  <a:lnTo>
                    <a:pt x="16557" y="129"/>
                  </a:lnTo>
                  <a:lnTo>
                    <a:pt x="16194" y="65"/>
                  </a:lnTo>
                  <a:lnTo>
                    <a:pt x="15831" y="22"/>
                  </a:lnTo>
                  <a:lnTo>
                    <a:pt x="15467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549;p60">
              <a:extLst>
                <a:ext uri="{FF2B5EF4-FFF2-40B4-BE49-F238E27FC236}">
                  <a16:creationId xmlns:a16="http://schemas.microsoft.com/office/drawing/2014/main" id="{2FAEBF84-D95D-7025-27BF-1F9B8D263F29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fill="none" extrusionOk="0">
                  <a:moveTo>
                    <a:pt x="1" y="6858"/>
                  </a:moveTo>
                  <a:lnTo>
                    <a:pt x="1" y="6858"/>
                  </a:lnTo>
                  <a:lnTo>
                    <a:pt x="577" y="6410"/>
                  </a:lnTo>
                  <a:lnTo>
                    <a:pt x="1240" y="5918"/>
                  </a:lnTo>
                  <a:lnTo>
                    <a:pt x="2137" y="5299"/>
                  </a:lnTo>
                  <a:lnTo>
                    <a:pt x="3226" y="4594"/>
                  </a:lnTo>
                  <a:lnTo>
                    <a:pt x="4465" y="3825"/>
                  </a:lnTo>
                  <a:lnTo>
                    <a:pt x="5128" y="3419"/>
                  </a:lnTo>
                  <a:lnTo>
                    <a:pt x="5833" y="3034"/>
                  </a:lnTo>
                  <a:lnTo>
                    <a:pt x="6538" y="2628"/>
                  </a:lnTo>
                  <a:lnTo>
                    <a:pt x="7285" y="2265"/>
                  </a:lnTo>
                  <a:lnTo>
                    <a:pt x="8054" y="1881"/>
                  </a:lnTo>
                  <a:lnTo>
                    <a:pt x="8824" y="1539"/>
                  </a:lnTo>
                  <a:lnTo>
                    <a:pt x="9614" y="1219"/>
                  </a:lnTo>
                  <a:lnTo>
                    <a:pt x="10404" y="919"/>
                  </a:lnTo>
                  <a:lnTo>
                    <a:pt x="11195" y="663"/>
                  </a:lnTo>
                  <a:lnTo>
                    <a:pt x="12007" y="428"/>
                  </a:lnTo>
                  <a:lnTo>
                    <a:pt x="12797" y="257"/>
                  </a:lnTo>
                  <a:lnTo>
                    <a:pt x="13566" y="108"/>
                  </a:lnTo>
                  <a:lnTo>
                    <a:pt x="13951" y="65"/>
                  </a:lnTo>
                  <a:lnTo>
                    <a:pt x="14335" y="22"/>
                  </a:lnTo>
                  <a:lnTo>
                    <a:pt x="14720" y="1"/>
                  </a:lnTo>
                  <a:lnTo>
                    <a:pt x="15104" y="1"/>
                  </a:lnTo>
                  <a:lnTo>
                    <a:pt x="15467" y="1"/>
                  </a:lnTo>
                  <a:lnTo>
                    <a:pt x="15831" y="22"/>
                  </a:lnTo>
                  <a:lnTo>
                    <a:pt x="16194" y="65"/>
                  </a:lnTo>
                  <a:lnTo>
                    <a:pt x="16557" y="129"/>
                  </a:lnTo>
                  <a:lnTo>
                    <a:pt x="16899" y="193"/>
                  </a:lnTo>
                  <a:lnTo>
                    <a:pt x="17241" y="279"/>
                  </a:lnTo>
                  <a:lnTo>
                    <a:pt x="17561" y="407"/>
                  </a:lnTo>
                  <a:lnTo>
                    <a:pt x="17903" y="535"/>
                  </a:lnTo>
                  <a:lnTo>
                    <a:pt x="18202" y="684"/>
                  </a:lnTo>
                  <a:lnTo>
                    <a:pt x="18522" y="855"/>
                  </a:lnTo>
                  <a:lnTo>
                    <a:pt x="18821" y="1048"/>
                  </a:lnTo>
                  <a:lnTo>
                    <a:pt x="19099" y="1261"/>
                  </a:lnTo>
                  <a:lnTo>
                    <a:pt x="19099" y="1261"/>
                  </a:lnTo>
                  <a:lnTo>
                    <a:pt x="19377" y="1475"/>
                  </a:lnTo>
                  <a:lnTo>
                    <a:pt x="19612" y="1688"/>
                  </a:lnTo>
                  <a:lnTo>
                    <a:pt x="19825" y="1923"/>
                  </a:lnTo>
                  <a:lnTo>
                    <a:pt x="20018" y="2137"/>
                  </a:lnTo>
                  <a:lnTo>
                    <a:pt x="20189" y="2351"/>
                  </a:lnTo>
                  <a:lnTo>
                    <a:pt x="20338" y="2564"/>
                  </a:lnTo>
                  <a:lnTo>
                    <a:pt x="20466" y="2757"/>
                  </a:lnTo>
                  <a:lnTo>
                    <a:pt x="20573" y="2970"/>
                  </a:lnTo>
                  <a:lnTo>
                    <a:pt x="20637" y="3184"/>
                  </a:lnTo>
                  <a:lnTo>
                    <a:pt x="20701" y="3376"/>
                  </a:lnTo>
                  <a:lnTo>
                    <a:pt x="20744" y="3568"/>
                  </a:lnTo>
                  <a:lnTo>
                    <a:pt x="20765" y="3761"/>
                  </a:lnTo>
                  <a:lnTo>
                    <a:pt x="20765" y="3953"/>
                  </a:lnTo>
                  <a:lnTo>
                    <a:pt x="20744" y="4145"/>
                  </a:lnTo>
                  <a:lnTo>
                    <a:pt x="20701" y="4338"/>
                  </a:lnTo>
                  <a:lnTo>
                    <a:pt x="20659" y="4530"/>
                  </a:lnTo>
                  <a:lnTo>
                    <a:pt x="20595" y="4701"/>
                  </a:lnTo>
                  <a:lnTo>
                    <a:pt x="20509" y="4893"/>
                  </a:lnTo>
                  <a:lnTo>
                    <a:pt x="20402" y="5064"/>
                  </a:lnTo>
                  <a:lnTo>
                    <a:pt x="20295" y="5235"/>
                  </a:lnTo>
                  <a:lnTo>
                    <a:pt x="20039" y="5577"/>
                  </a:lnTo>
                  <a:lnTo>
                    <a:pt x="19740" y="5897"/>
                  </a:lnTo>
                  <a:lnTo>
                    <a:pt x="19398" y="6196"/>
                  </a:lnTo>
                  <a:lnTo>
                    <a:pt x="19014" y="6495"/>
                  </a:lnTo>
                  <a:lnTo>
                    <a:pt x="18608" y="6773"/>
                  </a:lnTo>
                  <a:lnTo>
                    <a:pt x="18181" y="7051"/>
                  </a:lnTo>
                  <a:lnTo>
                    <a:pt x="17732" y="7307"/>
                  </a:lnTo>
                  <a:lnTo>
                    <a:pt x="17262" y="7542"/>
                  </a:lnTo>
                  <a:lnTo>
                    <a:pt x="16792" y="7777"/>
                  </a:lnTo>
                  <a:lnTo>
                    <a:pt x="16322" y="7991"/>
                  </a:lnTo>
                  <a:lnTo>
                    <a:pt x="15403" y="8375"/>
                  </a:lnTo>
                  <a:lnTo>
                    <a:pt x="14549" y="8696"/>
                  </a:lnTo>
                  <a:lnTo>
                    <a:pt x="13822" y="8931"/>
                  </a:lnTo>
                  <a:lnTo>
                    <a:pt x="13224" y="9123"/>
                  </a:lnTo>
                  <a:lnTo>
                    <a:pt x="12712" y="9272"/>
                  </a:lnTo>
                  <a:lnTo>
                    <a:pt x="12712" y="9272"/>
                  </a:lnTo>
                  <a:lnTo>
                    <a:pt x="13139" y="9336"/>
                  </a:lnTo>
                  <a:lnTo>
                    <a:pt x="13609" y="9401"/>
                  </a:lnTo>
                  <a:lnTo>
                    <a:pt x="14228" y="9529"/>
                  </a:lnTo>
                  <a:lnTo>
                    <a:pt x="14976" y="9678"/>
                  </a:lnTo>
                  <a:lnTo>
                    <a:pt x="15788" y="9892"/>
                  </a:lnTo>
                  <a:lnTo>
                    <a:pt x="16664" y="10148"/>
                  </a:lnTo>
                  <a:lnTo>
                    <a:pt x="17540" y="10447"/>
                  </a:lnTo>
                  <a:lnTo>
                    <a:pt x="17988" y="10618"/>
                  </a:lnTo>
                  <a:lnTo>
                    <a:pt x="18437" y="10789"/>
                  </a:lnTo>
                  <a:lnTo>
                    <a:pt x="18864" y="10981"/>
                  </a:lnTo>
                  <a:lnTo>
                    <a:pt x="19270" y="11195"/>
                  </a:lnTo>
                  <a:lnTo>
                    <a:pt x="19676" y="11430"/>
                  </a:lnTo>
                  <a:lnTo>
                    <a:pt x="20060" y="11665"/>
                  </a:lnTo>
                  <a:lnTo>
                    <a:pt x="20402" y="11921"/>
                  </a:lnTo>
                  <a:lnTo>
                    <a:pt x="20723" y="12199"/>
                  </a:lnTo>
                  <a:lnTo>
                    <a:pt x="21022" y="12477"/>
                  </a:lnTo>
                  <a:lnTo>
                    <a:pt x="21278" y="12776"/>
                  </a:lnTo>
                  <a:lnTo>
                    <a:pt x="21492" y="13096"/>
                  </a:lnTo>
                  <a:lnTo>
                    <a:pt x="21684" y="13438"/>
                  </a:lnTo>
                  <a:lnTo>
                    <a:pt x="21748" y="13630"/>
                  </a:lnTo>
                  <a:lnTo>
                    <a:pt x="21812" y="13801"/>
                  </a:lnTo>
                  <a:lnTo>
                    <a:pt x="21855" y="13994"/>
                  </a:lnTo>
                  <a:lnTo>
                    <a:pt x="21876" y="14186"/>
                  </a:lnTo>
                  <a:lnTo>
                    <a:pt x="21898" y="14378"/>
                  </a:lnTo>
                  <a:lnTo>
                    <a:pt x="21919" y="14570"/>
                  </a:lnTo>
                  <a:lnTo>
                    <a:pt x="21898" y="14763"/>
                  </a:lnTo>
                  <a:lnTo>
                    <a:pt x="21876" y="14976"/>
                  </a:lnTo>
                  <a:lnTo>
                    <a:pt x="21876" y="14976"/>
                  </a:lnTo>
                  <a:lnTo>
                    <a:pt x="21791" y="15382"/>
                  </a:lnTo>
                  <a:lnTo>
                    <a:pt x="21684" y="15745"/>
                  </a:lnTo>
                  <a:lnTo>
                    <a:pt x="21556" y="16087"/>
                  </a:lnTo>
                  <a:lnTo>
                    <a:pt x="21406" y="16408"/>
                  </a:lnTo>
                  <a:lnTo>
                    <a:pt x="21214" y="16685"/>
                  </a:lnTo>
                  <a:lnTo>
                    <a:pt x="21022" y="16942"/>
                  </a:lnTo>
                  <a:lnTo>
                    <a:pt x="20808" y="17155"/>
                  </a:lnTo>
                  <a:lnTo>
                    <a:pt x="20573" y="17348"/>
                  </a:lnTo>
                  <a:lnTo>
                    <a:pt x="20338" y="17540"/>
                  </a:lnTo>
                  <a:lnTo>
                    <a:pt x="20082" y="17689"/>
                  </a:lnTo>
                  <a:lnTo>
                    <a:pt x="19804" y="17818"/>
                  </a:lnTo>
                  <a:lnTo>
                    <a:pt x="19526" y="17924"/>
                  </a:lnTo>
                  <a:lnTo>
                    <a:pt x="19249" y="18010"/>
                  </a:lnTo>
                  <a:lnTo>
                    <a:pt x="18971" y="18095"/>
                  </a:lnTo>
                  <a:lnTo>
                    <a:pt x="18672" y="18159"/>
                  </a:lnTo>
                  <a:lnTo>
                    <a:pt x="18394" y="18202"/>
                  </a:lnTo>
                  <a:lnTo>
                    <a:pt x="17817" y="18245"/>
                  </a:lnTo>
                  <a:lnTo>
                    <a:pt x="17283" y="18266"/>
                  </a:lnTo>
                  <a:lnTo>
                    <a:pt x="16771" y="18245"/>
                  </a:lnTo>
                  <a:lnTo>
                    <a:pt x="16322" y="18202"/>
                  </a:lnTo>
                  <a:lnTo>
                    <a:pt x="15959" y="18159"/>
                  </a:lnTo>
                  <a:lnTo>
                    <a:pt x="15660" y="18117"/>
                  </a:lnTo>
                  <a:lnTo>
                    <a:pt x="15403" y="18053"/>
                  </a:lnTo>
                  <a:lnTo>
                    <a:pt x="15403" y="18053"/>
                  </a:lnTo>
                  <a:lnTo>
                    <a:pt x="15532" y="18245"/>
                  </a:lnTo>
                  <a:lnTo>
                    <a:pt x="15660" y="18437"/>
                  </a:lnTo>
                  <a:lnTo>
                    <a:pt x="15831" y="18715"/>
                  </a:lnTo>
                  <a:lnTo>
                    <a:pt x="16001" y="19057"/>
                  </a:lnTo>
                  <a:lnTo>
                    <a:pt x="16172" y="19441"/>
                  </a:lnTo>
                  <a:lnTo>
                    <a:pt x="16343" y="19868"/>
                  </a:lnTo>
                  <a:lnTo>
                    <a:pt x="16471" y="20338"/>
                  </a:lnTo>
                  <a:lnTo>
                    <a:pt x="16536" y="20573"/>
                  </a:lnTo>
                  <a:lnTo>
                    <a:pt x="16578" y="20808"/>
                  </a:lnTo>
                  <a:lnTo>
                    <a:pt x="16600" y="21065"/>
                  </a:lnTo>
                  <a:lnTo>
                    <a:pt x="16621" y="21321"/>
                  </a:lnTo>
                  <a:lnTo>
                    <a:pt x="16621" y="21556"/>
                  </a:lnTo>
                  <a:lnTo>
                    <a:pt x="16578" y="21812"/>
                  </a:lnTo>
                  <a:lnTo>
                    <a:pt x="16536" y="22069"/>
                  </a:lnTo>
                  <a:lnTo>
                    <a:pt x="16471" y="22304"/>
                  </a:lnTo>
                  <a:lnTo>
                    <a:pt x="16386" y="22560"/>
                  </a:lnTo>
                  <a:lnTo>
                    <a:pt x="16258" y="22795"/>
                  </a:lnTo>
                  <a:lnTo>
                    <a:pt x="16130" y="23030"/>
                  </a:lnTo>
                  <a:lnTo>
                    <a:pt x="15937" y="23244"/>
                  </a:lnTo>
                  <a:lnTo>
                    <a:pt x="15745" y="23479"/>
                  </a:lnTo>
                  <a:lnTo>
                    <a:pt x="15510" y="23671"/>
                  </a:lnTo>
                  <a:lnTo>
                    <a:pt x="15232" y="23885"/>
                  </a:lnTo>
                  <a:lnTo>
                    <a:pt x="14912" y="24077"/>
                  </a:lnTo>
                  <a:lnTo>
                    <a:pt x="14912" y="24077"/>
                  </a:lnTo>
                  <a:lnTo>
                    <a:pt x="14741" y="24162"/>
                  </a:lnTo>
                  <a:lnTo>
                    <a:pt x="14570" y="24226"/>
                  </a:lnTo>
                  <a:lnTo>
                    <a:pt x="14378" y="24269"/>
                  </a:lnTo>
                  <a:lnTo>
                    <a:pt x="14186" y="24312"/>
                  </a:lnTo>
                  <a:lnTo>
                    <a:pt x="13972" y="24355"/>
                  </a:lnTo>
                  <a:lnTo>
                    <a:pt x="13758" y="24376"/>
                  </a:lnTo>
                  <a:lnTo>
                    <a:pt x="13310" y="24355"/>
                  </a:lnTo>
                  <a:lnTo>
                    <a:pt x="12818" y="24312"/>
                  </a:lnTo>
                  <a:lnTo>
                    <a:pt x="12327" y="24226"/>
                  </a:lnTo>
                  <a:lnTo>
                    <a:pt x="11793" y="24098"/>
                  </a:lnTo>
                  <a:lnTo>
                    <a:pt x="11238" y="23927"/>
                  </a:lnTo>
                  <a:lnTo>
                    <a:pt x="10682" y="23735"/>
                  </a:lnTo>
                  <a:lnTo>
                    <a:pt x="10105" y="23522"/>
                  </a:lnTo>
                  <a:lnTo>
                    <a:pt x="9528" y="23265"/>
                  </a:lnTo>
                  <a:lnTo>
                    <a:pt x="8930" y="22987"/>
                  </a:lnTo>
                  <a:lnTo>
                    <a:pt x="8332" y="22710"/>
                  </a:lnTo>
                  <a:lnTo>
                    <a:pt x="7755" y="22411"/>
                  </a:lnTo>
                  <a:lnTo>
                    <a:pt x="6580" y="21748"/>
                  </a:lnTo>
                  <a:lnTo>
                    <a:pt x="5448" y="21086"/>
                  </a:lnTo>
                  <a:lnTo>
                    <a:pt x="4401" y="20424"/>
                  </a:lnTo>
                  <a:lnTo>
                    <a:pt x="3419" y="19783"/>
                  </a:lnTo>
                  <a:lnTo>
                    <a:pt x="2564" y="19206"/>
                  </a:lnTo>
                  <a:lnTo>
                    <a:pt x="1325" y="18330"/>
                  </a:lnTo>
                  <a:lnTo>
                    <a:pt x="876" y="179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550;p60">
              <a:extLst>
                <a:ext uri="{FF2B5EF4-FFF2-40B4-BE49-F238E27FC236}">
                  <a16:creationId xmlns:a16="http://schemas.microsoft.com/office/drawing/2014/main" id="{976484A5-03C1-A051-628A-6D399CBB60AF}"/>
                </a:ext>
              </a:extLst>
            </p:cNvPr>
            <p:cNvSpPr/>
            <p:nvPr/>
          </p:nvSpPr>
          <p:spPr>
            <a:xfrm>
              <a:off x="1521800" y="3357550"/>
              <a:ext cx="198175" cy="118600"/>
            </a:xfrm>
            <a:custGeom>
              <a:avLst/>
              <a:gdLst/>
              <a:ahLst/>
              <a:cxnLst/>
              <a:rect l="l" t="t" r="r" b="b"/>
              <a:pathLst>
                <a:path w="7927" h="4744" extrusionOk="0">
                  <a:moveTo>
                    <a:pt x="7392" y="1"/>
                  </a:moveTo>
                  <a:lnTo>
                    <a:pt x="7285" y="22"/>
                  </a:lnTo>
                  <a:lnTo>
                    <a:pt x="7200" y="65"/>
                  </a:lnTo>
                  <a:lnTo>
                    <a:pt x="7114" y="108"/>
                  </a:lnTo>
                  <a:lnTo>
                    <a:pt x="7050" y="172"/>
                  </a:lnTo>
                  <a:lnTo>
                    <a:pt x="6986" y="257"/>
                  </a:lnTo>
                  <a:lnTo>
                    <a:pt x="6965" y="343"/>
                  </a:lnTo>
                  <a:lnTo>
                    <a:pt x="6922" y="428"/>
                  </a:lnTo>
                  <a:lnTo>
                    <a:pt x="6922" y="535"/>
                  </a:lnTo>
                  <a:lnTo>
                    <a:pt x="6922" y="663"/>
                  </a:lnTo>
                  <a:lnTo>
                    <a:pt x="6922" y="984"/>
                  </a:lnTo>
                  <a:lnTo>
                    <a:pt x="6858" y="1411"/>
                  </a:lnTo>
                  <a:lnTo>
                    <a:pt x="6794" y="1667"/>
                  </a:lnTo>
                  <a:lnTo>
                    <a:pt x="6730" y="1924"/>
                  </a:lnTo>
                  <a:lnTo>
                    <a:pt x="6623" y="2180"/>
                  </a:lnTo>
                  <a:lnTo>
                    <a:pt x="6495" y="2436"/>
                  </a:lnTo>
                  <a:lnTo>
                    <a:pt x="6345" y="2693"/>
                  </a:lnTo>
                  <a:lnTo>
                    <a:pt x="6153" y="2949"/>
                  </a:lnTo>
                  <a:lnTo>
                    <a:pt x="5918" y="3163"/>
                  </a:lnTo>
                  <a:lnTo>
                    <a:pt x="5662" y="3376"/>
                  </a:lnTo>
                  <a:lnTo>
                    <a:pt x="5491" y="3462"/>
                  </a:lnTo>
                  <a:lnTo>
                    <a:pt x="5341" y="3526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86" y="3718"/>
                  </a:lnTo>
                  <a:lnTo>
                    <a:pt x="4572" y="3740"/>
                  </a:lnTo>
                  <a:lnTo>
                    <a:pt x="4380" y="3761"/>
                  </a:lnTo>
                  <a:lnTo>
                    <a:pt x="4188" y="3740"/>
                  </a:lnTo>
                  <a:lnTo>
                    <a:pt x="3995" y="3718"/>
                  </a:lnTo>
                  <a:lnTo>
                    <a:pt x="3803" y="3697"/>
                  </a:lnTo>
                  <a:lnTo>
                    <a:pt x="3611" y="3654"/>
                  </a:lnTo>
                  <a:lnTo>
                    <a:pt x="3440" y="3590"/>
                  </a:lnTo>
                  <a:lnTo>
                    <a:pt x="3077" y="3440"/>
                  </a:lnTo>
                  <a:lnTo>
                    <a:pt x="2756" y="3248"/>
                  </a:lnTo>
                  <a:lnTo>
                    <a:pt x="2436" y="3035"/>
                  </a:lnTo>
                  <a:lnTo>
                    <a:pt x="2137" y="2800"/>
                  </a:lnTo>
                  <a:lnTo>
                    <a:pt x="1881" y="2565"/>
                  </a:lnTo>
                  <a:lnTo>
                    <a:pt x="1646" y="2330"/>
                  </a:lnTo>
                  <a:lnTo>
                    <a:pt x="1261" y="1881"/>
                  </a:lnTo>
                  <a:lnTo>
                    <a:pt x="1005" y="1582"/>
                  </a:lnTo>
                  <a:lnTo>
                    <a:pt x="919" y="1454"/>
                  </a:lnTo>
                  <a:lnTo>
                    <a:pt x="855" y="1368"/>
                  </a:lnTo>
                  <a:lnTo>
                    <a:pt x="770" y="1304"/>
                  </a:lnTo>
                  <a:lnTo>
                    <a:pt x="706" y="1261"/>
                  </a:lnTo>
                  <a:lnTo>
                    <a:pt x="599" y="1240"/>
                  </a:lnTo>
                  <a:lnTo>
                    <a:pt x="513" y="1219"/>
                  </a:lnTo>
                  <a:lnTo>
                    <a:pt x="407" y="1240"/>
                  </a:lnTo>
                  <a:lnTo>
                    <a:pt x="321" y="1261"/>
                  </a:lnTo>
                  <a:lnTo>
                    <a:pt x="236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8"/>
                  </a:lnTo>
                  <a:lnTo>
                    <a:pt x="22" y="1625"/>
                  </a:lnTo>
                  <a:lnTo>
                    <a:pt x="1" y="1710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8"/>
                  </a:lnTo>
                  <a:lnTo>
                    <a:pt x="193" y="2137"/>
                  </a:lnTo>
                  <a:lnTo>
                    <a:pt x="449" y="2479"/>
                  </a:lnTo>
                  <a:lnTo>
                    <a:pt x="834" y="2906"/>
                  </a:lnTo>
                  <a:lnTo>
                    <a:pt x="1069" y="3163"/>
                  </a:lnTo>
                  <a:lnTo>
                    <a:pt x="1346" y="3419"/>
                  </a:lnTo>
                  <a:lnTo>
                    <a:pt x="1646" y="3654"/>
                  </a:lnTo>
                  <a:lnTo>
                    <a:pt x="1945" y="3910"/>
                  </a:lnTo>
                  <a:lnTo>
                    <a:pt x="2308" y="4124"/>
                  </a:lnTo>
                  <a:lnTo>
                    <a:pt x="2671" y="4338"/>
                  </a:lnTo>
                  <a:lnTo>
                    <a:pt x="3056" y="4509"/>
                  </a:lnTo>
                  <a:lnTo>
                    <a:pt x="3461" y="4637"/>
                  </a:lnTo>
                  <a:lnTo>
                    <a:pt x="3675" y="4680"/>
                  </a:lnTo>
                  <a:lnTo>
                    <a:pt x="3889" y="4722"/>
                  </a:lnTo>
                  <a:lnTo>
                    <a:pt x="4102" y="4744"/>
                  </a:lnTo>
                  <a:lnTo>
                    <a:pt x="4551" y="4744"/>
                  </a:lnTo>
                  <a:lnTo>
                    <a:pt x="4786" y="4722"/>
                  </a:lnTo>
                  <a:lnTo>
                    <a:pt x="5021" y="4680"/>
                  </a:lnTo>
                  <a:lnTo>
                    <a:pt x="5256" y="4615"/>
                  </a:lnTo>
                  <a:lnTo>
                    <a:pt x="5662" y="4466"/>
                  </a:lnTo>
                  <a:lnTo>
                    <a:pt x="6025" y="4295"/>
                  </a:lnTo>
                  <a:lnTo>
                    <a:pt x="6345" y="4103"/>
                  </a:lnTo>
                  <a:lnTo>
                    <a:pt x="6623" y="3868"/>
                  </a:lnTo>
                  <a:lnTo>
                    <a:pt x="6879" y="3611"/>
                  </a:lnTo>
                  <a:lnTo>
                    <a:pt x="7093" y="3334"/>
                  </a:lnTo>
                  <a:lnTo>
                    <a:pt x="7285" y="3035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6"/>
                  </a:lnTo>
                  <a:lnTo>
                    <a:pt x="7777" y="1817"/>
                  </a:lnTo>
                  <a:lnTo>
                    <a:pt x="7841" y="1518"/>
                  </a:lnTo>
                  <a:lnTo>
                    <a:pt x="7884" y="1219"/>
                  </a:lnTo>
                  <a:lnTo>
                    <a:pt x="7905" y="962"/>
                  </a:lnTo>
                  <a:lnTo>
                    <a:pt x="7926" y="706"/>
                  </a:lnTo>
                  <a:lnTo>
                    <a:pt x="7905" y="471"/>
                  </a:lnTo>
                  <a:lnTo>
                    <a:pt x="7905" y="386"/>
                  </a:lnTo>
                  <a:lnTo>
                    <a:pt x="7862" y="279"/>
                  </a:lnTo>
                  <a:lnTo>
                    <a:pt x="7819" y="215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4"/>
                  </a:lnTo>
                  <a:lnTo>
                    <a:pt x="7499" y="22"/>
                  </a:lnTo>
                  <a:lnTo>
                    <a:pt x="7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551;p60">
              <a:extLst>
                <a:ext uri="{FF2B5EF4-FFF2-40B4-BE49-F238E27FC236}">
                  <a16:creationId xmlns:a16="http://schemas.microsoft.com/office/drawing/2014/main" id="{9CD9C601-1CCF-3D1A-639C-D6918D3F7CD1}"/>
                </a:ext>
              </a:extLst>
            </p:cNvPr>
            <p:cNvSpPr/>
            <p:nvPr/>
          </p:nvSpPr>
          <p:spPr>
            <a:xfrm>
              <a:off x="1773875" y="3315375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71" y="0"/>
                  </a:moveTo>
                  <a:lnTo>
                    <a:pt x="7286" y="22"/>
                  </a:lnTo>
                  <a:lnTo>
                    <a:pt x="7179" y="43"/>
                  </a:lnTo>
                  <a:lnTo>
                    <a:pt x="7115" y="107"/>
                  </a:lnTo>
                  <a:lnTo>
                    <a:pt x="7029" y="171"/>
                  </a:lnTo>
                  <a:lnTo>
                    <a:pt x="6987" y="235"/>
                  </a:lnTo>
                  <a:lnTo>
                    <a:pt x="6944" y="321"/>
                  </a:lnTo>
                  <a:lnTo>
                    <a:pt x="6923" y="428"/>
                  </a:lnTo>
                  <a:lnTo>
                    <a:pt x="6901" y="513"/>
                  </a:lnTo>
                  <a:lnTo>
                    <a:pt x="6923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9" y="1902"/>
                  </a:lnTo>
                  <a:lnTo>
                    <a:pt x="6602" y="2179"/>
                  </a:lnTo>
                  <a:lnTo>
                    <a:pt x="6474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897" y="3162"/>
                  </a:lnTo>
                  <a:lnTo>
                    <a:pt x="5641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5" y="3696"/>
                  </a:lnTo>
                  <a:lnTo>
                    <a:pt x="4551" y="3739"/>
                  </a:lnTo>
                  <a:lnTo>
                    <a:pt x="4167" y="3739"/>
                  </a:lnTo>
                  <a:lnTo>
                    <a:pt x="3974" y="3717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9" y="3568"/>
                  </a:lnTo>
                  <a:lnTo>
                    <a:pt x="3077" y="3418"/>
                  </a:lnTo>
                  <a:lnTo>
                    <a:pt x="2735" y="3226"/>
                  </a:lnTo>
                  <a:lnTo>
                    <a:pt x="2415" y="3013"/>
                  </a:lnTo>
                  <a:lnTo>
                    <a:pt x="2137" y="2778"/>
                  </a:lnTo>
                  <a:lnTo>
                    <a:pt x="1860" y="2543"/>
                  </a:lnTo>
                  <a:lnTo>
                    <a:pt x="1625" y="2308"/>
                  </a:lnTo>
                  <a:lnTo>
                    <a:pt x="1240" y="1880"/>
                  </a:lnTo>
                  <a:lnTo>
                    <a:pt x="98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70" y="1303"/>
                  </a:lnTo>
                  <a:lnTo>
                    <a:pt x="685" y="1239"/>
                  </a:lnTo>
                  <a:lnTo>
                    <a:pt x="599" y="1218"/>
                  </a:lnTo>
                  <a:lnTo>
                    <a:pt x="407" y="1218"/>
                  </a:lnTo>
                  <a:lnTo>
                    <a:pt x="300" y="1239"/>
                  </a:lnTo>
                  <a:lnTo>
                    <a:pt x="215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1" y="1603"/>
                  </a:lnTo>
                  <a:lnTo>
                    <a:pt x="1" y="1688"/>
                  </a:lnTo>
                  <a:lnTo>
                    <a:pt x="1" y="1795"/>
                  </a:lnTo>
                  <a:lnTo>
                    <a:pt x="22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28" y="2457"/>
                  </a:lnTo>
                  <a:lnTo>
                    <a:pt x="813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5" y="3653"/>
                  </a:lnTo>
                  <a:lnTo>
                    <a:pt x="1945" y="3888"/>
                  </a:lnTo>
                  <a:lnTo>
                    <a:pt x="2287" y="4123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79"/>
                  </a:lnTo>
                  <a:lnTo>
                    <a:pt x="3868" y="4700"/>
                  </a:lnTo>
                  <a:lnTo>
                    <a:pt x="4103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5" y="4700"/>
                  </a:lnTo>
                  <a:lnTo>
                    <a:pt x="5000" y="4657"/>
                  </a:lnTo>
                  <a:lnTo>
                    <a:pt x="5235" y="4615"/>
                  </a:lnTo>
                  <a:lnTo>
                    <a:pt x="5641" y="4465"/>
                  </a:lnTo>
                  <a:lnTo>
                    <a:pt x="6004" y="4294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63" y="2414"/>
                  </a:lnTo>
                  <a:lnTo>
                    <a:pt x="7670" y="2115"/>
                  </a:lnTo>
                  <a:lnTo>
                    <a:pt x="7756" y="1795"/>
                  </a:lnTo>
                  <a:lnTo>
                    <a:pt x="7820" y="1496"/>
                  </a:lnTo>
                  <a:lnTo>
                    <a:pt x="7863" y="1218"/>
                  </a:lnTo>
                  <a:lnTo>
                    <a:pt x="7884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4" y="363"/>
                  </a:lnTo>
                  <a:lnTo>
                    <a:pt x="7841" y="278"/>
                  </a:lnTo>
                  <a:lnTo>
                    <a:pt x="7798" y="193"/>
                  </a:lnTo>
                  <a:lnTo>
                    <a:pt x="7734" y="128"/>
                  </a:lnTo>
                  <a:lnTo>
                    <a:pt x="7670" y="64"/>
                  </a:lnTo>
                  <a:lnTo>
                    <a:pt x="7563" y="22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552;p60">
              <a:extLst>
                <a:ext uri="{FF2B5EF4-FFF2-40B4-BE49-F238E27FC236}">
                  <a16:creationId xmlns:a16="http://schemas.microsoft.com/office/drawing/2014/main" id="{A665D7DC-381B-748F-FF57-E2BBBCE49B4F}"/>
                </a:ext>
              </a:extLst>
            </p:cNvPr>
            <p:cNvSpPr/>
            <p:nvPr/>
          </p:nvSpPr>
          <p:spPr>
            <a:xfrm>
              <a:off x="2025425" y="3272650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93" y="0"/>
                  </a:moveTo>
                  <a:lnTo>
                    <a:pt x="7286" y="22"/>
                  </a:lnTo>
                  <a:lnTo>
                    <a:pt x="7200" y="64"/>
                  </a:lnTo>
                  <a:lnTo>
                    <a:pt x="7115" y="107"/>
                  </a:lnTo>
                  <a:lnTo>
                    <a:pt x="7051" y="171"/>
                  </a:lnTo>
                  <a:lnTo>
                    <a:pt x="6987" y="257"/>
                  </a:lnTo>
                  <a:lnTo>
                    <a:pt x="6944" y="342"/>
                  </a:lnTo>
                  <a:lnTo>
                    <a:pt x="6923" y="428"/>
                  </a:lnTo>
                  <a:lnTo>
                    <a:pt x="6923" y="534"/>
                  </a:lnTo>
                  <a:lnTo>
                    <a:pt x="6923" y="663"/>
                  </a:lnTo>
                  <a:lnTo>
                    <a:pt x="6901" y="983"/>
                  </a:lnTo>
                  <a:lnTo>
                    <a:pt x="6837" y="1410"/>
                  </a:lnTo>
                  <a:lnTo>
                    <a:pt x="6794" y="1667"/>
                  </a:lnTo>
                  <a:lnTo>
                    <a:pt x="6709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48"/>
                  </a:lnTo>
                  <a:lnTo>
                    <a:pt x="5918" y="3162"/>
                  </a:lnTo>
                  <a:lnTo>
                    <a:pt x="5641" y="3376"/>
                  </a:lnTo>
                  <a:lnTo>
                    <a:pt x="5491" y="3461"/>
                  </a:lnTo>
                  <a:lnTo>
                    <a:pt x="5320" y="3525"/>
                  </a:lnTo>
                  <a:lnTo>
                    <a:pt x="5149" y="3611"/>
                  </a:lnTo>
                  <a:lnTo>
                    <a:pt x="4979" y="3675"/>
                  </a:lnTo>
                  <a:lnTo>
                    <a:pt x="4765" y="3717"/>
                  </a:lnTo>
                  <a:lnTo>
                    <a:pt x="4573" y="3739"/>
                  </a:lnTo>
                  <a:lnTo>
                    <a:pt x="4380" y="3760"/>
                  </a:lnTo>
                  <a:lnTo>
                    <a:pt x="4167" y="3760"/>
                  </a:lnTo>
                  <a:lnTo>
                    <a:pt x="3974" y="3739"/>
                  </a:lnTo>
                  <a:lnTo>
                    <a:pt x="3804" y="3696"/>
                  </a:lnTo>
                  <a:lnTo>
                    <a:pt x="3611" y="3653"/>
                  </a:lnTo>
                  <a:lnTo>
                    <a:pt x="3419" y="3589"/>
                  </a:lnTo>
                  <a:lnTo>
                    <a:pt x="3077" y="3440"/>
                  </a:lnTo>
                  <a:lnTo>
                    <a:pt x="2735" y="3247"/>
                  </a:lnTo>
                  <a:lnTo>
                    <a:pt x="2415" y="3034"/>
                  </a:lnTo>
                  <a:lnTo>
                    <a:pt x="2137" y="2799"/>
                  </a:lnTo>
                  <a:lnTo>
                    <a:pt x="1860" y="2564"/>
                  </a:lnTo>
                  <a:lnTo>
                    <a:pt x="1625" y="2329"/>
                  </a:lnTo>
                  <a:lnTo>
                    <a:pt x="1240" y="1880"/>
                  </a:lnTo>
                  <a:lnTo>
                    <a:pt x="1005" y="1581"/>
                  </a:lnTo>
                  <a:lnTo>
                    <a:pt x="898" y="1453"/>
                  </a:lnTo>
                  <a:lnTo>
                    <a:pt x="855" y="1368"/>
                  </a:lnTo>
                  <a:lnTo>
                    <a:pt x="770" y="1303"/>
                  </a:lnTo>
                  <a:lnTo>
                    <a:pt x="685" y="1261"/>
                  </a:lnTo>
                  <a:lnTo>
                    <a:pt x="599" y="1239"/>
                  </a:lnTo>
                  <a:lnTo>
                    <a:pt x="492" y="1218"/>
                  </a:lnTo>
                  <a:lnTo>
                    <a:pt x="407" y="1239"/>
                  </a:lnTo>
                  <a:lnTo>
                    <a:pt x="321" y="1261"/>
                  </a:lnTo>
                  <a:lnTo>
                    <a:pt x="236" y="1303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22" y="1624"/>
                  </a:lnTo>
                  <a:lnTo>
                    <a:pt x="1" y="1709"/>
                  </a:lnTo>
                  <a:lnTo>
                    <a:pt x="1" y="1795"/>
                  </a:lnTo>
                  <a:lnTo>
                    <a:pt x="44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50" y="2478"/>
                  </a:lnTo>
                  <a:lnTo>
                    <a:pt x="834" y="2906"/>
                  </a:lnTo>
                  <a:lnTo>
                    <a:pt x="1069" y="3162"/>
                  </a:lnTo>
                  <a:lnTo>
                    <a:pt x="1325" y="3418"/>
                  </a:lnTo>
                  <a:lnTo>
                    <a:pt x="1625" y="3653"/>
                  </a:lnTo>
                  <a:lnTo>
                    <a:pt x="1945" y="3910"/>
                  </a:lnTo>
                  <a:lnTo>
                    <a:pt x="2287" y="4123"/>
                  </a:lnTo>
                  <a:lnTo>
                    <a:pt x="2650" y="4337"/>
                  </a:lnTo>
                  <a:lnTo>
                    <a:pt x="3056" y="4508"/>
                  </a:lnTo>
                  <a:lnTo>
                    <a:pt x="3462" y="4636"/>
                  </a:lnTo>
                  <a:lnTo>
                    <a:pt x="3675" y="4679"/>
                  </a:lnTo>
                  <a:lnTo>
                    <a:pt x="3889" y="4722"/>
                  </a:lnTo>
                  <a:lnTo>
                    <a:pt x="4103" y="4743"/>
                  </a:lnTo>
                  <a:lnTo>
                    <a:pt x="4551" y="4743"/>
                  </a:lnTo>
                  <a:lnTo>
                    <a:pt x="4765" y="4722"/>
                  </a:lnTo>
                  <a:lnTo>
                    <a:pt x="5000" y="4679"/>
                  </a:lnTo>
                  <a:lnTo>
                    <a:pt x="5235" y="4615"/>
                  </a:lnTo>
                  <a:lnTo>
                    <a:pt x="5641" y="4487"/>
                  </a:lnTo>
                  <a:lnTo>
                    <a:pt x="6004" y="4294"/>
                  </a:lnTo>
                  <a:lnTo>
                    <a:pt x="6324" y="4102"/>
                  </a:lnTo>
                  <a:lnTo>
                    <a:pt x="6623" y="3867"/>
                  </a:lnTo>
                  <a:lnTo>
                    <a:pt x="6880" y="3611"/>
                  </a:lnTo>
                  <a:lnTo>
                    <a:pt x="7093" y="3333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85" y="2436"/>
                  </a:lnTo>
                  <a:lnTo>
                    <a:pt x="7692" y="2115"/>
                  </a:lnTo>
                  <a:lnTo>
                    <a:pt x="7777" y="1816"/>
                  </a:lnTo>
                  <a:lnTo>
                    <a:pt x="7841" y="1517"/>
                  </a:lnTo>
                  <a:lnTo>
                    <a:pt x="7884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4" y="385"/>
                  </a:lnTo>
                  <a:lnTo>
                    <a:pt x="7863" y="278"/>
                  </a:lnTo>
                  <a:lnTo>
                    <a:pt x="7798" y="214"/>
                  </a:lnTo>
                  <a:lnTo>
                    <a:pt x="7734" y="128"/>
                  </a:lnTo>
                  <a:lnTo>
                    <a:pt x="7670" y="86"/>
                  </a:lnTo>
                  <a:lnTo>
                    <a:pt x="7585" y="43"/>
                  </a:lnTo>
                  <a:lnTo>
                    <a:pt x="7478" y="22"/>
                  </a:lnTo>
                  <a:lnTo>
                    <a:pt x="739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553;p60">
              <a:extLst>
                <a:ext uri="{FF2B5EF4-FFF2-40B4-BE49-F238E27FC236}">
                  <a16:creationId xmlns:a16="http://schemas.microsoft.com/office/drawing/2014/main" id="{77FEE84C-5241-A50B-CE36-0495F2B32823}"/>
                </a:ext>
              </a:extLst>
            </p:cNvPr>
            <p:cNvSpPr/>
            <p:nvPr/>
          </p:nvSpPr>
          <p:spPr>
            <a:xfrm>
              <a:off x="1804325" y="3582400"/>
              <a:ext cx="197625" cy="118075"/>
            </a:xfrm>
            <a:custGeom>
              <a:avLst/>
              <a:gdLst/>
              <a:ahLst/>
              <a:cxnLst/>
              <a:rect l="l" t="t" r="r" b="b"/>
              <a:pathLst>
                <a:path w="7905" h="4723" extrusionOk="0">
                  <a:moveTo>
                    <a:pt x="7264" y="1"/>
                  </a:moveTo>
                  <a:lnTo>
                    <a:pt x="7179" y="44"/>
                  </a:lnTo>
                  <a:lnTo>
                    <a:pt x="7093" y="86"/>
                  </a:lnTo>
                  <a:lnTo>
                    <a:pt x="7029" y="150"/>
                  </a:lnTo>
                  <a:lnTo>
                    <a:pt x="6986" y="236"/>
                  </a:lnTo>
                  <a:lnTo>
                    <a:pt x="6944" y="321"/>
                  </a:lnTo>
                  <a:lnTo>
                    <a:pt x="6901" y="407"/>
                  </a:lnTo>
                  <a:lnTo>
                    <a:pt x="6901" y="514"/>
                  </a:lnTo>
                  <a:lnTo>
                    <a:pt x="6901" y="642"/>
                  </a:lnTo>
                  <a:lnTo>
                    <a:pt x="6901" y="962"/>
                  </a:lnTo>
                  <a:lnTo>
                    <a:pt x="6837" y="1389"/>
                  </a:lnTo>
                  <a:lnTo>
                    <a:pt x="6773" y="1646"/>
                  </a:lnTo>
                  <a:lnTo>
                    <a:pt x="6709" y="1902"/>
                  </a:lnTo>
                  <a:lnTo>
                    <a:pt x="6602" y="2159"/>
                  </a:lnTo>
                  <a:lnTo>
                    <a:pt x="6474" y="2436"/>
                  </a:lnTo>
                  <a:lnTo>
                    <a:pt x="6324" y="2693"/>
                  </a:lnTo>
                  <a:lnTo>
                    <a:pt x="6132" y="2928"/>
                  </a:lnTo>
                  <a:lnTo>
                    <a:pt x="5897" y="3141"/>
                  </a:lnTo>
                  <a:lnTo>
                    <a:pt x="5640" y="3355"/>
                  </a:lnTo>
                  <a:lnTo>
                    <a:pt x="5491" y="3440"/>
                  </a:lnTo>
                  <a:lnTo>
                    <a:pt x="5320" y="3526"/>
                  </a:lnTo>
                  <a:lnTo>
                    <a:pt x="5149" y="3590"/>
                  </a:lnTo>
                  <a:lnTo>
                    <a:pt x="4957" y="3654"/>
                  </a:lnTo>
                  <a:lnTo>
                    <a:pt x="4765" y="3697"/>
                  </a:lnTo>
                  <a:lnTo>
                    <a:pt x="4551" y="3718"/>
                  </a:lnTo>
                  <a:lnTo>
                    <a:pt x="4359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590" y="3633"/>
                  </a:lnTo>
                  <a:lnTo>
                    <a:pt x="3419" y="3568"/>
                  </a:lnTo>
                  <a:lnTo>
                    <a:pt x="3056" y="3419"/>
                  </a:lnTo>
                  <a:lnTo>
                    <a:pt x="2735" y="3227"/>
                  </a:lnTo>
                  <a:lnTo>
                    <a:pt x="2415" y="3013"/>
                  </a:lnTo>
                  <a:lnTo>
                    <a:pt x="2116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40" y="1881"/>
                  </a:lnTo>
                  <a:lnTo>
                    <a:pt x="983" y="1560"/>
                  </a:lnTo>
                  <a:lnTo>
                    <a:pt x="898" y="1432"/>
                  </a:lnTo>
                  <a:lnTo>
                    <a:pt x="834" y="1347"/>
                  </a:lnTo>
                  <a:lnTo>
                    <a:pt x="770" y="1283"/>
                  </a:lnTo>
                  <a:lnTo>
                    <a:pt x="684" y="1240"/>
                  </a:lnTo>
                  <a:lnTo>
                    <a:pt x="577" y="1219"/>
                  </a:lnTo>
                  <a:lnTo>
                    <a:pt x="492" y="1197"/>
                  </a:lnTo>
                  <a:lnTo>
                    <a:pt x="407" y="1219"/>
                  </a:lnTo>
                  <a:lnTo>
                    <a:pt x="300" y="1240"/>
                  </a:lnTo>
                  <a:lnTo>
                    <a:pt x="214" y="1283"/>
                  </a:lnTo>
                  <a:lnTo>
                    <a:pt x="129" y="1347"/>
                  </a:lnTo>
                  <a:lnTo>
                    <a:pt x="65" y="1432"/>
                  </a:lnTo>
                  <a:lnTo>
                    <a:pt x="22" y="1518"/>
                  </a:lnTo>
                  <a:lnTo>
                    <a:pt x="1" y="1603"/>
                  </a:lnTo>
                  <a:lnTo>
                    <a:pt x="1" y="1689"/>
                  </a:lnTo>
                  <a:lnTo>
                    <a:pt x="1" y="1795"/>
                  </a:lnTo>
                  <a:lnTo>
                    <a:pt x="22" y="1881"/>
                  </a:lnTo>
                  <a:lnTo>
                    <a:pt x="65" y="1966"/>
                  </a:lnTo>
                  <a:lnTo>
                    <a:pt x="172" y="2116"/>
                  </a:lnTo>
                  <a:lnTo>
                    <a:pt x="428" y="2458"/>
                  </a:lnTo>
                  <a:lnTo>
                    <a:pt x="812" y="2906"/>
                  </a:lnTo>
                  <a:lnTo>
                    <a:pt x="1047" y="3141"/>
                  </a:lnTo>
                  <a:lnTo>
                    <a:pt x="1325" y="3398"/>
                  </a:lnTo>
                  <a:lnTo>
                    <a:pt x="1624" y="3654"/>
                  </a:lnTo>
                  <a:lnTo>
                    <a:pt x="1945" y="3889"/>
                  </a:lnTo>
                  <a:lnTo>
                    <a:pt x="2286" y="4124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58"/>
                  </a:lnTo>
                  <a:lnTo>
                    <a:pt x="3867" y="4701"/>
                  </a:lnTo>
                  <a:lnTo>
                    <a:pt x="4081" y="4722"/>
                  </a:lnTo>
                  <a:lnTo>
                    <a:pt x="4530" y="4722"/>
                  </a:lnTo>
                  <a:lnTo>
                    <a:pt x="4765" y="4701"/>
                  </a:lnTo>
                  <a:lnTo>
                    <a:pt x="5000" y="4658"/>
                  </a:lnTo>
                  <a:lnTo>
                    <a:pt x="5235" y="4594"/>
                  </a:lnTo>
                  <a:lnTo>
                    <a:pt x="5640" y="4466"/>
                  </a:lnTo>
                  <a:lnTo>
                    <a:pt x="6004" y="4273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90"/>
                  </a:lnTo>
                  <a:lnTo>
                    <a:pt x="7072" y="3312"/>
                  </a:lnTo>
                  <a:lnTo>
                    <a:pt x="7264" y="3013"/>
                  </a:lnTo>
                  <a:lnTo>
                    <a:pt x="7435" y="2714"/>
                  </a:lnTo>
                  <a:lnTo>
                    <a:pt x="7563" y="2415"/>
                  </a:lnTo>
                  <a:lnTo>
                    <a:pt x="7670" y="2094"/>
                  </a:lnTo>
                  <a:lnTo>
                    <a:pt x="7755" y="1795"/>
                  </a:lnTo>
                  <a:lnTo>
                    <a:pt x="7819" y="1496"/>
                  </a:lnTo>
                  <a:lnTo>
                    <a:pt x="7862" y="1219"/>
                  </a:lnTo>
                  <a:lnTo>
                    <a:pt x="7884" y="941"/>
                  </a:lnTo>
                  <a:lnTo>
                    <a:pt x="7905" y="684"/>
                  </a:lnTo>
                  <a:lnTo>
                    <a:pt x="7884" y="449"/>
                  </a:lnTo>
                  <a:lnTo>
                    <a:pt x="7884" y="364"/>
                  </a:lnTo>
                  <a:lnTo>
                    <a:pt x="7841" y="279"/>
                  </a:lnTo>
                  <a:lnTo>
                    <a:pt x="7798" y="193"/>
                  </a:lnTo>
                  <a:lnTo>
                    <a:pt x="7734" y="108"/>
                  </a:lnTo>
                  <a:lnTo>
                    <a:pt x="7649" y="65"/>
                  </a:lnTo>
                  <a:lnTo>
                    <a:pt x="7563" y="22"/>
                  </a:lnTo>
                  <a:lnTo>
                    <a:pt x="74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554;p60">
              <a:extLst>
                <a:ext uri="{FF2B5EF4-FFF2-40B4-BE49-F238E27FC236}">
                  <a16:creationId xmlns:a16="http://schemas.microsoft.com/office/drawing/2014/main" id="{9BBA7996-DE00-1AD3-D72E-7F2AFC8EFA43}"/>
                </a:ext>
              </a:extLst>
            </p:cNvPr>
            <p:cNvSpPr/>
            <p:nvPr/>
          </p:nvSpPr>
          <p:spPr>
            <a:xfrm>
              <a:off x="1649450" y="3467050"/>
              <a:ext cx="197625" cy="118600"/>
            </a:xfrm>
            <a:custGeom>
              <a:avLst/>
              <a:gdLst/>
              <a:ahLst/>
              <a:cxnLst/>
              <a:rect l="l" t="t" r="r" b="b"/>
              <a:pathLst>
                <a:path w="7905" h="4744" extrusionOk="0">
                  <a:moveTo>
                    <a:pt x="7371" y="0"/>
                  </a:moveTo>
                  <a:lnTo>
                    <a:pt x="7285" y="22"/>
                  </a:lnTo>
                  <a:lnTo>
                    <a:pt x="7200" y="43"/>
                  </a:lnTo>
                  <a:lnTo>
                    <a:pt x="7114" y="86"/>
                  </a:lnTo>
                  <a:lnTo>
                    <a:pt x="7050" y="150"/>
                  </a:lnTo>
                  <a:lnTo>
                    <a:pt x="6986" y="235"/>
                  </a:lnTo>
                  <a:lnTo>
                    <a:pt x="6943" y="321"/>
                  </a:lnTo>
                  <a:lnTo>
                    <a:pt x="6922" y="406"/>
                  </a:lnTo>
                  <a:lnTo>
                    <a:pt x="6922" y="513"/>
                  </a:lnTo>
                  <a:lnTo>
                    <a:pt x="6922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8" y="1902"/>
                  </a:lnTo>
                  <a:lnTo>
                    <a:pt x="6623" y="2158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918" y="3162"/>
                  </a:lnTo>
                  <a:lnTo>
                    <a:pt x="5640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4" y="3696"/>
                  </a:lnTo>
                  <a:lnTo>
                    <a:pt x="4572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8" y="3568"/>
                  </a:lnTo>
                  <a:lnTo>
                    <a:pt x="3077" y="3419"/>
                  </a:lnTo>
                  <a:lnTo>
                    <a:pt x="2735" y="3226"/>
                  </a:lnTo>
                  <a:lnTo>
                    <a:pt x="2414" y="3013"/>
                  </a:lnTo>
                  <a:lnTo>
                    <a:pt x="2137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39" y="1880"/>
                  </a:lnTo>
                  <a:lnTo>
                    <a:pt x="100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69" y="1282"/>
                  </a:lnTo>
                  <a:lnTo>
                    <a:pt x="684" y="1239"/>
                  </a:lnTo>
                  <a:lnTo>
                    <a:pt x="599" y="1218"/>
                  </a:lnTo>
                  <a:lnTo>
                    <a:pt x="406" y="1218"/>
                  </a:lnTo>
                  <a:lnTo>
                    <a:pt x="321" y="1239"/>
                  </a:lnTo>
                  <a:lnTo>
                    <a:pt x="214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0" y="1603"/>
                  </a:lnTo>
                  <a:lnTo>
                    <a:pt x="0" y="1688"/>
                  </a:lnTo>
                  <a:lnTo>
                    <a:pt x="0" y="1795"/>
                  </a:lnTo>
                  <a:lnTo>
                    <a:pt x="43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49" y="2457"/>
                  </a:lnTo>
                  <a:lnTo>
                    <a:pt x="834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4" y="3653"/>
                  </a:lnTo>
                  <a:lnTo>
                    <a:pt x="1944" y="3888"/>
                  </a:lnTo>
                  <a:lnTo>
                    <a:pt x="2286" y="4123"/>
                  </a:lnTo>
                  <a:lnTo>
                    <a:pt x="2649" y="4316"/>
                  </a:lnTo>
                  <a:lnTo>
                    <a:pt x="3034" y="4487"/>
                  </a:lnTo>
                  <a:lnTo>
                    <a:pt x="3461" y="4615"/>
                  </a:lnTo>
                  <a:lnTo>
                    <a:pt x="3653" y="4658"/>
                  </a:lnTo>
                  <a:lnTo>
                    <a:pt x="3867" y="4700"/>
                  </a:lnTo>
                  <a:lnTo>
                    <a:pt x="4102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4" y="4700"/>
                  </a:lnTo>
                  <a:lnTo>
                    <a:pt x="4999" y="4658"/>
                  </a:lnTo>
                  <a:lnTo>
                    <a:pt x="5234" y="4593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5" y="3013"/>
                  </a:lnTo>
                  <a:lnTo>
                    <a:pt x="7435" y="2714"/>
                  </a:lnTo>
                  <a:lnTo>
                    <a:pt x="7563" y="2414"/>
                  </a:lnTo>
                  <a:lnTo>
                    <a:pt x="7691" y="2115"/>
                  </a:lnTo>
                  <a:lnTo>
                    <a:pt x="7776" y="1795"/>
                  </a:lnTo>
                  <a:lnTo>
                    <a:pt x="7819" y="1496"/>
                  </a:lnTo>
                  <a:lnTo>
                    <a:pt x="7862" y="1218"/>
                  </a:lnTo>
                  <a:lnTo>
                    <a:pt x="7905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34" y="129"/>
                  </a:lnTo>
                  <a:lnTo>
                    <a:pt x="7670" y="65"/>
                  </a:lnTo>
                  <a:lnTo>
                    <a:pt x="7584" y="22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555;p60">
              <a:extLst>
                <a:ext uri="{FF2B5EF4-FFF2-40B4-BE49-F238E27FC236}">
                  <a16:creationId xmlns:a16="http://schemas.microsoft.com/office/drawing/2014/main" id="{A8C93F04-8FEB-21F1-6E37-4F95C6B86F5F}"/>
                </a:ext>
              </a:extLst>
            </p:cNvPr>
            <p:cNvSpPr/>
            <p:nvPr/>
          </p:nvSpPr>
          <p:spPr>
            <a:xfrm>
              <a:off x="1901000" y="3424325"/>
              <a:ext cx="197625" cy="118575"/>
            </a:xfrm>
            <a:custGeom>
              <a:avLst/>
              <a:gdLst/>
              <a:ahLst/>
              <a:cxnLst/>
              <a:rect l="l" t="t" r="r" b="b"/>
              <a:pathLst>
                <a:path w="7905" h="4743" extrusionOk="0">
                  <a:moveTo>
                    <a:pt x="7392" y="0"/>
                  </a:moveTo>
                  <a:lnTo>
                    <a:pt x="7285" y="22"/>
                  </a:lnTo>
                  <a:lnTo>
                    <a:pt x="7200" y="64"/>
                  </a:lnTo>
                  <a:lnTo>
                    <a:pt x="7114" y="107"/>
                  </a:lnTo>
                  <a:lnTo>
                    <a:pt x="7050" y="171"/>
                  </a:lnTo>
                  <a:lnTo>
                    <a:pt x="6986" y="257"/>
                  </a:lnTo>
                  <a:lnTo>
                    <a:pt x="6943" y="342"/>
                  </a:lnTo>
                  <a:lnTo>
                    <a:pt x="6922" y="428"/>
                  </a:lnTo>
                  <a:lnTo>
                    <a:pt x="6922" y="534"/>
                  </a:lnTo>
                  <a:lnTo>
                    <a:pt x="6922" y="663"/>
                  </a:lnTo>
                  <a:lnTo>
                    <a:pt x="6901" y="983"/>
                  </a:lnTo>
                  <a:lnTo>
                    <a:pt x="6858" y="1410"/>
                  </a:lnTo>
                  <a:lnTo>
                    <a:pt x="6794" y="1667"/>
                  </a:lnTo>
                  <a:lnTo>
                    <a:pt x="6730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45" y="2692"/>
                  </a:lnTo>
                  <a:lnTo>
                    <a:pt x="6153" y="2948"/>
                  </a:lnTo>
                  <a:lnTo>
                    <a:pt x="5918" y="3162"/>
                  </a:lnTo>
                  <a:lnTo>
                    <a:pt x="5640" y="3376"/>
                  </a:lnTo>
                  <a:lnTo>
                    <a:pt x="5491" y="3461"/>
                  </a:lnTo>
                  <a:lnTo>
                    <a:pt x="5341" y="3525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64" y="3718"/>
                  </a:lnTo>
                  <a:lnTo>
                    <a:pt x="4572" y="3739"/>
                  </a:lnTo>
                  <a:lnTo>
                    <a:pt x="4380" y="3760"/>
                  </a:lnTo>
                  <a:lnTo>
                    <a:pt x="4187" y="3739"/>
                  </a:lnTo>
                  <a:lnTo>
                    <a:pt x="3995" y="3718"/>
                  </a:lnTo>
                  <a:lnTo>
                    <a:pt x="3803" y="3696"/>
                  </a:lnTo>
                  <a:lnTo>
                    <a:pt x="3611" y="3632"/>
                  </a:lnTo>
                  <a:lnTo>
                    <a:pt x="3440" y="3589"/>
                  </a:lnTo>
                  <a:lnTo>
                    <a:pt x="3077" y="3418"/>
                  </a:lnTo>
                  <a:lnTo>
                    <a:pt x="2735" y="3248"/>
                  </a:lnTo>
                  <a:lnTo>
                    <a:pt x="2436" y="3034"/>
                  </a:lnTo>
                  <a:lnTo>
                    <a:pt x="2137" y="2799"/>
                  </a:lnTo>
                  <a:lnTo>
                    <a:pt x="1880" y="2564"/>
                  </a:lnTo>
                  <a:lnTo>
                    <a:pt x="1645" y="2329"/>
                  </a:lnTo>
                  <a:lnTo>
                    <a:pt x="1261" y="1880"/>
                  </a:lnTo>
                  <a:lnTo>
                    <a:pt x="1004" y="1581"/>
                  </a:lnTo>
                  <a:lnTo>
                    <a:pt x="919" y="1453"/>
                  </a:lnTo>
                  <a:lnTo>
                    <a:pt x="855" y="1368"/>
                  </a:lnTo>
                  <a:lnTo>
                    <a:pt x="769" y="1304"/>
                  </a:lnTo>
                  <a:lnTo>
                    <a:pt x="684" y="1261"/>
                  </a:lnTo>
                  <a:lnTo>
                    <a:pt x="599" y="1239"/>
                  </a:lnTo>
                  <a:lnTo>
                    <a:pt x="513" y="1218"/>
                  </a:lnTo>
                  <a:lnTo>
                    <a:pt x="406" y="1218"/>
                  </a:lnTo>
                  <a:lnTo>
                    <a:pt x="321" y="1261"/>
                  </a:lnTo>
                  <a:lnTo>
                    <a:pt x="235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22" y="1603"/>
                  </a:lnTo>
                  <a:lnTo>
                    <a:pt x="0" y="1709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49" y="2478"/>
                  </a:lnTo>
                  <a:lnTo>
                    <a:pt x="833" y="2906"/>
                  </a:lnTo>
                  <a:lnTo>
                    <a:pt x="1068" y="3162"/>
                  </a:lnTo>
                  <a:lnTo>
                    <a:pt x="1346" y="3418"/>
                  </a:lnTo>
                  <a:lnTo>
                    <a:pt x="1624" y="3653"/>
                  </a:lnTo>
                  <a:lnTo>
                    <a:pt x="1944" y="3910"/>
                  </a:lnTo>
                  <a:lnTo>
                    <a:pt x="2286" y="4123"/>
                  </a:lnTo>
                  <a:lnTo>
                    <a:pt x="2671" y="4337"/>
                  </a:lnTo>
                  <a:lnTo>
                    <a:pt x="3055" y="4508"/>
                  </a:lnTo>
                  <a:lnTo>
                    <a:pt x="3461" y="4636"/>
                  </a:lnTo>
                  <a:lnTo>
                    <a:pt x="3675" y="4679"/>
                  </a:lnTo>
                  <a:lnTo>
                    <a:pt x="3888" y="4722"/>
                  </a:lnTo>
                  <a:lnTo>
                    <a:pt x="4102" y="4743"/>
                  </a:lnTo>
                  <a:lnTo>
                    <a:pt x="4551" y="4743"/>
                  </a:lnTo>
                  <a:lnTo>
                    <a:pt x="4786" y="4722"/>
                  </a:lnTo>
                  <a:lnTo>
                    <a:pt x="5021" y="4679"/>
                  </a:lnTo>
                  <a:lnTo>
                    <a:pt x="5234" y="4615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67"/>
                  </a:lnTo>
                  <a:lnTo>
                    <a:pt x="6879" y="3589"/>
                  </a:lnTo>
                  <a:lnTo>
                    <a:pt x="7093" y="3333"/>
                  </a:lnTo>
                  <a:lnTo>
                    <a:pt x="7285" y="3034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5"/>
                  </a:lnTo>
                  <a:lnTo>
                    <a:pt x="7776" y="1816"/>
                  </a:lnTo>
                  <a:lnTo>
                    <a:pt x="7841" y="1517"/>
                  </a:lnTo>
                  <a:lnTo>
                    <a:pt x="7883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3"/>
                  </a:lnTo>
                  <a:lnTo>
                    <a:pt x="7477" y="22"/>
                  </a:lnTo>
                  <a:lnTo>
                    <a:pt x="739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556;p60">
              <a:extLst>
                <a:ext uri="{FF2B5EF4-FFF2-40B4-BE49-F238E27FC236}">
                  <a16:creationId xmlns:a16="http://schemas.microsoft.com/office/drawing/2014/main" id="{37F65A18-BD45-4A45-6816-E8D1D781C5DA}"/>
                </a:ext>
              </a:extLst>
            </p:cNvPr>
            <p:cNvSpPr/>
            <p:nvPr/>
          </p:nvSpPr>
          <p:spPr>
            <a:xfrm>
              <a:off x="2460700" y="2224800"/>
              <a:ext cx="355200" cy="1253500"/>
            </a:xfrm>
            <a:custGeom>
              <a:avLst/>
              <a:gdLst/>
              <a:ahLst/>
              <a:cxnLst/>
              <a:rect l="l" t="t" r="r" b="b"/>
              <a:pathLst>
                <a:path w="14208" h="50140" extrusionOk="0">
                  <a:moveTo>
                    <a:pt x="12605" y="0"/>
                  </a:moveTo>
                  <a:lnTo>
                    <a:pt x="1" y="49605"/>
                  </a:lnTo>
                  <a:lnTo>
                    <a:pt x="1881" y="50139"/>
                  </a:lnTo>
                  <a:lnTo>
                    <a:pt x="142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557;p60">
              <a:extLst>
                <a:ext uri="{FF2B5EF4-FFF2-40B4-BE49-F238E27FC236}">
                  <a16:creationId xmlns:a16="http://schemas.microsoft.com/office/drawing/2014/main" id="{B0A5B2FB-1EC1-E331-51C4-C47F5A06CC6A}"/>
                </a:ext>
              </a:extLst>
            </p:cNvPr>
            <p:cNvSpPr/>
            <p:nvPr/>
          </p:nvSpPr>
          <p:spPr>
            <a:xfrm>
              <a:off x="2928025" y="3370925"/>
              <a:ext cx="1249225" cy="110025"/>
            </a:xfrm>
            <a:custGeom>
              <a:avLst/>
              <a:gdLst/>
              <a:ahLst/>
              <a:cxnLst/>
              <a:rect l="l" t="t" r="r" b="b"/>
              <a:pathLst>
                <a:path w="49969" h="4401" extrusionOk="0">
                  <a:moveTo>
                    <a:pt x="45183" y="0"/>
                  </a:moveTo>
                  <a:lnTo>
                    <a:pt x="41979" y="43"/>
                  </a:lnTo>
                  <a:lnTo>
                    <a:pt x="38197" y="107"/>
                  </a:lnTo>
                  <a:lnTo>
                    <a:pt x="33989" y="171"/>
                  </a:lnTo>
                  <a:lnTo>
                    <a:pt x="24846" y="385"/>
                  </a:lnTo>
                  <a:lnTo>
                    <a:pt x="15724" y="598"/>
                  </a:lnTo>
                  <a:lnTo>
                    <a:pt x="7755" y="812"/>
                  </a:lnTo>
                  <a:lnTo>
                    <a:pt x="0" y="1025"/>
                  </a:lnTo>
                  <a:lnTo>
                    <a:pt x="0" y="1175"/>
                  </a:lnTo>
                  <a:lnTo>
                    <a:pt x="0" y="1346"/>
                  </a:lnTo>
                  <a:lnTo>
                    <a:pt x="43" y="1816"/>
                  </a:lnTo>
                  <a:lnTo>
                    <a:pt x="150" y="2371"/>
                  </a:lnTo>
                  <a:lnTo>
                    <a:pt x="278" y="2948"/>
                  </a:lnTo>
                  <a:lnTo>
                    <a:pt x="534" y="3974"/>
                  </a:lnTo>
                  <a:lnTo>
                    <a:pt x="663" y="4401"/>
                  </a:lnTo>
                  <a:lnTo>
                    <a:pt x="48794" y="3931"/>
                  </a:lnTo>
                  <a:lnTo>
                    <a:pt x="49007" y="3397"/>
                  </a:lnTo>
                  <a:lnTo>
                    <a:pt x="49242" y="2841"/>
                  </a:lnTo>
                  <a:lnTo>
                    <a:pt x="49477" y="2200"/>
                  </a:lnTo>
                  <a:lnTo>
                    <a:pt x="49712" y="1517"/>
                  </a:lnTo>
                  <a:lnTo>
                    <a:pt x="49883" y="897"/>
                  </a:lnTo>
                  <a:lnTo>
                    <a:pt x="49926" y="620"/>
                  </a:lnTo>
                  <a:lnTo>
                    <a:pt x="49968" y="385"/>
                  </a:lnTo>
                  <a:lnTo>
                    <a:pt x="49968" y="214"/>
                  </a:lnTo>
                  <a:lnTo>
                    <a:pt x="49947" y="150"/>
                  </a:lnTo>
                  <a:lnTo>
                    <a:pt x="49926" y="86"/>
                  </a:lnTo>
                  <a:lnTo>
                    <a:pt x="49862" y="64"/>
                  </a:lnTo>
                  <a:lnTo>
                    <a:pt x="49755" y="43"/>
                  </a:lnTo>
                  <a:lnTo>
                    <a:pt x="49306" y="21"/>
                  </a:lnTo>
                  <a:lnTo>
                    <a:pt x="486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558;p60">
              <a:extLst>
                <a:ext uri="{FF2B5EF4-FFF2-40B4-BE49-F238E27FC236}">
                  <a16:creationId xmlns:a16="http://schemas.microsoft.com/office/drawing/2014/main" id="{84072DE6-D29A-BFC3-27FD-500D66B933D7}"/>
                </a:ext>
              </a:extLst>
            </p:cNvPr>
            <p:cNvSpPr/>
            <p:nvPr/>
          </p:nvSpPr>
          <p:spPr>
            <a:xfrm>
              <a:off x="2927500" y="2326800"/>
              <a:ext cx="1203825" cy="1077250"/>
            </a:xfrm>
            <a:custGeom>
              <a:avLst/>
              <a:gdLst/>
              <a:ahLst/>
              <a:cxnLst/>
              <a:rect l="l" t="t" r="r" b="b"/>
              <a:pathLst>
                <a:path w="48153" h="43090" extrusionOk="0">
                  <a:moveTo>
                    <a:pt x="42833" y="0"/>
                  </a:moveTo>
                  <a:lnTo>
                    <a:pt x="39842" y="86"/>
                  </a:lnTo>
                  <a:lnTo>
                    <a:pt x="36339" y="235"/>
                  </a:lnTo>
                  <a:lnTo>
                    <a:pt x="32472" y="428"/>
                  </a:lnTo>
                  <a:lnTo>
                    <a:pt x="28327" y="663"/>
                  </a:lnTo>
                  <a:lnTo>
                    <a:pt x="24033" y="919"/>
                  </a:lnTo>
                  <a:lnTo>
                    <a:pt x="19761" y="1218"/>
                  </a:lnTo>
                  <a:lnTo>
                    <a:pt x="15595" y="1517"/>
                  </a:lnTo>
                  <a:lnTo>
                    <a:pt x="11686" y="1838"/>
                  </a:lnTo>
                  <a:lnTo>
                    <a:pt x="8161" y="2158"/>
                  </a:lnTo>
                  <a:lnTo>
                    <a:pt x="5127" y="2457"/>
                  </a:lnTo>
                  <a:lnTo>
                    <a:pt x="3824" y="2607"/>
                  </a:lnTo>
                  <a:lnTo>
                    <a:pt x="2713" y="2756"/>
                  </a:lnTo>
                  <a:lnTo>
                    <a:pt x="1795" y="2906"/>
                  </a:lnTo>
                  <a:lnTo>
                    <a:pt x="1090" y="3034"/>
                  </a:lnTo>
                  <a:lnTo>
                    <a:pt x="577" y="3162"/>
                  </a:lnTo>
                  <a:lnTo>
                    <a:pt x="427" y="3205"/>
                  </a:lnTo>
                  <a:lnTo>
                    <a:pt x="320" y="3269"/>
                  </a:lnTo>
                  <a:lnTo>
                    <a:pt x="278" y="3333"/>
                  </a:lnTo>
                  <a:lnTo>
                    <a:pt x="256" y="3418"/>
                  </a:lnTo>
                  <a:lnTo>
                    <a:pt x="171" y="3675"/>
                  </a:lnTo>
                  <a:lnTo>
                    <a:pt x="128" y="4059"/>
                  </a:lnTo>
                  <a:lnTo>
                    <a:pt x="86" y="4551"/>
                  </a:lnTo>
                  <a:lnTo>
                    <a:pt x="43" y="5149"/>
                  </a:lnTo>
                  <a:lnTo>
                    <a:pt x="21" y="5832"/>
                  </a:lnTo>
                  <a:lnTo>
                    <a:pt x="0" y="7477"/>
                  </a:lnTo>
                  <a:lnTo>
                    <a:pt x="21" y="9379"/>
                  </a:lnTo>
                  <a:lnTo>
                    <a:pt x="64" y="11515"/>
                  </a:lnTo>
                  <a:lnTo>
                    <a:pt x="128" y="13801"/>
                  </a:lnTo>
                  <a:lnTo>
                    <a:pt x="214" y="16194"/>
                  </a:lnTo>
                  <a:lnTo>
                    <a:pt x="406" y="20957"/>
                  </a:lnTo>
                  <a:lnTo>
                    <a:pt x="598" y="25337"/>
                  </a:lnTo>
                  <a:lnTo>
                    <a:pt x="748" y="28798"/>
                  </a:lnTo>
                  <a:lnTo>
                    <a:pt x="790" y="30037"/>
                  </a:lnTo>
                  <a:lnTo>
                    <a:pt x="812" y="30849"/>
                  </a:lnTo>
                  <a:lnTo>
                    <a:pt x="790" y="32216"/>
                  </a:lnTo>
                  <a:lnTo>
                    <a:pt x="726" y="33903"/>
                  </a:lnTo>
                  <a:lnTo>
                    <a:pt x="620" y="37685"/>
                  </a:lnTo>
                  <a:lnTo>
                    <a:pt x="598" y="39479"/>
                  </a:lnTo>
                  <a:lnTo>
                    <a:pt x="598" y="40291"/>
                  </a:lnTo>
                  <a:lnTo>
                    <a:pt x="598" y="41017"/>
                  </a:lnTo>
                  <a:lnTo>
                    <a:pt x="620" y="41637"/>
                  </a:lnTo>
                  <a:lnTo>
                    <a:pt x="662" y="42150"/>
                  </a:lnTo>
                  <a:lnTo>
                    <a:pt x="726" y="42513"/>
                  </a:lnTo>
                  <a:lnTo>
                    <a:pt x="769" y="42641"/>
                  </a:lnTo>
                  <a:lnTo>
                    <a:pt x="812" y="42726"/>
                  </a:lnTo>
                  <a:lnTo>
                    <a:pt x="855" y="42769"/>
                  </a:lnTo>
                  <a:lnTo>
                    <a:pt x="983" y="42790"/>
                  </a:lnTo>
                  <a:lnTo>
                    <a:pt x="1410" y="42855"/>
                  </a:lnTo>
                  <a:lnTo>
                    <a:pt x="2051" y="42897"/>
                  </a:lnTo>
                  <a:lnTo>
                    <a:pt x="2927" y="42940"/>
                  </a:lnTo>
                  <a:lnTo>
                    <a:pt x="5234" y="43004"/>
                  </a:lnTo>
                  <a:lnTo>
                    <a:pt x="8225" y="43068"/>
                  </a:lnTo>
                  <a:lnTo>
                    <a:pt x="11728" y="43090"/>
                  </a:lnTo>
                  <a:lnTo>
                    <a:pt x="15638" y="43090"/>
                  </a:lnTo>
                  <a:lnTo>
                    <a:pt x="19825" y="43068"/>
                  </a:lnTo>
                  <a:lnTo>
                    <a:pt x="24140" y="43025"/>
                  </a:lnTo>
                  <a:lnTo>
                    <a:pt x="28434" y="42983"/>
                  </a:lnTo>
                  <a:lnTo>
                    <a:pt x="32621" y="42919"/>
                  </a:lnTo>
                  <a:lnTo>
                    <a:pt x="36552" y="42833"/>
                  </a:lnTo>
                  <a:lnTo>
                    <a:pt x="40077" y="42726"/>
                  </a:lnTo>
                  <a:lnTo>
                    <a:pt x="43089" y="42620"/>
                  </a:lnTo>
                  <a:lnTo>
                    <a:pt x="45439" y="42513"/>
                  </a:lnTo>
                  <a:lnTo>
                    <a:pt x="46315" y="42449"/>
                  </a:lnTo>
                  <a:lnTo>
                    <a:pt x="46999" y="42385"/>
                  </a:lnTo>
                  <a:lnTo>
                    <a:pt x="47447" y="42321"/>
                  </a:lnTo>
                  <a:lnTo>
                    <a:pt x="47575" y="42299"/>
                  </a:lnTo>
                  <a:lnTo>
                    <a:pt x="47640" y="42256"/>
                  </a:lnTo>
                  <a:lnTo>
                    <a:pt x="47661" y="42192"/>
                  </a:lnTo>
                  <a:lnTo>
                    <a:pt x="47704" y="42086"/>
                  </a:lnTo>
                  <a:lnTo>
                    <a:pt x="47768" y="41680"/>
                  </a:lnTo>
                  <a:lnTo>
                    <a:pt x="47810" y="41081"/>
                  </a:lnTo>
                  <a:lnTo>
                    <a:pt x="47875" y="40291"/>
                  </a:lnTo>
                  <a:lnTo>
                    <a:pt x="47960" y="38197"/>
                  </a:lnTo>
                  <a:lnTo>
                    <a:pt x="48024" y="35506"/>
                  </a:lnTo>
                  <a:lnTo>
                    <a:pt x="48088" y="32365"/>
                  </a:lnTo>
                  <a:lnTo>
                    <a:pt x="48131" y="28883"/>
                  </a:lnTo>
                  <a:lnTo>
                    <a:pt x="48152" y="25145"/>
                  </a:lnTo>
                  <a:lnTo>
                    <a:pt x="48131" y="21299"/>
                  </a:lnTo>
                  <a:lnTo>
                    <a:pt x="48110" y="17454"/>
                  </a:lnTo>
                  <a:lnTo>
                    <a:pt x="48088" y="13715"/>
                  </a:lnTo>
                  <a:lnTo>
                    <a:pt x="48024" y="10212"/>
                  </a:lnTo>
                  <a:lnTo>
                    <a:pt x="47939" y="7050"/>
                  </a:lnTo>
                  <a:lnTo>
                    <a:pt x="47832" y="4358"/>
                  </a:lnTo>
                  <a:lnTo>
                    <a:pt x="47768" y="3205"/>
                  </a:lnTo>
                  <a:lnTo>
                    <a:pt x="47704" y="2222"/>
                  </a:lnTo>
                  <a:lnTo>
                    <a:pt x="47640" y="1432"/>
                  </a:lnTo>
                  <a:lnTo>
                    <a:pt x="47575" y="791"/>
                  </a:lnTo>
                  <a:lnTo>
                    <a:pt x="47490" y="385"/>
                  </a:lnTo>
                  <a:lnTo>
                    <a:pt x="47447" y="257"/>
                  </a:lnTo>
                  <a:lnTo>
                    <a:pt x="47405" y="171"/>
                  </a:lnTo>
                  <a:lnTo>
                    <a:pt x="47319" y="129"/>
                  </a:lnTo>
                  <a:lnTo>
                    <a:pt x="47191" y="107"/>
                  </a:lnTo>
                  <a:lnTo>
                    <a:pt x="46721" y="43"/>
                  </a:lnTo>
                  <a:lnTo>
                    <a:pt x="46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559;p60">
              <a:extLst>
                <a:ext uri="{FF2B5EF4-FFF2-40B4-BE49-F238E27FC236}">
                  <a16:creationId xmlns:a16="http://schemas.microsoft.com/office/drawing/2014/main" id="{CFCE13F2-A0A2-538A-0D1A-D42BD919E502}"/>
                </a:ext>
              </a:extLst>
            </p:cNvPr>
            <p:cNvSpPr/>
            <p:nvPr/>
          </p:nvSpPr>
          <p:spPr>
            <a:xfrm>
              <a:off x="3000650" y="2422400"/>
              <a:ext cx="1063375" cy="881775"/>
            </a:xfrm>
            <a:custGeom>
              <a:avLst/>
              <a:gdLst/>
              <a:ahLst/>
              <a:cxnLst/>
              <a:rect l="l" t="t" r="r" b="b"/>
              <a:pathLst>
                <a:path w="42535" h="35271" extrusionOk="0">
                  <a:moveTo>
                    <a:pt x="38732" y="0"/>
                  </a:moveTo>
                  <a:lnTo>
                    <a:pt x="37621" y="22"/>
                  </a:lnTo>
                  <a:lnTo>
                    <a:pt x="34993" y="86"/>
                  </a:lnTo>
                  <a:lnTo>
                    <a:pt x="31938" y="193"/>
                  </a:lnTo>
                  <a:lnTo>
                    <a:pt x="28520" y="363"/>
                  </a:lnTo>
                  <a:lnTo>
                    <a:pt x="24867" y="556"/>
                  </a:lnTo>
                  <a:lnTo>
                    <a:pt x="21129" y="769"/>
                  </a:lnTo>
                  <a:lnTo>
                    <a:pt x="17348" y="1004"/>
                  </a:lnTo>
                  <a:lnTo>
                    <a:pt x="13694" y="1261"/>
                  </a:lnTo>
                  <a:lnTo>
                    <a:pt x="10255" y="1517"/>
                  </a:lnTo>
                  <a:lnTo>
                    <a:pt x="7157" y="1773"/>
                  </a:lnTo>
                  <a:lnTo>
                    <a:pt x="4487" y="2030"/>
                  </a:lnTo>
                  <a:lnTo>
                    <a:pt x="3355" y="2158"/>
                  </a:lnTo>
                  <a:lnTo>
                    <a:pt x="2393" y="2265"/>
                  </a:lnTo>
                  <a:lnTo>
                    <a:pt x="1582" y="2393"/>
                  </a:lnTo>
                  <a:lnTo>
                    <a:pt x="941" y="2500"/>
                  </a:lnTo>
                  <a:lnTo>
                    <a:pt x="513" y="2607"/>
                  </a:lnTo>
                  <a:lnTo>
                    <a:pt x="364" y="2649"/>
                  </a:lnTo>
                  <a:lnTo>
                    <a:pt x="278" y="2692"/>
                  </a:lnTo>
                  <a:lnTo>
                    <a:pt x="257" y="2735"/>
                  </a:lnTo>
                  <a:lnTo>
                    <a:pt x="214" y="2820"/>
                  </a:lnTo>
                  <a:lnTo>
                    <a:pt x="150" y="3034"/>
                  </a:lnTo>
                  <a:lnTo>
                    <a:pt x="108" y="3333"/>
                  </a:lnTo>
                  <a:lnTo>
                    <a:pt x="65" y="3739"/>
                  </a:lnTo>
                  <a:lnTo>
                    <a:pt x="44" y="4230"/>
                  </a:lnTo>
                  <a:lnTo>
                    <a:pt x="22" y="4807"/>
                  </a:lnTo>
                  <a:lnTo>
                    <a:pt x="1" y="6153"/>
                  </a:lnTo>
                  <a:lnTo>
                    <a:pt x="22" y="7734"/>
                  </a:lnTo>
                  <a:lnTo>
                    <a:pt x="65" y="9486"/>
                  </a:lnTo>
                  <a:lnTo>
                    <a:pt x="108" y="11365"/>
                  </a:lnTo>
                  <a:lnTo>
                    <a:pt x="193" y="13309"/>
                  </a:lnTo>
                  <a:lnTo>
                    <a:pt x="364" y="17240"/>
                  </a:lnTo>
                  <a:lnTo>
                    <a:pt x="513" y="20851"/>
                  </a:lnTo>
                  <a:lnTo>
                    <a:pt x="642" y="23692"/>
                  </a:lnTo>
                  <a:lnTo>
                    <a:pt x="684" y="24696"/>
                  </a:lnTo>
                  <a:lnTo>
                    <a:pt x="706" y="25358"/>
                  </a:lnTo>
                  <a:lnTo>
                    <a:pt x="684" y="26490"/>
                  </a:lnTo>
                  <a:lnTo>
                    <a:pt x="642" y="27879"/>
                  </a:lnTo>
                  <a:lnTo>
                    <a:pt x="556" y="30977"/>
                  </a:lnTo>
                  <a:lnTo>
                    <a:pt x="513" y="32451"/>
                  </a:lnTo>
                  <a:lnTo>
                    <a:pt x="535" y="33711"/>
                  </a:lnTo>
                  <a:lnTo>
                    <a:pt x="556" y="34245"/>
                  </a:lnTo>
                  <a:lnTo>
                    <a:pt x="578" y="34651"/>
                  </a:lnTo>
                  <a:lnTo>
                    <a:pt x="642" y="34950"/>
                  </a:lnTo>
                  <a:lnTo>
                    <a:pt x="663" y="35057"/>
                  </a:lnTo>
                  <a:lnTo>
                    <a:pt x="706" y="35143"/>
                  </a:lnTo>
                  <a:lnTo>
                    <a:pt x="748" y="35164"/>
                  </a:lnTo>
                  <a:lnTo>
                    <a:pt x="855" y="35185"/>
                  </a:lnTo>
                  <a:lnTo>
                    <a:pt x="1240" y="35228"/>
                  </a:lnTo>
                  <a:lnTo>
                    <a:pt x="1817" y="35249"/>
                  </a:lnTo>
                  <a:lnTo>
                    <a:pt x="2586" y="35271"/>
                  </a:lnTo>
                  <a:lnTo>
                    <a:pt x="4637" y="35271"/>
                  </a:lnTo>
                  <a:lnTo>
                    <a:pt x="7286" y="35249"/>
                  </a:lnTo>
                  <a:lnTo>
                    <a:pt x="10383" y="35185"/>
                  </a:lnTo>
                  <a:lnTo>
                    <a:pt x="13865" y="35100"/>
                  </a:lnTo>
                  <a:lnTo>
                    <a:pt x="17561" y="34993"/>
                  </a:lnTo>
                  <a:lnTo>
                    <a:pt x="21385" y="34886"/>
                  </a:lnTo>
                  <a:lnTo>
                    <a:pt x="25209" y="34737"/>
                  </a:lnTo>
                  <a:lnTo>
                    <a:pt x="28926" y="34587"/>
                  </a:lnTo>
                  <a:lnTo>
                    <a:pt x="32408" y="34438"/>
                  </a:lnTo>
                  <a:lnTo>
                    <a:pt x="35549" y="34288"/>
                  </a:lnTo>
                  <a:lnTo>
                    <a:pt x="38198" y="34138"/>
                  </a:lnTo>
                  <a:lnTo>
                    <a:pt x="40291" y="33989"/>
                  </a:lnTo>
                  <a:lnTo>
                    <a:pt x="41082" y="33925"/>
                  </a:lnTo>
                  <a:lnTo>
                    <a:pt x="41659" y="33861"/>
                  </a:lnTo>
                  <a:lnTo>
                    <a:pt x="42065" y="33797"/>
                  </a:lnTo>
                  <a:lnTo>
                    <a:pt x="42171" y="33775"/>
                  </a:lnTo>
                  <a:lnTo>
                    <a:pt x="42235" y="33754"/>
                  </a:lnTo>
                  <a:lnTo>
                    <a:pt x="42257" y="33690"/>
                  </a:lnTo>
                  <a:lnTo>
                    <a:pt x="42300" y="33604"/>
                  </a:lnTo>
                  <a:lnTo>
                    <a:pt x="42342" y="33284"/>
                  </a:lnTo>
                  <a:lnTo>
                    <a:pt x="42385" y="32793"/>
                  </a:lnTo>
                  <a:lnTo>
                    <a:pt x="42428" y="32173"/>
                  </a:lnTo>
                  <a:lnTo>
                    <a:pt x="42492" y="30485"/>
                  </a:lnTo>
                  <a:lnTo>
                    <a:pt x="42513" y="28349"/>
                  </a:lnTo>
                  <a:lnTo>
                    <a:pt x="42535" y="25850"/>
                  </a:lnTo>
                  <a:lnTo>
                    <a:pt x="42535" y="23072"/>
                  </a:lnTo>
                  <a:lnTo>
                    <a:pt x="42513" y="20082"/>
                  </a:lnTo>
                  <a:lnTo>
                    <a:pt x="42492" y="17027"/>
                  </a:lnTo>
                  <a:lnTo>
                    <a:pt x="42428" y="13950"/>
                  </a:lnTo>
                  <a:lnTo>
                    <a:pt x="42364" y="10981"/>
                  </a:lnTo>
                  <a:lnTo>
                    <a:pt x="42278" y="8182"/>
                  </a:lnTo>
                  <a:lnTo>
                    <a:pt x="42171" y="5662"/>
                  </a:lnTo>
                  <a:lnTo>
                    <a:pt x="42065" y="3504"/>
                  </a:lnTo>
                  <a:lnTo>
                    <a:pt x="42000" y="2585"/>
                  </a:lnTo>
                  <a:lnTo>
                    <a:pt x="41936" y="1795"/>
                  </a:lnTo>
                  <a:lnTo>
                    <a:pt x="41872" y="1154"/>
                  </a:lnTo>
                  <a:lnTo>
                    <a:pt x="41787" y="663"/>
                  </a:lnTo>
                  <a:lnTo>
                    <a:pt x="41723" y="321"/>
                  </a:lnTo>
                  <a:lnTo>
                    <a:pt x="41680" y="214"/>
                  </a:lnTo>
                  <a:lnTo>
                    <a:pt x="41637" y="150"/>
                  </a:lnTo>
                  <a:lnTo>
                    <a:pt x="41573" y="129"/>
                  </a:lnTo>
                  <a:lnTo>
                    <a:pt x="41445" y="86"/>
                  </a:lnTo>
                  <a:lnTo>
                    <a:pt x="41060" y="43"/>
                  </a:lnTo>
                  <a:lnTo>
                    <a:pt x="40462" y="22"/>
                  </a:lnTo>
                  <a:lnTo>
                    <a:pt x="396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5560;p60">
              <a:extLst>
                <a:ext uri="{FF2B5EF4-FFF2-40B4-BE49-F238E27FC236}">
                  <a16:creationId xmlns:a16="http://schemas.microsoft.com/office/drawing/2014/main" id="{968A8D6C-37FE-7BF7-EAFE-D20B170CBC74}"/>
                </a:ext>
              </a:extLst>
            </p:cNvPr>
            <p:cNvSpPr/>
            <p:nvPr/>
          </p:nvSpPr>
          <p:spPr>
            <a:xfrm>
              <a:off x="2871400" y="3339400"/>
              <a:ext cx="1356575" cy="103100"/>
            </a:xfrm>
            <a:custGeom>
              <a:avLst/>
              <a:gdLst/>
              <a:ahLst/>
              <a:cxnLst/>
              <a:rect l="l" t="t" r="r" b="b"/>
              <a:pathLst>
                <a:path w="54263" h="4124" extrusionOk="0">
                  <a:moveTo>
                    <a:pt x="49093" y="1"/>
                  </a:moveTo>
                  <a:lnTo>
                    <a:pt x="45611" y="43"/>
                  </a:lnTo>
                  <a:lnTo>
                    <a:pt x="41488" y="107"/>
                  </a:lnTo>
                  <a:lnTo>
                    <a:pt x="36916" y="193"/>
                  </a:lnTo>
                  <a:lnTo>
                    <a:pt x="26982" y="428"/>
                  </a:lnTo>
                  <a:lnTo>
                    <a:pt x="17091" y="684"/>
                  </a:lnTo>
                  <a:lnTo>
                    <a:pt x="8439" y="919"/>
                  </a:lnTo>
                  <a:lnTo>
                    <a:pt x="22" y="1154"/>
                  </a:lnTo>
                  <a:lnTo>
                    <a:pt x="1" y="1304"/>
                  </a:lnTo>
                  <a:lnTo>
                    <a:pt x="1" y="1475"/>
                  </a:lnTo>
                  <a:lnTo>
                    <a:pt x="22" y="1688"/>
                  </a:lnTo>
                  <a:lnTo>
                    <a:pt x="65" y="1902"/>
                  </a:lnTo>
                  <a:lnTo>
                    <a:pt x="172" y="2393"/>
                  </a:lnTo>
                  <a:lnTo>
                    <a:pt x="321" y="2906"/>
                  </a:lnTo>
                  <a:lnTo>
                    <a:pt x="450" y="3376"/>
                  </a:lnTo>
                  <a:lnTo>
                    <a:pt x="599" y="3761"/>
                  </a:lnTo>
                  <a:lnTo>
                    <a:pt x="727" y="4124"/>
                  </a:lnTo>
                  <a:lnTo>
                    <a:pt x="53003" y="3611"/>
                  </a:lnTo>
                  <a:lnTo>
                    <a:pt x="53238" y="3141"/>
                  </a:lnTo>
                  <a:lnTo>
                    <a:pt x="53473" y="2628"/>
                  </a:lnTo>
                  <a:lnTo>
                    <a:pt x="53750" y="2052"/>
                  </a:lnTo>
                  <a:lnTo>
                    <a:pt x="53985" y="1432"/>
                  </a:lnTo>
                  <a:lnTo>
                    <a:pt x="54092" y="1154"/>
                  </a:lnTo>
                  <a:lnTo>
                    <a:pt x="54178" y="877"/>
                  </a:lnTo>
                  <a:lnTo>
                    <a:pt x="54242" y="620"/>
                  </a:lnTo>
                  <a:lnTo>
                    <a:pt x="54263" y="407"/>
                  </a:lnTo>
                  <a:lnTo>
                    <a:pt x="54263" y="214"/>
                  </a:lnTo>
                  <a:lnTo>
                    <a:pt x="54242" y="150"/>
                  </a:lnTo>
                  <a:lnTo>
                    <a:pt x="54220" y="107"/>
                  </a:lnTo>
                  <a:lnTo>
                    <a:pt x="54178" y="65"/>
                  </a:lnTo>
                  <a:lnTo>
                    <a:pt x="54028" y="65"/>
                  </a:lnTo>
                  <a:lnTo>
                    <a:pt x="53558" y="22"/>
                  </a:lnTo>
                  <a:lnTo>
                    <a:pt x="528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561;p60">
              <a:extLst>
                <a:ext uri="{FF2B5EF4-FFF2-40B4-BE49-F238E27FC236}">
                  <a16:creationId xmlns:a16="http://schemas.microsoft.com/office/drawing/2014/main" id="{432825AF-B19A-9098-C632-28639DE20C66}"/>
                </a:ext>
              </a:extLst>
            </p:cNvPr>
            <p:cNvSpPr/>
            <p:nvPr/>
          </p:nvSpPr>
          <p:spPr>
            <a:xfrm>
              <a:off x="3133100" y="2642425"/>
              <a:ext cx="34750" cy="392575"/>
            </a:xfrm>
            <a:custGeom>
              <a:avLst/>
              <a:gdLst/>
              <a:ahLst/>
              <a:cxnLst/>
              <a:rect l="l" t="t" r="r" b="b"/>
              <a:pathLst>
                <a:path w="1390" h="15703" extrusionOk="0">
                  <a:moveTo>
                    <a:pt x="834" y="1"/>
                  </a:moveTo>
                  <a:lnTo>
                    <a:pt x="727" y="22"/>
                  </a:lnTo>
                  <a:lnTo>
                    <a:pt x="642" y="65"/>
                  </a:lnTo>
                  <a:lnTo>
                    <a:pt x="578" y="129"/>
                  </a:lnTo>
                  <a:lnTo>
                    <a:pt x="514" y="193"/>
                  </a:lnTo>
                  <a:lnTo>
                    <a:pt x="449" y="257"/>
                  </a:lnTo>
                  <a:lnTo>
                    <a:pt x="428" y="364"/>
                  </a:lnTo>
                  <a:lnTo>
                    <a:pt x="407" y="450"/>
                  </a:lnTo>
                  <a:lnTo>
                    <a:pt x="279" y="2287"/>
                  </a:lnTo>
                  <a:lnTo>
                    <a:pt x="172" y="4145"/>
                  </a:lnTo>
                  <a:lnTo>
                    <a:pt x="86" y="5983"/>
                  </a:lnTo>
                  <a:lnTo>
                    <a:pt x="44" y="7841"/>
                  </a:lnTo>
                  <a:lnTo>
                    <a:pt x="1" y="9678"/>
                  </a:lnTo>
                  <a:lnTo>
                    <a:pt x="1" y="11537"/>
                  </a:lnTo>
                  <a:lnTo>
                    <a:pt x="22" y="13374"/>
                  </a:lnTo>
                  <a:lnTo>
                    <a:pt x="65" y="15211"/>
                  </a:lnTo>
                  <a:lnTo>
                    <a:pt x="65" y="15318"/>
                  </a:lnTo>
                  <a:lnTo>
                    <a:pt x="108" y="15404"/>
                  </a:lnTo>
                  <a:lnTo>
                    <a:pt x="150" y="15489"/>
                  </a:lnTo>
                  <a:lnTo>
                    <a:pt x="214" y="15553"/>
                  </a:lnTo>
                  <a:lnTo>
                    <a:pt x="279" y="15617"/>
                  </a:lnTo>
                  <a:lnTo>
                    <a:pt x="364" y="15660"/>
                  </a:lnTo>
                  <a:lnTo>
                    <a:pt x="449" y="15681"/>
                  </a:lnTo>
                  <a:lnTo>
                    <a:pt x="556" y="15703"/>
                  </a:lnTo>
                  <a:lnTo>
                    <a:pt x="578" y="15703"/>
                  </a:lnTo>
                  <a:lnTo>
                    <a:pt x="663" y="15681"/>
                  </a:lnTo>
                  <a:lnTo>
                    <a:pt x="749" y="15660"/>
                  </a:lnTo>
                  <a:lnTo>
                    <a:pt x="834" y="15596"/>
                  </a:lnTo>
                  <a:lnTo>
                    <a:pt x="919" y="15532"/>
                  </a:lnTo>
                  <a:lnTo>
                    <a:pt x="962" y="15468"/>
                  </a:lnTo>
                  <a:lnTo>
                    <a:pt x="1005" y="15382"/>
                  </a:lnTo>
                  <a:lnTo>
                    <a:pt x="1048" y="15275"/>
                  </a:lnTo>
                  <a:lnTo>
                    <a:pt x="1048" y="15190"/>
                  </a:lnTo>
                  <a:lnTo>
                    <a:pt x="1005" y="13353"/>
                  </a:lnTo>
                  <a:lnTo>
                    <a:pt x="984" y="11516"/>
                  </a:lnTo>
                  <a:lnTo>
                    <a:pt x="984" y="9700"/>
                  </a:lnTo>
                  <a:lnTo>
                    <a:pt x="1026" y="7862"/>
                  </a:lnTo>
                  <a:lnTo>
                    <a:pt x="1069" y="6025"/>
                  </a:lnTo>
                  <a:lnTo>
                    <a:pt x="1154" y="4188"/>
                  </a:lnTo>
                  <a:lnTo>
                    <a:pt x="1261" y="2351"/>
                  </a:lnTo>
                  <a:lnTo>
                    <a:pt x="1389" y="535"/>
                  </a:lnTo>
                  <a:lnTo>
                    <a:pt x="1389" y="428"/>
                  </a:lnTo>
                  <a:lnTo>
                    <a:pt x="1368" y="343"/>
                  </a:lnTo>
                  <a:lnTo>
                    <a:pt x="1325" y="257"/>
                  </a:lnTo>
                  <a:lnTo>
                    <a:pt x="1261" y="172"/>
                  </a:lnTo>
                  <a:lnTo>
                    <a:pt x="1197" y="108"/>
                  </a:lnTo>
                  <a:lnTo>
                    <a:pt x="1112" y="65"/>
                  </a:lnTo>
                  <a:lnTo>
                    <a:pt x="1026" y="22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562;p60">
              <a:extLst>
                <a:ext uri="{FF2B5EF4-FFF2-40B4-BE49-F238E27FC236}">
                  <a16:creationId xmlns:a16="http://schemas.microsoft.com/office/drawing/2014/main" id="{45B662C3-F3EA-09CB-957E-C68CF1CD4DC1}"/>
                </a:ext>
              </a:extLst>
            </p:cNvPr>
            <p:cNvSpPr/>
            <p:nvPr/>
          </p:nvSpPr>
          <p:spPr>
            <a:xfrm>
              <a:off x="3124025" y="2827750"/>
              <a:ext cx="161325" cy="28875"/>
            </a:xfrm>
            <a:custGeom>
              <a:avLst/>
              <a:gdLst/>
              <a:ahLst/>
              <a:cxnLst/>
              <a:rect l="l" t="t" r="r" b="b"/>
              <a:pathLst>
                <a:path w="6453" h="1155" extrusionOk="0">
                  <a:moveTo>
                    <a:pt x="5982" y="1"/>
                  </a:moveTo>
                  <a:lnTo>
                    <a:pt x="5875" y="22"/>
                  </a:lnTo>
                  <a:lnTo>
                    <a:pt x="5384" y="65"/>
                  </a:lnTo>
                  <a:lnTo>
                    <a:pt x="4743" y="108"/>
                  </a:lnTo>
                  <a:lnTo>
                    <a:pt x="4017" y="150"/>
                  </a:lnTo>
                  <a:lnTo>
                    <a:pt x="3226" y="172"/>
                  </a:lnTo>
                  <a:lnTo>
                    <a:pt x="1667" y="172"/>
                  </a:lnTo>
                  <a:lnTo>
                    <a:pt x="1026" y="150"/>
                  </a:lnTo>
                  <a:lnTo>
                    <a:pt x="535" y="129"/>
                  </a:lnTo>
                  <a:lnTo>
                    <a:pt x="428" y="129"/>
                  </a:lnTo>
                  <a:lnTo>
                    <a:pt x="342" y="150"/>
                  </a:lnTo>
                  <a:lnTo>
                    <a:pt x="236" y="193"/>
                  </a:lnTo>
                  <a:lnTo>
                    <a:pt x="172" y="257"/>
                  </a:lnTo>
                  <a:lnTo>
                    <a:pt x="107" y="321"/>
                  </a:lnTo>
                  <a:lnTo>
                    <a:pt x="43" y="407"/>
                  </a:lnTo>
                  <a:lnTo>
                    <a:pt x="22" y="492"/>
                  </a:lnTo>
                  <a:lnTo>
                    <a:pt x="1" y="578"/>
                  </a:lnTo>
                  <a:lnTo>
                    <a:pt x="1" y="684"/>
                  </a:lnTo>
                  <a:lnTo>
                    <a:pt x="22" y="791"/>
                  </a:lnTo>
                  <a:lnTo>
                    <a:pt x="65" y="877"/>
                  </a:lnTo>
                  <a:lnTo>
                    <a:pt x="107" y="941"/>
                  </a:lnTo>
                  <a:lnTo>
                    <a:pt x="193" y="1005"/>
                  </a:lnTo>
                  <a:lnTo>
                    <a:pt x="257" y="1069"/>
                  </a:lnTo>
                  <a:lnTo>
                    <a:pt x="364" y="1090"/>
                  </a:lnTo>
                  <a:lnTo>
                    <a:pt x="449" y="1112"/>
                  </a:lnTo>
                  <a:lnTo>
                    <a:pt x="1218" y="1154"/>
                  </a:lnTo>
                  <a:lnTo>
                    <a:pt x="3333" y="1154"/>
                  </a:lnTo>
                  <a:lnTo>
                    <a:pt x="4380" y="1112"/>
                  </a:lnTo>
                  <a:lnTo>
                    <a:pt x="5320" y="1069"/>
                  </a:lnTo>
                  <a:lnTo>
                    <a:pt x="5705" y="1026"/>
                  </a:lnTo>
                  <a:lnTo>
                    <a:pt x="6025" y="984"/>
                  </a:lnTo>
                  <a:lnTo>
                    <a:pt x="6132" y="962"/>
                  </a:lnTo>
                  <a:lnTo>
                    <a:pt x="6217" y="919"/>
                  </a:lnTo>
                  <a:lnTo>
                    <a:pt x="6281" y="855"/>
                  </a:lnTo>
                  <a:lnTo>
                    <a:pt x="6345" y="791"/>
                  </a:lnTo>
                  <a:lnTo>
                    <a:pt x="6410" y="706"/>
                  </a:lnTo>
                  <a:lnTo>
                    <a:pt x="6431" y="620"/>
                  </a:lnTo>
                  <a:lnTo>
                    <a:pt x="6452" y="535"/>
                  </a:lnTo>
                  <a:lnTo>
                    <a:pt x="6431" y="428"/>
                  </a:lnTo>
                  <a:lnTo>
                    <a:pt x="6410" y="321"/>
                  </a:lnTo>
                  <a:lnTo>
                    <a:pt x="6367" y="236"/>
                  </a:lnTo>
                  <a:lnTo>
                    <a:pt x="6303" y="172"/>
                  </a:lnTo>
                  <a:lnTo>
                    <a:pt x="6239" y="108"/>
                  </a:lnTo>
                  <a:lnTo>
                    <a:pt x="6153" y="65"/>
                  </a:lnTo>
                  <a:lnTo>
                    <a:pt x="6068" y="22"/>
                  </a:lnTo>
                  <a:lnTo>
                    <a:pt x="59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563;p60">
              <a:extLst>
                <a:ext uri="{FF2B5EF4-FFF2-40B4-BE49-F238E27FC236}">
                  <a16:creationId xmlns:a16="http://schemas.microsoft.com/office/drawing/2014/main" id="{5F692E5C-D86B-A233-EBDA-425376EA5467}"/>
                </a:ext>
              </a:extLst>
            </p:cNvPr>
            <p:cNvSpPr/>
            <p:nvPr/>
          </p:nvSpPr>
          <p:spPr>
            <a:xfrm>
              <a:off x="3229250" y="2639775"/>
              <a:ext cx="32050" cy="390950"/>
            </a:xfrm>
            <a:custGeom>
              <a:avLst/>
              <a:gdLst/>
              <a:ahLst/>
              <a:cxnLst/>
              <a:rect l="l" t="t" r="r" b="b"/>
              <a:pathLst>
                <a:path w="1282" h="15638" extrusionOk="0">
                  <a:moveTo>
                    <a:pt x="492" y="0"/>
                  </a:moveTo>
                  <a:lnTo>
                    <a:pt x="406" y="21"/>
                  </a:lnTo>
                  <a:lnTo>
                    <a:pt x="299" y="43"/>
                  </a:lnTo>
                  <a:lnTo>
                    <a:pt x="214" y="86"/>
                  </a:lnTo>
                  <a:lnTo>
                    <a:pt x="150" y="150"/>
                  </a:lnTo>
                  <a:lnTo>
                    <a:pt x="86" y="235"/>
                  </a:lnTo>
                  <a:lnTo>
                    <a:pt x="43" y="321"/>
                  </a:lnTo>
                  <a:lnTo>
                    <a:pt x="22" y="406"/>
                  </a:lnTo>
                  <a:lnTo>
                    <a:pt x="0" y="513"/>
                  </a:lnTo>
                  <a:lnTo>
                    <a:pt x="22" y="4166"/>
                  </a:lnTo>
                  <a:lnTo>
                    <a:pt x="86" y="7840"/>
                  </a:lnTo>
                  <a:lnTo>
                    <a:pt x="171" y="11515"/>
                  </a:lnTo>
                  <a:lnTo>
                    <a:pt x="278" y="15168"/>
                  </a:lnTo>
                  <a:lnTo>
                    <a:pt x="299" y="15275"/>
                  </a:lnTo>
                  <a:lnTo>
                    <a:pt x="342" y="15360"/>
                  </a:lnTo>
                  <a:lnTo>
                    <a:pt x="385" y="15446"/>
                  </a:lnTo>
                  <a:lnTo>
                    <a:pt x="449" y="15510"/>
                  </a:lnTo>
                  <a:lnTo>
                    <a:pt x="513" y="15552"/>
                  </a:lnTo>
                  <a:lnTo>
                    <a:pt x="598" y="15616"/>
                  </a:lnTo>
                  <a:lnTo>
                    <a:pt x="684" y="15638"/>
                  </a:lnTo>
                  <a:lnTo>
                    <a:pt x="897" y="15638"/>
                  </a:lnTo>
                  <a:lnTo>
                    <a:pt x="983" y="15595"/>
                  </a:lnTo>
                  <a:lnTo>
                    <a:pt x="1068" y="15552"/>
                  </a:lnTo>
                  <a:lnTo>
                    <a:pt x="1132" y="15488"/>
                  </a:lnTo>
                  <a:lnTo>
                    <a:pt x="1196" y="15403"/>
                  </a:lnTo>
                  <a:lnTo>
                    <a:pt x="1239" y="15317"/>
                  </a:lnTo>
                  <a:lnTo>
                    <a:pt x="1261" y="15232"/>
                  </a:lnTo>
                  <a:lnTo>
                    <a:pt x="1282" y="15125"/>
                  </a:lnTo>
                  <a:lnTo>
                    <a:pt x="1154" y="11493"/>
                  </a:lnTo>
                  <a:lnTo>
                    <a:pt x="1068" y="7819"/>
                  </a:lnTo>
                  <a:lnTo>
                    <a:pt x="1004" y="4166"/>
                  </a:lnTo>
                  <a:lnTo>
                    <a:pt x="983" y="513"/>
                  </a:lnTo>
                  <a:lnTo>
                    <a:pt x="983" y="406"/>
                  </a:lnTo>
                  <a:lnTo>
                    <a:pt x="961" y="321"/>
                  </a:lnTo>
                  <a:lnTo>
                    <a:pt x="897" y="235"/>
                  </a:lnTo>
                  <a:lnTo>
                    <a:pt x="855" y="150"/>
                  </a:lnTo>
                  <a:lnTo>
                    <a:pt x="769" y="86"/>
                  </a:lnTo>
                  <a:lnTo>
                    <a:pt x="684" y="43"/>
                  </a:lnTo>
                  <a:lnTo>
                    <a:pt x="598" y="21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564;p60">
              <a:extLst>
                <a:ext uri="{FF2B5EF4-FFF2-40B4-BE49-F238E27FC236}">
                  <a16:creationId xmlns:a16="http://schemas.microsoft.com/office/drawing/2014/main" id="{F44D9A00-2D62-9AB9-E3D1-D052E66B5D35}"/>
                </a:ext>
              </a:extLst>
            </p:cNvPr>
            <p:cNvSpPr/>
            <p:nvPr/>
          </p:nvSpPr>
          <p:spPr>
            <a:xfrm>
              <a:off x="3302951" y="2728424"/>
              <a:ext cx="138875" cy="267050"/>
            </a:xfrm>
            <a:custGeom>
              <a:avLst/>
              <a:gdLst/>
              <a:ahLst/>
              <a:cxnLst/>
              <a:rect l="l" t="t" r="r" b="b"/>
              <a:pathLst>
                <a:path w="5555" h="10682" extrusionOk="0">
                  <a:moveTo>
                    <a:pt x="598" y="0"/>
                  </a:moveTo>
                  <a:lnTo>
                    <a:pt x="513" y="22"/>
                  </a:lnTo>
                  <a:lnTo>
                    <a:pt x="406" y="43"/>
                  </a:lnTo>
                  <a:lnTo>
                    <a:pt x="321" y="64"/>
                  </a:lnTo>
                  <a:lnTo>
                    <a:pt x="257" y="129"/>
                  </a:lnTo>
                  <a:lnTo>
                    <a:pt x="193" y="193"/>
                  </a:lnTo>
                  <a:lnTo>
                    <a:pt x="128" y="278"/>
                  </a:lnTo>
                  <a:lnTo>
                    <a:pt x="107" y="364"/>
                  </a:lnTo>
                  <a:lnTo>
                    <a:pt x="86" y="470"/>
                  </a:lnTo>
                  <a:lnTo>
                    <a:pt x="22" y="1667"/>
                  </a:lnTo>
                  <a:lnTo>
                    <a:pt x="0" y="2884"/>
                  </a:lnTo>
                  <a:lnTo>
                    <a:pt x="0" y="4081"/>
                  </a:lnTo>
                  <a:lnTo>
                    <a:pt x="43" y="5298"/>
                  </a:lnTo>
                  <a:lnTo>
                    <a:pt x="107" y="6495"/>
                  </a:lnTo>
                  <a:lnTo>
                    <a:pt x="214" y="7712"/>
                  </a:lnTo>
                  <a:lnTo>
                    <a:pt x="363" y="8909"/>
                  </a:lnTo>
                  <a:lnTo>
                    <a:pt x="534" y="10105"/>
                  </a:lnTo>
                  <a:lnTo>
                    <a:pt x="641" y="10682"/>
                  </a:lnTo>
                  <a:lnTo>
                    <a:pt x="1197" y="10490"/>
                  </a:lnTo>
                  <a:lnTo>
                    <a:pt x="1667" y="10340"/>
                  </a:lnTo>
                  <a:lnTo>
                    <a:pt x="2137" y="10212"/>
                  </a:lnTo>
                  <a:lnTo>
                    <a:pt x="2607" y="10148"/>
                  </a:lnTo>
                  <a:lnTo>
                    <a:pt x="3077" y="10084"/>
                  </a:lnTo>
                  <a:lnTo>
                    <a:pt x="3547" y="10041"/>
                  </a:lnTo>
                  <a:lnTo>
                    <a:pt x="4038" y="10041"/>
                  </a:lnTo>
                  <a:lnTo>
                    <a:pt x="5063" y="10020"/>
                  </a:lnTo>
                  <a:lnTo>
                    <a:pt x="5149" y="10020"/>
                  </a:lnTo>
                  <a:lnTo>
                    <a:pt x="5256" y="9977"/>
                  </a:lnTo>
                  <a:lnTo>
                    <a:pt x="5341" y="9934"/>
                  </a:lnTo>
                  <a:lnTo>
                    <a:pt x="5405" y="9870"/>
                  </a:lnTo>
                  <a:lnTo>
                    <a:pt x="5469" y="9806"/>
                  </a:lnTo>
                  <a:lnTo>
                    <a:pt x="5512" y="9721"/>
                  </a:lnTo>
                  <a:lnTo>
                    <a:pt x="5533" y="9635"/>
                  </a:lnTo>
                  <a:lnTo>
                    <a:pt x="5555" y="9528"/>
                  </a:lnTo>
                  <a:lnTo>
                    <a:pt x="5533" y="9421"/>
                  </a:lnTo>
                  <a:lnTo>
                    <a:pt x="5512" y="9336"/>
                  </a:lnTo>
                  <a:lnTo>
                    <a:pt x="5469" y="9251"/>
                  </a:lnTo>
                  <a:lnTo>
                    <a:pt x="5405" y="9186"/>
                  </a:lnTo>
                  <a:lnTo>
                    <a:pt x="5320" y="9122"/>
                  </a:lnTo>
                  <a:lnTo>
                    <a:pt x="5256" y="9080"/>
                  </a:lnTo>
                  <a:lnTo>
                    <a:pt x="5149" y="9037"/>
                  </a:lnTo>
                  <a:lnTo>
                    <a:pt x="4123" y="9037"/>
                  </a:lnTo>
                  <a:lnTo>
                    <a:pt x="3675" y="9058"/>
                  </a:lnTo>
                  <a:lnTo>
                    <a:pt x="3226" y="9080"/>
                  </a:lnTo>
                  <a:lnTo>
                    <a:pt x="2777" y="9122"/>
                  </a:lnTo>
                  <a:lnTo>
                    <a:pt x="2329" y="9186"/>
                  </a:lnTo>
                  <a:lnTo>
                    <a:pt x="1880" y="9272"/>
                  </a:lnTo>
                  <a:lnTo>
                    <a:pt x="1432" y="9379"/>
                  </a:lnTo>
                  <a:lnTo>
                    <a:pt x="1282" y="8268"/>
                  </a:lnTo>
                  <a:lnTo>
                    <a:pt x="1154" y="7178"/>
                  </a:lnTo>
                  <a:lnTo>
                    <a:pt x="1068" y="6067"/>
                  </a:lnTo>
                  <a:lnTo>
                    <a:pt x="1004" y="4957"/>
                  </a:lnTo>
                  <a:lnTo>
                    <a:pt x="983" y="3846"/>
                  </a:lnTo>
                  <a:lnTo>
                    <a:pt x="983" y="2756"/>
                  </a:lnTo>
                  <a:lnTo>
                    <a:pt x="1004" y="1645"/>
                  </a:lnTo>
                  <a:lnTo>
                    <a:pt x="1068" y="534"/>
                  </a:lnTo>
                  <a:lnTo>
                    <a:pt x="1068" y="428"/>
                  </a:lnTo>
                  <a:lnTo>
                    <a:pt x="1047" y="342"/>
                  </a:lnTo>
                  <a:lnTo>
                    <a:pt x="1004" y="257"/>
                  </a:lnTo>
                  <a:lnTo>
                    <a:pt x="940" y="171"/>
                  </a:lnTo>
                  <a:lnTo>
                    <a:pt x="876" y="107"/>
                  </a:lnTo>
                  <a:lnTo>
                    <a:pt x="791" y="64"/>
                  </a:lnTo>
                  <a:lnTo>
                    <a:pt x="705" y="2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565;p60">
              <a:extLst>
                <a:ext uri="{FF2B5EF4-FFF2-40B4-BE49-F238E27FC236}">
                  <a16:creationId xmlns:a16="http://schemas.microsoft.com/office/drawing/2014/main" id="{C33152CF-E2FD-67B1-62FF-B79637BC9989}"/>
                </a:ext>
              </a:extLst>
            </p:cNvPr>
            <p:cNvSpPr/>
            <p:nvPr/>
          </p:nvSpPr>
          <p:spPr>
            <a:xfrm>
              <a:off x="3304550" y="2839500"/>
              <a:ext cx="105225" cy="31000"/>
            </a:xfrm>
            <a:custGeom>
              <a:avLst/>
              <a:gdLst/>
              <a:ahLst/>
              <a:cxnLst/>
              <a:rect l="l" t="t" r="r" b="b"/>
              <a:pathLst>
                <a:path w="4209" h="1240" extrusionOk="0">
                  <a:moveTo>
                    <a:pt x="3312" y="1"/>
                  </a:moveTo>
                  <a:lnTo>
                    <a:pt x="3098" y="44"/>
                  </a:lnTo>
                  <a:lnTo>
                    <a:pt x="2671" y="129"/>
                  </a:lnTo>
                  <a:lnTo>
                    <a:pt x="2372" y="193"/>
                  </a:lnTo>
                  <a:lnTo>
                    <a:pt x="2137" y="214"/>
                  </a:lnTo>
                  <a:lnTo>
                    <a:pt x="1923" y="236"/>
                  </a:lnTo>
                  <a:lnTo>
                    <a:pt x="1453" y="257"/>
                  </a:lnTo>
                  <a:lnTo>
                    <a:pt x="983" y="236"/>
                  </a:lnTo>
                  <a:lnTo>
                    <a:pt x="534" y="214"/>
                  </a:lnTo>
                  <a:lnTo>
                    <a:pt x="428" y="214"/>
                  </a:lnTo>
                  <a:lnTo>
                    <a:pt x="342" y="236"/>
                  </a:lnTo>
                  <a:lnTo>
                    <a:pt x="235" y="279"/>
                  </a:lnTo>
                  <a:lnTo>
                    <a:pt x="171" y="321"/>
                  </a:lnTo>
                  <a:lnTo>
                    <a:pt x="107" y="385"/>
                  </a:lnTo>
                  <a:lnTo>
                    <a:pt x="43" y="471"/>
                  </a:lnTo>
                  <a:lnTo>
                    <a:pt x="22" y="556"/>
                  </a:lnTo>
                  <a:lnTo>
                    <a:pt x="0" y="663"/>
                  </a:lnTo>
                  <a:lnTo>
                    <a:pt x="0" y="770"/>
                  </a:lnTo>
                  <a:lnTo>
                    <a:pt x="22" y="855"/>
                  </a:lnTo>
                  <a:lnTo>
                    <a:pt x="64" y="941"/>
                  </a:lnTo>
                  <a:lnTo>
                    <a:pt x="107" y="1026"/>
                  </a:lnTo>
                  <a:lnTo>
                    <a:pt x="193" y="1090"/>
                  </a:lnTo>
                  <a:lnTo>
                    <a:pt x="257" y="1133"/>
                  </a:lnTo>
                  <a:lnTo>
                    <a:pt x="364" y="1176"/>
                  </a:lnTo>
                  <a:lnTo>
                    <a:pt x="449" y="1197"/>
                  </a:lnTo>
                  <a:lnTo>
                    <a:pt x="1004" y="1219"/>
                  </a:lnTo>
                  <a:lnTo>
                    <a:pt x="1538" y="1240"/>
                  </a:lnTo>
                  <a:lnTo>
                    <a:pt x="2051" y="1219"/>
                  </a:lnTo>
                  <a:lnTo>
                    <a:pt x="2286" y="1197"/>
                  </a:lnTo>
                  <a:lnTo>
                    <a:pt x="2543" y="1154"/>
                  </a:lnTo>
                  <a:lnTo>
                    <a:pt x="2906" y="1090"/>
                  </a:lnTo>
                  <a:lnTo>
                    <a:pt x="3226" y="1005"/>
                  </a:lnTo>
                  <a:lnTo>
                    <a:pt x="3376" y="984"/>
                  </a:lnTo>
                  <a:lnTo>
                    <a:pt x="3589" y="984"/>
                  </a:lnTo>
                  <a:lnTo>
                    <a:pt x="3675" y="1005"/>
                  </a:lnTo>
                  <a:lnTo>
                    <a:pt x="3782" y="1005"/>
                  </a:lnTo>
                  <a:lnTo>
                    <a:pt x="3867" y="984"/>
                  </a:lnTo>
                  <a:lnTo>
                    <a:pt x="3952" y="941"/>
                  </a:lnTo>
                  <a:lnTo>
                    <a:pt x="4038" y="898"/>
                  </a:lnTo>
                  <a:lnTo>
                    <a:pt x="4102" y="834"/>
                  </a:lnTo>
                  <a:lnTo>
                    <a:pt x="4166" y="749"/>
                  </a:lnTo>
                  <a:lnTo>
                    <a:pt x="4209" y="663"/>
                  </a:lnTo>
                  <a:lnTo>
                    <a:pt x="4209" y="556"/>
                  </a:lnTo>
                  <a:lnTo>
                    <a:pt x="4209" y="449"/>
                  </a:lnTo>
                  <a:lnTo>
                    <a:pt x="4209" y="364"/>
                  </a:lnTo>
                  <a:lnTo>
                    <a:pt x="4166" y="279"/>
                  </a:lnTo>
                  <a:lnTo>
                    <a:pt x="4102" y="193"/>
                  </a:lnTo>
                  <a:lnTo>
                    <a:pt x="4038" y="129"/>
                  </a:lnTo>
                  <a:lnTo>
                    <a:pt x="3974" y="65"/>
                  </a:lnTo>
                  <a:lnTo>
                    <a:pt x="3867" y="44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566;p60">
              <a:extLst>
                <a:ext uri="{FF2B5EF4-FFF2-40B4-BE49-F238E27FC236}">
                  <a16:creationId xmlns:a16="http://schemas.microsoft.com/office/drawing/2014/main" id="{A9B60600-87FB-CDC1-1A78-9A696087CE7F}"/>
                </a:ext>
              </a:extLst>
            </p:cNvPr>
            <p:cNvSpPr/>
            <p:nvPr/>
          </p:nvSpPr>
          <p:spPr>
            <a:xfrm>
              <a:off x="3286925" y="2723625"/>
              <a:ext cx="142075" cy="28850"/>
            </a:xfrm>
            <a:custGeom>
              <a:avLst/>
              <a:gdLst/>
              <a:ahLst/>
              <a:cxnLst/>
              <a:rect l="l" t="t" r="r" b="b"/>
              <a:pathLst>
                <a:path w="5683" h="1154" extrusionOk="0">
                  <a:moveTo>
                    <a:pt x="5170" y="0"/>
                  </a:moveTo>
                  <a:lnTo>
                    <a:pt x="1731" y="128"/>
                  </a:lnTo>
                  <a:lnTo>
                    <a:pt x="492" y="171"/>
                  </a:lnTo>
                  <a:lnTo>
                    <a:pt x="385" y="171"/>
                  </a:lnTo>
                  <a:lnTo>
                    <a:pt x="299" y="214"/>
                  </a:lnTo>
                  <a:lnTo>
                    <a:pt x="214" y="256"/>
                  </a:lnTo>
                  <a:lnTo>
                    <a:pt x="129" y="321"/>
                  </a:lnTo>
                  <a:lnTo>
                    <a:pt x="86" y="385"/>
                  </a:lnTo>
                  <a:lnTo>
                    <a:pt x="43" y="470"/>
                  </a:lnTo>
                  <a:lnTo>
                    <a:pt x="0" y="577"/>
                  </a:lnTo>
                  <a:lnTo>
                    <a:pt x="0" y="662"/>
                  </a:lnTo>
                  <a:lnTo>
                    <a:pt x="0" y="769"/>
                  </a:lnTo>
                  <a:lnTo>
                    <a:pt x="43" y="855"/>
                  </a:lnTo>
                  <a:lnTo>
                    <a:pt x="86" y="940"/>
                  </a:lnTo>
                  <a:lnTo>
                    <a:pt x="150" y="1004"/>
                  </a:lnTo>
                  <a:lnTo>
                    <a:pt x="214" y="1068"/>
                  </a:lnTo>
                  <a:lnTo>
                    <a:pt x="299" y="1111"/>
                  </a:lnTo>
                  <a:lnTo>
                    <a:pt x="385" y="1154"/>
                  </a:lnTo>
                  <a:lnTo>
                    <a:pt x="513" y="1154"/>
                  </a:lnTo>
                  <a:lnTo>
                    <a:pt x="1752" y="1111"/>
                  </a:lnTo>
                  <a:lnTo>
                    <a:pt x="5213" y="983"/>
                  </a:lnTo>
                  <a:lnTo>
                    <a:pt x="5298" y="961"/>
                  </a:lnTo>
                  <a:lnTo>
                    <a:pt x="5405" y="940"/>
                  </a:lnTo>
                  <a:lnTo>
                    <a:pt x="5469" y="876"/>
                  </a:lnTo>
                  <a:lnTo>
                    <a:pt x="5555" y="812"/>
                  </a:lnTo>
                  <a:lnTo>
                    <a:pt x="5597" y="748"/>
                  </a:lnTo>
                  <a:lnTo>
                    <a:pt x="5640" y="662"/>
                  </a:lnTo>
                  <a:lnTo>
                    <a:pt x="5662" y="556"/>
                  </a:lnTo>
                  <a:lnTo>
                    <a:pt x="5683" y="470"/>
                  </a:lnTo>
                  <a:lnTo>
                    <a:pt x="5662" y="363"/>
                  </a:lnTo>
                  <a:lnTo>
                    <a:pt x="5640" y="278"/>
                  </a:lnTo>
                  <a:lnTo>
                    <a:pt x="5576" y="192"/>
                  </a:lnTo>
                  <a:lnTo>
                    <a:pt x="5512" y="128"/>
                  </a:lnTo>
                  <a:lnTo>
                    <a:pt x="5448" y="64"/>
                  </a:lnTo>
                  <a:lnTo>
                    <a:pt x="5362" y="21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567;p60">
              <a:extLst>
                <a:ext uri="{FF2B5EF4-FFF2-40B4-BE49-F238E27FC236}">
                  <a16:creationId xmlns:a16="http://schemas.microsoft.com/office/drawing/2014/main" id="{7810CC7F-21E2-DDAA-553B-46E491BCE596}"/>
                </a:ext>
              </a:extLst>
            </p:cNvPr>
            <p:cNvSpPr/>
            <p:nvPr/>
          </p:nvSpPr>
          <p:spPr>
            <a:xfrm>
              <a:off x="3489875" y="2638150"/>
              <a:ext cx="105225" cy="377625"/>
            </a:xfrm>
            <a:custGeom>
              <a:avLst/>
              <a:gdLst/>
              <a:ahLst/>
              <a:cxnLst/>
              <a:rect l="l" t="t" r="r" b="b"/>
              <a:pathLst>
                <a:path w="4209" h="15105" extrusionOk="0">
                  <a:moveTo>
                    <a:pt x="1859" y="1"/>
                  </a:moveTo>
                  <a:lnTo>
                    <a:pt x="1773" y="44"/>
                  </a:lnTo>
                  <a:lnTo>
                    <a:pt x="1688" y="86"/>
                  </a:lnTo>
                  <a:lnTo>
                    <a:pt x="1624" y="172"/>
                  </a:lnTo>
                  <a:lnTo>
                    <a:pt x="1560" y="236"/>
                  </a:lnTo>
                  <a:lnTo>
                    <a:pt x="1517" y="321"/>
                  </a:lnTo>
                  <a:lnTo>
                    <a:pt x="1496" y="428"/>
                  </a:lnTo>
                  <a:lnTo>
                    <a:pt x="1496" y="514"/>
                  </a:lnTo>
                  <a:lnTo>
                    <a:pt x="1496" y="962"/>
                  </a:lnTo>
                  <a:lnTo>
                    <a:pt x="1474" y="1411"/>
                  </a:lnTo>
                  <a:lnTo>
                    <a:pt x="1432" y="1860"/>
                  </a:lnTo>
                  <a:lnTo>
                    <a:pt x="1346" y="2351"/>
                  </a:lnTo>
                  <a:lnTo>
                    <a:pt x="1133" y="3846"/>
                  </a:lnTo>
                  <a:lnTo>
                    <a:pt x="940" y="5320"/>
                  </a:lnTo>
                  <a:lnTo>
                    <a:pt x="748" y="6816"/>
                  </a:lnTo>
                  <a:lnTo>
                    <a:pt x="577" y="8311"/>
                  </a:lnTo>
                  <a:lnTo>
                    <a:pt x="428" y="9807"/>
                  </a:lnTo>
                  <a:lnTo>
                    <a:pt x="278" y="11302"/>
                  </a:lnTo>
                  <a:lnTo>
                    <a:pt x="150" y="12797"/>
                  </a:lnTo>
                  <a:lnTo>
                    <a:pt x="22" y="14293"/>
                  </a:lnTo>
                  <a:lnTo>
                    <a:pt x="0" y="14827"/>
                  </a:lnTo>
                  <a:lnTo>
                    <a:pt x="513" y="14827"/>
                  </a:lnTo>
                  <a:lnTo>
                    <a:pt x="1303" y="14848"/>
                  </a:lnTo>
                  <a:lnTo>
                    <a:pt x="2073" y="14891"/>
                  </a:lnTo>
                  <a:lnTo>
                    <a:pt x="2863" y="14976"/>
                  </a:lnTo>
                  <a:lnTo>
                    <a:pt x="3632" y="15083"/>
                  </a:lnTo>
                  <a:lnTo>
                    <a:pt x="3717" y="15105"/>
                  </a:lnTo>
                  <a:lnTo>
                    <a:pt x="3803" y="15083"/>
                  </a:lnTo>
                  <a:lnTo>
                    <a:pt x="3888" y="15062"/>
                  </a:lnTo>
                  <a:lnTo>
                    <a:pt x="3952" y="15019"/>
                  </a:lnTo>
                  <a:lnTo>
                    <a:pt x="4038" y="14976"/>
                  </a:lnTo>
                  <a:lnTo>
                    <a:pt x="4081" y="14912"/>
                  </a:lnTo>
                  <a:lnTo>
                    <a:pt x="4145" y="14848"/>
                  </a:lnTo>
                  <a:lnTo>
                    <a:pt x="4166" y="14763"/>
                  </a:lnTo>
                  <a:lnTo>
                    <a:pt x="4187" y="14677"/>
                  </a:lnTo>
                  <a:lnTo>
                    <a:pt x="4209" y="14592"/>
                  </a:lnTo>
                  <a:lnTo>
                    <a:pt x="4187" y="14485"/>
                  </a:lnTo>
                  <a:lnTo>
                    <a:pt x="4166" y="14400"/>
                  </a:lnTo>
                  <a:lnTo>
                    <a:pt x="4102" y="14314"/>
                  </a:lnTo>
                  <a:lnTo>
                    <a:pt x="4038" y="14250"/>
                  </a:lnTo>
                  <a:lnTo>
                    <a:pt x="3974" y="14186"/>
                  </a:lnTo>
                  <a:lnTo>
                    <a:pt x="3888" y="14143"/>
                  </a:lnTo>
                  <a:lnTo>
                    <a:pt x="3782" y="14122"/>
                  </a:lnTo>
                  <a:lnTo>
                    <a:pt x="3098" y="14015"/>
                  </a:lnTo>
                  <a:lnTo>
                    <a:pt x="2436" y="13930"/>
                  </a:lnTo>
                  <a:lnTo>
                    <a:pt x="1731" y="13887"/>
                  </a:lnTo>
                  <a:lnTo>
                    <a:pt x="1047" y="13844"/>
                  </a:lnTo>
                  <a:lnTo>
                    <a:pt x="1303" y="11003"/>
                  </a:lnTo>
                  <a:lnTo>
                    <a:pt x="1603" y="8162"/>
                  </a:lnTo>
                  <a:lnTo>
                    <a:pt x="1944" y="5299"/>
                  </a:lnTo>
                  <a:lnTo>
                    <a:pt x="2329" y="2458"/>
                  </a:lnTo>
                  <a:lnTo>
                    <a:pt x="2414" y="1966"/>
                  </a:lnTo>
                  <a:lnTo>
                    <a:pt x="2457" y="1475"/>
                  </a:lnTo>
                  <a:lnTo>
                    <a:pt x="2500" y="962"/>
                  </a:lnTo>
                  <a:lnTo>
                    <a:pt x="2478" y="450"/>
                  </a:lnTo>
                  <a:lnTo>
                    <a:pt x="2457" y="343"/>
                  </a:lnTo>
                  <a:lnTo>
                    <a:pt x="2436" y="257"/>
                  </a:lnTo>
                  <a:lnTo>
                    <a:pt x="2372" y="193"/>
                  </a:lnTo>
                  <a:lnTo>
                    <a:pt x="2308" y="108"/>
                  </a:lnTo>
                  <a:lnTo>
                    <a:pt x="2243" y="65"/>
                  </a:lnTo>
                  <a:lnTo>
                    <a:pt x="2158" y="22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568;p60">
              <a:extLst>
                <a:ext uri="{FF2B5EF4-FFF2-40B4-BE49-F238E27FC236}">
                  <a16:creationId xmlns:a16="http://schemas.microsoft.com/office/drawing/2014/main" id="{72B724C2-2F80-3846-D448-E626C6B9EB05}"/>
                </a:ext>
              </a:extLst>
            </p:cNvPr>
            <p:cNvSpPr/>
            <p:nvPr/>
          </p:nvSpPr>
          <p:spPr>
            <a:xfrm>
              <a:off x="3622850" y="2645100"/>
              <a:ext cx="101500" cy="369600"/>
            </a:xfrm>
            <a:custGeom>
              <a:avLst/>
              <a:gdLst/>
              <a:ahLst/>
              <a:cxnLst/>
              <a:rect l="l" t="t" r="r" b="b"/>
              <a:pathLst>
                <a:path w="4060" h="14784" extrusionOk="0">
                  <a:moveTo>
                    <a:pt x="748" y="1"/>
                  </a:moveTo>
                  <a:lnTo>
                    <a:pt x="663" y="22"/>
                  </a:lnTo>
                  <a:lnTo>
                    <a:pt x="577" y="65"/>
                  </a:lnTo>
                  <a:lnTo>
                    <a:pt x="492" y="108"/>
                  </a:lnTo>
                  <a:lnTo>
                    <a:pt x="428" y="172"/>
                  </a:lnTo>
                  <a:lnTo>
                    <a:pt x="385" y="257"/>
                  </a:lnTo>
                  <a:lnTo>
                    <a:pt x="343" y="343"/>
                  </a:lnTo>
                  <a:lnTo>
                    <a:pt x="321" y="449"/>
                  </a:lnTo>
                  <a:lnTo>
                    <a:pt x="193" y="2180"/>
                  </a:lnTo>
                  <a:lnTo>
                    <a:pt x="108" y="3889"/>
                  </a:lnTo>
                  <a:lnTo>
                    <a:pt x="43" y="5619"/>
                  </a:lnTo>
                  <a:lnTo>
                    <a:pt x="1" y="7371"/>
                  </a:lnTo>
                  <a:lnTo>
                    <a:pt x="1" y="9101"/>
                  </a:lnTo>
                  <a:lnTo>
                    <a:pt x="22" y="10832"/>
                  </a:lnTo>
                  <a:lnTo>
                    <a:pt x="65" y="12562"/>
                  </a:lnTo>
                  <a:lnTo>
                    <a:pt x="150" y="14293"/>
                  </a:lnTo>
                  <a:lnTo>
                    <a:pt x="172" y="14784"/>
                  </a:lnTo>
                  <a:lnTo>
                    <a:pt x="663" y="14741"/>
                  </a:lnTo>
                  <a:lnTo>
                    <a:pt x="1389" y="14720"/>
                  </a:lnTo>
                  <a:lnTo>
                    <a:pt x="2094" y="14720"/>
                  </a:lnTo>
                  <a:lnTo>
                    <a:pt x="2799" y="14741"/>
                  </a:lnTo>
                  <a:lnTo>
                    <a:pt x="3526" y="14784"/>
                  </a:lnTo>
                  <a:lnTo>
                    <a:pt x="3654" y="14784"/>
                  </a:lnTo>
                  <a:lnTo>
                    <a:pt x="3739" y="14763"/>
                  </a:lnTo>
                  <a:lnTo>
                    <a:pt x="3825" y="14720"/>
                  </a:lnTo>
                  <a:lnTo>
                    <a:pt x="3889" y="14656"/>
                  </a:lnTo>
                  <a:lnTo>
                    <a:pt x="3953" y="14592"/>
                  </a:lnTo>
                  <a:lnTo>
                    <a:pt x="3996" y="14528"/>
                  </a:lnTo>
                  <a:lnTo>
                    <a:pt x="4038" y="14442"/>
                  </a:lnTo>
                  <a:lnTo>
                    <a:pt x="4060" y="14335"/>
                  </a:lnTo>
                  <a:lnTo>
                    <a:pt x="4038" y="14228"/>
                  </a:lnTo>
                  <a:lnTo>
                    <a:pt x="4017" y="14143"/>
                  </a:lnTo>
                  <a:lnTo>
                    <a:pt x="3996" y="14058"/>
                  </a:lnTo>
                  <a:lnTo>
                    <a:pt x="3931" y="13972"/>
                  </a:lnTo>
                  <a:lnTo>
                    <a:pt x="3867" y="13908"/>
                  </a:lnTo>
                  <a:lnTo>
                    <a:pt x="3782" y="13865"/>
                  </a:lnTo>
                  <a:lnTo>
                    <a:pt x="3696" y="13823"/>
                  </a:lnTo>
                  <a:lnTo>
                    <a:pt x="3590" y="13801"/>
                  </a:lnTo>
                  <a:lnTo>
                    <a:pt x="2970" y="13759"/>
                  </a:lnTo>
                  <a:lnTo>
                    <a:pt x="2351" y="13737"/>
                  </a:lnTo>
                  <a:lnTo>
                    <a:pt x="1112" y="13737"/>
                  </a:lnTo>
                  <a:lnTo>
                    <a:pt x="1047" y="12092"/>
                  </a:lnTo>
                  <a:lnTo>
                    <a:pt x="1005" y="10447"/>
                  </a:lnTo>
                  <a:lnTo>
                    <a:pt x="983" y="8781"/>
                  </a:lnTo>
                  <a:lnTo>
                    <a:pt x="983" y="7136"/>
                  </a:lnTo>
                  <a:lnTo>
                    <a:pt x="1026" y="5470"/>
                  </a:lnTo>
                  <a:lnTo>
                    <a:pt x="1090" y="3825"/>
                  </a:lnTo>
                  <a:lnTo>
                    <a:pt x="1197" y="2180"/>
                  </a:lnTo>
                  <a:lnTo>
                    <a:pt x="1304" y="535"/>
                  </a:lnTo>
                  <a:lnTo>
                    <a:pt x="1304" y="428"/>
                  </a:lnTo>
                  <a:lnTo>
                    <a:pt x="1282" y="343"/>
                  </a:lnTo>
                  <a:lnTo>
                    <a:pt x="1240" y="257"/>
                  </a:lnTo>
                  <a:lnTo>
                    <a:pt x="1197" y="172"/>
                  </a:lnTo>
                  <a:lnTo>
                    <a:pt x="1133" y="108"/>
                  </a:lnTo>
                  <a:lnTo>
                    <a:pt x="1047" y="43"/>
                  </a:lnTo>
                  <a:lnTo>
                    <a:pt x="962" y="22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569;p60">
              <a:extLst>
                <a:ext uri="{FF2B5EF4-FFF2-40B4-BE49-F238E27FC236}">
                  <a16:creationId xmlns:a16="http://schemas.microsoft.com/office/drawing/2014/main" id="{B08EC353-C00A-4100-1BE7-4F3B2C20BC43}"/>
                </a:ext>
              </a:extLst>
            </p:cNvPr>
            <p:cNvSpPr/>
            <p:nvPr/>
          </p:nvSpPr>
          <p:spPr>
            <a:xfrm>
              <a:off x="3738225" y="2716675"/>
              <a:ext cx="241950" cy="270800"/>
            </a:xfrm>
            <a:custGeom>
              <a:avLst/>
              <a:gdLst/>
              <a:ahLst/>
              <a:cxnLst/>
              <a:rect l="l" t="t" r="r" b="b"/>
              <a:pathLst>
                <a:path w="9678" h="10832" extrusionOk="0">
                  <a:moveTo>
                    <a:pt x="4337" y="1987"/>
                  </a:moveTo>
                  <a:lnTo>
                    <a:pt x="4593" y="2008"/>
                  </a:lnTo>
                  <a:lnTo>
                    <a:pt x="4828" y="2030"/>
                  </a:lnTo>
                  <a:lnTo>
                    <a:pt x="5170" y="2115"/>
                  </a:lnTo>
                  <a:lnTo>
                    <a:pt x="5469" y="2222"/>
                  </a:lnTo>
                  <a:lnTo>
                    <a:pt x="5789" y="2350"/>
                  </a:lnTo>
                  <a:lnTo>
                    <a:pt x="6067" y="2521"/>
                  </a:lnTo>
                  <a:lnTo>
                    <a:pt x="6345" y="2735"/>
                  </a:lnTo>
                  <a:lnTo>
                    <a:pt x="6580" y="2948"/>
                  </a:lnTo>
                  <a:lnTo>
                    <a:pt x="6794" y="3205"/>
                  </a:lnTo>
                  <a:lnTo>
                    <a:pt x="6986" y="3483"/>
                  </a:lnTo>
                  <a:lnTo>
                    <a:pt x="7135" y="3718"/>
                  </a:lnTo>
                  <a:lnTo>
                    <a:pt x="7264" y="3995"/>
                  </a:lnTo>
                  <a:lnTo>
                    <a:pt x="7370" y="4294"/>
                  </a:lnTo>
                  <a:lnTo>
                    <a:pt x="7456" y="4593"/>
                  </a:lnTo>
                  <a:lnTo>
                    <a:pt x="7264" y="4764"/>
                  </a:lnTo>
                  <a:lnTo>
                    <a:pt x="7050" y="4935"/>
                  </a:lnTo>
                  <a:lnTo>
                    <a:pt x="6836" y="5085"/>
                  </a:lnTo>
                  <a:lnTo>
                    <a:pt x="6623" y="5213"/>
                  </a:lnTo>
                  <a:lnTo>
                    <a:pt x="6388" y="5320"/>
                  </a:lnTo>
                  <a:lnTo>
                    <a:pt x="6153" y="5405"/>
                  </a:lnTo>
                  <a:lnTo>
                    <a:pt x="5896" y="5491"/>
                  </a:lnTo>
                  <a:lnTo>
                    <a:pt x="5661" y="5555"/>
                  </a:lnTo>
                  <a:lnTo>
                    <a:pt x="5255" y="5597"/>
                  </a:lnTo>
                  <a:lnTo>
                    <a:pt x="4871" y="5597"/>
                  </a:lnTo>
                  <a:lnTo>
                    <a:pt x="4486" y="5555"/>
                  </a:lnTo>
                  <a:lnTo>
                    <a:pt x="4102" y="5469"/>
                  </a:lnTo>
                  <a:lnTo>
                    <a:pt x="3717" y="5362"/>
                  </a:lnTo>
                  <a:lnTo>
                    <a:pt x="3375" y="5192"/>
                  </a:lnTo>
                  <a:lnTo>
                    <a:pt x="3034" y="4999"/>
                  </a:lnTo>
                  <a:lnTo>
                    <a:pt x="2713" y="4764"/>
                  </a:lnTo>
                  <a:lnTo>
                    <a:pt x="2500" y="4551"/>
                  </a:lnTo>
                  <a:lnTo>
                    <a:pt x="2286" y="4294"/>
                  </a:lnTo>
                  <a:lnTo>
                    <a:pt x="2200" y="4145"/>
                  </a:lnTo>
                  <a:lnTo>
                    <a:pt x="2115" y="3995"/>
                  </a:lnTo>
                  <a:lnTo>
                    <a:pt x="2051" y="3824"/>
                  </a:lnTo>
                  <a:lnTo>
                    <a:pt x="2008" y="3653"/>
                  </a:lnTo>
                  <a:lnTo>
                    <a:pt x="1987" y="3440"/>
                  </a:lnTo>
                  <a:lnTo>
                    <a:pt x="1987" y="3312"/>
                  </a:lnTo>
                  <a:lnTo>
                    <a:pt x="2008" y="3183"/>
                  </a:lnTo>
                  <a:lnTo>
                    <a:pt x="2051" y="3077"/>
                  </a:lnTo>
                  <a:lnTo>
                    <a:pt x="2115" y="2948"/>
                  </a:lnTo>
                  <a:lnTo>
                    <a:pt x="2200" y="2820"/>
                  </a:lnTo>
                  <a:lnTo>
                    <a:pt x="2329" y="2713"/>
                  </a:lnTo>
                  <a:lnTo>
                    <a:pt x="2542" y="2543"/>
                  </a:lnTo>
                  <a:lnTo>
                    <a:pt x="2777" y="2393"/>
                  </a:lnTo>
                  <a:lnTo>
                    <a:pt x="3012" y="2286"/>
                  </a:lnTo>
                  <a:lnTo>
                    <a:pt x="3269" y="2179"/>
                  </a:lnTo>
                  <a:lnTo>
                    <a:pt x="3525" y="2094"/>
                  </a:lnTo>
                  <a:lnTo>
                    <a:pt x="3803" y="2051"/>
                  </a:lnTo>
                  <a:lnTo>
                    <a:pt x="4059" y="2008"/>
                  </a:lnTo>
                  <a:lnTo>
                    <a:pt x="4337" y="1987"/>
                  </a:lnTo>
                  <a:close/>
                  <a:moveTo>
                    <a:pt x="1261" y="4508"/>
                  </a:moveTo>
                  <a:lnTo>
                    <a:pt x="1431" y="4764"/>
                  </a:lnTo>
                  <a:lnTo>
                    <a:pt x="1602" y="5021"/>
                  </a:lnTo>
                  <a:lnTo>
                    <a:pt x="1837" y="5277"/>
                  </a:lnTo>
                  <a:lnTo>
                    <a:pt x="2072" y="5512"/>
                  </a:lnTo>
                  <a:lnTo>
                    <a:pt x="2286" y="5662"/>
                  </a:lnTo>
                  <a:lnTo>
                    <a:pt x="2478" y="5811"/>
                  </a:lnTo>
                  <a:lnTo>
                    <a:pt x="2692" y="5939"/>
                  </a:lnTo>
                  <a:lnTo>
                    <a:pt x="2905" y="6067"/>
                  </a:lnTo>
                  <a:lnTo>
                    <a:pt x="3140" y="6174"/>
                  </a:lnTo>
                  <a:lnTo>
                    <a:pt x="3375" y="6281"/>
                  </a:lnTo>
                  <a:lnTo>
                    <a:pt x="3610" y="6367"/>
                  </a:lnTo>
                  <a:lnTo>
                    <a:pt x="3845" y="6431"/>
                  </a:lnTo>
                  <a:lnTo>
                    <a:pt x="4080" y="6495"/>
                  </a:lnTo>
                  <a:lnTo>
                    <a:pt x="4337" y="6537"/>
                  </a:lnTo>
                  <a:lnTo>
                    <a:pt x="4572" y="6559"/>
                  </a:lnTo>
                  <a:lnTo>
                    <a:pt x="4828" y="6580"/>
                  </a:lnTo>
                  <a:lnTo>
                    <a:pt x="5341" y="6580"/>
                  </a:lnTo>
                  <a:lnTo>
                    <a:pt x="5576" y="6559"/>
                  </a:lnTo>
                  <a:lnTo>
                    <a:pt x="5832" y="6516"/>
                  </a:lnTo>
                  <a:lnTo>
                    <a:pt x="6067" y="6473"/>
                  </a:lnTo>
                  <a:lnTo>
                    <a:pt x="6302" y="6388"/>
                  </a:lnTo>
                  <a:lnTo>
                    <a:pt x="6537" y="6324"/>
                  </a:lnTo>
                  <a:lnTo>
                    <a:pt x="6772" y="6238"/>
                  </a:lnTo>
                  <a:lnTo>
                    <a:pt x="6986" y="6132"/>
                  </a:lnTo>
                  <a:lnTo>
                    <a:pt x="7199" y="6003"/>
                  </a:lnTo>
                  <a:lnTo>
                    <a:pt x="7413" y="5897"/>
                  </a:lnTo>
                  <a:lnTo>
                    <a:pt x="7627" y="5747"/>
                  </a:lnTo>
                  <a:lnTo>
                    <a:pt x="7627" y="6089"/>
                  </a:lnTo>
                  <a:lnTo>
                    <a:pt x="7627" y="6473"/>
                  </a:lnTo>
                  <a:lnTo>
                    <a:pt x="7584" y="6901"/>
                  </a:lnTo>
                  <a:lnTo>
                    <a:pt x="7499" y="7328"/>
                  </a:lnTo>
                  <a:lnTo>
                    <a:pt x="7392" y="7777"/>
                  </a:lnTo>
                  <a:lnTo>
                    <a:pt x="7306" y="7990"/>
                  </a:lnTo>
                  <a:lnTo>
                    <a:pt x="7221" y="8204"/>
                  </a:lnTo>
                  <a:lnTo>
                    <a:pt x="7114" y="8417"/>
                  </a:lnTo>
                  <a:lnTo>
                    <a:pt x="6986" y="8610"/>
                  </a:lnTo>
                  <a:lnTo>
                    <a:pt x="6836" y="8802"/>
                  </a:lnTo>
                  <a:lnTo>
                    <a:pt x="6665" y="8994"/>
                  </a:lnTo>
                  <a:lnTo>
                    <a:pt x="6516" y="9144"/>
                  </a:lnTo>
                  <a:lnTo>
                    <a:pt x="6345" y="9272"/>
                  </a:lnTo>
                  <a:lnTo>
                    <a:pt x="6153" y="9400"/>
                  </a:lnTo>
                  <a:lnTo>
                    <a:pt x="5960" y="9507"/>
                  </a:lnTo>
                  <a:lnTo>
                    <a:pt x="5768" y="9592"/>
                  </a:lnTo>
                  <a:lnTo>
                    <a:pt x="5554" y="9678"/>
                  </a:lnTo>
                  <a:lnTo>
                    <a:pt x="5341" y="9742"/>
                  </a:lnTo>
                  <a:lnTo>
                    <a:pt x="5106" y="9785"/>
                  </a:lnTo>
                  <a:lnTo>
                    <a:pt x="4892" y="9827"/>
                  </a:lnTo>
                  <a:lnTo>
                    <a:pt x="4657" y="9849"/>
                  </a:lnTo>
                  <a:lnTo>
                    <a:pt x="4422" y="9849"/>
                  </a:lnTo>
                  <a:lnTo>
                    <a:pt x="4209" y="9827"/>
                  </a:lnTo>
                  <a:lnTo>
                    <a:pt x="3974" y="9806"/>
                  </a:lnTo>
                  <a:lnTo>
                    <a:pt x="3739" y="9742"/>
                  </a:lnTo>
                  <a:lnTo>
                    <a:pt x="3525" y="9678"/>
                  </a:lnTo>
                  <a:lnTo>
                    <a:pt x="3311" y="9614"/>
                  </a:lnTo>
                  <a:lnTo>
                    <a:pt x="3098" y="9507"/>
                  </a:lnTo>
                  <a:lnTo>
                    <a:pt x="2905" y="9400"/>
                  </a:lnTo>
                  <a:lnTo>
                    <a:pt x="2713" y="9272"/>
                  </a:lnTo>
                  <a:lnTo>
                    <a:pt x="2521" y="9144"/>
                  </a:lnTo>
                  <a:lnTo>
                    <a:pt x="2350" y="8994"/>
                  </a:lnTo>
                  <a:lnTo>
                    <a:pt x="2179" y="8845"/>
                  </a:lnTo>
                  <a:lnTo>
                    <a:pt x="2008" y="8674"/>
                  </a:lnTo>
                  <a:lnTo>
                    <a:pt x="1859" y="8481"/>
                  </a:lnTo>
                  <a:lnTo>
                    <a:pt x="1731" y="8311"/>
                  </a:lnTo>
                  <a:lnTo>
                    <a:pt x="1602" y="8097"/>
                  </a:lnTo>
                  <a:lnTo>
                    <a:pt x="1474" y="7905"/>
                  </a:lnTo>
                  <a:lnTo>
                    <a:pt x="1367" y="7691"/>
                  </a:lnTo>
                  <a:lnTo>
                    <a:pt x="1282" y="7456"/>
                  </a:lnTo>
                  <a:lnTo>
                    <a:pt x="1196" y="7242"/>
                  </a:lnTo>
                  <a:lnTo>
                    <a:pt x="1132" y="7007"/>
                  </a:lnTo>
                  <a:lnTo>
                    <a:pt x="1068" y="6772"/>
                  </a:lnTo>
                  <a:lnTo>
                    <a:pt x="1026" y="6495"/>
                  </a:lnTo>
                  <a:lnTo>
                    <a:pt x="1004" y="6217"/>
                  </a:lnTo>
                  <a:lnTo>
                    <a:pt x="1004" y="5939"/>
                  </a:lnTo>
                  <a:lnTo>
                    <a:pt x="1004" y="5662"/>
                  </a:lnTo>
                  <a:lnTo>
                    <a:pt x="1047" y="5384"/>
                  </a:lnTo>
                  <a:lnTo>
                    <a:pt x="1090" y="5085"/>
                  </a:lnTo>
                  <a:lnTo>
                    <a:pt x="1175" y="4807"/>
                  </a:lnTo>
                  <a:lnTo>
                    <a:pt x="1261" y="4508"/>
                  </a:lnTo>
                  <a:close/>
                  <a:moveTo>
                    <a:pt x="9079" y="0"/>
                  </a:moveTo>
                  <a:lnTo>
                    <a:pt x="8994" y="43"/>
                  </a:lnTo>
                  <a:lnTo>
                    <a:pt x="8908" y="86"/>
                  </a:lnTo>
                  <a:lnTo>
                    <a:pt x="8823" y="150"/>
                  </a:lnTo>
                  <a:lnTo>
                    <a:pt x="8759" y="214"/>
                  </a:lnTo>
                  <a:lnTo>
                    <a:pt x="8716" y="299"/>
                  </a:lnTo>
                  <a:lnTo>
                    <a:pt x="8695" y="385"/>
                  </a:lnTo>
                  <a:lnTo>
                    <a:pt x="8673" y="492"/>
                  </a:lnTo>
                  <a:lnTo>
                    <a:pt x="8652" y="1304"/>
                  </a:lnTo>
                  <a:lnTo>
                    <a:pt x="8631" y="1688"/>
                  </a:lnTo>
                  <a:lnTo>
                    <a:pt x="8588" y="2094"/>
                  </a:lnTo>
                  <a:lnTo>
                    <a:pt x="8524" y="2500"/>
                  </a:lnTo>
                  <a:lnTo>
                    <a:pt x="8438" y="2884"/>
                  </a:lnTo>
                  <a:lnTo>
                    <a:pt x="8332" y="3248"/>
                  </a:lnTo>
                  <a:lnTo>
                    <a:pt x="8182" y="3611"/>
                  </a:lnTo>
                  <a:lnTo>
                    <a:pt x="8011" y="3269"/>
                  </a:lnTo>
                  <a:lnTo>
                    <a:pt x="7840" y="2948"/>
                  </a:lnTo>
                  <a:lnTo>
                    <a:pt x="7584" y="2585"/>
                  </a:lnTo>
                  <a:lnTo>
                    <a:pt x="7285" y="2265"/>
                  </a:lnTo>
                  <a:lnTo>
                    <a:pt x="6964" y="1966"/>
                  </a:lnTo>
                  <a:lnTo>
                    <a:pt x="6623" y="1709"/>
                  </a:lnTo>
                  <a:lnTo>
                    <a:pt x="6238" y="1474"/>
                  </a:lnTo>
                  <a:lnTo>
                    <a:pt x="5832" y="1304"/>
                  </a:lnTo>
                  <a:lnTo>
                    <a:pt x="5426" y="1154"/>
                  </a:lnTo>
                  <a:lnTo>
                    <a:pt x="4999" y="1069"/>
                  </a:lnTo>
                  <a:lnTo>
                    <a:pt x="4550" y="1004"/>
                  </a:lnTo>
                  <a:lnTo>
                    <a:pt x="4123" y="1004"/>
                  </a:lnTo>
                  <a:lnTo>
                    <a:pt x="3675" y="1069"/>
                  </a:lnTo>
                  <a:lnTo>
                    <a:pt x="3247" y="1154"/>
                  </a:lnTo>
                  <a:lnTo>
                    <a:pt x="2841" y="1282"/>
                  </a:lnTo>
                  <a:lnTo>
                    <a:pt x="2435" y="1474"/>
                  </a:lnTo>
                  <a:lnTo>
                    <a:pt x="2051" y="1688"/>
                  </a:lnTo>
                  <a:lnTo>
                    <a:pt x="1688" y="1944"/>
                  </a:lnTo>
                  <a:lnTo>
                    <a:pt x="1538" y="2094"/>
                  </a:lnTo>
                  <a:lnTo>
                    <a:pt x="1389" y="2243"/>
                  </a:lnTo>
                  <a:lnTo>
                    <a:pt x="1282" y="2414"/>
                  </a:lnTo>
                  <a:lnTo>
                    <a:pt x="1175" y="2607"/>
                  </a:lnTo>
                  <a:lnTo>
                    <a:pt x="1090" y="2671"/>
                  </a:lnTo>
                  <a:lnTo>
                    <a:pt x="1026" y="2756"/>
                  </a:lnTo>
                  <a:lnTo>
                    <a:pt x="726" y="3312"/>
                  </a:lnTo>
                  <a:lnTo>
                    <a:pt x="470" y="3846"/>
                  </a:lnTo>
                  <a:lnTo>
                    <a:pt x="256" y="4380"/>
                  </a:lnTo>
                  <a:lnTo>
                    <a:pt x="192" y="4657"/>
                  </a:lnTo>
                  <a:lnTo>
                    <a:pt x="128" y="4914"/>
                  </a:lnTo>
                  <a:lnTo>
                    <a:pt x="64" y="5170"/>
                  </a:lnTo>
                  <a:lnTo>
                    <a:pt x="43" y="5427"/>
                  </a:lnTo>
                  <a:lnTo>
                    <a:pt x="21" y="5683"/>
                  </a:lnTo>
                  <a:lnTo>
                    <a:pt x="0" y="5939"/>
                  </a:lnTo>
                  <a:lnTo>
                    <a:pt x="0" y="6196"/>
                  </a:lnTo>
                  <a:lnTo>
                    <a:pt x="21" y="6452"/>
                  </a:lnTo>
                  <a:lnTo>
                    <a:pt x="64" y="6708"/>
                  </a:lnTo>
                  <a:lnTo>
                    <a:pt x="107" y="6965"/>
                  </a:lnTo>
                  <a:lnTo>
                    <a:pt x="171" y="7264"/>
                  </a:lnTo>
                  <a:lnTo>
                    <a:pt x="256" y="7542"/>
                  </a:lnTo>
                  <a:lnTo>
                    <a:pt x="363" y="7841"/>
                  </a:lnTo>
                  <a:lnTo>
                    <a:pt x="491" y="8118"/>
                  </a:lnTo>
                  <a:lnTo>
                    <a:pt x="620" y="8375"/>
                  </a:lnTo>
                  <a:lnTo>
                    <a:pt x="769" y="8631"/>
                  </a:lnTo>
                  <a:lnTo>
                    <a:pt x="940" y="8887"/>
                  </a:lnTo>
                  <a:lnTo>
                    <a:pt x="1111" y="9122"/>
                  </a:lnTo>
                  <a:lnTo>
                    <a:pt x="1303" y="9336"/>
                  </a:lnTo>
                  <a:lnTo>
                    <a:pt x="1496" y="9550"/>
                  </a:lnTo>
                  <a:lnTo>
                    <a:pt x="1709" y="9742"/>
                  </a:lnTo>
                  <a:lnTo>
                    <a:pt x="1923" y="9934"/>
                  </a:lnTo>
                  <a:lnTo>
                    <a:pt x="2158" y="10105"/>
                  </a:lnTo>
                  <a:lnTo>
                    <a:pt x="2414" y="10255"/>
                  </a:lnTo>
                  <a:lnTo>
                    <a:pt x="2649" y="10404"/>
                  </a:lnTo>
                  <a:lnTo>
                    <a:pt x="2927" y="10511"/>
                  </a:lnTo>
                  <a:lnTo>
                    <a:pt x="3311" y="10661"/>
                  </a:lnTo>
                  <a:lnTo>
                    <a:pt x="3717" y="10767"/>
                  </a:lnTo>
                  <a:lnTo>
                    <a:pt x="4123" y="10810"/>
                  </a:lnTo>
                  <a:lnTo>
                    <a:pt x="4529" y="10831"/>
                  </a:lnTo>
                  <a:lnTo>
                    <a:pt x="4935" y="10810"/>
                  </a:lnTo>
                  <a:lnTo>
                    <a:pt x="5319" y="10767"/>
                  </a:lnTo>
                  <a:lnTo>
                    <a:pt x="5704" y="10661"/>
                  </a:lnTo>
                  <a:lnTo>
                    <a:pt x="6089" y="10532"/>
                  </a:lnTo>
                  <a:lnTo>
                    <a:pt x="6452" y="10383"/>
                  </a:lnTo>
                  <a:lnTo>
                    <a:pt x="6772" y="10169"/>
                  </a:lnTo>
                  <a:lnTo>
                    <a:pt x="7093" y="9934"/>
                  </a:lnTo>
                  <a:lnTo>
                    <a:pt x="7392" y="9678"/>
                  </a:lnTo>
                  <a:lnTo>
                    <a:pt x="7541" y="9486"/>
                  </a:lnTo>
                  <a:lnTo>
                    <a:pt x="7691" y="9293"/>
                  </a:lnTo>
                  <a:lnTo>
                    <a:pt x="7840" y="9101"/>
                  </a:lnTo>
                  <a:lnTo>
                    <a:pt x="7969" y="8887"/>
                  </a:lnTo>
                  <a:lnTo>
                    <a:pt x="8097" y="8652"/>
                  </a:lnTo>
                  <a:lnTo>
                    <a:pt x="8203" y="8417"/>
                  </a:lnTo>
                  <a:lnTo>
                    <a:pt x="8289" y="8182"/>
                  </a:lnTo>
                  <a:lnTo>
                    <a:pt x="8374" y="7926"/>
                  </a:lnTo>
                  <a:lnTo>
                    <a:pt x="8438" y="7670"/>
                  </a:lnTo>
                  <a:lnTo>
                    <a:pt x="8503" y="7392"/>
                  </a:lnTo>
                  <a:lnTo>
                    <a:pt x="8545" y="7114"/>
                  </a:lnTo>
                  <a:lnTo>
                    <a:pt x="8588" y="6815"/>
                  </a:lnTo>
                  <a:lnTo>
                    <a:pt x="8609" y="6516"/>
                  </a:lnTo>
                  <a:lnTo>
                    <a:pt x="8609" y="6217"/>
                  </a:lnTo>
                  <a:lnTo>
                    <a:pt x="8588" y="5597"/>
                  </a:lnTo>
                  <a:lnTo>
                    <a:pt x="8567" y="5234"/>
                  </a:lnTo>
                  <a:lnTo>
                    <a:pt x="8524" y="4892"/>
                  </a:lnTo>
                  <a:lnTo>
                    <a:pt x="8759" y="4572"/>
                  </a:lnTo>
                  <a:lnTo>
                    <a:pt x="8973" y="4230"/>
                  </a:lnTo>
                  <a:lnTo>
                    <a:pt x="9079" y="3995"/>
                  </a:lnTo>
                  <a:lnTo>
                    <a:pt x="9186" y="3782"/>
                  </a:lnTo>
                  <a:lnTo>
                    <a:pt x="9336" y="3312"/>
                  </a:lnTo>
                  <a:lnTo>
                    <a:pt x="9464" y="2842"/>
                  </a:lnTo>
                  <a:lnTo>
                    <a:pt x="9549" y="2372"/>
                  </a:lnTo>
                  <a:lnTo>
                    <a:pt x="9613" y="1880"/>
                  </a:lnTo>
                  <a:lnTo>
                    <a:pt x="9635" y="1410"/>
                  </a:lnTo>
                  <a:lnTo>
                    <a:pt x="9678" y="492"/>
                  </a:lnTo>
                  <a:lnTo>
                    <a:pt x="9656" y="385"/>
                  </a:lnTo>
                  <a:lnTo>
                    <a:pt x="9635" y="299"/>
                  </a:lnTo>
                  <a:lnTo>
                    <a:pt x="9592" y="214"/>
                  </a:lnTo>
                  <a:lnTo>
                    <a:pt x="9528" y="150"/>
                  </a:lnTo>
                  <a:lnTo>
                    <a:pt x="9464" y="86"/>
                  </a:lnTo>
                  <a:lnTo>
                    <a:pt x="9378" y="43"/>
                  </a:lnTo>
                  <a:lnTo>
                    <a:pt x="92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" name="Oval 47">
            <a:extLst>
              <a:ext uri="{FF2B5EF4-FFF2-40B4-BE49-F238E27FC236}">
                <a16:creationId xmlns:a16="http://schemas.microsoft.com/office/drawing/2014/main" id="{74BA9CC8-AB23-3770-F7AA-4FF1D32AF55C}"/>
              </a:ext>
            </a:extLst>
          </p:cNvPr>
          <p:cNvSpPr/>
          <p:nvPr/>
        </p:nvSpPr>
        <p:spPr>
          <a:xfrm>
            <a:off x="537201" y="467671"/>
            <a:ext cx="2696361" cy="1876812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149AA5B7-2F52-2259-3B1A-2B08B5D7A04E}"/>
              </a:ext>
            </a:extLst>
          </p:cNvPr>
          <p:cNvSpPr/>
          <p:nvPr/>
        </p:nvSpPr>
        <p:spPr>
          <a:xfrm>
            <a:off x="787898" y="739696"/>
            <a:ext cx="2319866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7200" b="0" cap="none" spc="0" dirty="0">
                <a:ln w="15875" cap="rnd">
                  <a:solidFill>
                    <a:schemeClr val="tx1"/>
                  </a:solidFill>
                  <a:round/>
                </a:ln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time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A7A9804-ACDD-B33D-A8E1-D14CB3AF0891}"/>
              </a:ext>
            </a:extLst>
          </p:cNvPr>
          <p:cNvSpPr txBox="1"/>
          <p:nvPr/>
        </p:nvSpPr>
        <p:spPr>
          <a:xfrm>
            <a:off x="720579" y="1949895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12500" dirty="0">
                <a:ln w="0">
                  <a:solidFill>
                    <a:srgbClr val="000000"/>
                  </a:solidFill>
                </a:ln>
                <a:solidFill>
                  <a:srgbClr val="FFC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talk</a:t>
            </a:r>
            <a:endParaRPr lang="en-SA" sz="12500" dirty="0">
              <a:ln w="0">
                <a:solidFill>
                  <a:srgbClr val="000000"/>
                </a:solidFill>
              </a:ln>
              <a:solidFill>
                <a:srgbClr val="FFC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3" name="Google Shape;7553;p72">
            <a:extLst>
              <a:ext uri="{FF2B5EF4-FFF2-40B4-BE49-F238E27FC236}">
                <a16:creationId xmlns:a16="http://schemas.microsoft.com/office/drawing/2014/main" id="{D7AE053D-1EA3-010F-A427-1F358069E34B}"/>
              </a:ext>
            </a:extLst>
          </p:cNvPr>
          <p:cNvSpPr txBox="1">
            <a:spLocks/>
          </p:cNvSpPr>
          <p:nvPr/>
        </p:nvSpPr>
        <p:spPr>
          <a:xfrm>
            <a:off x="2510802" y="-133955"/>
            <a:ext cx="2787477" cy="10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rtl="1">
              <a:buSzPts val="4000"/>
            </a:pPr>
            <a:r>
              <a:rPr lang="en-US" sz="3600" dirty="0" err="1">
                <a:ln>
                  <a:solidFill>
                    <a:srgbClr val="000000"/>
                  </a:solidFill>
                </a:ln>
                <a:solidFill>
                  <a:srgbClr val="BDECBE"/>
                </a:solidFill>
                <a:latin typeface="Cooper Black" panose="0208090404030B020404" pitchFamily="18" charset="77"/>
                <a:ea typeface="HGMaruGothicMPRO" panose="020F0600000000000000" pitchFamily="34" charset="-128"/>
              </a:rPr>
              <a:t>Bage</a:t>
            </a:r>
            <a:r>
              <a:rPr lang="en-US" sz="3600" dirty="0">
                <a:ln>
                  <a:solidFill>
                    <a:srgbClr val="000000"/>
                  </a:solidFill>
                </a:ln>
                <a:solidFill>
                  <a:srgbClr val="BDECBE"/>
                </a:solidFill>
                <a:latin typeface="Cooper Black" panose="0208090404030B020404" pitchFamily="18" charset="77"/>
                <a:ea typeface="HGMaruGothicMPRO" panose="020F0600000000000000" pitchFamily="34" charset="-128"/>
              </a:rPr>
              <a:t>:</a:t>
            </a:r>
            <a:endParaRPr lang="en-US" sz="3600" dirty="0">
              <a:ln>
                <a:solidFill>
                  <a:srgbClr val="000000"/>
                </a:solidFill>
              </a:ln>
              <a:solidFill>
                <a:srgbClr val="BDECBE"/>
              </a:solidFill>
              <a:latin typeface="Cooper Black" panose="0208090404030B020404" pitchFamily="18" charset="77"/>
              <a:ea typeface="HGMaruGothicMPRO" panose="020F0600000000000000" pitchFamily="34" charset="-128"/>
              <a:cs typeface="Kokonor" pitchFamily="2" charset="0"/>
            </a:endParaRPr>
          </a:p>
        </p:txBody>
      </p:sp>
      <p:grpSp>
        <p:nvGrpSpPr>
          <p:cNvPr id="50" name="Google Shape;5632;p61">
            <a:extLst>
              <a:ext uri="{FF2B5EF4-FFF2-40B4-BE49-F238E27FC236}">
                <a16:creationId xmlns:a16="http://schemas.microsoft.com/office/drawing/2014/main" id="{3F731A95-B52C-EB22-717C-01176FD92791}"/>
              </a:ext>
            </a:extLst>
          </p:cNvPr>
          <p:cNvGrpSpPr/>
          <p:nvPr/>
        </p:nvGrpSpPr>
        <p:grpSpPr>
          <a:xfrm>
            <a:off x="4582323" y="297386"/>
            <a:ext cx="494841" cy="268604"/>
            <a:chOff x="615275" y="238125"/>
            <a:chExt cx="6389450" cy="5238750"/>
          </a:xfrm>
        </p:grpSpPr>
        <p:sp>
          <p:nvSpPr>
            <p:cNvPr id="51" name="Google Shape;5633;p61">
              <a:extLst>
                <a:ext uri="{FF2B5EF4-FFF2-40B4-BE49-F238E27FC236}">
                  <a16:creationId xmlns:a16="http://schemas.microsoft.com/office/drawing/2014/main" id="{ECF7B9B5-751B-19B6-7049-5666C1EB3541}"/>
                </a:ext>
              </a:extLst>
            </p:cNvPr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634;p61">
              <a:extLst>
                <a:ext uri="{FF2B5EF4-FFF2-40B4-BE49-F238E27FC236}">
                  <a16:creationId xmlns:a16="http://schemas.microsoft.com/office/drawing/2014/main" id="{BFFB9400-C331-75A8-709A-AFA0C3A01A73}"/>
                </a:ext>
              </a:extLst>
            </p:cNvPr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635;p61">
              <a:extLst>
                <a:ext uri="{FF2B5EF4-FFF2-40B4-BE49-F238E27FC236}">
                  <a16:creationId xmlns:a16="http://schemas.microsoft.com/office/drawing/2014/main" id="{5909E6B9-8FE4-62C4-28EE-6C395DACD205}"/>
                </a:ext>
              </a:extLst>
            </p:cNvPr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636;p61">
              <a:extLst>
                <a:ext uri="{FF2B5EF4-FFF2-40B4-BE49-F238E27FC236}">
                  <a16:creationId xmlns:a16="http://schemas.microsoft.com/office/drawing/2014/main" id="{760CECB7-7D68-5C38-1333-AFA87A5E1E54}"/>
                </a:ext>
              </a:extLst>
            </p:cNvPr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637;p61">
              <a:extLst>
                <a:ext uri="{FF2B5EF4-FFF2-40B4-BE49-F238E27FC236}">
                  <a16:creationId xmlns:a16="http://schemas.microsoft.com/office/drawing/2014/main" id="{202FD884-21AB-7134-A37D-CAE6278A5604}"/>
                </a:ext>
              </a:extLst>
            </p:cNvPr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38;p61">
              <a:extLst>
                <a:ext uri="{FF2B5EF4-FFF2-40B4-BE49-F238E27FC236}">
                  <a16:creationId xmlns:a16="http://schemas.microsoft.com/office/drawing/2014/main" id="{D092661D-2EEE-F04A-CCB0-53D7F47334B7}"/>
                </a:ext>
              </a:extLst>
            </p:cNvPr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" name="Google Shape;6747;p66">
            <a:extLst>
              <a:ext uri="{FF2B5EF4-FFF2-40B4-BE49-F238E27FC236}">
                <a16:creationId xmlns:a16="http://schemas.microsoft.com/office/drawing/2014/main" id="{99376308-BF88-E3B7-718F-1FA6E8C886D5}"/>
              </a:ext>
            </a:extLst>
          </p:cNvPr>
          <p:cNvGrpSpPr/>
          <p:nvPr/>
        </p:nvGrpSpPr>
        <p:grpSpPr>
          <a:xfrm rot="549181">
            <a:off x="5221080" y="83812"/>
            <a:ext cx="963366" cy="1047999"/>
            <a:chOff x="12835100" y="179075"/>
            <a:chExt cx="1213875" cy="946475"/>
          </a:xfrm>
        </p:grpSpPr>
        <p:sp>
          <p:nvSpPr>
            <p:cNvPr id="58" name="Google Shape;6748;p66">
              <a:extLst>
                <a:ext uri="{FF2B5EF4-FFF2-40B4-BE49-F238E27FC236}">
                  <a16:creationId xmlns:a16="http://schemas.microsoft.com/office/drawing/2014/main" id="{29AEDCAB-F3EA-C37E-6229-77912F47E9D6}"/>
                </a:ext>
              </a:extLst>
            </p:cNvPr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749;p66">
              <a:extLst>
                <a:ext uri="{FF2B5EF4-FFF2-40B4-BE49-F238E27FC236}">
                  <a16:creationId xmlns:a16="http://schemas.microsoft.com/office/drawing/2014/main" id="{6CD11F8D-A051-19B4-CF8A-12BB0A7A2E90}"/>
                </a:ext>
              </a:extLst>
            </p:cNvPr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750;p66">
              <a:extLst>
                <a:ext uri="{FF2B5EF4-FFF2-40B4-BE49-F238E27FC236}">
                  <a16:creationId xmlns:a16="http://schemas.microsoft.com/office/drawing/2014/main" id="{39A3523C-8079-79B0-DC0A-90D9F37BFB0E}"/>
                </a:ext>
              </a:extLst>
            </p:cNvPr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751;p66">
              <a:extLst>
                <a:ext uri="{FF2B5EF4-FFF2-40B4-BE49-F238E27FC236}">
                  <a16:creationId xmlns:a16="http://schemas.microsoft.com/office/drawing/2014/main" id="{E09EC8B1-EFCD-9768-6B83-041406623810}"/>
                </a:ext>
              </a:extLst>
            </p:cNvPr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752;p66">
              <a:extLst>
                <a:ext uri="{FF2B5EF4-FFF2-40B4-BE49-F238E27FC236}">
                  <a16:creationId xmlns:a16="http://schemas.microsoft.com/office/drawing/2014/main" id="{245F8835-FB13-7C08-26FA-FC80F9FF4F31}"/>
                </a:ext>
              </a:extLst>
            </p:cNvPr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753;p66">
              <a:extLst>
                <a:ext uri="{FF2B5EF4-FFF2-40B4-BE49-F238E27FC236}">
                  <a16:creationId xmlns:a16="http://schemas.microsoft.com/office/drawing/2014/main" id="{537931F0-3EA0-6AEC-22AE-14D60E8F8241}"/>
                </a:ext>
              </a:extLst>
            </p:cNvPr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6754;p66">
              <a:extLst>
                <a:ext uri="{FF2B5EF4-FFF2-40B4-BE49-F238E27FC236}">
                  <a16:creationId xmlns:a16="http://schemas.microsoft.com/office/drawing/2014/main" id="{502ADA7F-C058-0ABD-1529-A8BD58CFCEF7}"/>
                </a:ext>
              </a:extLst>
            </p:cNvPr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6755;p66">
              <a:extLst>
                <a:ext uri="{FF2B5EF4-FFF2-40B4-BE49-F238E27FC236}">
                  <a16:creationId xmlns:a16="http://schemas.microsoft.com/office/drawing/2014/main" id="{4C6AC49D-FDD1-2CB1-8DC2-9A0D3655319B}"/>
                </a:ext>
              </a:extLst>
            </p:cNvPr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6756;p66">
              <a:extLst>
                <a:ext uri="{FF2B5EF4-FFF2-40B4-BE49-F238E27FC236}">
                  <a16:creationId xmlns:a16="http://schemas.microsoft.com/office/drawing/2014/main" id="{5A10B3AC-8428-9AFB-C960-DB2EEC6946EC}"/>
                </a:ext>
              </a:extLst>
            </p:cNvPr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6757;p66">
              <a:extLst>
                <a:ext uri="{FF2B5EF4-FFF2-40B4-BE49-F238E27FC236}">
                  <a16:creationId xmlns:a16="http://schemas.microsoft.com/office/drawing/2014/main" id="{79F19289-6B47-38A0-3F4A-45A78EADF188}"/>
                </a:ext>
              </a:extLst>
            </p:cNvPr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6758;p66">
              <a:extLst>
                <a:ext uri="{FF2B5EF4-FFF2-40B4-BE49-F238E27FC236}">
                  <a16:creationId xmlns:a16="http://schemas.microsoft.com/office/drawing/2014/main" id="{BE67E06D-ABB0-CD12-6EA1-1E78745B98FE}"/>
                </a:ext>
              </a:extLst>
            </p:cNvPr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6759;p66">
              <a:extLst>
                <a:ext uri="{FF2B5EF4-FFF2-40B4-BE49-F238E27FC236}">
                  <a16:creationId xmlns:a16="http://schemas.microsoft.com/office/drawing/2014/main" id="{6A329630-9712-7505-3A78-63A066157F85}"/>
                </a:ext>
              </a:extLst>
            </p:cNvPr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6760;p66">
              <a:extLst>
                <a:ext uri="{FF2B5EF4-FFF2-40B4-BE49-F238E27FC236}">
                  <a16:creationId xmlns:a16="http://schemas.microsoft.com/office/drawing/2014/main" id="{75BBDC67-8DF2-0296-1C55-7B76CADB154C}"/>
                </a:ext>
              </a:extLst>
            </p:cNvPr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6761;p66">
              <a:extLst>
                <a:ext uri="{FF2B5EF4-FFF2-40B4-BE49-F238E27FC236}">
                  <a16:creationId xmlns:a16="http://schemas.microsoft.com/office/drawing/2014/main" id="{4FD3C527-A364-2128-B522-D2E472D8B73B}"/>
                </a:ext>
              </a:extLst>
            </p:cNvPr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6762;p66">
              <a:extLst>
                <a:ext uri="{FF2B5EF4-FFF2-40B4-BE49-F238E27FC236}">
                  <a16:creationId xmlns:a16="http://schemas.microsoft.com/office/drawing/2014/main" id="{AD35B321-3438-F3A6-9123-C7D4B30530BF}"/>
                </a:ext>
              </a:extLst>
            </p:cNvPr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6763;p66">
              <a:extLst>
                <a:ext uri="{FF2B5EF4-FFF2-40B4-BE49-F238E27FC236}">
                  <a16:creationId xmlns:a16="http://schemas.microsoft.com/office/drawing/2014/main" id="{71470527-F37A-E85A-AE5F-BA0E685C4009}"/>
                </a:ext>
              </a:extLst>
            </p:cNvPr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6764;p66">
              <a:extLst>
                <a:ext uri="{FF2B5EF4-FFF2-40B4-BE49-F238E27FC236}">
                  <a16:creationId xmlns:a16="http://schemas.microsoft.com/office/drawing/2014/main" id="{E1427571-87C6-1A9F-AE41-86C118CEA58C}"/>
                </a:ext>
              </a:extLst>
            </p:cNvPr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6765;p66">
              <a:extLst>
                <a:ext uri="{FF2B5EF4-FFF2-40B4-BE49-F238E27FC236}">
                  <a16:creationId xmlns:a16="http://schemas.microsoft.com/office/drawing/2014/main" id="{2D75E09B-A641-5998-AA54-05949EE602C1}"/>
                </a:ext>
              </a:extLst>
            </p:cNvPr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6766;p66">
              <a:extLst>
                <a:ext uri="{FF2B5EF4-FFF2-40B4-BE49-F238E27FC236}">
                  <a16:creationId xmlns:a16="http://schemas.microsoft.com/office/drawing/2014/main" id="{E80A8D38-9F0D-0FC6-4B1B-335EC6CBF104}"/>
                </a:ext>
              </a:extLst>
            </p:cNvPr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6767;p66">
              <a:extLst>
                <a:ext uri="{FF2B5EF4-FFF2-40B4-BE49-F238E27FC236}">
                  <a16:creationId xmlns:a16="http://schemas.microsoft.com/office/drawing/2014/main" id="{9A366C9F-2EA3-DCC9-8108-FC08805F553E}"/>
                </a:ext>
              </a:extLst>
            </p:cNvPr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6768;p66">
              <a:extLst>
                <a:ext uri="{FF2B5EF4-FFF2-40B4-BE49-F238E27FC236}">
                  <a16:creationId xmlns:a16="http://schemas.microsoft.com/office/drawing/2014/main" id="{D30369D4-6698-0816-B306-16DF5EF30F3B}"/>
                </a:ext>
              </a:extLst>
            </p:cNvPr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6769;p66">
              <a:extLst>
                <a:ext uri="{FF2B5EF4-FFF2-40B4-BE49-F238E27FC236}">
                  <a16:creationId xmlns:a16="http://schemas.microsoft.com/office/drawing/2014/main" id="{313CF630-9A0B-ED9F-5F70-77ABF5E9CB0C}"/>
                </a:ext>
              </a:extLst>
            </p:cNvPr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6770;p66">
              <a:extLst>
                <a:ext uri="{FF2B5EF4-FFF2-40B4-BE49-F238E27FC236}">
                  <a16:creationId xmlns:a16="http://schemas.microsoft.com/office/drawing/2014/main" id="{8CA3E5C0-BC5F-0DA2-BE80-AD13AC8F95A1}"/>
                </a:ext>
              </a:extLst>
            </p:cNvPr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6771;p66">
              <a:extLst>
                <a:ext uri="{FF2B5EF4-FFF2-40B4-BE49-F238E27FC236}">
                  <a16:creationId xmlns:a16="http://schemas.microsoft.com/office/drawing/2014/main" id="{F03C523A-080A-32E1-AAEE-5C09B5211AA9}"/>
                </a:ext>
              </a:extLst>
            </p:cNvPr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6772;p66">
              <a:extLst>
                <a:ext uri="{FF2B5EF4-FFF2-40B4-BE49-F238E27FC236}">
                  <a16:creationId xmlns:a16="http://schemas.microsoft.com/office/drawing/2014/main" id="{CA849EAB-EA6C-DD51-3B54-988C86570501}"/>
                </a:ext>
              </a:extLst>
            </p:cNvPr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6773;p66">
              <a:extLst>
                <a:ext uri="{FF2B5EF4-FFF2-40B4-BE49-F238E27FC236}">
                  <a16:creationId xmlns:a16="http://schemas.microsoft.com/office/drawing/2014/main" id="{D55324DB-E572-7ED2-AF61-5926B30CEA7B}"/>
                </a:ext>
              </a:extLst>
            </p:cNvPr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6774;p66">
              <a:extLst>
                <a:ext uri="{FF2B5EF4-FFF2-40B4-BE49-F238E27FC236}">
                  <a16:creationId xmlns:a16="http://schemas.microsoft.com/office/drawing/2014/main" id="{F6BCDBCF-4EA9-9700-C88B-F5B0F99A1E97}"/>
                </a:ext>
              </a:extLst>
            </p:cNvPr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6775;p66">
              <a:extLst>
                <a:ext uri="{FF2B5EF4-FFF2-40B4-BE49-F238E27FC236}">
                  <a16:creationId xmlns:a16="http://schemas.microsoft.com/office/drawing/2014/main" id="{2284AF0C-C4BF-C790-30CF-05A61153EBFD}"/>
                </a:ext>
              </a:extLst>
            </p:cNvPr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6776;p66">
              <a:extLst>
                <a:ext uri="{FF2B5EF4-FFF2-40B4-BE49-F238E27FC236}">
                  <a16:creationId xmlns:a16="http://schemas.microsoft.com/office/drawing/2014/main" id="{181393B8-1A3A-81C0-9C7C-ED79A4FF93DD}"/>
                </a:ext>
              </a:extLst>
            </p:cNvPr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6777;p66">
              <a:extLst>
                <a:ext uri="{FF2B5EF4-FFF2-40B4-BE49-F238E27FC236}">
                  <a16:creationId xmlns:a16="http://schemas.microsoft.com/office/drawing/2014/main" id="{704163C9-2444-ED4A-688A-A8EC0FCD2774}"/>
                </a:ext>
              </a:extLst>
            </p:cNvPr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6778;p66">
              <a:extLst>
                <a:ext uri="{FF2B5EF4-FFF2-40B4-BE49-F238E27FC236}">
                  <a16:creationId xmlns:a16="http://schemas.microsoft.com/office/drawing/2014/main" id="{3B26AEC2-C275-32A1-872B-5DA635A46981}"/>
                </a:ext>
              </a:extLst>
            </p:cNvPr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6779;p66">
              <a:extLst>
                <a:ext uri="{FF2B5EF4-FFF2-40B4-BE49-F238E27FC236}">
                  <a16:creationId xmlns:a16="http://schemas.microsoft.com/office/drawing/2014/main" id="{D9634DB0-2CB7-4707-2D8B-CD791F944F85}"/>
                </a:ext>
              </a:extLst>
            </p:cNvPr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6780;p66">
              <a:extLst>
                <a:ext uri="{FF2B5EF4-FFF2-40B4-BE49-F238E27FC236}">
                  <a16:creationId xmlns:a16="http://schemas.microsoft.com/office/drawing/2014/main" id="{90525FC7-1E8A-EC56-6AC7-B011195E6FFE}"/>
                </a:ext>
              </a:extLst>
            </p:cNvPr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6781;p66">
              <a:extLst>
                <a:ext uri="{FF2B5EF4-FFF2-40B4-BE49-F238E27FC236}">
                  <a16:creationId xmlns:a16="http://schemas.microsoft.com/office/drawing/2014/main" id="{95695C5C-0FFB-1540-0A45-F3925A982518}"/>
                </a:ext>
              </a:extLst>
            </p:cNvPr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6782;p66">
              <a:extLst>
                <a:ext uri="{FF2B5EF4-FFF2-40B4-BE49-F238E27FC236}">
                  <a16:creationId xmlns:a16="http://schemas.microsoft.com/office/drawing/2014/main" id="{2281C936-3CBD-A0B6-5717-D1DE7862EB94}"/>
                </a:ext>
              </a:extLst>
            </p:cNvPr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6783;p66">
              <a:extLst>
                <a:ext uri="{FF2B5EF4-FFF2-40B4-BE49-F238E27FC236}">
                  <a16:creationId xmlns:a16="http://schemas.microsoft.com/office/drawing/2014/main" id="{54A4BFB6-5849-E0D0-49EF-FBC5886D1044}"/>
                </a:ext>
              </a:extLst>
            </p:cNvPr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6784;p66">
              <a:extLst>
                <a:ext uri="{FF2B5EF4-FFF2-40B4-BE49-F238E27FC236}">
                  <a16:creationId xmlns:a16="http://schemas.microsoft.com/office/drawing/2014/main" id="{8BCD7A3D-6675-237F-7472-010BD177636F}"/>
                </a:ext>
              </a:extLst>
            </p:cNvPr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6785;p66">
              <a:extLst>
                <a:ext uri="{FF2B5EF4-FFF2-40B4-BE49-F238E27FC236}">
                  <a16:creationId xmlns:a16="http://schemas.microsoft.com/office/drawing/2014/main" id="{CDC24212-A6FA-3AF1-9EE0-A7749F049841}"/>
                </a:ext>
              </a:extLst>
            </p:cNvPr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6786;p66">
              <a:extLst>
                <a:ext uri="{FF2B5EF4-FFF2-40B4-BE49-F238E27FC236}">
                  <a16:creationId xmlns:a16="http://schemas.microsoft.com/office/drawing/2014/main" id="{148D2A02-0847-EF79-9920-76B5C3FB971B}"/>
                </a:ext>
              </a:extLst>
            </p:cNvPr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6787;p66">
              <a:extLst>
                <a:ext uri="{FF2B5EF4-FFF2-40B4-BE49-F238E27FC236}">
                  <a16:creationId xmlns:a16="http://schemas.microsoft.com/office/drawing/2014/main" id="{51402B1F-6EE9-5164-70E6-A95E24659EBC}"/>
                </a:ext>
              </a:extLst>
            </p:cNvPr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6788;p66">
              <a:extLst>
                <a:ext uri="{FF2B5EF4-FFF2-40B4-BE49-F238E27FC236}">
                  <a16:creationId xmlns:a16="http://schemas.microsoft.com/office/drawing/2014/main" id="{5ED2A841-9671-50AC-EE60-A10E2C3A4A49}"/>
                </a:ext>
              </a:extLst>
            </p:cNvPr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6789;p66">
              <a:extLst>
                <a:ext uri="{FF2B5EF4-FFF2-40B4-BE49-F238E27FC236}">
                  <a16:creationId xmlns:a16="http://schemas.microsoft.com/office/drawing/2014/main" id="{C4910411-BBB5-82A5-D0A5-211B01813A79}"/>
                </a:ext>
              </a:extLst>
            </p:cNvPr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6790;p66">
              <a:extLst>
                <a:ext uri="{FF2B5EF4-FFF2-40B4-BE49-F238E27FC236}">
                  <a16:creationId xmlns:a16="http://schemas.microsoft.com/office/drawing/2014/main" id="{BAD2E7C2-649A-87FC-1CF5-522885F42B92}"/>
                </a:ext>
              </a:extLst>
            </p:cNvPr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6791;p66">
              <a:extLst>
                <a:ext uri="{FF2B5EF4-FFF2-40B4-BE49-F238E27FC236}">
                  <a16:creationId xmlns:a16="http://schemas.microsoft.com/office/drawing/2014/main" id="{6AE7723C-0919-9D20-4264-04F2A13838F7}"/>
                </a:ext>
              </a:extLst>
            </p:cNvPr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6792;p66">
              <a:extLst>
                <a:ext uri="{FF2B5EF4-FFF2-40B4-BE49-F238E27FC236}">
                  <a16:creationId xmlns:a16="http://schemas.microsoft.com/office/drawing/2014/main" id="{34DC79EC-3BA1-EF8A-9A7D-EBCE8D3F7DE7}"/>
                </a:ext>
              </a:extLst>
            </p:cNvPr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6793;p66">
              <a:extLst>
                <a:ext uri="{FF2B5EF4-FFF2-40B4-BE49-F238E27FC236}">
                  <a16:creationId xmlns:a16="http://schemas.microsoft.com/office/drawing/2014/main" id="{C76A5921-B676-6AB2-610B-D67B77C31501}"/>
                </a:ext>
              </a:extLst>
            </p:cNvPr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6794;p66">
              <a:extLst>
                <a:ext uri="{FF2B5EF4-FFF2-40B4-BE49-F238E27FC236}">
                  <a16:creationId xmlns:a16="http://schemas.microsoft.com/office/drawing/2014/main" id="{A53566AB-4C33-18AB-0AB3-FE880E953C0C}"/>
                </a:ext>
              </a:extLst>
            </p:cNvPr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6795;p66">
              <a:extLst>
                <a:ext uri="{FF2B5EF4-FFF2-40B4-BE49-F238E27FC236}">
                  <a16:creationId xmlns:a16="http://schemas.microsoft.com/office/drawing/2014/main" id="{41094F9D-E219-F6B5-3272-78215C338361}"/>
                </a:ext>
              </a:extLst>
            </p:cNvPr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6796;p66">
              <a:extLst>
                <a:ext uri="{FF2B5EF4-FFF2-40B4-BE49-F238E27FC236}">
                  <a16:creationId xmlns:a16="http://schemas.microsoft.com/office/drawing/2014/main" id="{5FFC8A96-B800-BFFF-A4D7-EE946E49B551}"/>
                </a:ext>
              </a:extLst>
            </p:cNvPr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6797;p66">
              <a:extLst>
                <a:ext uri="{FF2B5EF4-FFF2-40B4-BE49-F238E27FC236}">
                  <a16:creationId xmlns:a16="http://schemas.microsoft.com/office/drawing/2014/main" id="{94A68686-EC64-A994-1AD9-07F7A9C42A11}"/>
                </a:ext>
              </a:extLst>
            </p:cNvPr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6798;p66">
              <a:extLst>
                <a:ext uri="{FF2B5EF4-FFF2-40B4-BE49-F238E27FC236}">
                  <a16:creationId xmlns:a16="http://schemas.microsoft.com/office/drawing/2014/main" id="{95060115-3D52-253E-73AE-578129E624D2}"/>
                </a:ext>
              </a:extLst>
            </p:cNvPr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6799;p66">
              <a:extLst>
                <a:ext uri="{FF2B5EF4-FFF2-40B4-BE49-F238E27FC236}">
                  <a16:creationId xmlns:a16="http://schemas.microsoft.com/office/drawing/2014/main" id="{CB898E36-A719-5BB8-6633-DDCF8B31F58E}"/>
                </a:ext>
              </a:extLst>
            </p:cNvPr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6800;p66">
              <a:extLst>
                <a:ext uri="{FF2B5EF4-FFF2-40B4-BE49-F238E27FC236}">
                  <a16:creationId xmlns:a16="http://schemas.microsoft.com/office/drawing/2014/main" id="{FE4C2738-0983-AB9B-7E65-A55C80E62717}"/>
                </a:ext>
              </a:extLst>
            </p:cNvPr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6801;p66">
              <a:extLst>
                <a:ext uri="{FF2B5EF4-FFF2-40B4-BE49-F238E27FC236}">
                  <a16:creationId xmlns:a16="http://schemas.microsoft.com/office/drawing/2014/main" id="{CF4DA65A-941E-F20F-3CB6-B4467500B34C}"/>
                </a:ext>
              </a:extLst>
            </p:cNvPr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6802;p66">
              <a:extLst>
                <a:ext uri="{FF2B5EF4-FFF2-40B4-BE49-F238E27FC236}">
                  <a16:creationId xmlns:a16="http://schemas.microsoft.com/office/drawing/2014/main" id="{7A12A9FB-2EC8-71B7-4C09-49990EF5F259}"/>
                </a:ext>
              </a:extLst>
            </p:cNvPr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6803;p66">
              <a:extLst>
                <a:ext uri="{FF2B5EF4-FFF2-40B4-BE49-F238E27FC236}">
                  <a16:creationId xmlns:a16="http://schemas.microsoft.com/office/drawing/2014/main" id="{D0C3E284-4391-9C7D-6E4A-87DE7B3CB5C5}"/>
                </a:ext>
              </a:extLst>
            </p:cNvPr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6804;p66">
              <a:extLst>
                <a:ext uri="{FF2B5EF4-FFF2-40B4-BE49-F238E27FC236}">
                  <a16:creationId xmlns:a16="http://schemas.microsoft.com/office/drawing/2014/main" id="{35F757D8-E1FB-9C5E-E5C5-C9394545A29A}"/>
                </a:ext>
              </a:extLst>
            </p:cNvPr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6805;p66">
              <a:extLst>
                <a:ext uri="{FF2B5EF4-FFF2-40B4-BE49-F238E27FC236}">
                  <a16:creationId xmlns:a16="http://schemas.microsoft.com/office/drawing/2014/main" id="{07DF27F2-50BA-3106-5DC8-3B3C0F75F158}"/>
                </a:ext>
              </a:extLst>
            </p:cNvPr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6806;p66">
              <a:extLst>
                <a:ext uri="{FF2B5EF4-FFF2-40B4-BE49-F238E27FC236}">
                  <a16:creationId xmlns:a16="http://schemas.microsoft.com/office/drawing/2014/main" id="{CD787D59-2A42-7811-2528-67457CBB291B}"/>
                </a:ext>
              </a:extLst>
            </p:cNvPr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6807;p66">
              <a:extLst>
                <a:ext uri="{FF2B5EF4-FFF2-40B4-BE49-F238E27FC236}">
                  <a16:creationId xmlns:a16="http://schemas.microsoft.com/office/drawing/2014/main" id="{7EC7F407-BDE4-E309-DA8B-BA7C1A62E49D}"/>
                </a:ext>
              </a:extLst>
            </p:cNvPr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6808;p66">
              <a:extLst>
                <a:ext uri="{FF2B5EF4-FFF2-40B4-BE49-F238E27FC236}">
                  <a16:creationId xmlns:a16="http://schemas.microsoft.com/office/drawing/2014/main" id="{8747EEB9-CED7-737D-5F1B-F09F437BED10}"/>
                </a:ext>
              </a:extLst>
            </p:cNvPr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6809;p66">
              <a:extLst>
                <a:ext uri="{FF2B5EF4-FFF2-40B4-BE49-F238E27FC236}">
                  <a16:creationId xmlns:a16="http://schemas.microsoft.com/office/drawing/2014/main" id="{4D9E95E0-606C-2E6F-FDA6-F0736C27B2D9}"/>
                </a:ext>
              </a:extLst>
            </p:cNvPr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6810;p66">
              <a:extLst>
                <a:ext uri="{FF2B5EF4-FFF2-40B4-BE49-F238E27FC236}">
                  <a16:creationId xmlns:a16="http://schemas.microsoft.com/office/drawing/2014/main" id="{304B402A-0499-774E-235C-4379DD75C546}"/>
                </a:ext>
              </a:extLst>
            </p:cNvPr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6811;p66">
              <a:extLst>
                <a:ext uri="{FF2B5EF4-FFF2-40B4-BE49-F238E27FC236}">
                  <a16:creationId xmlns:a16="http://schemas.microsoft.com/office/drawing/2014/main" id="{F6AA298E-8F91-2BC1-4DD1-76A010B9BF41}"/>
                </a:ext>
              </a:extLst>
            </p:cNvPr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6812;p66">
              <a:extLst>
                <a:ext uri="{FF2B5EF4-FFF2-40B4-BE49-F238E27FC236}">
                  <a16:creationId xmlns:a16="http://schemas.microsoft.com/office/drawing/2014/main" id="{4A143E50-F27B-8EA8-0E1C-06F523431511}"/>
                </a:ext>
              </a:extLst>
            </p:cNvPr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6813;p66">
              <a:extLst>
                <a:ext uri="{FF2B5EF4-FFF2-40B4-BE49-F238E27FC236}">
                  <a16:creationId xmlns:a16="http://schemas.microsoft.com/office/drawing/2014/main" id="{22C29F3C-DC24-B5E7-A5F0-E74AE9650343}"/>
                </a:ext>
              </a:extLst>
            </p:cNvPr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6814;p66">
              <a:extLst>
                <a:ext uri="{FF2B5EF4-FFF2-40B4-BE49-F238E27FC236}">
                  <a16:creationId xmlns:a16="http://schemas.microsoft.com/office/drawing/2014/main" id="{9A5D0EEE-311E-CEEE-EADB-73F7631AC56A}"/>
                </a:ext>
              </a:extLst>
            </p:cNvPr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6815;p66">
              <a:extLst>
                <a:ext uri="{FF2B5EF4-FFF2-40B4-BE49-F238E27FC236}">
                  <a16:creationId xmlns:a16="http://schemas.microsoft.com/office/drawing/2014/main" id="{D6A828D4-F33D-4381-AC45-33260DF70DDB}"/>
                </a:ext>
              </a:extLst>
            </p:cNvPr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6816;p66">
              <a:extLst>
                <a:ext uri="{FF2B5EF4-FFF2-40B4-BE49-F238E27FC236}">
                  <a16:creationId xmlns:a16="http://schemas.microsoft.com/office/drawing/2014/main" id="{9608D56F-2C12-6A45-32AF-B8632927EE3A}"/>
                </a:ext>
              </a:extLst>
            </p:cNvPr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6817;p66">
              <a:extLst>
                <a:ext uri="{FF2B5EF4-FFF2-40B4-BE49-F238E27FC236}">
                  <a16:creationId xmlns:a16="http://schemas.microsoft.com/office/drawing/2014/main" id="{4FF56325-962C-D191-658D-02DEC89A4D8C}"/>
                </a:ext>
              </a:extLst>
            </p:cNvPr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6818;p66">
              <a:extLst>
                <a:ext uri="{FF2B5EF4-FFF2-40B4-BE49-F238E27FC236}">
                  <a16:creationId xmlns:a16="http://schemas.microsoft.com/office/drawing/2014/main" id="{3092A152-BAD3-413E-6B7A-5361B37EB040}"/>
                </a:ext>
              </a:extLst>
            </p:cNvPr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6819;p66">
              <a:extLst>
                <a:ext uri="{FF2B5EF4-FFF2-40B4-BE49-F238E27FC236}">
                  <a16:creationId xmlns:a16="http://schemas.microsoft.com/office/drawing/2014/main" id="{AAD0DEA4-F8CF-837C-FCFA-E71DB3347E00}"/>
                </a:ext>
              </a:extLst>
            </p:cNvPr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67" name="Oval 5766">
            <a:extLst>
              <a:ext uri="{FF2B5EF4-FFF2-40B4-BE49-F238E27FC236}">
                <a16:creationId xmlns:a16="http://schemas.microsoft.com/office/drawing/2014/main" id="{77B33376-7756-31E7-E783-491373DA80A6}"/>
              </a:ext>
            </a:extLst>
          </p:cNvPr>
          <p:cNvSpPr/>
          <p:nvPr/>
        </p:nvSpPr>
        <p:spPr>
          <a:xfrm rot="17365481">
            <a:off x="5199077" y="279679"/>
            <a:ext cx="769189" cy="601397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5768" name="TextBox 5767">
            <a:extLst>
              <a:ext uri="{FF2B5EF4-FFF2-40B4-BE49-F238E27FC236}">
                <a16:creationId xmlns:a16="http://schemas.microsoft.com/office/drawing/2014/main" id="{9304144F-2DBD-9381-4DA2-E57382FEA8A3}"/>
              </a:ext>
            </a:extLst>
          </p:cNvPr>
          <p:cNvSpPr txBox="1"/>
          <p:nvPr/>
        </p:nvSpPr>
        <p:spPr>
          <a:xfrm>
            <a:off x="5277176" y="331812"/>
            <a:ext cx="6238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SA" sz="2800" dirty="0">
                <a:latin typeface="Comic Sans MS" panose="030F0902030302020204" pitchFamily="66" charset="0"/>
              </a:rPr>
              <a:t>22</a:t>
            </a:r>
          </a:p>
        </p:txBody>
      </p:sp>
    </p:spTree>
    <p:extLst>
      <p:ext uri="{BB962C8B-B14F-4D97-AF65-F5344CB8AC3E}">
        <p14:creationId xmlns:p14="http://schemas.microsoft.com/office/powerpoint/2010/main" val="338416350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Diagram&#10;&#10;Description automatically generated with medium confidence">
            <a:extLst>
              <a:ext uri="{FF2B5EF4-FFF2-40B4-BE49-F238E27FC236}">
                <a16:creationId xmlns:a16="http://schemas.microsoft.com/office/drawing/2014/main" id="{D634CB38-6D4F-6D62-D9E8-4D2C3B481C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324092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" name="Oval 974">
            <a:extLst>
              <a:ext uri="{FF2B5EF4-FFF2-40B4-BE49-F238E27FC236}">
                <a16:creationId xmlns:a16="http://schemas.microsoft.com/office/drawing/2014/main" id="{0A44F598-4C32-B8D5-6716-F3B89491E62F}"/>
              </a:ext>
            </a:extLst>
          </p:cNvPr>
          <p:cNvSpPr/>
          <p:nvPr/>
        </p:nvSpPr>
        <p:spPr>
          <a:xfrm>
            <a:off x="889982" y="1067066"/>
            <a:ext cx="7053351" cy="2498429"/>
          </a:xfrm>
          <a:custGeom>
            <a:avLst/>
            <a:gdLst>
              <a:gd name="connsiteX0" fmla="*/ 0 w 7053351"/>
              <a:gd name="connsiteY0" fmla="*/ 1249215 h 2498429"/>
              <a:gd name="connsiteX1" fmla="*/ 3526676 w 7053351"/>
              <a:gd name="connsiteY1" fmla="*/ 0 h 2498429"/>
              <a:gd name="connsiteX2" fmla="*/ 7053352 w 7053351"/>
              <a:gd name="connsiteY2" fmla="*/ 1249215 h 2498429"/>
              <a:gd name="connsiteX3" fmla="*/ 3526676 w 7053351"/>
              <a:gd name="connsiteY3" fmla="*/ 2498430 h 2498429"/>
              <a:gd name="connsiteX4" fmla="*/ 0 w 7053351"/>
              <a:gd name="connsiteY4" fmla="*/ 1249215 h 2498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53351" h="2498429" fill="none" extrusionOk="0">
                <a:moveTo>
                  <a:pt x="0" y="1249215"/>
                </a:moveTo>
                <a:cubicBezTo>
                  <a:pt x="222622" y="585703"/>
                  <a:pt x="1646608" y="-139246"/>
                  <a:pt x="3526676" y="0"/>
                </a:cubicBezTo>
                <a:cubicBezTo>
                  <a:pt x="5434409" y="-6125"/>
                  <a:pt x="6962665" y="644674"/>
                  <a:pt x="7053352" y="1249215"/>
                </a:cubicBezTo>
                <a:cubicBezTo>
                  <a:pt x="7036951" y="1782732"/>
                  <a:pt x="5323529" y="2708104"/>
                  <a:pt x="3526676" y="2498430"/>
                </a:cubicBezTo>
                <a:cubicBezTo>
                  <a:pt x="1649414" y="2537880"/>
                  <a:pt x="99947" y="1963168"/>
                  <a:pt x="0" y="1249215"/>
                </a:cubicBezTo>
                <a:close/>
              </a:path>
              <a:path w="7053351" h="2498429" stroke="0" extrusionOk="0">
                <a:moveTo>
                  <a:pt x="0" y="1249215"/>
                </a:moveTo>
                <a:cubicBezTo>
                  <a:pt x="-258926" y="399581"/>
                  <a:pt x="1535253" y="16399"/>
                  <a:pt x="3526676" y="0"/>
                </a:cubicBezTo>
                <a:cubicBezTo>
                  <a:pt x="5592566" y="24876"/>
                  <a:pt x="6943358" y="562790"/>
                  <a:pt x="7053352" y="1249215"/>
                </a:cubicBezTo>
                <a:cubicBezTo>
                  <a:pt x="6977092" y="2013609"/>
                  <a:pt x="5440091" y="2688092"/>
                  <a:pt x="3526676" y="2498430"/>
                </a:cubicBezTo>
                <a:cubicBezTo>
                  <a:pt x="1489274" y="2449368"/>
                  <a:pt x="85201" y="1979847"/>
                  <a:pt x="0" y="1249215"/>
                </a:cubicBezTo>
                <a:close/>
              </a:path>
            </a:pathLst>
          </a:custGeom>
          <a:solidFill>
            <a:srgbClr val="BDECBE"/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022" name="Google Shape;1022;p35"/>
          <p:cNvSpPr txBox="1">
            <a:spLocks noGrp="1"/>
          </p:cNvSpPr>
          <p:nvPr>
            <p:ph type="ctrTitle"/>
          </p:nvPr>
        </p:nvSpPr>
        <p:spPr>
          <a:xfrm>
            <a:off x="937151" y="465939"/>
            <a:ext cx="7003800" cy="211457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br>
              <a:rPr lang="en-GB" sz="9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bg2">
                    <a:lumMod val="75000"/>
                  </a:schemeClr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mic Sans MS" panose="030F0702030302020204" pitchFamily="66" charset="0"/>
              </a:rPr>
            </a:br>
            <a:r>
              <a:rPr lang="en-GB" sz="96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We can 3</a:t>
            </a:r>
            <a:endParaRPr sz="9600" b="1" dirty="0">
              <a:ln w="9525">
                <a:solidFill>
                  <a:schemeClr val="tx1"/>
                </a:solidFill>
                <a:prstDash val="solid"/>
              </a:ln>
              <a:solidFill>
                <a:srgbClr val="FF8175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grpSp>
        <p:nvGrpSpPr>
          <p:cNvPr id="1024" name="Google Shape;1024;p35"/>
          <p:cNvGrpSpPr/>
          <p:nvPr/>
        </p:nvGrpSpPr>
        <p:grpSpPr>
          <a:xfrm rot="-571589">
            <a:off x="562235" y="329154"/>
            <a:ext cx="1031302" cy="842573"/>
            <a:chOff x="1146775" y="238125"/>
            <a:chExt cx="1232375" cy="1006850"/>
          </a:xfrm>
        </p:grpSpPr>
        <p:sp>
          <p:nvSpPr>
            <p:cNvPr id="1025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" name="Google Shape;1127;p35"/>
          <p:cNvGrpSpPr/>
          <p:nvPr/>
        </p:nvGrpSpPr>
        <p:grpSpPr>
          <a:xfrm rot="464161">
            <a:off x="6783800" y="339148"/>
            <a:ext cx="839614" cy="822576"/>
            <a:chOff x="4961725" y="379850"/>
            <a:chExt cx="1031200" cy="1010275"/>
          </a:xfrm>
        </p:grpSpPr>
        <p:sp>
          <p:nvSpPr>
            <p:cNvPr id="1128" name="Google Shape;1128;p35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5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5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5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5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5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5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5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5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5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5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5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5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5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5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5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5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" name="Google Shape;1202;p35"/>
          <p:cNvGrpSpPr/>
          <p:nvPr/>
        </p:nvGrpSpPr>
        <p:grpSpPr>
          <a:xfrm>
            <a:off x="7964873" y="3619248"/>
            <a:ext cx="790695" cy="781395"/>
            <a:chOff x="5149750" y="3034050"/>
            <a:chExt cx="952300" cy="941100"/>
          </a:xfrm>
        </p:grpSpPr>
        <p:sp>
          <p:nvSpPr>
            <p:cNvPr id="1203" name="Google Shape;1203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5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5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5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5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5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5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5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5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5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5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5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022;p35">
            <a:extLst>
              <a:ext uri="{FF2B5EF4-FFF2-40B4-BE49-F238E27FC236}">
                <a16:creationId xmlns:a16="http://schemas.microsoft.com/office/drawing/2014/main" id="{AF3BC777-31FF-2AA1-B58D-33F3ADEE2AAA}"/>
              </a:ext>
            </a:extLst>
          </p:cNvPr>
          <p:cNvSpPr txBox="1">
            <a:spLocks/>
          </p:cNvSpPr>
          <p:nvPr/>
        </p:nvSpPr>
        <p:spPr>
          <a:xfrm>
            <a:off x="953622" y="1299063"/>
            <a:ext cx="7003800" cy="2114573"/>
          </a:xfrm>
          <a:prstGeom prst="rect">
            <a:avLst/>
          </a:prstGeom>
          <a:noFill/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8500"/>
              <a:buFont typeface="Pacifico"/>
              <a:buNone/>
              <a:defRPr sz="85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GB" sz="9600" b="1" dirty="0">
                <a:ln w="9525">
                  <a:solidFill>
                    <a:schemeClr val="tx1"/>
                  </a:solidFill>
                  <a:prstDash val="solid"/>
                </a:ln>
                <a:solidFill>
                  <a:srgbClr val="77C0EA"/>
                </a:solidFill>
                <a:latin typeface="Cooper Black" panose="0208090404030B020404" pitchFamily="18" charset="77"/>
              </a:rPr>
              <a:t>We</a:t>
            </a:r>
            <a:r>
              <a:rPr lang="en-GB" sz="9600" b="1" dirty="0">
                <a:ln w="9525">
                  <a:solidFill>
                    <a:schemeClr val="tx1"/>
                  </a:solidFill>
                  <a:prstDash val="solid"/>
                </a:ln>
                <a:solidFill>
                  <a:schemeClr val="bg2">
                    <a:lumMod val="75000"/>
                  </a:schemeClr>
                </a:solidFill>
                <a:latin typeface="Cooper Black" panose="0208090404030B020404" pitchFamily="18" charset="77"/>
              </a:rPr>
              <a:t> can 3</a:t>
            </a:r>
          </a:p>
        </p:txBody>
      </p:sp>
      <p:grpSp>
        <p:nvGrpSpPr>
          <p:cNvPr id="3" name="Google Shape;7469;p71">
            <a:extLst>
              <a:ext uri="{FF2B5EF4-FFF2-40B4-BE49-F238E27FC236}">
                <a16:creationId xmlns:a16="http://schemas.microsoft.com/office/drawing/2014/main" id="{F8A94E93-8B09-1EC0-C082-2731C8451A37}"/>
              </a:ext>
            </a:extLst>
          </p:cNvPr>
          <p:cNvGrpSpPr/>
          <p:nvPr/>
        </p:nvGrpSpPr>
        <p:grpSpPr>
          <a:xfrm rot="359027">
            <a:off x="4115680" y="3645452"/>
            <a:ext cx="825814" cy="959390"/>
            <a:chOff x="9501450" y="282563"/>
            <a:chExt cx="827125" cy="935750"/>
          </a:xfrm>
        </p:grpSpPr>
        <p:sp>
          <p:nvSpPr>
            <p:cNvPr id="4" name="Google Shape;7470;p71">
              <a:extLst>
                <a:ext uri="{FF2B5EF4-FFF2-40B4-BE49-F238E27FC236}">
                  <a16:creationId xmlns:a16="http://schemas.microsoft.com/office/drawing/2014/main" id="{25FCAE96-0CD4-55EC-F8D8-20911C43916D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7471;p71">
              <a:extLst>
                <a:ext uri="{FF2B5EF4-FFF2-40B4-BE49-F238E27FC236}">
                  <a16:creationId xmlns:a16="http://schemas.microsoft.com/office/drawing/2014/main" id="{DD22431F-2A6C-4313-5B84-21BB09C71C22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7472;p71">
              <a:extLst>
                <a:ext uri="{FF2B5EF4-FFF2-40B4-BE49-F238E27FC236}">
                  <a16:creationId xmlns:a16="http://schemas.microsoft.com/office/drawing/2014/main" id="{67F15B8B-F58C-F20E-78D1-7F96679CDCED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7473;p71">
              <a:extLst>
                <a:ext uri="{FF2B5EF4-FFF2-40B4-BE49-F238E27FC236}">
                  <a16:creationId xmlns:a16="http://schemas.microsoft.com/office/drawing/2014/main" id="{7528A954-207D-D43E-007B-E80366890E9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7474;p71">
              <a:extLst>
                <a:ext uri="{FF2B5EF4-FFF2-40B4-BE49-F238E27FC236}">
                  <a16:creationId xmlns:a16="http://schemas.microsoft.com/office/drawing/2014/main" id="{9A971451-ADB3-DF7D-6EC3-CFF691B1ED1B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475;p71">
              <a:extLst>
                <a:ext uri="{FF2B5EF4-FFF2-40B4-BE49-F238E27FC236}">
                  <a16:creationId xmlns:a16="http://schemas.microsoft.com/office/drawing/2014/main" id="{B6F2870B-5B34-CD45-72C7-C0BF90515E15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476;p71">
              <a:extLst>
                <a:ext uri="{FF2B5EF4-FFF2-40B4-BE49-F238E27FC236}">
                  <a16:creationId xmlns:a16="http://schemas.microsoft.com/office/drawing/2014/main" id="{C8362CE3-2825-958E-CE32-3B13DBCF8962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477;p71">
              <a:extLst>
                <a:ext uri="{FF2B5EF4-FFF2-40B4-BE49-F238E27FC236}">
                  <a16:creationId xmlns:a16="http://schemas.microsoft.com/office/drawing/2014/main" id="{5EC0DBE7-2B1A-C486-4DAD-84DE012D60B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478;p71">
              <a:extLst>
                <a:ext uri="{FF2B5EF4-FFF2-40B4-BE49-F238E27FC236}">
                  <a16:creationId xmlns:a16="http://schemas.microsoft.com/office/drawing/2014/main" id="{EE44E7A8-68FA-C447-8181-55638B4A5A4A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479;p71">
              <a:extLst>
                <a:ext uri="{FF2B5EF4-FFF2-40B4-BE49-F238E27FC236}">
                  <a16:creationId xmlns:a16="http://schemas.microsoft.com/office/drawing/2014/main" id="{CB2088E8-24C3-6634-FBD8-DB1C9879D17F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480;p71">
              <a:extLst>
                <a:ext uri="{FF2B5EF4-FFF2-40B4-BE49-F238E27FC236}">
                  <a16:creationId xmlns:a16="http://schemas.microsoft.com/office/drawing/2014/main" id="{AC95FD96-120E-A4C8-F71A-A37A7AC48277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481;p71">
              <a:extLst>
                <a:ext uri="{FF2B5EF4-FFF2-40B4-BE49-F238E27FC236}">
                  <a16:creationId xmlns:a16="http://schemas.microsoft.com/office/drawing/2014/main" id="{561F5674-4D28-7D08-BA36-F5BBBD43C847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482;p71">
              <a:extLst>
                <a:ext uri="{FF2B5EF4-FFF2-40B4-BE49-F238E27FC236}">
                  <a16:creationId xmlns:a16="http://schemas.microsoft.com/office/drawing/2014/main" id="{1291DAF5-44F2-C2D6-11E3-7BC757B74B69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483;p71">
              <a:extLst>
                <a:ext uri="{FF2B5EF4-FFF2-40B4-BE49-F238E27FC236}">
                  <a16:creationId xmlns:a16="http://schemas.microsoft.com/office/drawing/2014/main" id="{EC6526EB-68E3-B6FE-07AD-E5BE228A3326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484;p71">
              <a:extLst>
                <a:ext uri="{FF2B5EF4-FFF2-40B4-BE49-F238E27FC236}">
                  <a16:creationId xmlns:a16="http://schemas.microsoft.com/office/drawing/2014/main" id="{5FB9CE61-4CE8-5781-3358-8D7C8D7561EF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485;p71">
              <a:extLst>
                <a:ext uri="{FF2B5EF4-FFF2-40B4-BE49-F238E27FC236}">
                  <a16:creationId xmlns:a16="http://schemas.microsoft.com/office/drawing/2014/main" id="{0786B366-4699-C5D3-3D97-78EAA8214E05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486;p71">
              <a:extLst>
                <a:ext uri="{FF2B5EF4-FFF2-40B4-BE49-F238E27FC236}">
                  <a16:creationId xmlns:a16="http://schemas.microsoft.com/office/drawing/2014/main" id="{70B7131C-3A97-BEFC-51B6-DBC563E1310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487;p71">
              <a:extLst>
                <a:ext uri="{FF2B5EF4-FFF2-40B4-BE49-F238E27FC236}">
                  <a16:creationId xmlns:a16="http://schemas.microsoft.com/office/drawing/2014/main" id="{F978E0CB-C821-8BFC-3FAB-237EFC917DE6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7488;p71">
              <a:extLst>
                <a:ext uri="{FF2B5EF4-FFF2-40B4-BE49-F238E27FC236}">
                  <a16:creationId xmlns:a16="http://schemas.microsoft.com/office/drawing/2014/main" id="{1C5D434F-80D6-5059-74F4-B5E18EB98B7A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7489;p71">
              <a:extLst>
                <a:ext uri="{FF2B5EF4-FFF2-40B4-BE49-F238E27FC236}">
                  <a16:creationId xmlns:a16="http://schemas.microsoft.com/office/drawing/2014/main" id="{60A6A1D2-6326-AF79-6AA0-F7D9377A2CAA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490;p71">
              <a:extLst>
                <a:ext uri="{FF2B5EF4-FFF2-40B4-BE49-F238E27FC236}">
                  <a16:creationId xmlns:a16="http://schemas.microsoft.com/office/drawing/2014/main" id="{87754986-2ACD-A887-AD00-8819F2232ED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491;p71">
              <a:extLst>
                <a:ext uri="{FF2B5EF4-FFF2-40B4-BE49-F238E27FC236}">
                  <a16:creationId xmlns:a16="http://schemas.microsoft.com/office/drawing/2014/main" id="{3CBD65C9-C242-7E5A-0741-CD002EC9D96A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492;p71">
              <a:extLst>
                <a:ext uri="{FF2B5EF4-FFF2-40B4-BE49-F238E27FC236}">
                  <a16:creationId xmlns:a16="http://schemas.microsoft.com/office/drawing/2014/main" id="{6FEFE4BC-644A-E1F3-6158-415D9CE7D736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493;p71">
              <a:extLst>
                <a:ext uri="{FF2B5EF4-FFF2-40B4-BE49-F238E27FC236}">
                  <a16:creationId xmlns:a16="http://schemas.microsoft.com/office/drawing/2014/main" id="{77758951-33DA-9F8A-FE54-99ADD8BEC50B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494;p71">
              <a:extLst>
                <a:ext uri="{FF2B5EF4-FFF2-40B4-BE49-F238E27FC236}">
                  <a16:creationId xmlns:a16="http://schemas.microsoft.com/office/drawing/2014/main" id="{2AFD5490-1ECC-E5B3-874E-607F368194C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495;p71">
              <a:extLst>
                <a:ext uri="{FF2B5EF4-FFF2-40B4-BE49-F238E27FC236}">
                  <a16:creationId xmlns:a16="http://schemas.microsoft.com/office/drawing/2014/main" id="{7F8EDAFC-9151-C53D-D7F3-83CA418D069C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496;p71">
              <a:extLst>
                <a:ext uri="{FF2B5EF4-FFF2-40B4-BE49-F238E27FC236}">
                  <a16:creationId xmlns:a16="http://schemas.microsoft.com/office/drawing/2014/main" id="{07CCE158-1DE3-C6D2-7029-5CFCE238CD81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497;p71">
              <a:extLst>
                <a:ext uri="{FF2B5EF4-FFF2-40B4-BE49-F238E27FC236}">
                  <a16:creationId xmlns:a16="http://schemas.microsoft.com/office/drawing/2014/main" id="{0C173A08-D754-44E2-C9BC-1336A385C214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498;p71">
              <a:extLst>
                <a:ext uri="{FF2B5EF4-FFF2-40B4-BE49-F238E27FC236}">
                  <a16:creationId xmlns:a16="http://schemas.microsoft.com/office/drawing/2014/main" id="{5E0A1D79-8260-9054-9559-1E8BCBF297F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499;p71">
              <a:extLst>
                <a:ext uri="{FF2B5EF4-FFF2-40B4-BE49-F238E27FC236}">
                  <a16:creationId xmlns:a16="http://schemas.microsoft.com/office/drawing/2014/main" id="{9DBF5E0B-F223-2006-DA28-D18FCBFFD0F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500;p71">
              <a:extLst>
                <a:ext uri="{FF2B5EF4-FFF2-40B4-BE49-F238E27FC236}">
                  <a16:creationId xmlns:a16="http://schemas.microsoft.com/office/drawing/2014/main" id="{0F5FBD1D-5921-2915-0614-833ECC2F6661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501;p71">
              <a:extLst>
                <a:ext uri="{FF2B5EF4-FFF2-40B4-BE49-F238E27FC236}">
                  <a16:creationId xmlns:a16="http://schemas.microsoft.com/office/drawing/2014/main" id="{66135DBE-3337-E030-5AFD-5E1A2BABF8B5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502;p71">
              <a:extLst>
                <a:ext uri="{FF2B5EF4-FFF2-40B4-BE49-F238E27FC236}">
                  <a16:creationId xmlns:a16="http://schemas.microsoft.com/office/drawing/2014/main" id="{32A3EA7E-2E35-B93B-0D4E-9A05459A2FC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503;p71">
              <a:extLst>
                <a:ext uri="{FF2B5EF4-FFF2-40B4-BE49-F238E27FC236}">
                  <a16:creationId xmlns:a16="http://schemas.microsoft.com/office/drawing/2014/main" id="{16D986CB-7B0B-AC53-9FC6-51AEB7E5906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504;p71">
              <a:extLst>
                <a:ext uri="{FF2B5EF4-FFF2-40B4-BE49-F238E27FC236}">
                  <a16:creationId xmlns:a16="http://schemas.microsoft.com/office/drawing/2014/main" id="{16FFB755-6E32-1097-F9E5-65136A7D5C04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7505;p71">
              <a:extLst>
                <a:ext uri="{FF2B5EF4-FFF2-40B4-BE49-F238E27FC236}">
                  <a16:creationId xmlns:a16="http://schemas.microsoft.com/office/drawing/2014/main" id="{6DD59C67-36A4-7C6E-B451-652699BF98FF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7506;p71">
              <a:extLst>
                <a:ext uri="{FF2B5EF4-FFF2-40B4-BE49-F238E27FC236}">
                  <a16:creationId xmlns:a16="http://schemas.microsoft.com/office/drawing/2014/main" id="{31D1DCF4-12E9-933F-420E-4142061FE809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" name="Google Shape;7469;p71">
            <a:extLst>
              <a:ext uri="{FF2B5EF4-FFF2-40B4-BE49-F238E27FC236}">
                <a16:creationId xmlns:a16="http://schemas.microsoft.com/office/drawing/2014/main" id="{8BAB4344-7BA4-53CA-0963-A903531B82B1}"/>
              </a:ext>
            </a:extLst>
          </p:cNvPr>
          <p:cNvGrpSpPr/>
          <p:nvPr/>
        </p:nvGrpSpPr>
        <p:grpSpPr>
          <a:xfrm rot="359027">
            <a:off x="2092592" y="1159585"/>
            <a:ext cx="590039" cy="563317"/>
            <a:chOff x="9501450" y="282563"/>
            <a:chExt cx="827125" cy="935750"/>
          </a:xfrm>
        </p:grpSpPr>
        <p:sp>
          <p:nvSpPr>
            <p:cNvPr id="42" name="Google Shape;7470;p71">
              <a:extLst>
                <a:ext uri="{FF2B5EF4-FFF2-40B4-BE49-F238E27FC236}">
                  <a16:creationId xmlns:a16="http://schemas.microsoft.com/office/drawing/2014/main" id="{3F38AF2D-EDA7-1CF4-893C-5A1B4D6548DB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7471;p71">
              <a:extLst>
                <a:ext uri="{FF2B5EF4-FFF2-40B4-BE49-F238E27FC236}">
                  <a16:creationId xmlns:a16="http://schemas.microsoft.com/office/drawing/2014/main" id="{0EBB300B-A430-0E4E-0754-EF06AEBC7709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7472;p71">
              <a:extLst>
                <a:ext uri="{FF2B5EF4-FFF2-40B4-BE49-F238E27FC236}">
                  <a16:creationId xmlns:a16="http://schemas.microsoft.com/office/drawing/2014/main" id="{7A65ACF5-4192-F30A-9692-DA1DE694080D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7473;p71">
              <a:extLst>
                <a:ext uri="{FF2B5EF4-FFF2-40B4-BE49-F238E27FC236}">
                  <a16:creationId xmlns:a16="http://schemas.microsoft.com/office/drawing/2014/main" id="{7077649D-77FB-B61A-1CAC-59E70680BE1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7474;p71">
              <a:extLst>
                <a:ext uri="{FF2B5EF4-FFF2-40B4-BE49-F238E27FC236}">
                  <a16:creationId xmlns:a16="http://schemas.microsoft.com/office/drawing/2014/main" id="{DB1A70E4-5789-A1B8-3E0D-DB8E7C39F01F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7475;p71">
              <a:extLst>
                <a:ext uri="{FF2B5EF4-FFF2-40B4-BE49-F238E27FC236}">
                  <a16:creationId xmlns:a16="http://schemas.microsoft.com/office/drawing/2014/main" id="{7C18C0E9-1693-9441-5702-5DB04A95B654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7476;p71">
              <a:extLst>
                <a:ext uri="{FF2B5EF4-FFF2-40B4-BE49-F238E27FC236}">
                  <a16:creationId xmlns:a16="http://schemas.microsoft.com/office/drawing/2014/main" id="{0FC8D026-44FC-DAE3-9CAD-3BCF672C897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7477;p71">
              <a:extLst>
                <a:ext uri="{FF2B5EF4-FFF2-40B4-BE49-F238E27FC236}">
                  <a16:creationId xmlns:a16="http://schemas.microsoft.com/office/drawing/2014/main" id="{ECD4A259-6B70-F376-5FCA-9B3D3A354546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7478;p71">
              <a:extLst>
                <a:ext uri="{FF2B5EF4-FFF2-40B4-BE49-F238E27FC236}">
                  <a16:creationId xmlns:a16="http://schemas.microsoft.com/office/drawing/2014/main" id="{E1CA0BD7-C7B3-3A48-D827-5772D9CB9239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7479;p71">
              <a:extLst>
                <a:ext uri="{FF2B5EF4-FFF2-40B4-BE49-F238E27FC236}">
                  <a16:creationId xmlns:a16="http://schemas.microsoft.com/office/drawing/2014/main" id="{1C5539B7-FA6F-29CA-62D7-23CEBF0AFE5F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7480;p71">
              <a:extLst>
                <a:ext uri="{FF2B5EF4-FFF2-40B4-BE49-F238E27FC236}">
                  <a16:creationId xmlns:a16="http://schemas.microsoft.com/office/drawing/2014/main" id="{1E41EFD7-BE37-AD36-F3E2-445C0718C49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7481;p71">
              <a:extLst>
                <a:ext uri="{FF2B5EF4-FFF2-40B4-BE49-F238E27FC236}">
                  <a16:creationId xmlns:a16="http://schemas.microsoft.com/office/drawing/2014/main" id="{104BFDC3-8295-1793-F86C-9FE1D979AAF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7482;p71">
              <a:extLst>
                <a:ext uri="{FF2B5EF4-FFF2-40B4-BE49-F238E27FC236}">
                  <a16:creationId xmlns:a16="http://schemas.microsoft.com/office/drawing/2014/main" id="{3C8F0D89-A7C7-998A-49F3-3449A480897F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7483;p71">
              <a:extLst>
                <a:ext uri="{FF2B5EF4-FFF2-40B4-BE49-F238E27FC236}">
                  <a16:creationId xmlns:a16="http://schemas.microsoft.com/office/drawing/2014/main" id="{24D0C1D7-BF27-A524-F174-32C83DD1B8D1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7484;p71">
              <a:extLst>
                <a:ext uri="{FF2B5EF4-FFF2-40B4-BE49-F238E27FC236}">
                  <a16:creationId xmlns:a16="http://schemas.microsoft.com/office/drawing/2014/main" id="{7883DACA-C6E0-52CD-04B5-75DE29C695C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7485;p71">
              <a:extLst>
                <a:ext uri="{FF2B5EF4-FFF2-40B4-BE49-F238E27FC236}">
                  <a16:creationId xmlns:a16="http://schemas.microsoft.com/office/drawing/2014/main" id="{6B416C3F-2364-0596-FE30-3B8F4BDFE7A4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7486;p71">
              <a:extLst>
                <a:ext uri="{FF2B5EF4-FFF2-40B4-BE49-F238E27FC236}">
                  <a16:creationId xmlns:a16="http://schemas.microsoft.com/office/drawing/2014/main" id="{D4D2924F-F5D5-3F39-2AE8-E9840D3F9D2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7487;p71">
              <a:extLst>
                <a:ext uri="{FF2B5EF4-FFF2-40B4-BE49-F238E27FC236}">
                  <a16:creationId xmlns:a16="http://schemas.microsoft.com/office/drawing/2014/main" id="{2DFAA513-9C8B-C194-20E6-1DB031D241E5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7488;p71">
              <a:extLst>
                <a:ext uri="{FF2B5EF4-FFF2-40B4-BE49-F238E27FC236}">
                  <a16:creationId xmlns:a16="http://schemas.microsoft.com/office/drawing/2014/main" id="{E843BD65-B08F-8F92-BB52-880DC295998C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7489;p71">
              <a:extLst>
                <a:ext uri="{FF2B5EF4-FFF2-40B4-BE49-F238E27FC236}">
                  <a16:creationId xmlns:a16="http://schemas.microsoft.com/office/drawing/2014/main" id="{F2F07D52-E915-BE9A-4318-7601B98CFCA8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7490;p71">
              <a:extLst>
                <a:ext uri="{FF2B5EF4-FFF2-40B4-BE49-F238E27FC236}">
                  <a16:creationId xmlns:a16="http://schemas.microsoft.com/office/drawing/2014/main" id="{6EFED6BC-102D-714D-7E52-70589B7F9B78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491;p71">
              <a:extLst>
                <a:ext uri="{FF2B5EF4-FFF2-40B4-BE49-F238E27FC236}">
                  <a16:creationId xmlns:a16="http://schemas.microsoft.com/office/drawing/2014/main" id="{7C0A3F6F-30D9-C91E-5B4C-4BC8B2956227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7492;p71">
              <a:extLst>
                <a:ext uri="{FF2B5EF4-FFF2-40B4-BE49-F238E27FC236}">
                  <a16:creationId xmlns:a16="http://schemas.microsoft.com/office/drawing/2014/main" id="{66925BA1-D716-EB86-BCBE-7EBA809BF0C6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7493;p71">
              <a:extLst>
                <a:ext uri="{FF2B5EF4-FFF2-40B4-BE49-F238E27FC236}">
                  <a16:creationId xmlns:a16="http://schemas.microsoft.com/office/drawing/2014/main" id="{51C73A5B-0EF8-FEF0-5E4E-8CB20B60232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7494;p71">
              <a:extLst>
                <a:ext uri="{FF2B5EF4-FFF2-40B4-BE49-F238E27FC236}">
                  <a16:creationId xmlns:a16="http://schemas.microsoft.com/office/drawing/2014/main" id="{B16D5646-D8CB-29E1-1C4C-FC834EFD8044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7495;p71">
              <a:extLst>
                <a:ext uri="{FF2B5EF4-FFF2-40B4-BE49-F238E27FC236}">
                  <a16:creationId xmlns:a16="http://schemas.microsoft.com/office/drawing/2014/main" id="{364FB8B1-8CC5-5DAB-1239-FD98DB7BDBE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7496;p71">
              <a:extLst>
                <a:ext uri="{FF2B5EF4-FFF2-40B4-BE49-F238E27FC236}">
                  <a16:creationId xmlns:a16="http://schemas.microsoft.com/office/drawing/2014/main" id="{0826915B-26DC-C787-B1DB-60A7875DDB22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7497;p71">
              <a:extLst>
                <a:ext uri="{FF2B5EF4-FFF2-40B4-BE49-F238E27FC236}">
                  <a16:creationId xmlns:a16="http://schemas.microsoft.com/office/drawing/2014/main" id="{342C86C3-0578-499E-FF89-FFE69143C9A8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7498;p71">
              <a:extLst>
                <a:ext uri="{FF2B5EF4-FFF2-40B4-BE49-F238E27FC236}">
                  <a16:creationId xmlns:a16="http://schemas.microsoft.com/office/drawing/2014/main" id="{AEE1F767-1DE4-37C8-D2F9-F44E2A3C4020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7499;p71">
              <a:extLst>
                <a:ext uri="{FF2B5EF4-FFF2-40B4-BE49-F238E27FC236}">
                  <a16:creationId xmlns:a16="http://schemas.microsoft.com/office/drawing/2014/main" id="{EF54E8CC-FC15-DBCA-8862-A3276B37CF03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7500;p71">
              <a:extLst>
                <a:ext uri="{FF2B5EF4-FFF2-40B4-BE49-F238E27FC236}">
                  <a16:creationId xmlns:a16="http://schemas.microsoft.com/office/drawing/2014/main" id="{02B848F4-BC6D-3BA6-4E8A-BE96970C3F2C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7501;p71">
              <a:extLst>
                <a:ext uri="{FF2B5EF4-FFF2-40B4-BE49-F238E27FC236}">
                  <a16:creationId xmlns:a16="http://schemas.microsoft.com/office/drawing/2014/main" id="{82A1C903-7383-644A-4301-3390C089AFD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7502;p71">
              <a:extLst>
                <a:ext uri="{FF2B5EF4-FFF2-40B4-BE49-F238E27FC236}">
                  <a16:creationId xmlns:a16="http://schemas.microsoft.com/office/drawing/2014/main" id="{F1600CAE-495B-2C04-861D-5A743EAB8E3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7503;p71">
              <a:extLst>
                <a:ext uri="{FF2B5EF4-FFF2-40B4-BE49-F238E27FC236}">
                  <a16:creationId xmlns:a16="http://schemas.microsoft.com/office/drawing/2014/main" id="{8B41A015-BE3A-F69C-F4DD-E9D7503B0A90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7504;p71">
              <a:extLst>
                <a:ext uri="{FF2B5EF4-FFF2-40B4-BE49-F238E27FC236}">
                  <a16:creationId xmlns:a16="http://schemas.microsoft.com/office/drawing/2014/main" id="{ADBEA189-CA24-53B7-8365-F69ADDD49909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7505;p71">
              <a:extLst>
                <a:ext uri="{FF2B5EF4-FFF2-40B4-BE49-F238E27FC236}">
                  <a16:creationId xmlns:a16="http://schemas.microsoft.com/office/drawing/2014/main" id="{7F3C07B5-DB82-6867-233A-44AE957D05B8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7506;p71">
              <a:extLst>
                <a:ext uri="{FF2B5EF4-FFF2-40B4-BE49-F238E27FC236}">
                  <a16:creationId xmlns:a16="http://schemas.microsoft.com/office/drawing/2014/main" id="{69B8E28B-1CDB-FBE2-C4C4-CF3B58E3268D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76" name="النشيد الوطني السعودي بالانجليزي بدون موسيقى Saudi National anthem without music" descr="النشيد الوطني السعودي بالانجليزي بدون موسيقى Saudi National anthem without music">
            <a:hlinkClick r:id="" action="ppaction://media"/>
            <a:extLst>
              <a:ext uri="{FF2B5EF4-FFF2-40B4-BE49-F238E27FC236}">
                <a16:creationId xmlns:a16="http://schemas.microsoft.com/office/drawing/2014/main" id="{4A098937-FF1B-D656-3923-5ABCEADC3AAF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11514.0516" end="46130.4257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49382" y="184727"/>
            <a:ext cx="8608291" cy="4470400"/>
          </a:xfrm>
          <a:prstGeom prst="rect">
            <a:avLst/>
          </a:prstGeom>
          <a:ln>
            <a:noFill/>
          </a:ln>
          <a:effectLst/>
          <a:scene3d>
            <a:camera prst="orthographicFront"/>
            <a:lightRig rig="balanced" dir="t"/>
          </a:scene3d>
          <a:sp3d prstMaterial="softEdge">
            <a:bevelT w="203200" h="101600" prst="cross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621856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1032" fill="hold"/>
                                        <p:tgtEl>
                                          <p:spTgt spid="97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9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97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6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976"/>
                </p:tgtEl>
              </p:cMediaNode>
            </p:vide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D79E4FC2-69DB-FD25-688D-69DD43E7F0E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25600" y="133350"/>
            <a:ext cx="5334000" cy="4876800"/>
          </a:xfrm>
          <a:prstGeom prst="rect">
            <a:avLst/>
          </a:prstGeom>
        </p:spPr>
      </p:pic>
      <p:pic>
        <p:nvPicPr>
          <p:cNvPr id="5" name="We Can 2 Term 2 (2022) SB_CD 2_07">
            <a:hlinkClick r:id="" action="ppaction://media"/>
            <a:extLst>
              <a:ext uri="{FF2B5EF4-FFF2-40B4-BE49-F238E27FC236}">
                <a16:creationId xmlns:a16="http://schemas.microsoft.com/office/drawing/2014/main" id="{DB246C4B-8C10-2F77-CE35-E07B9F76D6F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812800" y="1100138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4248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3878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D79E4FC2-69DB-FD25-688D-69DD43E7F0E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86788"/>
          <a:stretch/>
        </p:blipFill>
        <p:spPr>
          <a:xfrm>
            <a:off x="385763" y="2214283"/>
            <a:ext cx="8643937" cy="21148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24527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D940C0A9-1E12-DB33-93B0-2702D66A4E64}"/>
              </a:ext>
            </a:extLst>
          </p:cNvPr>
          <p:cNvSpPr/>
          <p:nvPr/>
        </p:nvSpPr>
        <p:spPr>
          <a:xfrm>
            <a:off x="5922818" y="1995015"/>
            <a:ext cx="2317173" cy="2317173"/>
          </a:xfrm>
          <a:prstGeom prst="ellipse">
            <a:avLst/>
          </a:prstGeom>
          <a:solidFill>
            <a:schemeClr val="accent3">
              <a:lumMod val="20000"/>
              <a:lumOff val="80000"/>
              <a:alpha val="6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b="1" dirty="0">
              <a:solidFill>
                <a:srgbClr val="00B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20B511E-B30D-9C44-E55A-E5B2C6DB4572}"/>
              </a:ext>
            </a:extLst>
          </p:cNvPr>
          <p:cNvSpPr/>
          <p:nvPr/>
        </p:nvSpPr>
        <p:spPr>
          <a:xfrm>
            <a:off x="5868265" y="1940462"/>
            <a:ext cx="2426278" cy="2426278"/>
          </a:xfrm>
          <a:prstGeom prst="ellipse">
            <a:avLst/>
          </a:prstGeom>
          <a:noFill/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b="1" dirty="0">
              <a:ln>
                <a:solidFill>
                  <a:schemeClr val="tx1">
                    <a:lumMod val="90000"/>
                    <a:lumOff val="10000"/>
                  </a:schemeClr>
                </a:solidFill>
              </a:ln>
              <a:solidFill>
                <a:schemeClr val="tx1">
                  <a:lumMod val="90000"/>
                  <a:lumOff val="10000"/>
                </a:schemeClr>
              </a:solidFill>
            </a:endParaRPr>
          </a:p>
        </p:txBody>
      </p:sp>
      <p:pic>
        <p:nvPicPr>
          <p:cNvPr id="3" name="Picture 12" descr="D:\Desktop\pgn animals\elephant.png">
            <a:hlinkClick r:id="" action="ppaction://noaction">
              <a:snd r:embed="rId2" name="elephant.wav"/>
            </a:hlinkClick>
            <a:extLst>
              <a:ext uri="{FF2B5EF4-FFF2-40B4-BE49-F238E27FC236}">
                <a16:creationId xmlns:a16="http://schemas.microsoft.com/office/drawing/2014/main" id="{8D7FBF87-54FD-0566-CFD2-4341A318DD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279" y="199403"/>
            <a:ext cx="3752482" cy="3691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12" descr="D:\Desktop\pgn animals\elephant.png">
            <a:hlinkClick r:id="" action="ppaction://noaction">
              <a:snd r:embed="rId2" name="elephant.wav"/>
            </a:hlinkClick>
            <a:extLst>
              <a:ext uri="{FF2B5EF4-FFF2-40B4-BE49-F238E27FC236}">
                <a16:creationId xmlns:a16="http://schemas.microsoft.com/office/drawing/2014/main" id="{F208B69E-E68E-F433-F03F-2784AD6F618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7496" r="68554" b="35424"/>
          <a:stretch/>
        </p:blipFill>
        <p:spPr bwMode="auto">
          <a:xfrm>
            <a:off x="6344030" y="2739618"/>
            <a:ext cx="1180015" cy="9419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Donut 5">
            <a:extLst>
              <a:ext uri="{FF2B5EF4-FFF2-40B4-BE49-F238E27FC236}">
                <a16:creationId xmlns:a16="http://schemas.microsoft.com/office/drawing/2014/main" id="{979BF564-964F-7AD7-095A-25AE8F3C75F0}"/>
              </a:ext>
            </a:extLst>
          </p:cNvPr>
          <p:cNvSpPr/>
          <p:nvPr/>
        </p:nvSpPr>
        <p:spPr>
          <a:xfrm>
            <a:off x="5974538" y="2316937"/>
            <a:ext cx="1708776" cy="1574419"/>
          </a:xfrm>
          <a:prstGeom prst="donut">
            <a:avLst>
              <a:gd name="adj" fmla="val 13619"/>
            </a:avLst>
          </a:prstGeom>
          <a:solidFill>
            <a:srgbClr val="EDF6FC"/>
          </a:solidFill>
          <a:ln>
            <a:solidFill>
              <a:srgbClr val="EDF6F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>
              <a:solidFill>
                <a:schemeClr val="tx1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CDDBCCC-B310-5DDA-B6DA-F8763E1ED5F7}"/>
              </a:ext>
            </a:extLst>
          </p:cNvPr>
          <p:cNvSpPr/>
          <p:nvPr/>
        </p:nvSpPr>
        <p:spPr>
          <a:xfrm>
            <a:off x="649031" y="3951241"/>
            <a:ext cx="4639412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dirty="0">
                <a:ln w="0">
                  <a:solidFill>
                    <a:schemeClr val="tx1">
                      <a:lumMod val="95000"/>
                      <a:lumOff val="5000"/>
                      <a:alpha val="95000"/>
                    </a:schemeClr>
                  </a:solidFill>
                </a:ln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Elephants are </a:t>
            </a:r>
            <a:r>
              <a:rPr lang="en-US" sz="4800" dirty="0">
                <a:ln w="0">
                  <a:solidFill>
                    <a:schemeClr val="tx1">
                      <a:lumMod val="95000"/>
                      <a:lumOff val="5000"/>
                      <a:alpha val="95000"/>
                    </a:schemeClr>
                  </a:solidFill>
                </a:ln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big.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12A45AD-3AAF-588B-B605-2A7B6ECA9F19}"/>
              </a:ext>
            </a:extLst>
          </p:cNvPr>
          <p:cNvSpPr txBox="1"/>
          <p:nvPr/>
        </p:nvSpPr>
        <p:spPr>
          <a:xfrm>
            <a:off x="4381337" y="1104192"/>
            <a:ext cx="5105400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3200" dirty="0">
                <a:ln>
                  <a:solidFill>
                    <a:sysClr val="windowText" lastClr="000000"/>
                  </a:solidFill>
                </a:ln>
                <a:solidFill>
                  <a:srgbClr val="FEA123"/>
                </a:solidFill>
                <a:latin typeface="Cooper Black" panose="0208090404030B020404" pitchFamily="18" charset="77"/>
              </a:rPr>
              <a:t>They have </a:t>
            </a:r>
            <a:r>
              <a:rPr lang="en-US" sz="3200" dirty="0">
                <a:ln>
                  <a:solidFill>
                    <a:sysClr val="windowText" lastClr="000000"/>
                  </a:solidFill>
                </a:ln>
                <a:solidFill>
                  <a:srgbClr val="C00000"/>
                </a:solidFill>
                <a:latin typeface="Cooper Black" panose="0208090404030B020404" pitchFamily="18" charset="77"/>
              </a:rPr>
              <a:t>trunks.</a:t>
            </a:r>
          </a:p>
        </p:txBody>
      </p:sp>
    </p:spTree>
    <p:extLst>
      <p:ext uri="{BB962C8B-B14F-4D97-AF65-F5344CB8AC3E}">
        <p14:creationId xmlns:p14="http://schemas.microsoft.com/office/powerpoint/2010/main" val="3890443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ECF90771-63ED-A9FB-D4B2-89E7AD68A5E6}"/>
              </a:ext>
            </a:extLst>
          </p:cNvPr>
          <p:cNvSpPr/>
          <p:nvPr/>
        </p:nvSpPr>
        <p:spPr>
          <a:xfrm>
            <a:off x="0" y="3986450"/>
            <a:ext cx="6487273" cy="58477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200" b="1" dirty="0">
                <a:latin typeface="Comic Sans MS" panose="030F0902030302020204" pitchFamily="66" charset="0"/>
              </a:rPr>
              <a:t>Zebras are black and white.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77862FA-5C58-49BE-5FC9-52932B3B25D3}"/>
              </a:ext>
            </a:extLst>
          </p:cNvPr>
          <p:cNvSpPr/>
          <p:nvPr/>
        </p:nvSpPr>
        <p:spPr>
          <a:xfrm>
            <a:off x="4285438" y="292432"/>
            <a:ext cx="4650633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dirty="0">
                <a:ln>
                  <a:solidFill>
                    <a:sysClr val="windowText" lastClr="000000"/>
                  </a:solidFill>
                </a:ln>
                <a:solidFill>
                  <a:srgbClr val="FFC000"/>
                </a:solidFill>
                <a:latin typeface="Cooper Black" panose="0208090404030B020404" pitchFamily="18" charset="77"/>
              </a:rPr>
              <a:t>They have </a:t>
            </a:r>
            <a:r>
              <a:rPr lang="en-US" sz="4000" dirty="0">
                <a:ln>
                  <a:solidFill>
                    <a:sysClr val="windowText" lastClr="000000"/>
                  </a:solidFill>
                </a:ln>
                <a:solidFill>
                  <a:srgbClr val="C00000"/>
                </a:solidFill>
                <a:latin typeface="Cooper Black" panose="0208090404030B020404" pitchFamily="18" charset="77"/>
              </a:rPr>
              <a:t>strips</a:t>
            </a:r>
            <a:r>
              <a:rPr lang="en-US" sz="4000" dirty="0">
                <a:ln>
                  <a:solidFill>
                    <a:sysClr val="windowText" lastClr="000000"/>
                  </a:solidFill>
                </a:ln>
                <a:solidFill>
                  <a:srgbClr val="FFC000"/>
                </a:solidFill>
                <a:latin typeface="Cooper Black" panose="0208090404030B020404" pitchFamily="18" charset="77"/>
              </a:rPr>
              <a:t>.</a:t>
            </a:r>
          </a:p>
        </p:txBody>
      </p:sp>
      <p:pic>
        <p:nvPicPr>
          <p:cNvPr id="6" name="Picture 11" descr="D:\Desktop\pgn animals\zebra.png">
            <a:hlinkClick r:id="" action="ppaction://noaction">
              <a:snd r:embed="rId2" name="zebra.wav"/>
            </a:hlinkClick>
            <a:extLst>
              <a:ext uri="{FF2B5EF4-FFF2-40B4-BE49-F238E27FC236}">
                <a16:creationId xmlns:a16="http://schemas.microsoft.com/office/drawing/2014/main" id="{EAB6B5B3-B794-BF18-FDB7-C49714426B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2154" y="1058005"/>
            <a:ext cx="3620198" cy="2632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Oval 6">
            <a:extLst>
              <a:ext uri="{FF2B5EF4-FFF2-40B4-BE49-F238E27FC236}">
                <a16:creationId xmlns:a16="http://schemas.microsoft.com/office/drawing/2014/main" id="{0A65F669-3F50-8095-71F5-44F486F1DB47}"/>
              </a:ext>
            </a:extLst>
          </p:cNvPr>
          <p:cNvSpPr/>
          <p:nvPr/>
        </p:nvSpPr>
        <p:spPr>
          <a:xfrm>
            <a:off x="5922816" y="1995014"/>
            <a:ext cx="2317173" cy="2317173"/>
          </a:xfrm>
          <a:prstGeom prst="ellipse">
            <a:avLst/>
          </a:prstGeom>
          <a:solidFill>
            <a:schemeClr val="accent3">
              <a:lumMod val="20000"/>
              <a:lumOff val="80000"/>
              <a:alpha val="6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b="1" dirty="0">
              <a:solidFill>
                <a:srgbClr val="00B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084FBD33-1B49-F1D4-2D52-0A5E3F3006B3}"/>
              </a:ext>
            </a:extLst>
          </p:cNvPr>
          <p:cNvSpPr/>
          <p:nvPr/>
        </p:nvSpPr>
        <p:spPr>
          <a:xfrm>
            <a:off x="5868263" y="1940461"/>
            <a:ext cx="2426278" cy="2426278"/>
          </a:xfrm>
          <a:prstGeom prst="ellipse">
            <a:avLst/>
          </a:prstGeom>
          <a:noFill/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b="1" dirty="0">
              <a:ln>
                <a:solidFill>
                  <a:schemeClr val="tx1">
                    <a:lumMod val="90000"/>
                    <a:lumOff val="10000"/>
                  </a:schemeClr>
                </a:solidFill>
              </a:ln>
              <a:solidFill>
                <a:schemeClr val="tx1">
                  <a:lumMod val="90000"/>
                  <a:lumOff val="10000"/>
                </a:schemeClr>
              </a:solidFill>
            </a:endParaRPr>
          </a:p>
        </p:txBody>
      </p:sp>
      <p:pic>
        <p:nvPicPr>
          <p:cNvPr id="10" name="Picture 11" descr="D:\Desktop\pgn animals\zebra.png">
            <a:hlinkClick r:id="" action="ppaction://noaction">
              <a:snd r:embed="rId2" name="zebra.wav"/>
            </a:hlinkClick>
            <a:extLst>
              <a:ext uri="{FF2B5EF4-FFF2-40B4-BE49-F238E27FC236}">
                <a16:creationId xmlns:a16="http://schemas.microsoft.com/office/drawing/2014/main" id="{92110F7A-EBB1-E085-5C07-4299E90EC00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76" t="51884" r="36781" b="30526"/>
          <a:stretch/>
        </p:blipFill>
        <p:spPr bwMode="auto">
          <a:xfrm>
            <a:off x="6610755" y="2808237"/>
            <a:ext cx="941294" cy="6907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Donut 10">
            <a:extLst>
              <a:ext uri="{FF2B5EF4-FFF2-40B4-BE49-F238E27FC236}">
                <a16:creationId xmlns:a16="http://schemas.microsoft.com/office/drawing/2014/main" id="{95CE3BB9-14FC-1219-263D-E7002AFEB56B}"/>
              </a:ext>
            </a:extLst>
          </p:cNvPr>
          <p:cNvSpPr/>
          <p:nvPr/>
        </p:nvSpPr>
        <p:spPr>
          <a:xfrm>
            <a:off x="6436872" y="2655818"/>
            <a:ext cx="1289059" cy="1085830"/>
          </a:xfrm>
          <a:prstGeom prst="donut">
            <a:avLst>
              <a:gd name="adj" fmla="val 12322"/>
            </a:avLst>
          </a:prstGeom>
          <a:solidFill>
            <a:srgbClr val="EDF6F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77596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D940C0A9-1E12-DB33-93B0-2702D66A4E64}"/>
              </a:ext>
            </a:extLst>
          </p:cNvPr>
          <p:cNvSpPr/>
          <p:nvPr/>
        </p:nvSpPr>
        <p:spPr>
          <a:xfrm>
            <a:off x="5922816" y="1995014"/>
            <a:ext cx="2317173" cy="2317173"/>
          </a:xfrm>
          <a:prstGeom prst="ellipse">
            <a:avLst/>
          </a:prstGeom>
          <a:solidFill>
            <a:schemeClr val="accent3">
              <a:lumMod val="20000"/>
              <a:lumOff val="80000"/>
              <a:alpha val="6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b="1" dirty="0">
              <a:solidFill>
                <a:srgbClr val="00B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20B511E-B30D-9C44-E55A-E5B2C6DB4572}"/>
              </a:ext>
            </a:extLst>
          </p:cNvPr>
          <p:cNvSpPr/>
          <p:nvPr/>
        </p:nvSpPr>
        <p:spPr>
          <a:xfrm>
            <a:off x="5868265" y="1940462"/>
            <a:ext cx="2426278" cy="2426278"/>
          </a:xfrm>
          <a:prstGeom prst="ellipse">
            <a:avLst/>
          </a:prstGeom>
          <a:noFill/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b="1" dirty="0">
              <a:ln>
                <a:solidFill>
                  <a:schemeClr val="tx1">
                    <a:lumMod val="90000"/>
                    <a:lumOff val="10000"/>
                  </a:schemeClr>
                </a:solidFill>
              </a:ln>
              <a:solidFill>
                <a:schemeClr val="tx1">
                  <a:lumMod val="90000"/>
                  <a:lumOff val="10000"/>
                </a:schemeClr>
              </a:solidFill>
            </a:endParaRPr>
          </a:p>
        </p:txBody>
      </p:sp>
      <p:sp>
        <p:nvSpPr>
          <p:cNvPr id="8" name="Donut 7">
            <a:extLst>
              <a:ext uri="{FF2B5EF4-FFF2-40B4-BE49-F238E27FC236}">
                <a16:creationId xmlns:a16="http://schemas.microsoft.com/office/drawing/2014/main" id="{D024EC6B-F57B-CC2B-1811-A673EE61F9EB}"/>
              </a:ext>
            </a:extLst>
          </p:cNvPr>
          <p:cNvSpPr/>
          <p:nvPr/>
        </p:nvSpPr>
        <p:spPr>
          <a:xfrm>
            <a:off x="6227014" y="2366390"/>
            <a:ext cx="1708776" cy="1785037"/>
          </a:xfrm>
          <a:prstGeom prst="donut">
            <a:avLst>
              <a:gd name="adj" fmla="val 14231"/>
            </a:avLst>
          </a:prstGeom>
          <a:solidFill>
            <a:srgbClr val="EDF6FC"/>
          </a:solidFill>
          <a:ln>
            <a:solidFill>
              <a:srgbClr val="EDF6F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>
              <a:solidFill>
                <a:schemeClr val="tx1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C6DBAA6-F176-CDDB-B37B-FCAD89BC2E49}"/>
              </a:ext>
            </a:extLst>
          </p:cNvPr>
          <p:cNvSpPr/>
          <p:nvPr/>
        </p:nvSpPr>
        <p:spPr>
          <a:xfrm>
            <a:off x="0" y="3847087"/>
            <a:ext cx="6445689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400" dirty="0">
                <a:latin typeface="Comic Sans MS" panose="030F0902030302020204" pitchFamily="66" charset="0"/>
              </a:rPr>
              <a:t>Crocodiles are scary.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D809C2C-0ABC-A018-E02B-3C1FF8FB2619}"/>
              </a:ext>
            </a:extLst>
          </p:cNvPr>
          <p:cNvSpPr/>
          <p:nvPr/>
        </p:nvSpPr>
        <p:spPr>
          <a:xfrm>
            <a:off x="4762672" y="1042122"/>
            <a:ext cx="4381328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dirty="0">
                <a:ln>
                  <a:solidFill>
                    <a:sysClr val="windowText" lastClr="000000"/>
                  </a:solidFill>
                </a:ln>
                <a:solidFill>
                  <a:srgbClr val="FEA123"/>
                </a:solidFill>
                <a:latin typeface="Cooper Black" panose="0208090404030B020404" pitchFamily="18" charset="77"/>
              </a:rPr>
              <a:t>They have big </a:t>
            </a:r>
            <a:r>
              <a:rPr lang="en-US" sz="3200" dirty="0">
                <a:ln>
                  <a:solidFill>
                    <a:sysClr val="windowText" lastClr="000000"/>
                  </a:solidFill>
                </a:ln>
                <a:solidFill>
                  <a:srgbClr val="C00000"/>
                </a:solidFill>
                <a:latin typeface="Cooper Black" panose="0208090404030B020404" pitchFamily="18" charset="77"/>
              </a:rPr>
              <a:t>teeth.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C8F508EF-EB5E-BCD2-432E-4A168F40D4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85003" y="1819298"/>
            <a:ext cx="3670300" cy="177800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8718D96-AE25-9B6E-326D-828D8E82C2A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7270" t="32087" b="37238"/>
          <a:stretch/>
        </p:blipFill>
        <p:spPr>
          <a:xfrm>
            <a:off x="6328138" y="2699990"/>
            <a:ext cx="1607652" cy="907220"/>
          </a:xfrm>
          <a:prstGeom prst="rect">
            <a:avLst/>
          </a:prstGeom>
        </p:spPr>
      </p:pic>
      <p:sp>
        <p:nvSpPr>
          <p:cNvPr id="12" name="Donut 11">
            <a:extLst>
              <a:ext uri="{FF2B5EF4-FFF2-40B4-BE49-F238E27FC236}">
                <a16:creationId xmlns:a16="http://schemas.microsoft.com/office/drawing/2014/main" id="{EABF5DA0-EFF6-E7AA-DF45-91F014A97C3C}"/>
              </a:ext>
            </a:extLst>
          </p:cNvPr>
          <p:cNvSpPr/>
          <p:nvPr/>
        </p:nvSpPr>
        <p:spPr>
          <a:xfrm>
            <a:off x="6446455" y="2443509"/>
            <a:ext cx="1489335" cy="1349025"/>
          </a:xfrm>
          <a:prstGeom prst="donut">
            <a:avLst>
              <a:gd name="adj" fmla="val 12322"/>
            </a:avLst>
          </a:prstGeom>
          <a:solidFill>
            <a:srgbClr val="EDF6F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>
              <a:solidFill>
                <a:schemeClr val="tx1"/>
              </a:solidFill>
            </a:endParaRPr>
          </a:p>
        </p:txBody>
      </p:sp>
      <p:sp>
        <p:nvSpPr>
          <p:cNvPr id="13" name="Donut 12">
            <a:extLst>
              <a:ext uri="{FF2B5EF4-FFF2-40B4-BE49-F238E27FC236}">
                <a16:creationId xmlns:a16="http://schemas.microsoft.com/office/drawing/2014/main" id="{93D8F7CB-AC95-3A97-3C6B-9FBD5C72C3B1}"/>
              </a:ext>
            </a:extLst>
          </p:cNvPr>
          <p:cNvSpPr/>
          <p:nvPr/>
        </p:nvSpPr>
        <p:spPr>
          <a:xfrm>
            <a:off x="6328139" y="2460112"/>
            <a:ext cx="1607652" cy="1332421"/>
          </a:xfrm>
          <a:prstGeom prst="donut">
            <a:avLst>
              <a:gd name="adj" fmla="val 12322"/>
            </a:avLst>
          </a:prstGeom>
          <a:solidFill>
            <a:srgbClr val="EDF6F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>
              <a:solidFill>
                <a:schemeClr val="tx1"/>
              </a:solidFill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BA0A111-4600-BBF8-F208-E2680F47E72E}"/>
              </a:ext>
            </a:extLst>
          </p:cNvPr>
          <p:cNvSpPr/>
          <p:nvPr/>
        </p:nvSpPr>
        <p:spPr>
          <a:xfrm>
            <a:off x="6227014" y="2635624"/>
            <a:ext cx="335151" cy="1057835"/>
          </a:xfrm>
          <a:prstGeom prst="rect">
            <a:avLst/>
          </a:prstGeom>
          <a:solidFill>
            <a:srgbClr val="EDF6F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5B78AFB-85AA-4520-2D4E-E51F1076951A}"/>
              </a:ext>
            </a:extLst>
          </p:cNvPr>
          <p:cNvSpPr/>
          <p:nvPr/>
        </p:nvSpPr>
        <p:spPr>
          <a:xfrm>
            <a:off x="7718955" y="2624682"/>
            <a:ext cx="335151" cy="638471"/>
          </a:xfrm>
          <a:prstGeom prst="rect">
            <a:avLst/>
          </a:prstGeom>
          <a:solidFill>
            <a:srgbClr val="EDF6F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</p:spTree>
    <p:extLst>
      <p:ext uri="{BB962C8B-B14F-4D97-AF65-F5344CB8AC3E}">
        <p14:creationId xmlns:p14="http://schemas.microsoft.com/office/powerpoint/2010/main" val="2908618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D940C0A9-1E12-DB33-93B0-2702D66A4E64}"/>
              </a:ext>
            </a:extLst>
          </p:cNvPr>
          <p:cNvSpPr/>
          <p:nvPr/>
        </p:nvSpPr>
        <p:spPr>
          <a:xfrm>
            <a:off x="5922818" y="1995015"/>
            <a:ext cx="2317173" cy="2317173"/>
          </a:xfrm>
          <a:prstGeom prst="ellipse">
            <a:avLst/>
          </a:prstGeom>
          <a:solidFill>
            <a:schemeClr val="accent3">
              <a:lumMod val="20000"/>
              <a:lumOff val="80000"/>
              <a:alpha val="6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b="1" dirty="0">
              <a:solidFill>
                <a:srgbClr val="00B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20B511E-B30D-9C44-E55A-E5B2C6DB4572}"/>
              </a:ext>
            </a:extLst>
          </p:cNvPr>
          <p:cNvSpPr/>
          <p:nvPr/>
        </p:nvSpPr>
        <p:spPr>
          <a:xfrm>
            <a:off x="5868265" y="1940462"/>
            <a:ext cx="2426278" cy="2426278"/>
          </a:xfrm>
          <a:prstGeom prst="ellipse">
            <a:avLst/>
          </a:prstGeom>
          <a:noFill/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b="1" dirty="0">
              <a:ln>
                <a:solidFill>
                  <a:schemeClr val="tx1">
                    <a:lumMod val="90000"/>
                    <a:lumOff val="10000"/>
                  </a:schemeClr>
                </a:solidFill>
              </a:ln>
              <a:solidFill>
                <a:schemeClr val="tx1">
                  <a:lumMod val="90000"/>
                  <a:lumOff val="10000"/>
                </a:schemeClr>
              </a:solidFill>
            </a:endParaRPr>
          </a:p>
        </p:txBody>
      </p:sp>
      <p:sp>
        <p:nvSpPr>
          <p:cNvPr id="8" name="Donut 7">
            <a:extLst>
              <a:ext uri="{FF2B5EF4-FFF2-40B4-BE49-F238E27FC236}">
                <a16:creationId xmlns:a16="http://schemas.microsoft.com/office/drawing/2014/main" id="{B9F4595B-33F3-E2E9-194A-4E60EBC14A4F}"/>
              </a:ext>
            </a:extLst>
          </p:cNvPr>
          <p:cNvSpPr/>
          <p:nvPr/>
        </p:nvSpPr>
        <p:spPr>
          <a:xfrm>
            <a:off x="6400799" y="2461767"/>
            <a:ext cx="1289059" cy="1085830"/>
          </a:xfrm>
          <a:prstGeom prst="donut">
            <a:avLst>
              <a:gd name="adj" fmla="val 12322"/>
            </a:avLst>
          </a:prstGeom>
          <a:solidFill>
            <a:srgbClr val="EDF6F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>
              <a:solidFill>
                <a:schemeClr val="tx1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003FAA3-9212-7B03-20B1-055A40E2437A}"/>
              </a:ext>
            </a:extLst>
          </p:cNvPr>
          <p:cNvSpPr/>
          <p:nvPr/>
        </p:nvSpPr>
        <p:spPr>
          <a:xfrm>
            <a:off x="6546938" y="3463373"/>
            <a:ext cx="1142920" cy="605527"/>
          </a:xfrm>
          <a:prstGeom prst="rect">
            <a:avLst/>
          </a:prstGeom>
          <a:solidFill>
            <a:srgbClr val="EDF6F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E0B384A-7695-88A2-4331-0071DEAC868B}"/>
              </a:ext>
            </a:extLst>
          </p:cNvPr>
          <p:cNvSpPr/>
          <p:nvPr/>
        </p:nvSpPr>
        <p:spPr>
          <a:xfrm rot="16518482">
            <a:off x="7387051" y="2864753"/>
            <a:ext cx="819732" cy="725708"/>
          </a:xfrm>
          <a:prstGeom prst="rect">
            <a:avLst/>
          </a:prstGeom>
          <a:solidFill>
            <a:srgbClr val="EDF6F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CB501355-1774-2960-23CB-3E24E3A4B130}"/>
              </a:ext>
            </a:extLst>
          </p:cNvPr>
          <p:cNvSpPr/>
          <p:nvPr/>
        </p:nvSpPr>
        <p:spPr>
          <a:xfrm>
            <a:off x="-68317" y="3484022"/>
            <a:ext cx="5882030" cy="144655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400" dirty="0">
                <a:latin typeface="Chalkboard" panose="03050602040202020205" pitchFamily="66" charset="77"/>
              </a:rPr>
              <a:t>Chimpanzees are smart.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46C4ACC-63DE-CA16-FFED-72AAEA4439C8}"/>
              </a:ext>
            </a:extLst>
          </p:cNvPr>
          <p:cNvSpPr/>
          <p:nvPr/>
        </p:nvSpPr>
        <p:spPr>
          <a:xfrm>
            <a:off x="3319970" y="726663"/>
            <a:ext cx="582403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dirty="0">
                <a:ln>
                  <a:solidFill>
                    <a:sysClr val="windowText" lastClr="000000"/>
                  </a:solidFill>
                </a:ln>
                <a:solidFill>
                  <a:srgbClr val="FFC000"/>
                </a:solidFill>
                <a:latin typeface="Cooper Black" panose="0208090404030B020404" pitchFamily="18" charset="77"/>
              </a:rPr>
              <a:t>They have </a:t>
            </a:r>
            <a:r>
              <a:rPr lang="en-US" sz="4000" dirty="0">
                <a:ln>
                  <a:solidFill>
                    <a:sysClr val="windowText" lastClr="000000"/>
                  </a:solidFill>
                </a:ln>
                <a:solidFill>
                  <a:srgbClr val="C00000"/>
                </a:solidFill>
                <a:latin typeface="Cooper Black" panose="0208090404030B020404" pitchFamily="18" charset="77"/>
              </a:rPr>
              <a:t>long  arms</a:t>
            </a:r>
            <a:r>
              <a:rPr lang="en-US" sz="4000" dirty="0">
                <a:ln>
                  <a:solidFill>
                    <a:sysClr val="windowText" lastClr="000000"/>
                  </a:solidFill>
                </a:ln>
                <a:solidFill>
                  <a:srgbClr val="FFC000"/>
                </a:solidFill>
                <a:latin typeface="Cooper Black" panose="0208090404030B020404" pitchFamily="18" charset="77"/>
              </a:rPr>
              <a:t>.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515BD738-0B6C-63CF-289C-5CC49E07CA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58198" y="1041400"/>
            <a:ext cx="3429000" cy="262380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84E4EEA8-D76E-48EB-7D3C-1F3028532E2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23316" r="55296"/>
          <a:stretch/>
        </p:blipFill>
        <p:spPr>
          <a:xfrm>
            <a:off x="6475809" y="2205318"/>
            <a:ext cx="1214049" cy="20389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09114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D940C0A9-1E12-DB33-93B0-2702D66A4E64}"/>
              </a:ext>
            </a:extLst>
          </p:cNvPr>
          <p:cNvSpPr/>
          <p:nvPr/>
        </p:nvSpPr>
        <p:spPr>
          <a:xfrm>
            <a:off x="5933758" y="1995014"/>
            <a:ext cx="2317173" cy="2317173"/>
          </a:xfrm>
          <a:prstGeom prst="ellipse">
            <a:avLst/>
          </a:prstGeom>
          <a:solidFill>
            <a:schemeClr val="accent3">
              <a:lumMod val="20000"/>
              <a:lumOff val="80000"/>
              <a:alpha val="6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b="1" dirty="0">
              <a:solidFill>
                <a:srgbClr val="00B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20B511E-B30D-9C44-E55A-E5B2C6DB4572}"/>
              </a:ext>
            </a:extLst>
          </p:cNvPr>
          <p:cNvSpPr/>
          <p:nvPr/>
        </p:nvSpPr>
        <p:spPr>
          <a:xfrm>
            <a:off x="5868265" y="1940462"/>
            <a:ext cx="2426278" cy="2426278"/>
          </a:xfrm>
          <a:prstGeom prst="ellipse">
            <a:avLst/>
          </a:prstGeom>
          <a:noFill/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b="1" dirty="0">
              <a:ln>
                <a:solidFill>
                  <a:schemeClr val="tx1">
                    <a:lumMod val="90000"/>
                    <a:lumOff val="10000"/>
                  </a:schemeClr>
                </a:solidFill>
              </a:ln>
              <a:solidFill>
                <a:schemeClr val="tx1">
                  <a:lumMod val="90000"/>
                  <a:lumOff val="10000"/>
                </a:schemeClr>
              </a:solidFill>
            </a:endParaRPr>
          </a:p>
        </p:txBody>
      </p:sp>
      <p:pic>
        <p:nvPicPr>
          <p:cNvPr id="3" name="Picture 2" descr="Shape&#10;&#10;Description automatically generated with medium confidence">
            <a:extLst>
              <a:ext uri="{FF2B5EF4-FFF2-40B4-BE49-F238E27FC236}">
                <a16:creationId xmlns:a16="http://schemas.microsoft.com/office/drawing/2014/main" id="{430BD344-0ABD-D97C-D1C3-4D41B9C1C84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88834" y="1778851"/>
            <a:ext cx="3129925" cy="2426278"/>
          </a:xfrm>
          <a:prstGeom prst="rect">
            <a:avLst/>
          </a:prstGeom>
        </p:spPr>
      </p:pic>
      <p:sp>
        <p:nvSpPr>
          <p:cNvPr id="5" name="Donut 4">
            <a:extLst>
              <a:ext uri="{FF2B5EF4-FFF2-40B4-BE49-F238E27FC236}">
                <a16:creationId xmlns:a16="http://schemas.microsoft.com/office/drawing/2014/main" id="{82F20BE2-F2EF-E3F8-16DD-A4472DAB3DA9}"/>
              </a:ext>
            </a:extLst>
          </p:cNvPr>
          <p:cNvSpPr/>
          <p:nvPr/>
        </p:nvSpPr>
        <p:spPr>
          <a:xfrm>
            <a:off x="5974538" y="2316937"/>
            <a:ext cx="1708776" cy="1574419"/>
          </a:xfrm>
          <a:prstGeom prst="donut">
            <a:avLst>
              <a:gd name="adj" fmla="val 13619"/>
            </a:avLst>
          </a:prstGeom>
          <a:solidFill>
            <a:srgbClr val="EDF6FC"/>
          </a:solidFill>
          <a:ln>
            <a:solidFill>
              <a:srgbClr val="EDF6F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>
              <a:solidFill>
                <a:schemeClr val="tx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C2D9AA1-6251-06AD-D46B-2658A485E44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62907" y="2359850"/>
            <a:ext cx="1485900" cy="158750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A1F2C5E4-08D7-6C91-D239-5FCE7EE79212}"/>
              </a:ext>
            </a:extLst>
          </p:cNvPr>
          <p:cNvSpPr/>
          <p:nvPr/>
        </p:nvSpPr>
        <p:spPr>
          <a:xfrm>
            <a:off x="206498" y="4088588"/>
            <a:ext cx="5493415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400" dirty="0">
                <a:latin typeface="Comic Sans MS" panose="030F0902030302020204" pitchFamily="66" charset="0"/>
              </a:rPr>
              <a:t>Snakes are long.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45AA840-4789-4869-5CE3-C7C8CF016E29}"/>
              </a:ext>
            </a:extLst>
          </p:cNvPr>
          <p:cNvSpPr/>
          <p:nvPr/>
        </p:nvSpPr>
        <p:spPr>
          <a:xfrm>
            <a:off x="3310467" y="242936"/>
            <a:ext cx="5761193" cy="120032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600" dirty="0">
                <a:ln>
                  <a:solidFill>
                    <a:sysClr val="windowText" lastClr="000000"/>
                  </a:solidFill>
                </a:ln>
                <a:solidFill>
                  <a:srgbClr val="FEA123"/>
                </a:solidFill>
                <a:latin typeface="Cooper Black" panose="0208090404030B020404" pitchFamily="18" charset="77"/>
              </a:rPr>
              <a:t>They have </a:t>
            </a:r>
            <a:r>
              <a:rPr lang="en-US" sz="3600" dirty="0">
                <a:ln>
                  <a:solidFill>
                    <a:sysClr val="windowText" lastClr="000000"/>
                  </a:solidFill>
                </a:ln>
                <a:solidFill>
                  <a:srgbClr val="C00000"/>
                </a:solidFill>
                <a:latin typeface="Cooper Black" panose="0208090404030B020404" pitchFamily="18" charset="77"/>
              </a:rPr>
              <a:t>no arms </a:t>
            </a:r>
          </a:p>
          <a:p>
            <a:pPr algn="ctr"/>
            <a:r>
              <a:rPr lang="en-US" sz="3600" dirty="0">
                <a:ln>
                  <a:solidFill>
                    <a:sysClr val="windowText" lastClr="000000"/>
                  </a:solidFill>
                </a:ln>
                <a:solidFill>
                  <a:srgbClr val="C00000"/>
                </a:solidFill>
                <a:latin typeface="Cooper Black" panose="0208090404030B020404" pitchFamily="18" charset="77"/>
              </a:rPr>
              <a:t>or legs</a:t>
            </a:r>
            <a:r>
              <a:rPr lang="en-US" sz="3600" dirty="0">
                <a:ln>
                  <a:solidFill>
                    <a:sysClr val="windowText" lastClr="000000"/>
                  </a:solidFill>
                </a:ln>
                <a:solidFill>
                  <a:srgbClr val="FEA123"/>
                </a:solidFill>
                <a:latin typeface="Cooper Black" panose="0208090404030B020404" pitchFamily="18" charset="77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278046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D940C0A9-1E12-DB33-93B0-2702D66A4E64}"/>
              </a:ext>
            </a:extLst>
          </p:cNvPr>
          <p:cNvSpPr/>
          <p:nvPr/>
        </p:nvSpPr>
        <p:spPr>
          <a:xfrm>
            <a:off x="5922815" y="1995014"/>
            <a:ext cx="2317173" cy="2317173"/>
          </a:xfrm>
          <a:prstGeom prst="ellipse">
            <a:avLst/>
          </a:prstGeom>
          <a:solidFill>
            <a:schemeClr val="accent3">
              <a:lumMod val="20000"/>
              <a:lumOff val="80000"/>
              <a:alpha val="6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b="1" dirty="0">
              <a:solidFill>
                <a:srgbClr val="00B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20B511E-B30D-9C44-E55A-E5B2C6DB4572}"/>
              </a:ext>
            </a:extLst>
          </p:cNvPr>
          <p:cNvSpPr/>
          <p:nvPr/>
        </p:nvSpPr>
        <p:spPr>
          <a:xfrm>
            <a:off x="5868265" y="1940462"/>
            <a:ext cx="2426278" cy="2426278"/>
          </a:xfrm>
          <a:prstGeom prst="ellipse">
            <a:avLst/>
          </a:prstGeom>
          <a:noFill/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b="1" dirty="0">
              <a:ln>
                <a:solidFill>
                  <a:schemeClr val="tx1">
                    <a:lumMod val="90000"/>
                    <a:lumOff val="10000"/>
                  </a:schemeClr>
                </a:solidFill>
              </a:ln>
              <a:solidFill>
                <a:schemeClr val="tx1">
                  <a:lumMod val="90000"/>
                  <a:lumOff val="10000"/>
                </a:schemeClr>
              </a:solidFill>
            </a:endParaRPr>
          </a:p>
        </p:txBody>
      </p:sp>
      <p:sp>
        <p:nvSpPr>
          <p:cNvPr id="6" name="Donut 5">
            <a:extLst>
              <a:ext uri="{FF2B5EF4-FFF2-40B4-BE49-F238E27FC236}">
                <a16:creationId xmlns:a16="http://schemas.microsoft.com/office/drawing/2014/main" id="{93253A59-9583-C963-8AC3-988F974F949C}"/>
              </a:ext>
            </a:extLst>
          </p:cNvPr>
          <p:cNvSpPr/>
          <p:nvPr/>
        </p:nvSpPr>
        <p:spPr>
          <a:xfrm>
            <a:off x="6227014" y="2366390"/>
            <a:ext cx="1708776" cy="1785037"/>
          </a:xfrm>
          <a:prstGeom prst="donut">
            <a:avLst>
              <a:gd name="adj" fmla="val 14231"/>
            </a:avLst>
          </a:prstGeom>
          <a:solidFill>
            <a:srgbClr val="EDF6FC"/>
          </a:solidFill>
          <a:ln>
            <a:solidFill>
              <a:srgbClr val="EDF6F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>
              <a:solidFill>
                <a:schemeClr val="tx1"/>
              </a:solidFill>
            </a:endParaRPr>
          </a:p>
        </p:txBody>
      </p:sp>
      <p:sp>
        <p:nvSpPr>
          <p:cNvPr id="7" name="Donut 6">
            <a:extLst>
              <a:ext uri="{FF2B5EF4-FFF2-40B4-BE49-F238E27FC236}">
                <a16:creationId xmlns:a16="http://schemas.microsoft.com/office/drawing/2014/main" id="{2BD35482-AADE-72A8-FA09-E7EA130739F8}"/>
              </a:ext>
            </a:extLst>
          </p:cNvPr>
          <p:cNvSpPr/>
          <p:nvPr/>
        </p:nvSpPr>
        <p:spPr>
          <a:xfrm>
            <a:off x="6494387" y="2311838"/>
            <a:ext cx="1615551" cy="1574419"/>
          </a:xfrm>
          <a:prstGeom prst="donut">
            <a:avLst>
              <a:gd name="adj" fmla="val 14677"/>
            </a:avLst>
          </a:prstGeom>
          <a:solidFill>
            <a:srgbClr val="EDF6FC"/>
          </a:solidFill>
          <a:ln>
            <a:solidFill>
              <a:srgbClr val="EDF6F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>
              <a:solidFill>
                <a:schemeClr val="tx1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EF67727-FF7B-0F4C-62FC-D933656F72DE}"/>
              </a:ext>
            </a:extLst>
          </p:cNvPr>
          <p:cNvSpPr/>
          <p:nvPr/>
        </p:nvSpPr>
        <p:spPr>
          <a:xfrm>
            <a:off x="222750" y="3848157"/>
            <a:ext cx="5493415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000" dirty="0">
                <a:latin typeface="Comic Sans MS" panose="030F0902030302020204" pitchFamily="66" charset="0"/>
              </a:rPr>
              <a:t>Hippos are fat.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05ADE5F-D431-5831-FABB-DF3588DC01E8}"/>
              </a:ext>
            </a:extLst>
          </p:cNvPr>
          <p:cNvSpPr/>
          <p:nvPr/>
        </p:nvSpPr>
        <p:spPr>
          <a:xfrm>
            <a:off x="3234106" y="549357"/>
            <a:ext cx="5793574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dirty="0">
                <a:ln>
                  <a:solidFill>
                    <a:sysClr val="windowText" lastClr="000000"/>
                  </a:solidFill>
                </a:ln>
                <a:solidFill>
                  <a:srgbClr val="FFC000"/>
                </a:solidFill>
                <a:latin typeface="Cooper Black" panose="0208090404030B020404" pitchFamily="18" charset="77"/>
              </a:rPr>
              <a:t>They have </a:t>
            </a:r>
            <a:r>
              <a:rPr lang="en-US" sz="4000" dirty="0">
                <a:ln>
                  <a:solidFill>
                    <a:sysClr val="windowText" lastClr="000000"/>
                  </a:solidFill>
                </a:ln>
                <a:solidFill>
                  <a:srgbClr val="C00000"/>
                </a:solidFill>
                <a:latin typeface="Cooper Black" panose="0208090404030B020404" pitchFamily="18" charset="77"/>
              </a:rPr>
              <a:t>big mouth</a:t>
            </a:r>
            <a:r>
              <a:rPr lang="en-US" sz="4000" dirty="0">
                <a:ln>
                  <a:solidFill>
                    <a:sysClr val="windowText" lastClr="000000"/>
                  </a:solidFill>
                </a:ln>
                <a:solidFill>
                  <a:srgbClr val="FFC000"/>
                </a:solidFill>
                <a:latin typeface="Cooper Black" panose="0208090404030B020404" pitchFamily="18" charset="77"/>
              </a:rPr>
              <a:t>.</a:t>
            </a:r>
          </a:p>
        </p:txBody>
      </p:sp>
      <p:pic>
        <p:nvPicPr>
          <p:cNvPr id="12" name="Picture 11" descr="Logo&#10;&#10;Description automatically generated">
            <a:extLst>
              <a:ext uri="{FF2B5EF4-FFF2-40B4-BE49-F238E27FC236}">
                <a16:creationId xmlns:a16="http://schemas.microsoft.com/office/drawing/2014/main" id="{1033DC58-1A6E-9105-54FA-A85C3F9E5F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26457" y="1685364"/>
            <a:ext cx="2286000" cy="210743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508BC137-826D-D0AC-9140-CF976DF257B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3414" r="40196" b="34265"/>
          <a:stretch/>
        </p:blipFill>
        <p:spPr>
          <a:xfrm>
            <a:off x="6271144" y="2263508"/>
            <a:ext cx="1367118" cy="14246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2367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" name="Google Shape;2549;p45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0" name="Google Shape;2550;p45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45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2" name="Google Shape;2552;p45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553" name="Google Shape;2553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9" name="Google Shape;2559;p45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0" name="Google Shape;2560;p45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61" name="Google Shape;2561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7" name="Google Shape;2567;p45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8" name="Google Shape;2568;p45"/>
          <p:cNvSpPr/>
          <p:nvPr/>
        </p:nvSpPr>
        <p:spPr>
          <a:xfrm>
            <a:off x="5745850" y="4642727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70DD3812-1E10-C7D9-6F82-5B992DFE61C5}"/>
              </a:ext>
            </a:extLst>
          </p:cNvPr>
          <p:cNvSpPr/>
          <p:nvPr/>
        </p:nvSpPr>
        <p:spPr>
          <a:xfrm>
            <a:off x="487981" y="648146"/>
            <a:ext cx="4463081" cy="2646878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16600" b="0" cap="none" spc="0" dirty="0">
                <a:ln w="0">
                  <a:solidFill>
                    <a:schemeClr val="tx1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Fun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CEB78D6-9086-15AB-D98B-AAAFE96B6E9C}"/>
              </a:ext>
            </a:extLst>
          </p:cNvPr>
          <p:cNvSpPr/>
          <p:nvPr/>
        </p:nvSpPr>
        <p:spPr>
          <a:xfrm>
            <a:off x="544949" y="677385"/>
            <a:ext cx="4463081" cy="2646878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16600" b="0" cap="none" spc="0" dirty="0">
                <a:ln w="0">
                  <a:solidFill>
                    <a:schemeClr val="tx1"/>
                  </a:solidFill>
                </a:ln>
                <a:solidFill>
                  <a:srgbClr val="FFCB5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Fun</a:t>
            </a:r>
          </a:p>
        </p:txBody>
      </p:sp>
      <p:grpSp>
        <p:nvGrpSpPr>
          <p:cNvPr id="5" name="Google Shape;1270;p36">
            <a:extLst>
              <a:ext uri="{FF2B5EF4-FFF2-40B4-BE49-F238E27FC236}">
                <a16:creationId xmlns:a16="http://schemas.microsoft.com/office/drawing/2014/main" id="{29BE76D8-BAC7-EC23-DAD8-EB6F1CFDC008}"/>
              </a:ext>
            </a:extLst>
          </p:cNvPr>
          <p:cNvGrpSpPr/>
          <p:nvPr/>
        </p:nvGrpSpPr>
        <p:grpSpPr>
          <a:xfrm flipH="1">
            <a:off x="738154" y="740704"/>
            <a:ext cx="760412" cy="751468"/>
            <a:chOff x="5149750" y="3034050"/>
            <a:chExt cx="952300" cy="941100"/>
          </a:xfrm>
        </p:grpSpPr>
        <p:sp>
          <p:nvSpPr>
            <p:cNvPr id="6" name="Google Shape;1271;p36">
              <a:extLst>
                <a:ext uri="{FF2B5EF4-FFF2-40B4-BE49-F238E27FC236}">
                  <a16:creationId xmlns:a16="http://schemas.microsoft.com/office/drawing/2014/main" id="{DA655626-B268-AE24-C2F6-46EB373B73C3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272;p36">
              <a:extLst>
                <a:ext uri="{FF2B5EF4-FFF2-40B4-BE49-F238E27FC236}">
                  <a16:creationId xmlns:a16="http://schemas.microsoft.com/office/drawing/2014/main" id="{1FA47CBB-E4DA-AD33-8E45-48A62D4C552B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273;p36">
              <a:extLst>
                <a:ext uri="{FF2B5EF4-FFF2-40B4-BE49-F238E27FC236}">
                  <a16:creationId xmlns:a16="http://schemas.microsoft.com/office/drawing/2014/main" id="{1C1A78C5-6AB6-D9AA-49B6-1CFDDE8887C5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274;p36">
              <a:extLst>
                <a:ext uri="{FF2B5EF4-FFF2-40B4-BE49-F238E27FC236}">
                  <a16:creationId xmlns:a16="http://schemas.microsoft.com/office/drawing/2014/main" id="{37C67C69-12E4-2688-CE80-3514AB19FEF1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275;p36">
              <a:extLst>
                <a:ext uri="{FF2B5EF4-FFF2-40B4-BE49-F238E27FC236}">
                  <a16:creationId xmlns:a16="http://schemas.microsoft.com/office/drawing/2014/main" id="{4E2B5879-F8EC-3553-E5F8-4F7D121E2AD6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276;p36">
              <a:extLst>
                <a:ext uri="{FF2B5EF4-FFF2-40B4-BE49-F238E27FC236}">
                  <a16:creationId xmlns:a16="http://schemas.microsoft.com/office/drawing/2014/main" id="{526FA8E9-6AB1-0244-2E01-15761A5AF1D6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77;p36">
              <a:extLst>
                <a:ext uri="{FF2B5EF4-FFF2-40B4-BE49-F238E27FC236}">
                  <a16:creationId xmlns:a16="http://schemas.microsoft.com/office/drawing/2014/main" id="{20850B05-3E36-9062-EA53-1F883627D125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278;p36">
              <a:extLst>
                <a:ext uri="{FF2B5EF4-FFF2-40B4-BE49-F238E27FC236}">
                  <a16:creationId xmlns:a16="http://schemas.microsoft.com/office/drawing/2014/main" id="{CBA680CE-D83D-59E9-32A3-DDF38CC906D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79;p36">
              <a:extLst>
                <a:ext uri="{FF2B5EF4-FFF2-40B4-BE49-F238E27FC236}">
                  <a16:creationId xmlns:a16="http://schemas.microsoft.com/office/drawing/2014/main" id="{184AC37C-C137-820C-BA36-1B436058030A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280;p36">
              <a:extLst>
                <a:ext uri="{FF2B5EF4-FFF2-40B4-BE49-F238E27FC236}">
                  <a16:creationId xmlns:a16="http://schemas.microsoft.com/office/drawing/2014/main" id="{E4D07485-2388-5459-2BFC-7EF9B3DC0F5E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81;p36">
              <a:extLst>
                <a:ext uri="{FF2B5EF4-FFF2-40B4-BE49-F238E27FC236}">
                  <a16:creationId xmlns:a16="http://schemas.microsoft.com/office/drawing/2014/main" id="{6E36EAF1-9F52-BEAD-CBD4-FA87556B9A75}"/>
                </a:ext>
              </a:extLst>
            </p:cNvPr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82;p36">
              <a:extLst>
                <a:ext uri="{FF2B5EF4-FFF2-40B4-BE49-F238E27FC236}">
                  <a16:creationId xmlns:a16="http://schemas.microsoft.com/office/drawing/2014/main" id="{A21E8CE1-7383-377F-5E77-9EBA37D558BD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83;p36">
              <a:extLst>
                <a:ext uri="{FF2B5EF4-FFF2-40B4-BE49-F238E27FC236}">
                  <a16:creationId xmlns:a16="http://schemas.microsoft.com/office/drawing/2014/main" id="{FDE49960-C9BC-E4C2-7ABD-5F96501D60B2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84;p36">
              <a:extLst>
                <a:ext uri="{FF2B5EF4-FFF2-40B4-BE49-F238E27FC236}">
                  <a16:creationId xmlns:a16="http://schemas.microsoft.com/office/drawing/2014/main" id="{4EDD752A-F1A8-24AD-7385-9E0B7EF90A32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285;p36">
              <a:extLst>
                <a:ext uri="{FF2B5EF4-FFF2-40B4-BE49-F238E27FC236}">
                  <a16:creationId xmlns:a16="http://schemas.microsoft.com/office/drawing/2014/main" id="{4430160F-739E-B08E-3CA0-4ABFFE5AB785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86;p36">
              <a:extLst>
                <a:ext uri="{FF2B5EF4-FFF2-40B4-BE49-F238E27FC236}">
                  <a16:creationId xmlns:a16="http://schemas.microsoft.com/office/drawing/2014/main" id="{5EE78305-BE78-F74A-C5CC-F70B62853EAD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87;p36">
              <a:extLst>
                <a:ext uri="{FF2B5EF4-FFF2-40B4-BE49-F238E27FC236}">
                  <a16:creationId xmlns:a16="http://schemas.microsoft.com/office/drawing/2014/main" id="{4F27AE78-1BDF-0657-4A7D-A7DDEC7AA6DB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288;p36">
              <a:extLst>
                <a:ext uri="{FF2B5EF4-FFF2-40B4-BE49-F238E27FC236}">
                  <a16:creationId xmlns:a16="http://schemas.microsoft.com/office/drawing/2014/main" id="{231DE4F7-8984-113A-0824-8EA9A863F6C0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289;p36">
              <a:extLst>
                <a:ext uri="{FF2B5EF4-FFF2-40B4-BE49-F238E27FC236}">
                  <a16:creationId xmlns:a16="http://schemas.microsoft.com/office/drawing/2014/main" id="{FAB419BA-0428-8054-5C68-F325366867F0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290;p36">
              <a:extLst>
                <a:ext uri="{FF2B5EF4-FFF2-40B4-BE49-F238E27FC236}">
                  <a16:creationId xmlns:a16="http://schemas.microsoft.com/office/drawing/2014/main" id="{279607DD-96ED-8233-CED6-1BCCA2B58DF4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291;p36">
              <a:extLst>
                <a:ext uri="{FF2B5EF4-FFF2-40B4-BE49-F238E27FC236}">
                  <a16:creationId xmlns:a16="http://schemas.microsoft.com/office/drawing/2014/main" id="{89804215-3AD4-73AA-2C26-D1A1A07D6F8D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92;p36">
              <a:extLst>
                <a:ext uri="{FF2B5EF4-FFF2-40B4-BE49-F238E27FC236}">
                  <a16:creationId xmlns:a16="http://schemas.microsoft.com/office/drawing/2014/main" id="{1165725F-B906-E306-E921-2F9EAC8A0C61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93;p36">
              <a:extLst>
                <a:ext uri="{FF2B5EF4-FFF2-40B4-BE49-F238E27FC236}">
                  <a16:creationId xmlns:a16="http://schemas.microsoft.com/office/drawing/2014/main" id="{E88C0380-7039-C6CE-CFE8-43A3C1C6118C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94;p36">
              <a:extLst>
                <a:ext uri="{FF2B5EF4-FFF2-40B4-BE49-F238E27FC236}">
                  <a16:creationId xmlns:a16="http://schemas.microsoft.com/office/drawing/2014/main" id="{BFD73A34-E5BD-5240-49B4-00A98AF18A60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95;p36">
              <a:extLst>
                <a:ext uri="{FF2B5EF4-FFF2-40B4-BE49-F238E27FC236}">
                  <a16:creationId xmlns:a16="http://schemas.microsoft.com/office/drawing/2014/main" id="{B9359F90-4849-A64D-A394-E321FA79D4E2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96;p36">
              <a:extLst>
                <a:ext uri="{FF2B5EF4-FFF2-40B4-BE49-F238E27FC236}">
                  <a16:creationId xmlns:a16="http://schemas.microsoft.com/office/drawing/2014/main" id="{FC2235EE-3648-8FF9-2721-69569E53180B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97;p36">
              <a:extLst>
                <a:ext uri="{FF2B5EF4-FFF2-40B4-BE49-F238E27FC236}">
                  <a16:creationId xmlns:a16="http://schemas.microsoft.com/office/drawing/2014/main" id="{BCA6B8B9-2CCB-5273-DB1A-189470C8791A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98;p36">
              <a:extLst>
                <a:ext uri="{FF2B5EF4-FFF2-40B4-BE49-F238E27FC236}">
                  <a16:creationId xmlns:a16="http://schemas.microsoft.com/office/drawing/2014/main" id="{FC1A15ED-1F75-A407-02F7-7D216557D9E1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99;p36">
              <a:extLst>
                <a:ext uri="{FF2B5EF4-FFF2-40B4-BE49-F238E27FC236}">
                  <a16:creationId xmlns:a16="http://schemas.microsoft.com/office/drawing/2014/main" id="{E0A37DA9-B8F9-157F-BB69-A694737DFCB1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300;p36">
              <a:extLst>
                <a:ext uri="{FF2B5EF4-FFF2-40B4-BE49-F238E27FC236}">
                  <a16:creationId xmlns:a16="http://schemas.microsoft.com/office/drawing/2014/main" id="{8AA161D7-E7E3-7CA8-FCE3-9C09F850C449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301;p36">
              <a:extLst>
                <a:ext uri="{FF2B5EF4-FFF2-40B4-BE49-F238E27FC236}">
                  <a16:creationId xmlns:a16="http://schemas.microsoft.com/office/drawing/2014/main" id="{72B79D63-F3E0-2199-632D-4BC62E3C33F2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302;p36">
              <a:extLst>
                <a:ext uri="{FF2B5EF4-FFF2-40B4-BE49-F238E27FC236}">
                  <a16:creationId xmlns:a16="http://schemas.microsoft.com/office/drawing/2014/main" id="{F0B6B1D4-6045-DAC1-31E7-C8AB20586499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303;p36">
              <a:extLst>
                <a:ext uri="{FF2B5EF4-FFF2-40B4-BE49-F238E27FC236}">
                  <a16:creationId xmlns:a16="http://schemas.microsoft.com/office/drawing/2014/main" id="{24222945-7BF9-1896-0FA9-E53A1044E58B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304;p36">
              <a:extLst>
                <a:ext uri="{FF2B5EF4-FFF2-40B4-BE49-F238E27FC236}">
                  <a16:creationId xmlns:a16="http://schemas.microsoft.com/office/drawing/2014/main" id="{CA2D97E8-A9DC-7C83-4830-717B05AF6D6D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305;p36">
              <a:extLst>
                <a:ext uri="{FF2B5EF4-FFF2-40B4-BE49-F238E27FC236}">
                  <a16:creationId xmlns:a16="http://schemas.microsoft.com/office/drawing/2014/main" id="{BACC93E1-8B15-0831-61D1-FB2D0EADD448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306;p36">
              <a:extLst>
                <a:ext uri="{FF2B5EF4-FFF2-40B4-BE49-F238E27FC236}">
                  <a16:creationId xmlns:a16="http://schemas.microsoft.com/office/drawing/2014/main" id="{BC16A72F-09C8-5E0A-4549-A5052B686393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307;p36">
              <a:extLst>
                <a:ext uri="{FF2B5EF4-FFF2-40B4-BE49-F238E27FC236}">
                  <a16:creationId xmlns:a16="http://schemas.microsoft.com/office/drawing/2014/main" id="{4FCB5E4B-2F0B-8FD2-96DF-D4DE51EC442F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308;p36">
              <a:extLst>
                <a:ext uri="{FF2B5EF4-FFF2-40B4-BE49-F238E27FC236}">
                  <a16:creationId xmlns:a16="http://schemas.microsoft.com/office/drawing/2014/main" id="{488FCB75-4602-E910-6998-CB5F633AC6CD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309;p36">
              <a:extLst>
                <a:ext uri="{FF2B5EF4-FFF2-40B4-BE49-F238E27FC236}">
                  <a16:creationId xmlns:a16="http://schemas.microsoft.com/office/drawing/2014/main" id="{0E64CC37-5154-F31E-5B7F-C389D93A248C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310;p36">
              <a:extLst>
                <a:ext uri="{FF2B5EF4-FFF2-40B4-BE49-F238E27FC236}">
                  <a16:creationId xmlns:a16="http://schemas.microsoft.com/office/drawing/2014/main" id="{BFDF6A45-B86C-07F8-7211-192B7E0EC9E5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311;p36">
              <a:extLst>
                <a:ext uri="{FF2B5EF4-FFF2-40B4-BE49-F238E27FC236}">
                  <a16:creationId xmlns:a16="http://schemas.microsoft.com/office/drawing/2014/main" id="{FA881DC9-FB3C-5EF8-BB44-759F240762C6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312;p36">
              <a:extLst>
                <a:ext uri="{FF2B5EF4-FFF2-40B4-BE49-F238E27FC236}">
                  <a16:creationId xmlns:a16="http://schemas.microsoft.com/office/drawing/2014/main" id="{ABCB18A5-249B-16F5-ACCC-3AA5E2456188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313;p36">
              <a:extLst>
                <a:ext uri="{FF2B5EF4-FFF2-40B4-BE49-F238E27FC236}">
                  <a16:creationId xmlns:a16="http://schemas.microsoft.com/office/drawing/2014/main" id="{4833CDC8-7F6A-7259-A4C7-9EE840655E4C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314;p36">
              <a:extLst>
                <a:ext uri="{FF2B5EF4-FFF2-40B4-BE49-F238E27FC236}">
                  <a16:creationId xmlns:a16="http://schemas.microsoft.com/office/drawing/2014/main" id="{47F6F75A-EEFF-14E5-EC2B-5288780F6E4E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315;p36">
              <a:extLst>
                <a:ext uri="{FF2B5EF4-FFF2-40B4-BE49-F238E27FC236}">
                  <a16:creationId xmlns:a16="http://schemas.microsoft.com/office/drawing/2014/main" id="{4C6B55B3-3717-EFB3-0FCB-04F25F86E218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316;p36">
              <a:extLst>
                <a:ext uri="{FF2B5EF4-FFF2-40B4-BE49-F238E27FC236}">
                  <a16:creationId xmlns:a16="http://schemas.microsoft.com/office/drawing/2014/main" id="{C4CC3C9B-16CF-CEE1-AE02-6DFC26C03DA2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317;p36">
              <a:extLst>
                <a:ext uri="{FF2B5EF4-FFF2-40B4-BE49-F238E27FC236}">
                  <a16:creationId xmlns:a16="http://schemas.microsoft.com/office/drawing/2014/main" id="{0663F071-4090-C482-D2E7-8DE7ACFB3B66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318;p36">
              <a:extLst>
                <a:ext uri="{FF2B5EF4-FFF2-40B4-BE49-F238E27FC236}">
                  <a16:creationId xmlns:a16="http://schemas.microsoft.com/office/drawing/2014/main" id="{D425E1B7-9E40-6911-90DE-66E83A6D01D7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319;p36">
              <a:extLst>
                <a:ext uri="{FF2B5EF4-FFF2-40B4-BE49-F238E27FC236}">
                  <a16:creationId xmlns:a16="http://schemas.microsoft.com/office/drawing/2014/main" id="{04F19AE1-B04B-7B30-FCA1-D14A84B9BDAB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320;p36">
              <a:extLst>
                <a:ext uri="{FF2B5EF4-FFF2-40B4-BE49-F238E27FC236}">
                  <a16:creationId xmlns:a16="http://schemas.microsoft.com/office/drawing/2014/main" id="{D06E077E-DF13-8969-E0CD-217BC1DDD045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321;p36">
              <a:extLst>
                <a:ext uri="{FF2B5EF4-FFF2-40B4-BE49-F238E27FC236}">
                  <a16:creationId xmlns:a16="http://schemas.microsoft.com/office/drawing/2014/main" id="{DDA5744E-B90E-E8DB-3DCD-242298D5861D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322;p36">
              <a:extLst>
                <a:ext uri="{FF2B5EF4-FFF2-40B4-BE49-F238E27FC236}">
                  <a16:creationId xmlns:a16="http://schemas.microsoft.com/office/drawing/2014/main" id="{709BD2C0-277F-CECD-5E8C-C1AAF68330D4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323;p36">
              <a:extLst>
                <a:ext uri="{FF2B5EF4-FFF2-40B4-BE49-F238E27FC236}">
                  <a16:creationId xmlns:a16="http://schemas.microsoft.com/office/drawing/2014/main" id="{3457CAD2-723A-91AC-EBA4-DB5F806CB4F8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324;p36">
              <a:extLst>
                <a:ext uri="{FF2B5EF4-FFF2-40B4-BE49-F238E27FC236}">
                  <a16:creationId xmlns:a16="http://schemas.microsoft.com/office/drawing/2014/main" id="{56031C08-7F6A-07F2-A82A-69429773E484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325;p36">
              <a:extLst>
                <a:ext uri="{FF2B5EF4-FFF2-40B4-BE49-F238E27FC236}">
                  <a16:creationId xmlns:a16="http://schemas.microsoft.com/office/drawing/2014/main" id="{FA7AC02E-4D7E-A266-1895-7CFBCCF98F8F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326;p36">
              <a:extLst>
                <a:ext uri="{FF2B5EF4-FFF2-40B4-BE49-F238E27FC236}">
                  <a16:creationId xmlns:a16="http://schemas.microsoft.com/office/drawing/2014/main" id="{71E0F87C-5733-220B-C416-BD576F2F62BD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327;p36">
              <a:extLst>
                <a:ext uri="{FF2B5EF4-FFF2-40B4-BE49-F238E27FC236}">
                  <a16:creationId xmlns:a16="http://schemas.microsoft.com/office/drawing/2014/main" id="{49633E1D-044F-278B-A73C-3FD597B8F9EB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328;p36">
              <a:extLst>
                <a:ext uri="{FF2B5EF4-FFF2-40B4-BE49-F238E27FC236}">
                  <a16:creationId xmlns:a16="http://schemas.microsoft.com/office/drawing/2014/main" id="{25B2DEE9-5D10-545A-E354-F25AE9000936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1329;p36">
              <a:extLst>
                <a:ext uri="{FF2B5EF4-FFF2-40B4-BE49-F238E27FC236}">
                  <a16:creationId xmlns:a16="http://schemas.microsoft.com/office/drawing/2014/main" id="{95688826-2E06-723E-FE0C-A5A767D9992B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7" name="Google Shape;1531;p37">
            <a:extLst>
              <a:ext uri="{FF2B5EF4-FFF2-40B4-BE49-F238E27FC236}">
                <a16:creationId xmlns:a16="http://schemas.microsoft.com/office/drawing/2014/main" id="{4FDC7B7D-6299-93D8-E29E-08F42E10646C}"/>
              </a:ext>
            </a:extLst>
          </p:cNvPr>
          <p:cNvGrpSpPr/>
          <p:nvPr/>
        </p:nvGrpSpPr>
        <p:grpSpPr>
          <a:xfrm rot="-703236">
            <a:off x="6909859" y="2685556"/>
            <a:ext cx="783050" cy="696936"/>
            <a:chOff x="4961724" y="379849"/>
            <a:chExt cx="1021941" cy="1010275"/>
          </a:xfrm>
        </p:grpSpPr>
        <p:sp>
          <p:nvSpPr>
            <p:cNvPr id="2548" name="Google Shape;1532;p37">
              <a:extLst>
                <a:ext uri="{FF2B5EF4-FFF2-40B4-BE49-F238E27FC236}">
                  <a16:creationId xmlns:a16="http://schemas.microsoft.com/office/drawing/2014/main" id="{8672FC51-F52B-68A8-68E0-52934E31372B}"/>
                </a:ext>
              </a:extLst>
            </p:cNvPr>
            <p:cNvSpPr/>
            <p:nvPr/>
          </p:nvSpPr>
          <p:spPr>
            <a:xfrm>
              <a:off x="4961724" y="379849"/>
              <a:ext cx="1021941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1533;p37">
              <a:extLst>
                <a:ext uri="{FF2B5EF4-FFF2-40B4-BE49-F238E27FC236}">
                  <a16:creationId xmlns:a16="http://schemas.microsoft.com/office/drawing/2014/main" id="{D3B636BA-2317-F490-D40D-57C174E232CD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1534;p37">
              <a:extLst>
                <a:ext uri="{FF2B5EF4-FFF2-40B4-BE49-F238E27FC236}">
                  <a16:creationId xmlns:a16="http://schemas.microsoft.com/office/drawing/2014/main" id="{41491796-0191-F3CF-2434-98BBAA3111CC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1535;p37">
              <a:extLst>
                <a:ext uri="{FF2B5EF4-FFF2-40B4-BE49-F238E27FC236}">
                  <a16:creationId xmlns:a16="http://schemas.microsoft.com/office/drawing/2014/main" id="{728ECCAF-6CB2-B6E0-C3B1-2FD0397156BE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1536;p37">
              <a:extLst>
                <a:ext uri="{FF2B5EF4-FFF2-40B4-BE49-F238E27FC236}">
                  <a16:creationId xmlns:a16="http://schemas.microsoft.com/office/drawing/2014/main" id="{6AA88174-342B-4D0D-C4E9-1CE7299404F7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1537;p37">
              <a:extLst>
                <a:ext uri="{FF2B5EF4-FFF2-40B4-BE49-F238E27FC236}">
                  <a16:creationId xmlns:a16="http://schemas.microsoft.com/office/drawing/2014/main" id="{483B88FC-F3CE-037C-0EBE-BAB65E7A33FC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1538;p37">
              <a:extLst>
                <a:ext uri="{FF2B5EF4-FFF2-40B4-BE49-F238E27FC236}">
                  <a16:creationId xmlns:a16="http://schemas.microsoft.com/office/drawing/2014/main" id="{BCB3ED96-CADB-20B5-C3A1-4E875FD74D8A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1539;p37">
              <a:extLst>
                <a:ext uri="{FF2B5EF4-FFF2-40B4-BE49-F238E27FC236}">
                  <a16:creationId xmlns:a16="http://schemas.microsoft.com/office/drawing/2014/main" id="{B0DFFFB5-C8E8-14BC-BD80-FAA574665FF6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1540;p37">
              <a:extLst>
                <a:ext uri="{FF2B5EF4-FFF2-40B4-BE49-F238E27FC236}">
                  <a16:creationId xmlns:a16="http://schemas.microsoft.com/office/drawing/2014/main" id="{BBAE28BC-26BB-4A74-FF60-2343B175A6D6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1541;p37">
              <a:extLst>
                <a:ext uri="{FF2B5EF4-FFF2-40B4-BE49-F238E27FC236}">
                  <a16:creationId xmlns:a16="http://schemas.microsoft.com/office/drawing/2014/main" id="{67038BC9-6166-CD21-B316-95AF84897F30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1542;p37">
              <a:extLst>
                <a:ext uri="{FF2B5EF4-FFF2-40B4-BE49-F238E27FC236}">
                  <a16:creationId xmlns:a16="http://schemas.microsoft.com/office/drawing/2014/main" id="{8EC7EB9C-3828-42B5-4D49-C5CCD6193D41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1543;p37">
              <a:extLst>
                <a:ext uri="{FF2B5EF4-FFF2-40B4-BE49-F238E27FC236}">
                  <a16:creationId xmlns:a16="http://schemas.microsoft.com/office/drawing/2014/main" id="{CAFEA2E1-A955-D27C-22F7-639C00217FAC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1544;p37">
              <a:extLst>
                <a:ext uri="{FF2B5EF4-FFF2-40B4-BE49-F238E27FC236}">
                  <a16:creationId xmlns:a16="http://schemas.microsoft.com/office/drawing/2014/main" id="{0CC7CAEE-E8B7-BA56-1A03-AFB3D35344C0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1545;p37">
              <a:extLst>
                <a:ext uri="{FF2B5EF4-FFF2-40B4-BE49-F238E27FC236}">
                  <a16:creationId xmlns:a16="http://schemas.microsoft.com/office/drawing/2014/main" id="{48109266-5675-ED7F-3F21-F02C5BC54E4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1546;p37">
              <a:extLst>
                <a:ext uri="{FF2B5EF4-FFF2-40B4-BE49-F238E27FC236}">
                  <a16:creationId xmlns:a16="http://schemas.microsoft.com/office/drawing/2014/main" id="{D93DA1D8-75FB-58D3-4903-E44BF503981C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1547;p37">
              <a:extLst>
                <a:ext uri="{FF2B5EF4-FFF2-40B4-BE49-F238E27FC236}">
                  <a16:creationId xmlns:a16="http://schemas.microsoft.com/office/drawing/2014/main" id="{24704C6A-7F80-FE69-EB8A-555DDABBC287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1548;p37">
              <a:extLst>
                <a:ext uri="{FF2B5EF4-FFF2-40B4-BE49-F238E27FC236}">
                  <a16:creationId xmlns:a16="http://schemas.microsoft.com/office/drawing/2014/main" id="{FB74C4C9-F9A4-CB12-DBD0-5E30884A947E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1549;p37">
              <a:extLst>
                <a:ext uri="{FF2B5EF4-FFF2-40B4-BE49-F238E27FC236}">
                  <a16:creationId xmlns:a16="http://schemas.microsoft.com/office/drawing/2014/main" id="{81301929-1F06-B49A-4678-86AE4E93AFA8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1550;p37">
              <a:extLst>
                <a:ext uri="{FF2B5EF4-FFF2-40B4-BE49-F238E27FC236}">
                  <a16:creationId xmlns:a16="http://schemas.microsoft.com/office/drawing/2014/main" id="{F831023D-254C-E25B-DB2C-4B85C6DA211A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1551;p37">
              <a:extLst>
                <a:ext uri="{FF2B5EF4-FFF2-40B4-BE49-F238E27FC236}">
                  <a16:creationId xmlns:a16="http://schemas.microsoft.com/office/drawing/2014/main" id="{9087530C-0846-C4FA-19C9-23682E9BEA11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1552;p37">
              <a:extLst>
                <a:ext uri="{FF2B5EF4-FFF2-40B4-BE49-F238E27FC236}">
                  <a16:creationId xmlns:a16="http://schemas.microsoft.com/office/drawing/2014/main" id="{08C34D50-16AF-EF24-A4AB-2F5C9139C9BF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1553;p37">
              <a:extLst>
                <a:ext uri="{FF2B5EF4-FFF2-40B4-BE49-F238E27FC236}">
                  <a16:creationId xmlns:a16="http://schemas.microsoft.com/office/drawing/2014/main" id="{9E5C71E7-F83C-60D4-0926-72D6CC6DF635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1554;p37">
              <a:extLst>
                <a:ext uri="{FF2B5EF4-FFF2-40B4-BE49-F238E27FC236}">
                  <a16:creationId xmlns:a16="http://schemas.microsoft.com/office/drawing/2014/main" id="{0249F0B3-26A2-2E2C-0E00-486D706607B4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1555;p37">
              <a:extLst>
                <a:ext uri="{FF2B5EF4-FFF2-40B4-BE49-F238E27FC236}">
                  <a16:creationId xmlns:a16="http://schemas.microsoft.com/office/drawing/2014/main" id="{596C651B-443F-CBC1-7F2E-527606C585F1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1556;p37">
              <a:extLst>
                <a:ext uri="{FF2B5EF4-FFF2-40B4-BE49-F238E27FC236}">
                  <a16:creationId xmlns:a16="http://schemas.microsoft.com/office/drawing/2014/main" id="{02C723F8-5D4C-6004-CF8A-DB8A673FC4BA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1557;p37">
              <a:extLst>
                <a:ext uri="{FF2B5EF4-FFF2-40B4-BE49-F238E27FC236}">
                  <a16:creationId xmlns:a16="http://schemas.microsoft.com/office/drawing/2014/main" id="{9F6A05F0-B8B3-66F5-66FA-A3CB3E11982E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1558;p37">
              <a:extLst>
                <a:ext uri="{FF2B5EF4-FFF2-40B4-BE49-F238E27FC236}">
                  <a16:creationId xmlns:a16="http://schemas.microsoft.com/office/drawing/2014/main" id="{0C3445C0-6A38-AF8B-B8A6-17A32F744C28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1559;p37">
              <a:extLst>
                <a:ext uri="{FF2B5EF4-FFF2-40B4-BE49-F238E27FC236}">
                  <a16:creationId xmlns:a16="http://schemas.microsoft.com/office/drawing/2014/main" id="{EA31D73F-8643-06FB-1440-B1655442D20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1560;p37">
              <a:extLst>
                <a:ext uri="{FF2B5EF4-FFF2-40B4-BE49-F238E27FC236}">
                  <a16:creationId xmlns:a16="http://schemas.microsoft.com/office/drawing/2014/main" id="{E7ACA8F3-9FB2-463F-610C-EA019569017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1561;p37">
              <a:extLst>
                <a:ext uri="{FF2B5EF4-FFF2-40B4-BE49-F238E27FC236}">
                  <a16:creationId xmlns:a16="http://schemas.microsoft.com/office/drawing/2014/main" id="{FE8AB76C-AB3E-4EF5-E58E-9FC97F8810FD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1562;p37">
              <a:extLst>
                <a:ext uri="{FF2B5EF4-FFF2-40B4-BE49-F238E27FC236}">
                  <a16:creationId xmlns:a16="http://schemas.microsoft.com/office/drawing/2014/main" id="{2AA0C25B-2748-C8D1-B773-E50579FB04D1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1563;p37">
              <a:extLst>
                <a:ext uri="{FF2B5EF4-FFF2-40B4-BE49-F238E27FC236}">
                  <a16:creationId xmlns:a16="http://schemas.microsoft.com/office/drawing/2014/main" id="{C6153551-5B06-B613-47F9-7E2BF5149244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1564;p37">
              <a:extLst>
                <a:ext uri="{FF2B5EF4-FFF2-40B4-BE49-F238E27FC236}">
                  <a16:creationId xmlns:a16="http://schemas.microsoft.com/office/drawing/2014/main" id="{F5C10BFC-126F-1D73-64B1-A1DC88419EC8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1565;p37">
              <a:extLst>
                <a:ext uri="{FF2B5EF4-FFF2-40B4-BE49-F238E27FC236}">
                  <a16:creationId xmlns:a16="http://schemas.microsoft.com/office/drawing/2014/main" id="{F90005F3-5C91-D1BF-8E49-CC578C65D3D7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1566;p37">
              <a:extLst>
                <a:ext uri="{FF2B5EF4-FFF2-40B4-BE49-F238E27FC236}">
                  <a16:creationId xmlns:a16="http://schemas.microsoft.com/office/drawing/2014/main" id="{4603C000-E1C7-139B-B4F5-B7160E0CE9BF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1567;p37">
              <a:extLst>
                <a:ext uri="{FF2B5EF4-FFF2-40B4-BE49-F238E27FC236}">
                  <a16:creationId xmlns:a16="http://schemas.microsoft.com/office/drawing/2014/main" id="{E6A86DC0-6696-0E24-283D-F42B9AEC5F74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1568;p37">
              <a:extLst>
                <a:ext uri="{FF2B5EF4-FFF2-40B4-BE49-F238E27FC236}">
                  <a16:creationId xmlns:a16="http://schemas.microsoft.com/office/drawing/2014/main" id="{A8387DA6-2F2D-4330-3FB3-3E56DCF03D68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1569;p37">
              <a:extLst>
                <a:ext uri="{FF2B5EF4-FFF2-40B4-BE49-F238E27FC236}">
                  <a16:creationId xmlns:a16="http://schemas.microsoft.com/office/drawing/2014/main" id="{30F2F272-4CB8-D888-AFF0-ABDDA20CA3EC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1570;p37">
              <a:extLst>
                <a:ext uri="{FF2B5EF4-FFF2-40B4-BE49-F238E27FC236}">
                  <a16:creationId xmlns:a16="http://schemas.microsoft.com/office/drawing/2014/main" id="{228B8D4F-646A-7E8C-E28A-E83B3BBD0E61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1571;p37">
              <a:extLst>
                <a:ext uri="{FF2B5EF4-FFF2-40B4-BE49-F238E27FC236}">
                  <a16:creationId xmlns:a16="http://schemas.microsoft.com/office/drawing/2014/main" id="{599364FF-F329-0C4E-3E3C-9974E92A0151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1572;p37">
              <a:extLst>
                <a:ext uri="{FF2B5EF4-FFF2-40B4-BE49-F238E27FC236}">
                  <a16:creationId xmlns:a16="http://schemas.microsoft.com/office/drawing/2014/main" id="{C915218B-8BB2-5B39-0C43-6B4ED13CE7E1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1573;p37">
              <a:extLst>
                <a:ext uri="{FF2B5EF4-FFF2-40B4-BE49-F238E27FC236}">
                  <a16:creationId xmlns:a16="http://schemas.microsoft.com/office/drawing/2014/main" id="{45D30DAD-1C32-AD90-E109-E06CF9A64B51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1574;p37">
              <a:extLst>
                <a:ext uri="{FF2B5EF4-FFF2-40B4-BE49-F238E27FC236}">
                  <a16:creationId xmlns:a16="http://schemas.microsoft.com/office/drawing/2014/main" id="{90FEA1AD-3FC0-C012-ED8D-C00D6E75A5A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1575;p37">
              <a:extLst>
                <a:ext uri="{FF2B5EF4-FFF2-40B4-BE49-F238E27FC236}">
                  <a16:creationId xmlns:a16="http://schemas.microsoft.com/office/drawing/2014/main" id="{BE8C36BB-D7F3-0FD9-1D73-1F9D96FC5903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1576;p37">
              <a:extLst>
                <a:ext uri="{FF2B5EF4-FFF2-40B4-BE49-F238E27FC236}">
                  <a16:creationId xmlns:a16="http://schemas.microsoft.com/office/drawing/2014/main" id="{02F4F626-94D4-56C6-E6FE-74B89E89784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1577;p37">
              <a:extLst>
                <a:ext uri="{FF2B5EF4-FFF2-40B4-BE49-F238E27FC236}">
                  <a16:creationId xmlns:a16="http://schemas.microsoft.com/office/drawing/2014/main" id="{11CB27AF-B5D2-F073-7F96-023D6F146CA9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1578;p37">
              <a:extLst>
                <a:ext uri="{FF2B5EF4-FFF2-40B4-BE49-F238E27FC236}">
                  <a16:creationId xmlns:a16="http://schemas.microsoft.com/office/drawing/2014/main" id="{A259FD0F-91AE-B0A3-EF62-CC2E8A548380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1579;p37">
              <a:extLst>
                <a:ext uri="{FF2B5EF4-FFF2-40B4-BE49-F238E27FC236}">
                  <a16:creationId xmlns:a16="http://schemas.microsoft.com/office/drawing/2014/main" id="{8DE5F0B1-9EE2-96B3-32BD-F1ADEA3F9288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1580;p37">
              <a:extLst>
                <a:ext uri="{FF2B5EF4-FFF2-40B4-BE49-F238E27FC236}">
                  <a16:creationId xmlns:a16="http://schemas.microsoft.com/office/drawing/2014/main" id="{86B7420E-2DBB-2214-FC1E-0E5D3DBF457A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1581;p37">
              <a:extLst>
                <a:ext uri="{FF2B5EF4-FFF2-40B4-BE49-F238E27FC236}">
                  <a16:creationId xmlns:a16="http://schemas.microsoft.com/office/drawing/2014/main" id="{5CA2C3F8-6445-7CEC-2E68-D5B48CA18BF7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1582;p37">
              <a:extLst>
                <a:ext uri="{FF2B5EF4-FFF2-40B4-BE49-F238E27FC236}">
                  <a16:creationId xmlns:a16="http://schemas.microsoft.com/office/drawing/2014/main" id="{A99B60F2-0286-E1B2-2227-573078C3424F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1583;p37">
              <a:extLst>
                <a:ext uri="{FF2B5EF4-FFF2-40B4-BE49-F238E27FC236}">
                  <a16:creationId xmlns:a16="http://schemas.microsoft.com/office/drawing/2014/main" id="{B4064A8C-6129-68B6-60E2-DD96646DDCBC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1584;p37">
              <a:extLst>
                <a:ext uri="{FF2B5EF4-FFF2-40B4-BE49-F238E27FC236}">
                  <a16:creationId xmlns:a16="http://schemas.microsoft.com/office/drawing/2014/main" id="{BE537B76-20AB-DD27-220B-83166999E250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1585;p37">
              <a:extLst>
                <a:ext uri="{FF2B5EF4-FFF2-40B4-BE49-F238E27FC236}">
                  <a16:creationId xmlns:a16="http://schemas.microsoft.com/office/drawing/2014/main" id="{E7FAEC63-011C-FA9D-C434-7F227E72984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1586;p37">
              <a:extLst>
                <a:ext uri="{FF2B5EF4-FFF2-40B4-BE49-F238E27FC236}">
                  <a16:creationId xmlns:a16="http://schemas.microsoft.com/office/drawing/2014/main" id="{D564D944-D310-2607-C01D-42F3B1FD9387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1587;p37">
              <a:extLst>
                <a:ext uri="{FF2B5EF4-FFF2-40B4-BE49-F238E27FC236}">
                  <a16:creationId xmlns:a16="http://schemas.microsoft.com/office/drawing/2014/main" id="{ED4AB014-3409-7328-4EE6-C8C805943B4B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1588;p37">
              <a:extLst>
                <a:ext uri="{FF2B5EF4-FFF2-40B4-BE49-F238E27FC236}">
                  <a16:creationId xmlns:a16="http://schemas.microsoft.com/office/drawing/2014/main" id="{C4D8FFD2-F846-B70D-BAF6-8FDA60A77018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1589;p37">
              <a:extLst>
                <a:ext uri="{FF2B5EF4-FFF2-40B4-BE49-F238E27FC236}">
                  <a16:creationId xmlns:a16="http://schemas.microsoft.com/office/drawing/2014/main" id="{9F606D31-2182-3702-0BC5-5B35C0356C84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1590;p37">
              <a:extLst>
                <a:ext uri="{FF2B5EF4-FFF2-40B4-BE49-F238E27FC236}">
                  <a16:creationId xmlns:a16="http://schemas.microsoft.com/office/drawing/2014/main" id="{5907CF41-C686-343E-63DF-FBEBD798B458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1591;p37">
              <a:extLst>
                <a:ext uri="{FF2B5EF4-FFF2-40B4-BE49-F238E27FC236}">
                  <a16:creationId xmlns:a16="http://schemas.microsoft.com/office/drawing/2014/main" id="{20396F85-E473-25A4-902C-A4CFE8409E99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1592;p37">
              <a:extLst>
                <a:ext uri="{FF2B5EF4-FFF2-40B4-BE49-F238E27FC236}">
                  <a16:creationId xmlns:a16="http://schemas.microsoft.com/office/drawing/2014/main" id="{3F333502-BFFD-AF95-7182-6152831672E6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1593;p37">
              <a:extLst>
                <a:ext uri="{FF2B5EF4-FFF2-40B4-BE49-F238E27FC236}">
                  <a16:creationId xmlns:a16="http://schemas.microsoft.com/office/drawing/2014/main" id="{6C8C3D88-FB26-0AF7-49F9-88BDAB40C4E8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1594;p37">
              <a:extLst>
                <a:ext uri="{FF2B5EF4-FFF2-40B4-BE49-F238E27FC236}">
                  <a16:creationId xmlns:a16="http://schemas.microsoft.com/office/drawing/2014/main" id="{9391E476-9E96-5598-5235-66E3A5EDF1A7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1595;p37">
              <a:extLst>
                <a:ext uri="{FF2B5EF4-FFF2-40B4-BE49-F238E27FC236}">
                  <a16:creationId xmlns:a16="http://schemas.microsoft.com/office/drawing/2014/main" id="{A442BAB9-0ED6-6FEC-4BB7-41FD480FE114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1596;p37">
              <a:extLst>
                <a:ext uri="{FF2B5EF4-FFF2-40B4-BE49-F238E27FC236}">
                  <a16:creationId xmlns:a16="http://schemas.microsoft.com/office/drawing/2014/main" id="{9F0E3023-1077-149F-FC6D-4FEDF3DFFD11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1597;p37">
              <a:extLst>
                <a:ext uri="{FF2B5EF4-FFF2-40B4-BE49-F238E27FC236}">
                  <a16:creationId xmlns:a16="http://schemas.microsoft.com/office/drawing/2014/main" id="{377BEE72-F250-1D5B-AD8B-955EA1FEDC77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1598;p37">
              <a:extLst>
                <a:ext uri="{FF2B5EF4-FFF2-40B4-BE49-F238E27FC236}">
                  <a16:creationId xmlns:a16="http://schemas.microsoft.com/office/drawing/2014/main" id="{9538BB79-67C4-A144-408C-9E23638D7069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1599;p37">
              <a:extLst>
                <a:ext uri="{FF2B5EF4-FFF2-40B4-BE49-F238E27FC236}">
                  <a16:creationId xmlns:a16="http://schemas.microsoft.com/office/drawing/2014/main" id="{8D67F5FF-504E-B255-C250-8A52F9B9BFC9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1600;p37">
              <a:extLst>
                <a:ext uri="{FF2B5EF4-FFF2-40B4-BE49-F238E27FC236}">
                  <a16:creationId xmlns:a16="http://schemas.microsoft.com/office/drawing/2014/main" id="{B80F24DB-D71A-8664-E7D9-CF426B827650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1601;p37">
              <a:extLst>
                <a:ext uri="{FF2B5EF4-FFF2-40B4-BE49-F238E27FC236}">
                  <a16:creationId xmlns:a16="http://schemas.microsoft.com/office/drawing/2014/main" id="{2EF9F2AB-10CA-319B-610A-AFA4BACCC47B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1602;p37">
              <a:extLst>
                <a:ext uri="{FF2B5EF4-FFF2-40B4-BE49-F238E27FC236}">
                  <a16:creationId xmlns:a16="http://schemas.microsoft.com/office/drawing/2014/main" id="{8E9A0E6E-7F69-B463-8B74-A49FE14039FE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1603;p37">
              <a:extLst>
                <a:ext uri="{FF2B5EF4-FFF2-40B4-BE49-F238E27FC236}">
                  <a16:creationId xmlns:a16="http://schemas.microsoft.com/office/drawing/2014/main" id="{58A07BA1-27F8-4126-DCF8-E1BCB734A5D0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1604;p37">
              <a:extLst>
                <a:ext uri="{FF2B5EF4-FFF2-40B4-BE49-F238E27FC236}">
                  <a16:creationId xmlns:a16="http://schemas.microsoft.com/office/drawing/2014/main" id="{8922EED7-88B8-75EE-9EAB-59863767C62C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1605;p37">
              <a:extLst>
                <a:ext uri="{FF2B5EF4-FFF2-40B4-BE49-F238E27FC236}">
                  <a16:creationId xmlns:a16="http://schemas.microsoft.com/office/drawing/2014/main" id="{563BF7FB-9644-C940-DBFC-8AAF0605C755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3" name="Google Shape;7469;p71">
            <a:extLst>
              <a:ext uri="{FF2B5EF4-FFF2-40B4-BE49-F238E27FC236}">
                <a16:creationId xmlns:a16="http://schemas.microsoft.com/office/drawing/2014/main" id="{2FCF1772-2FBC-9F37-8989-D1AB332CF062}"/>
              </a:ext>
            </a:extLst>
          </p:cNvPr>
          <p:cNvGrpSpPr/>
          <p:nvPr/>
        </p:nvGrpSpPr>
        <p:grpSpPr>
          <a:xfrm rot="359027">
            <a:off x="3241398" y="160747"/>
            <a:ext cx="1304428" cy="1340456"/>
            <a:chOff x="9501450" y="282563"/>
            <a:chExt cx="827125" cy="935750"/>
          </a:xfrm>
        </p:grpSpPr>
        <p:sp>
          <p:nvSpPr>
            <p:cNvPr id="2644" name="Google Shape;7470;p71">
              <a:extLst>
                <a:ext uri="{FF2B5EF4-FFF2-40B4-BE49-F238E27FC236}">
                  <a16:creationId xmlns:a16="http://schemas.microsoft.com/office/drawing/2014/main" id="{E000662F-6DAC-52C6-8742-2C5F0C2C38F3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7471;p71">
              <a:extLst>
                <a:ext uri="{FF2B5EF4-FFF2-40B4-BE49-F238E27FC236}">
                  <a16:creationId xmlns:a16="http://schemas.microsoft.com/office/drawing/2014/main" id="{373E9ABB-8738-2123-F4A5-6F4C6C0CBEDE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7472;p71">
              <a:extLst>
                <a:ext uri="{FF2B5EF4-FFF2-40B4-BE49-F238E27FC236}">
                  <a16:creationId xmlns:a16="http://schemas.microsoft.com/office/drawing/2014/main" id="{7B4B60E8-3453-E424-48DE-DCD8BB5DEBB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7473;p71">
              <a:extLst>
                <a:ext uri="{FF2B5EF4-FFF2-40B4-BE49-F238E27FC236}">
                  <a16:creationId xmlns:a16="http://schemas.microsoft.com/office/drawing/2014/main" id="{5D608155-1BA4-4439-3ADD-FDA323E6979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7474;p71">
              <a:extLst>
                <a:ext uri="{FF2B5EF4-FFF2-40B4-BE49-F238E27FC236}">
                  <a16:creationId xmlns:a16="http://schemas.microsoft.com/office/drawing/2014/main" id="{6A04B4C1-56FE-A098-8A87-ECD23DB714CA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7475;p71">
              <a:extLst>
                <a:ext uri="{FF2B5EF4-FFF2-40B4-BE49-F238E27FC236}">
                  <a16:creationId xmlns:a16="http://schemas.microsoft.com/office/drawing/2014/main" id="{D2676FAB-8756-170C-3710-4985773527E1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7476;p71">
              <a:extLst>
                <a:ext uri="{FF2B5EF4-FFF2-40B4-BE49-F238E27FC236}">
                  <a16:creationId xmlns:a16="http://schemas.microsoft.com/office/drawing/2014/main" id="{CF081193-2CE0-EFB2-B218-4B610ED16FE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7477;p71">
              <a:extLst>
                <a:ext uri="{FF2B5EF4-FFF2-40B4-BE49-F238E27FC236}">
                  <a16:creationId xmlns:a16="http://schemas.microsoft.com/office/drawing/2014/main" id="{D7C0A667-F3E6-4B01-CB0D-CCB1884FB155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7478;p71">
              <a:extLst>
                <a:ext uri="{FF2B5EF4-FFF2-40B4-BE49-F238E27FC236}">
                  <a16:creationId xmlns:a16="http://schemas.microsoft.com/office/drawing/2014/main" id="{9D3B0F7C-5C4D-FFFC-0A25-76DEAFDFF0E1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7479;p71">
              <a:extLst>
                <a:ext uri="{FF2B5EF4-FFF2-40B4-BE49-F238E27FC236}">
                  <a16:creationId xmlns:a16="http://schemas.microsoft.com/office/drawing/2014/main" id="{386B1E5A-2083-4B4A-35FB-FD4B9170F0D1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7480;p71">
              <a:extLst>
                <a:ext uri="{FF2B5EF4-FFF2-40B4-BE49-F238E27FC236}">
                  <a16:creationId xmlns:a16="http://schemas.microsoft.com/office/drawing/2014/main" id="{3A870269-380F-55B7-D4C6-25718461A4C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7481;p71">
              <a:extLst>
                <a:ext uri="{FF2B5EF4-FFF2-40B4-BE49-F238E27FC236}">
                  <a16:creationId xmlns:a16="http://schemas.microsoft.com/office/drawing/2014/main" id="{9C2CA4FA-B9A1-7014-8C9E-E222E6D277C2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7482;p71">
              <a:extLst>
                <a:ext uri="{FF2B5EF4-FFF2-40B4-BE49-F238E27FC236}">
                  <a16:creationId xmlns:a16="http://schemas.microsoft.com/office/drawing/2014/main" id="{BEFD8F60-5282-03A0-DD12-27E23258FE93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7483;p71">
              <a:extLst>
                <a:ext uri="{FF2B5EF4-FFF2-40B4-BE49-F238E27FC236}">
                  <a16:creationId xmlns:a16="http://schemas.microsoft.com/office/drawing/2014/main" id="{EF1FF7A2-07EB-2B8A-122B-BDE52EFB6FD4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7484;p71">
              <a:extLst>
                <a:ext uri="{FF2B5EF4-FFF2-40B4-BE49-F238E27FC236}">
                  <a16:creationId xmlns:a16="http://schemas.microsoft.com/office/drawing/2014/main" id="{8C97F593-2E7D-7DC4-BFE0-47DFA46623A3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7485;p71">
              <a:extLst>
                <a:ext uri="{FF2B5EF4-FFF2-40B4-BE49-F238E27FC236}">
                  <a16:creationId xmlns:a16="http://schemas.microsoft.com/office/drawing/2014/main" id="{84971209-C07A-06D7-1618-96559AC49869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7486;p71">
              <a:extLst>
                <a:ext uri="{FF2B5EF4-FFF2-40B4-BE49-F238E27FC236}">
                  <a16:creationId xmlns:a16="http://schemas.microsoft.com/office/drawing/2014/main" id="{19119634-92E0-FB94-2EC4-9306B2A4956D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7487;p71">
              <a:extLst>
                <a:ext uri="{FF2B5EF4-FFF2-40B4-BE49-F238E27FC236}">
                  <a16:creationId xmlns:a16="http://schemas.microsoft.com/office/drawing/2014/main" id="{666C16FE-8FAD-C6CA-2592-5FB90BC574FB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7488;p71">
              <a:extLst>
                <a:ext uri="{FF2B5EF4-FFF2-40B4-BE49-F238E27FC236}">
                  <a16:creationId xmlns:a16="http://schemas.microsoft.com/office/drawing/2014/main" id="{21108CD7-F53C-EE19-9C5F-0CB27A65CF85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7489;p71">
              <a:extLst>
                <a:ext uri="{FF2B5EF4-FFF2-40B4-BE49-F238E27FC236}">
                  <a16:creationId xmlns:a16="http://schemas.microsoft.com/office/drawing/2014/main" id="{B49615FA-E284-F75A-2EFC-E551BB79C399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7490;p71">
              <a:extLst>
                <a:ext uri="{FF2B5EF4-FFF2-40B4-BE49-F238E27FC236}">
                  <a16:creationId xmlns:a16="http://schemas.microsoft.com/office/drawing/2014/main" id="{BABD084E-E9B4-D536-7343-45C6EB90E2C6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7491;p71">
              <a:extLst>
                <a:ext uri="{FF2B5EF4-FFF2-40B4-BE49-F238E27FC236}">
                  <a16:creationId xmlns:a16="http://schemas.microsoft.com/office/drawing/2014/main" id="{D9D75B89-0E94-0F17-BDEF-1C199604C3F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7492;p71">
              <a:extLst>
                <a:ext uri="{FF2B5EF4-FFF2-40B4-BE49-F238E27FC236}">
                  <a16:creationId xmlns:a16="http://schemas.microsoft.com/office/drawing/2014/main" id="{02494B0D-41FD-8CD7-B183-FE91A5BA4F5E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7493;p71">
              <a:extLst>
                <a:ext uri="{FF2B5EF4-FFF2-40B4-BE49-F238E27FC236}">
                  <a16:creationId xmlns:a16="http://schemas.microsoft.com/office/drawing/2014/main" id="{C617CAB9-C8BB-2514-205A-C9F606F51A01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7494;p71">
              <a:extLst>
                <a:ext uri="{FF2B5EF4-FFF2-40B4-BE49-F238E27FC236}">
                  <a16:creationId xmlns:a16="http://schemas.microsoft.com/office/drawing/2014/main" id="{5C3F3064-6501-76B2-704D-6C51E87D8C6E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7495;p71">
              <a:extLst>
                <a:ext uri="{FF2B5EF4-FFF2-40B4-BE49-F238E27FC236}">
                  <a16:creationId xmlns:a16="http://schemas.microsoft.com/office/drawing/2014/main" id="{58EDE5E3-C3FD-5D09-3D18-F273EA8F5179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7496;p71">
              <a:extLst>
                <a:ext uri="{FF2B5EF4-FFF2-40B4-BE49-F238E27FC236}">
                  <a16:creationId xmlns:a16="http://schemas.microsoft.com/office/drawing/2014/main" id="{2CABDC89-5F33-E48A-C0FD-1042C9756B72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7497;p71">
              <a:extLst>
                <a:ext uri="{FF2B5EF4-FFF2-40B4-BE49-F238E27FC236}">
                  <a16:creationId xmlns:a16="http://schemas.microsoft.com/office/drawing/2014/main" id="{3D0F8ABA-AFAB-9C86-EF09-2F7045AB5900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7498;p71">
              <a:extLst>
                <a:ext uri="{FF2B5EF4-FFF2-40B4-BE49-F238E27FC236}">
                  <a16:creationId xmlns:a16="http://schemas.microsoft.com/office/drawing/2014/main" id="{9168E74C-DF5D-AFED-9C16-2D0B56BF7521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7499;p71">
              <a:extLst>
                <a:ext uri="{FF2B5EF4-FFF2-40B4-BE49-F238E27FC236}">
                  <a16:creationId xmlns:a16="http://schemas.microsoft.com/office/drawing/2014/main" id="{7693EE81-37A2-48AB-E795-D938D2B9B350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7500;p71">
              <a:extLst>
                <a:ext uri="{FF2B5EF4-FFF2-40B4-BE49-F238E27FC236}">
                  <a16:creationId xmlns:a16="http://schemas.microsoft.com/office/drawing/2014/main" id="{BFC3E8D4-61AB-0F6C-FE73-E998F5214549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7501;p71">
              <a:extLst>
                <a:ext uri="{FF2B5EF4-FFF2-40B4-BE49-F238E27FC236}">
                  <a16:creationId xmlns:a16="http://schemas.microsoft.com/office/drawing/2014/main" id="{195BF4D4-5F29-6580-744F-21FFD39B6A0F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7502;p71">
              <a:extLst>
                <a:ext uri="{FF2B5EF4-FFF2-40B4-BE49-F238E27FC236}">
                  <a16:creationId xmlns:a16="http://schemas.microsoft.com/office/drawing/2014/main" id="{79AE2F9A-F581-DCE5-1176-A07FCA2EDE8C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7503;p71">
              <a:extLst>
                <a:ext uri="{FF2B5EF4-FFF2-40B4-BE49-F238E27FC236}">
                  <a16:creationId xmlns:a16="http://schemas.microsoft.com/office/drawing/2014/main" id="{FE06BD92-D094-177C-3A5E-12C9BB580755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7504;p71">
              <a:extLst>
                <a:ext uri="{FF2B5EF4-FFF2-40B4-BE49-F238E27FC236}">
                  <a16:creationId xmlns:a16="http://schemas.microsoft.com/office/drawing/2014/main" id="{28048780-D826-9E29-3030-FEAC975F4F76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7505;p71">
              <a:extLst>
                <a:ext uri="{FF2B5EF4-FFF2-40B4-BE49-F238E27FC236}">
                  <a16:creationId xmlns:a16="http://schemas.microsoft.com/office/drawing/2014/main" id="{173A1DA6-436D-D911-8910-7EE237011B28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7506;p71">
              <a:extLst>
                <a:ext uri="{FF2B5EF4-FFF2-40B4-BE49-F238E27FC236}">
                  <a16:creationId xmlns:a16="http://schemas.microsoft.com/office/drawing/2014/main" id="{E2CEB077-EEB4-C2BB-B0D7-26E0FD5A7C7B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0" name="Rectangle 2689">
            <a:extLst>
              <a:ext uri="{FF2B5EF4-FFF2-40B4-BE49-F238E27FC236}">
                <a16:creationId xmlns:a16="http://schemas.microsoft.com/office/drawing/2014/main" id="{9DB43073-E9A6-9ACC-6A4C-A7F28A23B984}"/>
              </a:ext>
            </a:extLst>
          </p:cNvPr>
          <p:cNvSpPr/>
          <p:nvPr/>
        </p:nvSpPr>
        <p:spPr>
          <a:xfrm>
            <a:off x="4782980" y="1566866"/>
            <a:ext cx="2424585" cy="120032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72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139700">
                    <a:schemeClr val="bg1"/>
                  </a:glow>
                </a:effectLst>
                <a:latin typeface="Cooper Black" panose="0208090404030B020404" pitchFamily="18" charset="77"/>
              </a:rPr>
              <a:t>time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D404AB3-BCD8-7D74-2ADC-9976E8BBA389}"/>
              </a:ext>
            </a:extLst>
          </p:cNvPr>
          <p:cNvSpPr/>
          <p:nvPr/>
        </p:nvSpPr>
        <p:spPr>
          <a:xfrm>
            <a:off x="4877815" y="1592159"/>
            <a:ext cx="2319866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7200" b="0" cap="none" spc="0" dirty="0">
                <a:ln w="15875" cap="rnd">
                  <a:solidFill>
                    <a:schemeClr val="tx1"/>
                  </a:solidFill>
                  <a:round/>
                </a:ln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time</a:t>
            </a:r>
          </a:p>
        </p:txBody>
      </p:sp>
      <p:grpSp>
        <p:nvGrpSpPr>
          <p:cNvPr id="2692" name="Google Shape;7469;p71">
            <a:extLst>
              <a:ext uri="{FF2B5EF4-FFF2-40B4-BE49-F238E27FC236}">
                <a16:creationId xmlns:a16="http://schemas.microsoft.com/office/drawing/2014/main" id="{9CC88B01-4C7C-6436-7A47-DA2AAAE633EB}"/>
              </a:ext>
            </a:extLst>
          </p:cNvPr>
          <p:cNvGrpSpPr/>
          <p:nvPr/>
        </p:nvGrpSpPr>
        <p:grpSpPr>
          <a:xfrm rot="20920935">
            <a:off x="2059077" y="2982208"/>
            <a:ext cx="639708" cy="690412"/>
            <a:chOff x="9501450" y="282563"/>
            <a:chExt cx="827125" cy="935750"/>
          </a:xfrm>
        </p:grpSpPr>
        <p:sp>
          <p:nvSpPr>
            <p:cNvPr id="2693" name="Google Shape;7470;p71">
              <a:extLst>
                <a:ext uri="{FF2B5EF4-FFF2-40B4-BE49-F238E27FC236}">
                  <a16:creationId xmlns:a16="http://schemas.microsoft.com/office/drawing/2014/main" id="{A99E5E71-C8D2-1275-8F81-CBBDA7D8D774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7471;p71">
              <a:extLst>
                <a:ext uri="{FF2B5EF4-FFF2-40B4-BE49-F238E27FC236}">
                  <a16:creationId xmlns:a16="http://schemas.microsoft.com/office/drawing/2014/main" id="{0FC7AE37-78AC-D893-5658-016A7CF5836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7472;p71">
              <a:extLst>
                <a:ext uri="{FF2B5EF4-FFF2-40B4-BE49-F238E27FC236}">
                  <a16:creationId xmlns:a16="http://schemas.microsoft.com/office/drawing/2014/main" id="{4551AC29-D2FD-5287-FA69-63413DAB84C9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7473;p71">
              <a:extLst>
                <a:ext uri="{FF2B5EF4-FFF2-40B4-BE49-F238E27FC236}">
                  <a16:creationId xmlns:a16="http://schemas.microsoft.com/office/drawing/2014/main" id="{271969E3-7FF3-1571-2A02-CFBA0AA1CB70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7474;p71">
              <a:extLst>
                <a:ext uri="{FF2B5EF4-FFF2-40B4-BE49-F238E27FC236}">
                  <a16:creationId xmlns:a16="http://schemas.microsoft.com/office/drawing/2014/main" id="{CC596547-BF70-CF6E-0B5F-C25D33760F3C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7475;p71">
              <a:extLst>
                <a:ext uri="{FF2B5EF4-FFF2-40B4-BE49-F238E27FC236}">
                  <a16:creationId xmlns:a16="http://schemas.microsoft.com/office/drawing/2014/main" id="{923234A3-E047-ACB4-EDE5-536AAFC27BB9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7476;p71">
              <a:extLst>
                <a:ext uri="{FF2B5EF4-FFF2-40B4-BE49-F238E27FC236}">
                  <a16:creationId xmlns:a16="http://schemas.microsoft.com/office/drawing/2014/main" id="{5DD21577-F5F5-C0D0-A0C1-49437A98167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7477;p71">
              <a:extLst>
                <a:ext uri="{FF2B5EF4-FFF2-40B4-BE49-F238E27FC236}">
                  <a16:creationId xmlns:a16="http://schemas.microsoft.com/office/drawing/2014/main" id="{066F016A-941C-51E8-6AAA-9CCF4FBF4731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7478;p71">
              <a:extLst>
                <a:ext uri="{FF2B5EF4-FFF2-40B4-BE49-F238E27FC236}">
                  <a16:creationId xmlns:a16="http://schemas.microsoft.com/office/drawing/2014/main" id="{13023B46-C107-6345-0EC0-86609B8C633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7479;p71">
              <a:extLst>
                <a:ext uri="{FF2B5EF4-FFF2-40B4-BE49-F238E27FC236}">
                  <a16:creationId xmlns:a16="http://schemas.microsoft.com/office/drawing/2014/main" id="{98351075-96FF-B961-188B-2EACFB6DC47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7480;p71">
              <a:extLst>
                <a:ext uri="{FF2B5EF4-FFF2-40B4-BE49-F238E27FC236}">
                  <a16:creationId xmlns:a16="http://schemas.microsoft.com/office/drawing/2014/main" id="{6D955803-1EA3-5D69-3239-16678B9F9D9E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7481;p71">
              <a:extLst>
                <a:ext uri="{FF2B5EF4-FFF2-40B4-BE49-F238E27FC236}">
                  <a16:creationId xmlns:a16="http://schemas.microsoft.com/office/drawing/2014/main" id="{CCE30A80-3AD3-C159-5EAF-3BD9578A22EE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7482;p71">
              <a:extLst>
                <a:ext uri="{FF2B5EF4-FFF2-40B4-BE49-F238E27FC236}">
                  <a16:creationId xmlns:a16="http://schemas.microsoft.com/office/drawing/2014/main" id="{88A7FB0A-DF14-A2FB-FFD5-175230E36BB6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7483;p71">
              <a:extLst>
                <a:ext uri="{FF2B5EF4-FFF2-40B4-BE49-F238E27FC236}">
                  <a16:creationId xmlns:a16="http://schemas.microsoft.com/office/drawing/2014/main" id="{ED08CB48-6A12-FEB0-3783-C85962AFCEF2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7484;p71">
              <a:extLst>
                <a:ext uri="{FF2B5EF4-FFF2-40B4-BE49-F238E27FC236}">
                  <a16:creationId xmlns:a16="http://schemas.microsoft.com/office/drawing/2014/main" id="{88D5037F-3A80-7635-CADC-EC1E41E706B8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7485;p71">
              <a:extLst>
                <a:ext uri="{FF2B5EF4-FFF2-40B4-BE49-F238E27FC236}">
                  <a16:creationId xmlns:a16="http://schemas.microsoft.com/office/drawing/2014/main" id="{DDA3A547-D8F8-1744-15DF-A9E7BD2225A6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7486;p71">
              <a:extLst>
                <a:ext uri="{FF2B5EF4-FFF2-40B4-BE49-F238E27FC236}">
                  <a16:creationId xmlns:a16="http://schemas.microsoft.com/office/drawing/2014/main" id="{60EB4F3E-8D5C-2691-E862-BF50FF723528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7487;p71">
              <a:extLst>
                <a:ext uri="{FF2B5EF4-FFF2-40B4-BE49-F238E27FC236}">
                  <a16:creationId xmlns:a16="http://schemas.microsoft.com/office/drawing/2014/main" id="{CC7FB846-82D3-4488-C62F-2555D5D1DC70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7488;p71">
              <a:extLst>
                <a:ext uri="{FF2B5EF4-FFF2-40B4-BE49-F238E27FC236}">
                  <a16:creationId xmlns:a16="http://schemas.microsoft.com/office/drawing/2014/main" id="{F306B217-37ED-6E4D-52AA-DE91EE314860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7489;p71">
              <a:extLst>
                <a:ext uri="{FF2B5EF4-FFF2-40B4-BE49-F238E27FC236}">
                  <a16:creationId xmlns:a16="http://schemas.microsoft.com/office/drawing/2014/main" id="{EBABDD42-26A9-E9E5-E973-FF261BA07D07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7490;p71">
              <a:extLst>
                <a:ext uri="{FF2B5EF4-FFF2-40B4-BE49-F238E27FC236}">
                  <a16:creationId xmlns:a16="http://schemas.microsoft.com/office/drawing/2014/main" id="{04FB07F1-D645-0670-1926-A03756F23B4A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7491;p71">
              <a:extLst>
                <a:ext uri="{FF2B5EF4-FFF2-40B4-BE49-F238E27FC236}">
                  <a16:creationId xmlns:a16="http://schemas.microsoft.com/office/drawing/2014/main" id="{80802933-DC0A-AD57-45C7-317A65F54BC5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7492;p71">
              <a:extLst>
                <a:ext uri="{FF2B5EF4-FFF2-40B4-BE49-F238E27FC236}">
                  <a16:creationId xmlns:a16="http://schemas.microsoft.com/office/drawing/2014/main" id="{D91EA8A1-418A-FCB1-EDEC-9DE88C26D7B2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7493;p71">
              <a:extLst>
                <a:ext uri="{FF2B5EF4-FFF2-40B4-BE49-F238E27FC236}">
                  <a16:creationId xmlns:a16="http://schemas.microsoft.com/office/drawing/2014/main" id="{03B6D5CD-7F77-CA40-561A-6CBA679A9E1A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7494;p71">
              <a:extLst>
                <a:ext uri="{FF2B5EF4-FFF2-40B4-BE49-F238E27FC236}">
                  <a16:creationId xmlns:a16="http://schemas.microsoft.com/office/drawing/2014/main" id="{9891C9C6-4FEE-1A58-7E22-2178DC23C7F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7495;p71">
              <a:extLst>
                <a:ext uri="{FF2B5EF4-FFF2-40B4-BE49-F238E27FC236}">
                  <a16:creationId xmlns:a16="http://schemas.microsoft.com/office/drawing/2014/main" id="{39A0AE25-6F85-77A7-E802-14374CF0A690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7496;p71">
              <a:extLst>
                <a:ext uri="{FF2B5EF4-FFF2-40B4-BE49-F238E27FC236}">
                  <a16:creationId xmlns:a16="http://schemas.microsoft.com/office/drawing/2014/main" id="{0B228D42-3794-79D4-1F72-0E8991FBC40E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7497;p71">
              <a:extLst>
                <a:ext uri="{FF2B5EF4-FFF2-40B4-BE49-F238E27FC236}">
                  <a16:creationId xmlns:a16="http://schemas.microsoft.com/office/drawing/2014/main" id="{0271758C-4F33-F972-3334-651F46D69806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7498;p71">
              <a:extLst>
                <a:ext uri="{FF2B5EF4-FFF2-40B4-BE49-F238E27FC236}">
                  <a16:creationId xmlns:a16="http://schemas.microsoft.com/office/drawing/2014/main" id="{EE562410-6E0E-C9B9-7D1C-A0861BA9366F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7499;p71">
              <a:extLst>
                <a:ext uri="{FF2B5EF4-FFF2-40B4-BE49-F238E27FC236}">
                  <a16:creationId xmlns:a16="http://schemas.microsoft.com/office/drawing/2014/main" id="{189E8ED4-5185-56BE-0717-F66EB2A23C25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7500;p71">
              <a:extLst>
                <a:ext uri="{FF2B5EF4-FFF2-40B4-BE49-F238E27FC236}">
                  <a16:creationId xmlns:a16="http://schemas.microsoft.com/office/drawing/2014/main" id="{0544FBFE-523C-4B1A-6076-D6D9FBD249FB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7501;p71">
              <a:extLst>
                <a:ext uri="{FF2B5EF4-FFF2-40B4-BE49-F238E27FC236}">
                  <a16:creationId xmlns:a16="http://schemas.microsoft.com/office/drawing/2014/main" id="{AAB16A52-F733-2835-EE22-4988486267DA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7502;p71">
              <a:extLst>
                <a:ext uri="{FF2B5EF4-FFF2-40B4-BE49-F238E27FC236}">
                  <a16:creationId xmlns:a16="http://schemas.microsoft.com/office/drawing/2014/main" id="{920F88A0-38B3-7650-EFCF-16B599BE71AE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7503;p71">
              <a:extLst>
                <a:ext uri="{FF2B5EF4-FFF2-40B4-BE49-F238E27FC236}">
                  <a16:creationId xmlns:a16="http://schemas.microsoft.com/office/drawing/2014/main" id="{07F743B0-AC59-7490-1267-A43BAE34712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7504;p71">
              <a:extLst>
                <a:ext uri="{FF2B5EF4-FFF2-40B4-BE49-F238E27FC236}">
                  <a16:creationId xmlns:a16="http://schemas.microsoft.com/office/drawing/2014/main" id="{AF55DD74-CFFD-1102-1D52-87E52DC0CB4A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7505;p71">
              <a:extLst>
                <a:ext uri="{FF2B5EF4-FFF2-40B4-BE49-F238E27FC236}">
                  <a16:creationId xmlns:a16="http://schemas.microsoft.com/office/drawing/2014/main" id="{25433CC1-7B80-206D-4195-4C01421F43FF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7506;p71">
              <a:extLst>
                <a:ext uri="{FF2B5EF4-FFF2-40B4-BE49-F238E27FC236}">
                  <a16:creationId xmlns:a16="http://schemas.microsoft.com/office/drawing/2014/main" id="{D7D44C0F-5697-EE22-4BFF-65FE66AD2C94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2710231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80A9456-2CC8-37E1-0A48-38868B659DD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91553" y="165100"/>
            <a:ext cx="4984376" cy="4813300"/>
          </a:xfrm>
          <a:prstGeom prst="rect">
            <a:avLst/>
          </a:prstGeom>
        </p:spPr>
      </p:pic>
      <p:pic>
        <p:nvPicPr>
          <p:cNvPr id="2" name="We Can 2 Term 2 (2022) SB_CD 2_08">
            <a:hlinkClick r:id="" action="ppaction://media"/>
            <a:extLst>
              <a:ext uri="{FF2B5EF4-FFF2-40B4-BE49-F238E27FC236}">
                <a16:creationId xmlns:a16="http://schemas.microsoft.com/office/drawing/2014/main" id="{D97C1B0D-CBC2-0854-50A3-C88282D8439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588" y="7938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4086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3237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5" name="Google Shape;5465;p60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6" name="Google Shape;5466;p60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7" name="Google Shape;5467;p60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68" name="Google Shape;5468;p60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469" name="Google Shape;5469;p6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6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6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6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6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6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75" name="Google Shape;5475;p60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76" name="Google Shape;5476;p60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477" name="Google Shape;5477;p6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6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6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6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6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6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3" name="Google Shape;5483;p60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4" name="Google Shape;5484;p60"/>
          <p:cNvSpPr/>
          <p:nvPr/>
        </p:nvSpPr>
        <p:spPr>
          <a:xfrm>
            <a:off x="1851448" y="878127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5" name="Google Shape;5485;p60"/>
          <p:cNvSpPr/>
          <p:nvPr/>
        </p:nvSpPr>
        <p:spPr>
          <a:xfrm>
            <a:off x="5994628" y="260380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" name="Google Shape;7681;p72">
            <a:extLst>
              <a:ext uri="{FF2B5EF4-FFF2-40B4-BE49-F238E27FC236}">
                <a16:creationId xmlns:a16="http://schemas.microsoft.com/office/drawing/2014/main" id="{2A86369E-5090-7F5E-E5B7-53A3CC5DB91D}"/>
              </a:ext>
            </a:extLst>
          </p:cNvPr>
          <p:cNvGrpSpPr/>
          <p:nvPr/>
        </p:nvGrpSpPr>
        <p:grpSpPr>
          <a:xfrm>
            <a:off x="6961361" y="1400942"/>
            <a:ext cx="625471" cy="618114"/>
            <a:chOff x="5149750" y="3034050"/>
            <a:chExt cx="952300" cy="941100"/>
          </a:xfrm>
        </p:grpSpPr>
        <p:sp>
          <p:nvSpPr>
            <p:cNvPr id="7" name="Google Shape;7682;p72">
              <a:extLst>
                <a:ext uri="{FF2B5EF4-FFF2-40B4-BE49-F238E27FC236}">
                  <a16:creationId xmlns:a16="http://schemas.microsoft.com/office/drawing/2014/main" id="{73282426-6538-014C-B9BB-551720BF39C6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7683;p72">
              <a:extLst>
                <a:ext uri="{FF2B5EF4-FFF2-40B4-BE49-F238E27FC236}">
                  <a16:creationId xmlns:a16="http://schemas.microsoft.com/office/drawing/2014/main" id="{7F410F95-878C-0793-68CC-A86C89BD472C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684;p72">
              <a:extLst>
                <a:ext uri="{FF2B5EF4-FFF2-40B4-BE49-F238E27FC236}">
                  <a16:creationId xmlns:a16="http://schemas.microsoft.com/office/drawing/2014/main" id="{5B541F1D-BB47-B857-9255-32C68F32DFDE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685;p72">
              <a:extLst>
                <a:ext uri="{FF2B5EF4-FFF2-40B4-BE49-F238E27FC236}">
                  <a16:creationId xmlns:a16="http://schemas.microsoft.com/office/drawing/2014/main" id="{009D684E-9734-8EEA-1B89-AF05320386C5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686;p72">
              <a:extLst>
                <a:ext uri="{FF2B5EF4-FFF2-40B4-BE49-F238E27FC236}">
                  <a16:creationId xmlns:a16="http://schemas.microsoft.com/office/drawing/2014/main" id="{19F4E678-F8BE-6D3B-10DB-A166E746F400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687;p72">
              <a:extLst>
                <a:ext uri="{FF2B5EF4-FFF2-40B4-BE49-F238E27FC236}">
                  <a16:creationId xmlns:a16="http://schemas.microsoft.com/office/drawing/2014/main" id="{D50CFD7F-D8A0-7FD4-FE9B-17759DC261B5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688;p72">
              <a:extLst>
                <a:ext uri="{FF2B5EF4-FFF2-40B4-BE49-F238E27FC236}">
                  <a16:creationId xmlns:a16="http://schemas.microsoft.com/office/drawing/2014/main" id="{FD4BE4DF-F14E-E73E-B0CF-2029DA11E949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689;p72">
              <a:extLst>
                <a:ext uri="{FF2B5EF4-FFF2-40B4-BE49-F238E27FC236}">
                  <a16:creationId xmlns:a16="http://schemas.microsoft.com/office/drawing/2014/main" id="{A44E718B-BCAC-981C-D022-BF34F53F3C1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690;p72">
              <a:extLst>
                <a:ext uri="{FF2B5EF4-FFF2-40B4-BE49-F238E27FC236}">
                  <a16:creationId xmlns:a16="http://schemas.microsoft.com/office/drawing/2014/main" id="{50D380C1-D219-B756-620B-273030824BC5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691;p72">
              <a:extLst>
                <a:ext uri="{FF2B5EF4-FFF2-40B4-BE49-F238E27FC236}">
                  <a16:creationId xmlns:a16="http://schemas.microsoft.com/office/drawing/2014/main" id="{2B202948-B9F6-1E40-48E2-12658EB0DD4F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692;p72">
              <a:extLst>
                <a:ext uri="{FF2B5EF4-FFF2-40B4-BE49-F238E27FC236}">
                  <a16:creationId xmlns:a16="http://schemas.microsoft.com/office/drawing/2014/main" id="{0F47B607-0DEA-5881-511F-E42559F392A7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693;p72">
              <a:extLst>
                <a:ext uri="{FF2B5EF4-FFF2-40B4-BE49-F238E27FC236}">
                  <a16:creationId xmlns:a16="http://schemas.microsoft.com/office/drawing/2014/main" id="{50F63195-423B-F72F-8FC4-52A8C7FC1307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694;p72">
              <a:extLst>
                <a:ext uri="{FF2B5EF4-FFF2-40B4-BE49-F238E27FC236}">
                  <a16:creationId xmlns:a16="http://schemas.microsoft.com/office/drawing/2014/main" id="{AB45DE28-59B9-02D3-FEC2-AE9DE9924FF4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695;p72">
              <a:extLst>
                <a:ext uri="{FF2B5EF4-FFF2-40B4-BE49-F238E27FC236}">
                  <a16:creationId xmlns:a16="http://schemas.microsoft.com/office/drawing/2014/main" id="{59F87890-BF90-108D-FC1A-EA57B4CB4726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696;p72">
              <a:extLst>
                <a:ext uri="{FF2B5EF4-FFF2-40B4-BE49-F238E27FC236}">
                  <a16:creationId xmlns:a16="http://schemas.microsoft.com/office/drawing/2014/main" id="{C645D2F8-D92B-5882-8E1F-93F689207FA6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7697;p72">
              <a:extLst>
                <a:ext uri="{FF2B5EF4-FFF2-40B4-BE49-F238E27FC236}">
                  <a16:creationId xmlns:a16="http://schemas.microsoft.com/office/drawing/2014/main" id="{9F4E63C8-CB37-6D8B-AB1F-9BE405DF7DE1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7698;p72">
              <a:extLst>
                <a:ext uri="{FF2B5EF4-FFF2-40B4-BE49-F238E27FC236}">
                  <a16:creationId xmlns:a16="http://schemas.microsoft.com/office/drawing/2014/main" id="{4357142D-F662-DC4E-B523-491A980BC519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699;p72">
              <a:extLst>
                <a:ext uri="{FF2B5EF4-FFF2-40B4-BE49-F238E27FC236}">
                  <a16:creationId xmlns:a16="http://schemas.microsoft.com/office/drawing/2014/main" id="{B4691D1D-1A70-60C5-9B35-37FF4C047F1D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700;p72">
              <a:extLst>
                <a:ext uri="{FF2B5EF4-FFF2-40B4-BE49-F238E27FC236}">
                  <a16:creationId xmlns:a16="http://schemas.microsoft.com/office/drawing/2014/main" id="{73E3E77D-6CB2-AA9C-6CA4-E23C7BFD1079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701;p72">
              <a:extLst>
                <a:ext uri="{FF2B5EF4-FFF2-40B4-BE49-F238E27FC236}">
                  <a16:creationId xmlns:a16="http://schemas.microsoft.com/office/drawing/2014/main" id="{D9D848DE-2996-0E41-F82F-A8C750D757BE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702;p72">
              <a:extLst>
                <a:ext uri="{FF2B5EF4-FFF2-40B4-BE49-F238E27FC236}">
                  <a16:creationId xmlns:a16="http://schemas.microsoft.com/office/drawing/2014/main" id="{A939E4EF-1569-938F-EA11-29410F07FAA0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703;p72">
              <a:extLst>
                <a:ext uri="{FF2B5EF4-FFF2-40B4-BE49-F238E27FC236}">
                  <a16:creationId xmlns:a16="http://schemas.microsoft.com/office/drawing/2014/main" id="{2B114B20-CBB0-D0C8-1DF5-BF116094AD58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704;p72">
              <a:extLst>
                <a:ext uri="{FF2B5EF4-FFF2-40B4-BE49-F238E27FC236}">
                  <a16:creationId xmlns:a16="http://schemas.microsoft.com/office/drawing/2014/main" id="{2D8DA3C6-30D1-C1EF-E8CA-1ED3F3582B1F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705;p72">
              <a:extLst>
                <a:ext uri="{FF2B5EF4-FFF2-40B4-BE49-F238E27FC236}">
                  <a16:creationId xmlns:a16="http://schemas.microsoft.com/office/drawing/2014/main" id="{4628853B-E0AF-A742-320B-BA444B963534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706;p72">
              <a:extLst>
                <a:ext uri="{FF2B5EF4-FFF2-40B4-BE49-F238E27FC236}">
                  <a16:creationId xmlns:a16="http://schemas.microsoft.com/office/drawing/2014/main" id="{E40C64E9-1645-1A26-D9EF-5349A66A4024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707;p72">
              <a:extLst>
                <a:ext uri="{FF2B5EF4-FFF2-40B4-BE49-F238E27FC236}">
                  <a16:creationId xmlns:a16="http://schemas.microsoft.com/office/drawing/2014/main" id="{20D7504E-9018-D173-104C-DCF513447A90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708;p72">
              <a:extLst>
                <a:ext uri="{FF2B5EF4-FFF2-40B4-BE49-F238E27FC236}">
                  <a16:creationId xmlns:a16="http://schemas.microsoft.com/office/drawing/2014/main" id="{D50FA63F-969A-18B0-889A-C504882AC398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709;p72">
              <a:extLst>
                <a:ext uri="{FF2B5EF4-FFF2-40B4-BE49-F238E27FC236}">
                  <a16:creationId xmlns:a16="http://schemas.microsoft.com/office/drawing/2014/main" id="{2AF72944-048D-7255-6E57-89D7D3D7385F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710;p72">
              <a:extLst>
                <a:ext uri="{FF2B5EF4-FFF2-40B4-BE49-F238E27FC236}">
                  <a16:creationId xmlns:a16="http://schemas.microsoft.com/office/drawing/2014/main" id="{318BD520-47C4-A4CB-D455-4856942EB1CB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711;p72">
              <a:extLst>
                <a:ext uri="{FF2B5EF4-FFF2-40B4-BE49-F238E27FC236}">
                  <a16:creationId xmlns:a16="http://schemas.microsoft.com/office/drawing/2014/main" id="{644FD486-B4C8-CCD2-AA8E-0C71E45B4413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712;p72">
              <a:extLst>
                <a:ext uri="{FF2B5EF4-FFF2-40B4-BE49-F238E27FC236}">
                  <a16:creationId xmlns:a16="http://schemas.microsoft.com/office/drawing/2014/main" id="{F44F6598-91DC-B814-D214-A239AEBA1012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713;p72">
              <a:extLst>
                <a:ext uri="{FF2B5EF4-FFF2-40B4-BE49-F238E27FC236}">
                  <a16:creationId xmlns:a16="http://schemas.microsoft.com/office/drawing/2014/main" id="{6CFF7AFA-AE96-474F-331B-65842E5F8F42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7714;p72">
              <a:extLst>
                <a:ext uri="{FF2B5EF4-FFF2-40B4-BE49-F238E27FC236}">
                  <a16:creationId xmlns:a16="http://schemas.microsoft.com/office/drawing/2014/main" id="{BFAC0942-08E1-297E-098C-9AE1A96B347A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7715;p72">
              <a:extLst>
                <a:ext uri="{FF2B5EF4-FFF2-40B4-BE49-F238E27FC236}">
                  <a16:creationId xmlns:a16="http://schemas.microsoft.com/office/drawing/2014/main" id="{38F6518D-D918-A608-A613-D6D3EAF25C10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7716;p72">
              <a:extLst>
                <a:ext uri="{FF2B5EF4-FFF2-40B4-BE49-F238E27FC236}">
                  <a16:creationId xmlns:a16="http://schemas.microsoft.com/office/drawing/2014/main" id="{D14F0329-A994-0D56-7C80-8F90CC1ED5CC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7717;p72">
              <a:extLst>
                <a:ext uri="{FF2B5EF4-FFF2-40B4-BE49-F238E27FC236}">
                  <a16:creationId xmlns:a16="http://schemas.microsoft.com/office/drawing/2014/main" id="{1248B524-9E91-2E39-8752-681AD60872DE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7718;p72">
              <a:extLst>
                <a:ext uri="{FF2B5EF4-FFF2-40B4-BE49-F238E27FC236}">
                  <a16:creationId xmlns:a16="http://schemas.microsoft.com/office/drawing/2014/main" id="{5EFBB039-A480-8BBE-5897-9D394071162E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7719;p72">
              <a:extLst>
                <a:ext uri="{FF2B5EF4-FFF2-40B4-BE49-F238E27FC236}">
                  <a16:creationId xmlns:a16="http://schemas.microsoft.com/office/drawing/2014/main" id="{9A698C8C-8946-166E-A90C-530916A93DB4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7720;p72">
              <a:extLst>
                <a:ext uri="{FF2B5EF4-FFF2-40B4-BE49-F238E27FC236}">
                  <a16:creationId xmlns:a16="http://schemas.microsoft.com/office/drawing/2014/main" id="{9114F020-F8FC-1065-7298-F5014B4301AD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7721;p72">
              <a:extLst>
                <a:ext uri="{FF2B5EF4-FFF2-40B4-BE49-F238E27FC236}">
                  <a16:creationId xmlns:a16="http://schemas.microsoft.com/office/drawing/2014/main" id="{272AE147-8CFF-7376-A105-F4309F57F22D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7722;p72">
              <a:extLst>
                <a:ext uri="{FF2B5EF4-FFF2-40B4-BE49-F238E27FC236}">
                  <a16:creationId xmlns:a16="http://schemas.microsoft.com/office/drawing/2014/main" id="{DA593D80-7CA2-9412-CFE6-D70F0C08983A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7723;p72">
              <a:extLst>
                <a:ext uri="{FF2B5EF4-FFF2-40B4-BE49-F238E27FC236}">
                  <a16:creationId xmlns:a16="http://schemas.microsoft.com/office/drawing/2014/main" id="{8CC9B056-6193-2AF0-953C-2165E89970D8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7724;p72">
              <a:extLst>
                <a:ext uri="{FF2B5EF4-FFF2-40B4-BE49-F238E27FC236}">
                  <a16:creationId xmlns:a16="http://schemas.microsoft.com/office/drawing/2014/main" id="{42D911DB-38E0-371D-1AFF-FEBD6446BA4A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7725;p72">
              <a:extLst>
                <a:ext uri="{FF2B5EF4-FFF2-40B4-BE49-F238E27FC236}">
                  <a16:creationId xmlns:a16="http://schemas.microsoft.com/office/drawing/2014/main" id="{C7BBF4F7-A526-723B-D7D3-D40556A5E216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7726;p72">
              <a:extLst>
                <a:ext uri="{FF2B5EF4-FFF2-40B4-BE49-F238E27FC236}">
                  <a16:creationId xmlns:a16="http://schemas.microsoft.com/office/drawing/2014/main" id="{1B474F54-BC5E-213B-0E2F-E1FCEDD55DA6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7727;p72">
              <a:extLst>
                <a:ext uri="{FF2B5EF4-FFF2-40B4-BE49-F238E27FC236}">
                  <a16:creationId xmlns:a16="http://schemas.microsoft.com/office/drawing/2014/main" id="{D96E088C-69CD-12FB-5F95-829A7B222129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7728;p72">
              <a:extLst>
                <a:ext uri="{FF2B5EF4-FFF2-40B4-BE49-F238E27FC236}">
                  <a16:creationId xmlns:a16="http://schemas.microsoft.com/office/drawing/2014/main" id="{8B503BA8-7A22-5599-A43A-DA875296F736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7729;p72">
              <a:extLst>
                <a:ext uri="{FF2B5EF4-FFF2-40B4-BE49-F238E27FC236}">
                  <a16:creationId xmlns:a16="http://schemas.microsoft.com/office/drawing/2014/main" id="{658DF148-B0EC-6045-5A68-85C341868E44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7730;p72">
              <a:extLst>
                <a:ext uri="{FF2B5EF4-FFF2-40B4-BE49-F238E27FC236}">
                  <a16:creationId xmlns:a16="http://schemas.microsoft.com/office/drawing/2014/main" id="{75DCD313-0B89-0EFE-F187-BD293C119E07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7731;p72">
              <a:extLst>
                <a:ext uri="{FF2B5EF4-FFF2-40B4-BE49-F238E27FC236}">
                  <a16:creationId xmlns:a16="http://schemas.microsoft.com/office/drawing/2014/main" id="{3ACD2269-FBE7-1289-CA22-2F4C45B4F05E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7732;p72">
              <a:extLst>
                <a:ext uri="{FF2B5EF4-FFF2-40B4-BE49-F238E27FC236}">
                  <a16:creationId xmlns:a16="http://schemas.microsoft.com/office/drawing/2014/main" id="{8A3652C2-30F4-DC4F-6598-C141DD565065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7733;p72">
              <a:extLst>
                <a:ext uri="{FF2B5EF4-FFF2-40B4-BE49-F238E27FC236}">
                  <a16:creationId xmlns:a16="http://schemas.microsoft.com/office/drawing/2014/main" id="{6C493B40-65DF-1760-D8CF-FF0042931316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" name="Google Shape;7578;p72">
            <a:extLst>
              <a:ext uri="{FF2B5EF4-FFF2-40B4-BE49-F238E27FC236}">
                <a16:creationId xmlns:a16="http://schemas.microsoft.com/office/drawing/2014/main" id="{2134BEC8-B631-8889-911D-EEA0AD08586D}"/>
              </a:ext>
            </a:extLst>
          </p:cNvPr>
          <p:cNvGrpSpPr/>
          <p:nvPr/>
        </p:nvGrpSpPr>
        <p:grpSpPr>
          <a:xfrm rot="-571609">
            <a:off x="1721335" y="707437"/>
            <a:ext cx="720025" cy="588260"/>
            <a:chOff x="1146775" y="238125"/>
            <a:chExt cx="1232375" cy="1006850"/>
          </a:xfrm>
        </p:grpSpPr>
        <p:sp>
          <p:nvSpPr>
            <p:cNvPr id="60" name="Google Shape;7579;p72">
              <a:extLst>
                <a:ext uri="{FF2B5EF4-FFF2-40B4-BE49-F238E27FC236}">
                  <a16:creationId xmlns:a16="http://schemas.microsoft.com/office/drawing/2014/main" id="{36CA7761-0504-C03C-B416-F6A49DB18125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7580;p72">
              <a:extLst>
                <a:ext uri="{FF2B5EF4-FFF2-40B4-BE49-F238E27FC236}">
                  <a16:creationId xmlns:a16="http://schemas.microsoft.com/office/drawing/2014/main" id="{3BC09FE1-7D34-A9FA-E189-6AFFE6EC7735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7581;p72">
              <a:extLst>
                <a:ext uri="{FF2B5EF4-FFF2-40B4-BE49-F238E27FC236}">
                  <a16:creationId xmlns:a16="http://schemas.microsoft.com/office/drawing/2014/main" id="{7E3BA82E-808B-5F3A-ABDD-10F7B63FE837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582;p72">
              <a:extLst>
                <a:ext uri="{FF2B5EF4-FFF2-40B4-BE49-F238E27FC236}">
                  <a16:creationId xmlns:a16="http://schemas.microsoft.com/office/drawing/2014/main" id="{6DB3D5E9-D693-B45E-D296-6F2D8E5D52C1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7583;p72">
              <a:extLst>
                <a:ext uri="{FF2B5EF4-FFF2-40B4-BE49-F238E27FC236}">
                  <a16:creationId xmlns:a16="http://schemas.microsoft.com/office/drawing/2014/main" id="{AF8E098C-0B14-23AD-B4B7-0A436E8E8236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7584;p72">
              <a:extLst>
                <a:ext uri="{FF2B5EF4-FFF2-40B4-BE49-F238E27FC236}">
                  <a16:creationId xmlns:a16="http://schemas.microsoft.com/office/drawing/2014/main" id="{F9727522-9A22-AD0A-8A66-9A3DB1940821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7585;p72">
              <a:extLst>
                <a:ext uri="{FF2B5EF4-FFF2-40B4-BE49-F238E27FC236}">
                  <a16:creationId xmlns:a16="http://schemas.microsoft.com/office/drawing/2014/main" id="{BBFE8A32-0BDA-3114-486A-00B12B629D08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7586;p72">
              <a:extLst>
                <a:ext uri="{FF2B5EF4-FFF2-40B4-BE49-F238E27FC236}">
                  <a16:creationId xmlns:a16="http://schemas.microsoft.com/office/drawing/2014/main" id="{CA85A171-E049-1668-49E6-AB60A5924894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7587;p72">
              <a:extLst>
                <a:ext uri="{FF2B5EF4-FFF2-40B4-BE49-F238E27FC236}">
                  <a16:creationId xmlns:a16="http://schemas.microsoft.com/office/drawing/2014/main" id="{282D105E-B18B-64BE-AD42-50C96A3A9702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7588;p72">
              <a:extLst>
                <a:ext uri="{FF2B5EF4-FFF2-40B4-BE49-F238E27FC236}">
                  <a16:creationId xmlns:a16="http://schemas.microsoft.com/office/drawing/2014/main" id="{82B1884A-71F7-5B60-2395-38FBE2006BA2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7589;p72">
              <a:extLst>
                <a:ext uri="{FF2B5EF4-FFF2-40B4-BE49-F238E27FC236}">
                  <a16:creationId xmlns:a16="http://schemas.microsoft.com/office/drawing/2014/main" id="{4C649901-F211-CDD9-FB3A-04F7F5AAE256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7590;p72">
              <a:extLst>
                <a:ext uri="{FF2B5EF4-FFF2-40B4-BE49-F238E27FC236}">
                  <a16:creationId xmlns:a16="http://schemas.microsoft.com/office/drawing/2014/main" id="{FDA3FB93-C401-2A78-89AF-3E37F69AFCD0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7591;p72">
              <a:extLst>
                <a:ext uri="{FF2B5EF4-FFF2-40B4-BE49-F238E27FC236}">
                  <a16:creationId xmlns:a16="http://schemas.microsoft.com/office/drawing/2014/main" id="{0763FED3-BBF0-6B4F-F095-035331B645FC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7592;p72">
              <a:extLst>
                <a:ext uri="{FF2B5EF4-FFF2-40B4-BE49-F238E27FC236}">
                  <a16:creationId xmlns:a16="http://schemas.microsoft.com/office/drawing/2014/main" id="{0D559C72-E6F0-7D26-CB20-C223BFFC3DC5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7593;p72">
              <a:extLst>
                <a:ext uri="{FF2B5EF4-FFF2-40B4-BE49-F238E27FC236}">
                  <a16:creationId xmlns:a16="http://schemas.microsoft.com/office/drawing/2014/main" id="{A5A8B8BD-4B09-8019-2C56-FAA58A11B24A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7594;p72">
              <a:extLst>
                <a:ext uri="{FF2B5EF4-FFF2-40B4-BE49-F238E27FC236}">
                  <a16:creationId xmlns:a16="http://schemas.microsoft.com/office/drawing/2014/main" id="{A74BDF3C-F31D-3EAC-D02D-9EA7F3B363D9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7595;p72">
              <a:extLst>
                <a:ext uri="{FF2B5EF4-FFF2-40B4-BE49-F238E27FC236}">
                  <a16:creationId xmlns:a16="http://schemas.microsoft.com/office/drawing/2014/main" id="{5F15673F-7FA0-B677-733A-D02E4DFD898A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7596;p72">
              <a:extLst>
                <a:ext uri="{FF2B5EF4-FFF2-40B4-BE49-F238E27FC236}">
                  <a16:creationId xmlns:a16="http://schemas.microsoft.com/office/drawing/2014/main" id="{18D674CC-1FFF-9466-C89D-1544857A62F7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7597;p72">
              <a:extLst>
                <a:ext uri="{FF2B5EF4-FFF2-40B4-BE49-F238E27FC236}">
                  <a16:creationId xmlns:a16="http://schemas.microsoft.com/office/drawing/2014/main" id="{3F0D9630-7E12-2D3C-ADD5-3458A35F19D8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7598;p72">
              <a:extLst>
                <a:ext uri="{FF2B5EF4-FFF2-40B4-BE49-F238E27FC236}">
                  <a16:creationId xmlns:a16="http://schemas.microsoft.com/office/drawing/2014/main" id="{33BC23EB-5DA6-5829-F0EB-A12A960A9CB6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7599;p72">
              <a:extLst>
                <a:ext uri="{FF2B5EF4-FFF2-40B4-BE49-F238E27FC236}">
                  <a16:creationId xmlns:a16="http://schemas.microsoft.com/office/drawing/2014/main" id="{C2FC457E-BEA6-B907-891F-9C4E1E3A4288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7600;p72">
              <a:extLst>
                <a:ext uri="{FF2B5EF4-FFF2-40B4-BE49-F238E27FC236}">
                  <a16:creationId xmlns:a16="http://schemas.microsoft.com/office/drawing/2014/main" id="{C712E4F1-D6C0-CCC7-D7BB-B341065ED5B2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7601;p72">
              <a:extLst>
                <a:ext uri="{FF2B5EF4-FFF2-40B4-BE49-F238E27FC236}">
                  <a16:creationId xmlns:a16="http://schemas.microsoft.com/office/drawing/2014/main" id="{3031DA7B-C411-9385-4021-A395B195DF72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7602;p72">
              <a:extLst>
                <a:ext uri="{FF2B5EF4-FFF2-40B4-BE49-F238E27FC236}">
                  <a16:creationId xmlns:a16="http://schemas.microsoft.com/office/drawing/2014/main" id="{E5C0F59B-95C3-058C-6429-F9FFC93FEB3E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7603;p72">
              <a:extLst>
                <a:ext uri="{FF2B5EF4-FFF2-40B4-BE49-F238E27FC236}">
                  <a16:creationId xmlns:a16="http://schemas.microsoft.com/office/drawing/2014/main" id="{4E420112-94B0-1C11-2B8C-48AB9DAF4369}"/>
                </a:ext>
              </a:extLst>
            </p:cNvPr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7604;p72">
              <a:extLst>
                <a:ext uri="{FF2B5EF4-FFF2-40B4-BE49-F238E27FC236}">
                  <a16:creationId xmlns:a16="http://schemas.microsoft.com/office/drawing/2014/main" id="{AAB36769-1017-EF08-4481-8E4212FFCE45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7605;p72">
              <a:extLst>
                <a:ext uri="{FF2B5EF4-FFF2-40B4-BE49-F238E27FC236}">
                  <a16:creationId xmlns:a16="http://schemas.microsoft.com/office/drawing/2014/main" id="{AD19EB93-B9AE-0D08-A359-97E3EC0EB2E1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7606;p72">
              <a:extLst>
                <a:ext uri="{FF2B5EF4-FFF2-40B4-BE49-F238E27FC236}">
                  <a16:creationId xmlns:a16="http://schemas.microsoft.com/office/drawing/2014/main" id="{B2A64E9D-3080-E50B-930F-3C0532354837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7607;p72">
              <a:extLst>
                <a:ext uri="{FF2B5EF4-FFF2-40B4-BE49-F238E27FC236}">
                  <a16:creationId xmlns:a16="http://schemas.microsoft.com/office/drawing/2014/main" id="{D39E84C8-603A-F9FC-AAAD-5BFC9A7C814D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7608;p72">
              <a:extLst>
                <a:ext uri="{FF2B5EF4-FFF2-40B4-BE49-F238E27FC236}">
                  <a16:creationId xmlns:a16="http://schemas.microsoft.com/office/drawing/2014/main" id="{A97521A7-0A72-5253-3114-FB59D7EC104D}"/>
                </a:ext>
              </a:extLst>
            </p:cNvPr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7609;p72">
              <a:extLst>
                <a:ext uri="{FF2B5EF4-FFF2-40B4-BE49-F238E27FC236}">
                  <a16:creationId xmlns:a16="http://schemas.microsoft.com/office/drawing/2014/main" id="{760D7C94-85FF-8665-9D7B-E81FC6233B0E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7610;p72">
              <a:extLst>
                <a:ext uri="{FF2B5EF4-FFF2-40B4-BE49-F238E27FC236}">
                  <a16:creationId xmlns:a16="http://schemas.microsoft.com/office/drawing/2014/main" id="{296A2ACC-1F3A-564A-262C-67953C16733B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7611;p72">
              <a:extLst>
                <a:ext uri="{FF2B5EF4-FFF2-40B4-BE49-F238E27FC236}">
                  <a16:creationId xmlns:a16="http://schemas.microsoft.com/office/drawing/2014/main" id="{F7F2AAE8-277B-6095-8798-776A0950D25B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7612;p72">
              <a:extLst>
                <a:ext uri="{FF2B5EF4-FFF2-40B4-BE49-F238E27FC236}">
                  <a16:creationId xmlns:a16="http://schemas.microsoft.com/office/drawing/2014/main" id="{3FCAA399-EDEF-51B3-F2DC-A898BEFA3C49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7613;p72">
              <a:extLst>
                <a:ext uri="{FF2B5EF4-FFF2-40B4-BE49-F238E27FC236}">
                  <a16:creationId xmlns:a16="http://schemas.microsoft.com/office/drawing/2014/main" id="{EACEC7C3-066B-9EC4-6DC0-05A210C7114E}"/>
                </a:ext>
              </a:extLst>
            </p:cNvPr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7614;p72">
              <a:extLst>
                <a:ext uri="{FF2B5EF4-FFF2-40B4-BE49-F238E27FC236}">
                  <a16:creationId xmlns:a16="http://schemas.microsoft.com/office/drawing/2014/main" id="{8656DD1D-2207-88F4-60AD-37EA7C2EEAF7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7615;p72">
              <a:extLst>
                <a:ext uri="{FF2B5EF4-FFF2-40B4-BE49-F238E27FC236}">
                  <a16:creationId xmlns:a16="http://schemas.microsoft.com/office/drawing/2014/main" id="{03A564CD-DBA1-4571-A2D6-FBCDAB5B6B97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7616;p72">
              <a:extLst>
                <a:ext uri="{FF2B5EF4-FFF2-40B4-BE49-F238E27FC236}">
                  <a16:creationId xmlns:a16="http://schemas.microsoft.com/office/drawing/2014/main" id="{499F1754-247F-8064-A3FE-153C3108712F}"/>
                </a:ext>
              </a:extLst>
            </p:cNvPr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7617;p72">
              <a:extLst>
                <a:ext uri="{FF2B5EF4-FFF2-40B4-BE49-F238E27FC236}">
                  <a16:creationId xmlns:a16="http://schemas.microsoft.com/office/drawing/2014/main" id="{97CF2BEC-FDFD-6EC0-CB34-8BCEF900EA45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7618;p72">
              <a:extLst>
                <a:ext uri="{FF2B5EF4-FFF2-40B4-BE49-F238E27FC236}">
                  <a16:creationId xmlns:a16="http://schemas.microsoft.com/office/drawing/2014/main" id="{8F9FFE20-F86E-C318-919D-49E4FBBB8382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7619;p72">
              <a:extLst>
                <a:ext uri="{FF2B5EF4-FFF2-40B4-BE49-F238E27FC236}">
                  <a16:creationId xmlns:a16="http://schemas.microsoft.com/office/drawing/2014/main" id="{EE3AE011-7E0E-B9E4-FF35-23C2A7FA75FD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7620;p72">
              <a:extLst>
                <a:ext uri="{FF2B5EF4-FFF2-40B4-BE49-F238E27FC236}">
                  <a16:creationId xmlns:a16="http://schemas.microsoft.com/office/drawing/2014/main" id="{B9CF0409-F3A8-2C97-D6C2-2A377CEA6DDA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7621;p72">
              <a:extLst>
                <a:ext uri="{FF2B5EF4-FFF2-40B4-BE49-F238E27FC236}">
                  <a16:creationId xmlns:a16="http://schemas.microsoft.com/office/drawing/2014/main" id="{206FFBD5-C8DB-C65C-05E4-C960D2190812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7622;p72">
              <a:extLst>
                <a:ext uri="{FF2B5EF4-FFF2-40B4-BE49-F238E27FC236}">
                  <a16:creationId xmlns:a16="http://schemas.microsoft.com/office/drawing/2014/main" id="{3FE34351-F3D9-8FAC-F07A-8CAA1855357D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7623;p72">
              <a:extLst>
                <a:ext uri="{FF2B5EF4-FFF2-40B4-BE49-F238E27FC236}">
                  <a16:creationId xmlns:a16="http://schemas.microsoft.com/office/drawing/2014/main" id="{4480D95D-6F1E-8D81-9945-865996D2E96C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7624;p72">
              <a:extLst>
                <a:ext uri="{FF2B5EF4-FFF2-40B4-BE49-F238E27FC236}">
                  <a16:creationId xmlns:a16="http://schemas.microsoft.com/office/drawing/2014/main" id="{85C02C76-59EB-F061-39DC-4EEB07CEC5E8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7625;p72">
              <a:extLst>
                <a:ext uri="{FF2B5EF4-FFF2-40B4-BE49-F238E27FC236}">
                  <a16:creationId xmlns:a16="http://schemas.microsoft.com/office/drawing/2014/main" id="{194E8E2E-D9AC-EC3D-459F-D3E1C0ED7C27}"/>
                </a:ext>
              </a:extLst>
            </p:cNvPr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7626;p72">
              <a:extLst>
                <a:ext uri="{FF2B5EF4-FFF2-40B4-BE49-F238E27FC236}">
                  <a16:creationId xmlns:a16="http://schemas.microsoft.com/office/drawing/2014/main" id="{76C5A407-DA79-DAC4-7EA9-674CB8CAB979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7627;p72">
              <a:extLst>
                <a:ext uri="{FF2B5EF4-FFF2-40B4-BE49-F238E27FC236}">
                  <a16:creationId xmlns:a16="http://schemas.microsoft.com/office/drawing/2014/main" id="{4F34446D-E937-8D35-96BB-23BF806A1B3C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7628;p72">
              <a:extLst>
                <a:ext uri="{FF2B5EF4-FFF2-40B4-BE49-F238E27FC236}">
                  <a16:creationId xmlns:a16="http://schemas.microsoft.com/office/drawing/2014/main" id="{952D0C3C-C0C5-0F8F-16AD-678B3BA91F37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7629;p72">
              <a:extLst>
                <a:ext uri="{FF2B5EF4-FFF2-40B4-BE49-F238E27FC236}">
                  <a16:creationId xmlns:a16="http://schemas.microsoft.com/office/drawing/2014/main" id="{D8BD4827-B4C5-D84D-DE58-1E6AD2B5D585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7630;p72">
              <a:extLst>
                <a:ext uri="{FF2B5EF4-FFF2-40B4-BE49-F238E27FC236}">
                  <a16:creationId xmlns:a16="http://schemas.microsoft.com/office/drawing/2014/main" id="{3BC991EE-C94B-293B-B563-3B8FBA0E5213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7631;p72">
              <a:extLst>
                <a:ext uri="{FF2B5EF4-FFF2-40B4-BE49-F238E27FC236}">
                  <a16:creationId xmlns:a16="http://schemas.microsoft.com/office/drawing/2014/main" id="{0CF571B5-6F29-36C8-8BDB-17175C4535A1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7632;p72">
              <a:extLst>
                <a:ext uri="{FF2B5EF4-FFF2-40B4-BE49-F238E27FC236}">
                  <a16:creationId xmlns:a16="http://schemas.microsoft.com/office/drawing/2014/main" id="{F4E3EBFC-E021-9031-EC3E-B90A0DD328CB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7633;p72">
              <a:extLst>
                <a:ext uri="{FF2B5EF4-FFF2-40B4-BE49-F238E27FC236}">
                  <a16:creationId xmlns:a16="http://schemas.microsoft.com/office/drawing/2014/main" id="{65CBA0D2-7F29-9455-8D9E-B9D5A6040F55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7634;p72">
              <a:extLst>
                <a:ext uri="{FF2B5EF4-FFF2-40B4-BE49-F238E27FC236}">
                  <a16:creationId xmlns:a16="http://schemas.microsoft.com/office/drawing/2014/main" id="{5470668B-672A-A9E8-88A3-2F1987A73D24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7635;p72">
              <a:extLst>
                <a:ext uri="{FF2B5EF4-FFF2-40B4-BE49-F238E27FC236}">
                  <a16:creationId xmlns:a16="http://schemas.microsoft.com/office/drawing/2014/main" id="{06528911-F602-AAC3-1ADD-3EFDBC38E957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7636;p72">
              <a:extLst>
                <a:ext uri="{FF2B5EF4-FFF2-40B4-BE49-F238E27FC236}">
                  <a16:creationId xmlns:a16="http://schemas.microsoft.com/office/drawing/2014/main" id="{4EC19266-9A5D-2A33-1A10-528BDB81CB49}"/>
                </a:ext>
              </a:extLst>
            </p:cNvPr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7637;p72">
              <a:extLst>
                <a:ext uri="{FF2B5EF4-FFF2-40B4-BE49-F238E27FC236}">
                  <a16:creationId xmlns:a16="http://schemas.microsoft.com/office/drawing/2014/main" id="{1AFE2C62-79D3-A4B2-02E5-9C37C5F033F0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7638;p72">
              <a:extLst>
                <a:ext uri="{FF2B5EF4-FFF2-40B4-BE49-F238E27FC236}">
                  <a16:creationId xmlns:a16="http://schemas.microsoft.com/office/drawing/2014/main" id="{5F6E99B3-6C70-7D47-76E8-98C2AFFC6121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7639;p72">
              <a:extLst>
                <a:ext uri="{FF2B5EF4-FFF2-40B4-BE49-F238E27FC236}">
                  <a16:creationId xmlns:a16="http://schemas.microsoft.com/office/drawing/2014/main" id="{90BF7A0E-A6F1-53F8-C14F-79FC13E395DC}"/>
                </a:ext>
              </a:extLst>
            </p:cNvPr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7640;p72">
              <a:extLst>
                <a:ext uri="{FF2B5EF4-FFF2-40B4-BE49-F238E27FC236}">
                  <a16:creationId xmlns:a16="http://schemas.microsoft.com/office/drawing/2014/main" id="{2549BB6A-F9B5-7BA0-4FDF-0FD08C854E34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7641;p72">
              <a:extLst>
                <a:ext uri="{FF2B5EF4-FFF2-40B4-BE49-F238E27FC236}">
                  <a16:creationId xmlns:a16="http://schemas.microsoft.com/office/drawing/2014/main" id="{D9F78269-A2C6-BAFD-0152-011FABE4218F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7642;p72">
              <a:extLst>
                <a:ext uri="{FF2B5EF4-FFF2-40B4-BE49-F238E27FC236}">
                  <a16:creationId xmlns:a16="http://schemas.microsoft.com/office/drawing/2014/main" id="{C9C00174-6189-715E-C5E2-02BAEA097300}"/>
                </a:ext>
              </a:extLst>
            </p:cNvPr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7643;p72">
              <a:extLst>
                <a:ext uri="{FF2B5EF4-FFF2-40B4-BE49-F238E27FC236}">
                  <a16:creationId xmlns:a16="http://schemas.microsoft.com/office/drawing/2014/main" id="{940EE744-4B6F-62DD-FA1D-E2A8F5385B7F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7644;p72">
              <a:extLst>
                <a:ext uri="{FF2B5EF4-FFF2-40B4-BE49-F238E27FC236}">
                  <a16:creationId xmlns:a16="http://schemas.microsoft.com/office/drawing/2014/main" id="{FD2399D4-B654-1E7D-6B7E-259FD1FDC4F5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7645;p72">
              <a:extLst>
                <a:ext uri="{FF2B5EF4-FFF2-40B4-BE49-F238E27FC236}">
                  <a16:creationId xmlns:a16="http://schemas.microsoft.com/office/drawing/2014/main" id="{18E993C9-7730-2301-FA05-BD21D42A6199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7646;p72">
              <a:extLst>
                <a:ext uri="{FF2B5EF4-FFF2-40B4-BE49-F238E27FC236}">
                  <a16:creationId xmlns:a16="http://schemas.microsoft.com/office/drawing/2014/main" id="{062161CE-3B1A-938A-DF40-DA13C24AECA1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7647;p72">
              <a:extLst>
                <a:ext uri="{FF2B5EF4-FFF2-40B4-BE49-F238E27FC236}">
                  <a16:creationId xmlns:a16="http://schemas.microsoft.com/office/drawing/2014/main" id="{7691FAAC-9AA9-7CF0-C924-D8DEBE09AC41}"/>
                </a:ext>
              </a:extLst>
            </p:cNvPr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7648;p72">
              <a:extLst>
                <a:ext uri="{FF2B5EF4-FFF2-40B4-BE49-F238E27FC236}">
                  <a16:creationId xmlns:a16="http://schemas.microsoft.com/office/drawing/2014/main" id="{71F05887-565F-8F3F-B8D0-CECE2B9094CB}"/>
                </a:ext>
              </a:extLst>
            </p:cNvPr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7649;p72">
              <a:extLst>
                <a:ext uri="{FF2B5EF4-FFF2-40B4-BE49-F238E27FC236}">
                  <a16:creationId xmlns:a16="http://schemas.microsoft.com/office/drawing/2014/main" id="{F89A6162-1368-16B1-CED5-3B1CC79DF503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7650;p72">
              <a:extLst>
                <a:ext uri="{FF2B5EF4-FFF2-40B4-BE49-F238E27FC236}">
                  <a16:creationId xmlns:a16="http://schemas.microsoft.com/office/drawing/2014/main" id="{E85C20A3-8851-3BCA-3E47-3112FE2F641B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7651;p72">
              <a:extLst>
                <a:ext uri="{FF2B5EF4-FFF2-40B4-BE49-F238E27FC236}">
                  <a16:creationId xmlns:a16="http://schemas.microsoft.com/office/drawing/2014/main" id="{9D76B6CC-EB90-9242-4F64-79E865DEAD40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7652;p72">
              <a:extLst>
                <a:ext uri="{FF2B5EF4-FFF2-40B4-BE49-F238E27FC236}">
                  <a16:creationId xmlns:a16="http://schemas.microsoft.com/office/drawing/2014/main" id="{8FAFCE56-1EDF-CEBA-B79B-5F8D3BF56525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7653;p72">
              <a:extLst>
                <a:ext uri="{FF2B5EF4-FFF2-40B4-BE49-F238E27FC236}">
                  <a16:creationId xmlns:a16="http://schemas.microsoft.com/office/drawing/2014/main" id="{43F4F98E-2D8E-0B70-965E-E8208F9FB24B}"/>
                </a:ext>
              </a:extLst>
            </p:cNvPr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7654;p72">
              <a:extLst>
                <a:ext uri="{FF2B5EF4-FFF2-40B4-BE49-F238E27FC236}">
                  <a16:creationId xmlns:a16="http://schemas.microsoft.com/office/drawing/2014/main" id="{3F75C6F9-4016-B5F9-8BBC-A13D325B61E4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7655;p72">
              <a:extLst>
                <a:ext uri="{FF2B5EF4-FFF2-40B4-BE49-F238E27FC236}">
                  <a16:creationId xmlns:a16="http://schemas.microsoft.com/office/drawing/2014/main" id="{C45F1C57-A5DE-E522-AF34-CBD70CEFC014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7656;p72">
              <a:extLst>
                <a:ext uri="{FF2B5EF4-FFF2-40B4-BE49-F238E27FC236}">
                  <a16:creationId xmlns:a16="http://schemas.microsoft.com/office/drawing/2014/main" id="{01BED112-A17B-C09C-7FCF-94B4B0120500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7657;p72">
              <a:extLst>
                <a:ext uri="{FF2B5EF4-FFF2-40B4-BE49-F238E27FC236}">
                  <a16:creationId xmlns:a16="http://schemas.microsoft.com/office/drawing/2014/main" id="{7F7ABCA3-F6C7-3209-3DDA-3DD96451A328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7658;p72">
              <a:extLst>
                <a:ext uri="{FF2B5EF4-FFF2-40B4-BE49-F238E27FC236}">
                  <a16:creationId xmlns:a16="http://schemas.microsoft.com/office/drawing/2014/main" id="{F227D7A5-DE3F-F564-7EED-C77A53AE604A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7659;p72">
              <a:extLst>
                <a:ext uri="{FF2B5EF4-FFF2-40B4-BE49-F238E27FC236}">
                  <a16:creationId xmlns:a16="http://schemas.microsoft.com/office/drawing/2014/main" id="{711E2050-197C-CF6D-0A94-CABA8098EB41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7660;p72">
              <a:extLst>
                <a:ext uri="{FF2B5EF4-FFF2-40B4-BE49-F238E27FC236}">
                  <a16:creationId xmlns:a16="http://schemas.microsoft.com/office/drawing/2014/main" id="{90683FE1-A333-7A39-A246-93BEF157B8CB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7661;p72">
              <a:extLst>
                <a:ext uri="{FF2B5EF4-FFF2-40B4-BE49-F238E27FC236}">
                  <a16:creationId xmlns:a16="http://schemas.microsoft.com/office/drawing/2014/main" id="{A43EA6FE-BA68-A558-1160-A3EB5C5849D0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7662;p72">
              <a:extLst>
                <a:ext uri="{FF2B5EF4-FFF2-40B4-BE49-F238E27FC236}">
                  <a16:creationId xmlns:a16="http://schemas.microsoft.com/office/drawing/2014/main" id="{023DAC06-D651-2FAF-64CE-0E4D4616FB43}"/>
                </a:ext>
              </a:extLst>
            </p:cNvPr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7663;p72">
              <a:extLst>
                <a:ext uri="{FF2B5EF4-FFF2-40B4-BE49-F238E27FC236}">
                  <a16:creationId xmlns:a16="http://schemas.microsoft.com/office/drawing/2014/main" id="{67FD51F6-7036-511B-5969-A53E87E5D615}"/>
                </a:ext>
              </a:extLst>
            </p:cNvPr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7664;p72">
              <a:extLst>
                <a:ext uri="{FF2B5EF4-FFF2-40B4-BE49-F238E27FC236}">
                  <a16:creationId xmlns:a16="http://schemas.microsoft.com/office/drawing/2014/main" id="{6D99E382-BF16-74B3-3117-419FA9F8F4A1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7665;p72">
              <a:extLst>
                <a:ext uri="{FF2B5EF4-FFF2-40B4-BE49-F238E27FC236}">
                  <a16:creationId xmlns:a16="http://schemas.microsoft.com/office/drawing/2014/main" id="{93243E23-0298-E89A-B3C4-86D0BF682F95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7666;p72">
              <a:extLst>
                <a:ext uri="{FF2B5EF4-FFF2-40B4-BE49-F238E27FC236}">
                  <a16:creationId xmlns:a16="http://schemas.microsoft.com/office/drawing/2014/main" id="{B4287534-81DE-C8F7-8C63-42151B8038A2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7667;p72">
              <a:extLst>
                <a:ext uri="{FF2B5EF4-FFF2-40B4-BE49-F238E27FC236}">
                  <a16:creationId xmlns:a16="http://schemas.microsoft.com/office/drawing/2014/main" id="{51E90B91-EF98-5172-9CED-28E9178841EF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7668;p72">
              <a:extLst>
                <a:ext uri="{FF2B5EF4-FFF2-40B4-BE49-F238E27FC236}">
                  <a16:creationId xmlns:a16="http://schemas.microsoft.com/office/drawing/2014/main" id="{A7B80D35-3458-E1DA-6393-933FA34C6CE3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7669;p72">
              <a:extLst>
                <a:ext uri="{FF2B5EF4-FFF2-40B4-BE49-F238E27FC236}">
                  <a16:creationId xmlns:a16="http://schemas.microsoft.com/office/drawing/2014/main" id="{1891E228-D383-A273-F576-F4D8EABA848F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7670;p72">
              <a:extLst>
                <a:ext uri="{FF2B5EF4-FFF2-40B4-BE49-F238E27FC236}">
                  <a16:creationId xmlns:a16="http://schemas.microsoft.com/office/drawing/2014/main" id="{2405085B-C49E-409C-3A48-530C8CFE50BB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7671;p72">
              <a:extLst>
                <a:ext uri="{FF2B5EF4-FFF2-40B4-BE49-F238E27FC236}">
                  <a16:creationId xmlns:a16="http://schemas.microsoft.com/office/drawing/2014/main" id="{B7F57DC7-14F0-9861-B1B8-3BA78DFDE139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7672;p72">
              <a:extLst>
                <a:ext uri="{FF2B5EF4-FFF2-40B4-BE49-F238E27FC236}">
                  <a16:creationId xmlns:a16="http://schemas.microsoft.com/office/drawing/2014/main" id="{0605B22D-401C-024F-2B64-D356FE9A9EA6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7673;p72">
              <a:extLst>
                <a:ext uri="{FF2B5EF4-FFF2-40B4-BE49-F238E27FC236}">
                  <a16:creationId xmlns:a16="http://schemas.microsoft.com/office/drawing/2014/main" id="{1085C35B-BB16-5524-877C-7A41D9A054D9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7674;p72">
              <a:extLst>
                <a:ext uri="{FF2B5EF4-FFF2-40B4-BE49-F238E27FC236}">
                  <a16:creationId xmlns:a16="http://schemas.microsoft.com/office/drawing/2014/main" id="{B42FFA1C-9688-0697-F283-C140655C1ACC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7675;p72">
              <a:extLst>
                <a:ext uri="{FF2B5EF4-FFF2-40B4-BE49-F238E27FC236}">
                  <a16:creationId xmlns:a16="http://schemas.microsoft.com/office/drawing/2014/main" id="{9CDA52E2-906B-E96D-1FED-4190E20A3C59}"/>
                </a:ext>
              </a:extLst>
            </p:cNvPr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7676;p72">
              <a:extLst>
                <a:ext uri="{FF2B5EF4-FFF2-40B4-BE49-F238E27FC236}">
                  <a16:creationId xmlns:a16="http://schemas.microsoft.com/office/drawing/2014/main" id="{60EE17D3-DA4D-B641-7B83-6B440425E34E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7677;p72">
              <a:extLst>
                <a:ext uri="{FF2B5EF4-FFF2-40B4-BE49-F238E27FC236}">
                  <a16:creationId xmlns:a16="http://schemas.microsoft.com/office/drawing/2014/main" id="{34405BAC-E5E6-1D00-EA82-020F85300F2E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7678;p72">
              <a:extLst>
                <a:ext uri="{FF2B5EF4-FFF2-40B4-BE49-F238E27FC236}">
                  <a16:creationId xmlns:a16="http://schemas.microsoft.com/office/drawing/2014/main" id="{29D02A52-9000-5C0A-935F-6168A0A26B59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7679;p72">
              <a:extLst>
                <a:ext uri="{FF2B5EF4-FFF2-40B4-BE49-F238E27FC236}">
                  <a16:creationId xmlns:a16="http://schemas.microsoft.com/office/drawing/2014/main" id="{9810F129-3A8C-ABAF-09BB-B8B94F874446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7680;p72">
              <a:extLst>
                <a:ext uri="{FF2B5EF4-FFF2-40B4-BE49-F238E27FC236}">
                  <a16:creationId xmlns:a16="http://schemas.microsoft.com/office/drawing/2014/main" id="{343BAF54-200F-ADA8-82D5-E60273E3CAE2}"/>
                </a:ext>
              </a:extLst>
            </p:cNvPr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54" name="Google Shape;7553;p72">
            <a:extLst>
              <a:ext uri="{FF2B5EF4-FFF2-40B4-BE49-F238E27FC236}">
                <a16:creationId xmlns:a16="http://schemas.microsoft.com/office/drawing/2014/main" id="{99806160-2094-7A29-85A5-3F956F83DDDF}"/>
              </a:ext>
            </a:extLst>
          </p:cNvPr>
          <p:cNvSpPr txBox="1">
            <a:spLocks/>
          </p:cNvSpPr>
          <p:nvPr/>
        </p:nvSpPr>
        <p:spPr>
          <a:xfrm>
            <a:off x="1330299" y="2294755"/>
            <a:ext cx="6255589" cy="10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rtl="1">
              <a:buSzPts val="4000"/>
            </a:pPr>
            <a:r>
              <a:rPr lang="en-US" sz="880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Jumble" panose="020F0502020204030204" pitchFamily="34" charset="0"/>
              </a:rPr>
              <a:t>Class rules</a:t>
            </a:r>
          </a:p>
        </p:txBody>
      </p:sp>
      <p:sp>
        <p:nvSpPr>
          <p:cNvPr id="5655" name="Google Shape;7553;p72">
            <a:extLst>
              <a:ext uri="{FF2B5EF4-FFF2-40B4-BE49-F238E27FC236}">
                <a16:creationId xmlns:a16="http://schemas.microsoft.com/office/drawing/2014/main" id="{A4CD9992-E006-D71E-9AC4-639F794AFFCB}"/>
              </a:ext>
            </a:extLst>
          </p:cNvPr>
          <p:cNvSpPr txBox="1">
            <a:spLocks/>
          </p:cNvSpPr>
          <p:nvPr/>
        </p:nvSpPr>
        <p:spPr>
          <a:xfrm>
            <a:off x="1330299" y="2333245"/>
            <a:ext cx="6255589" cy="10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rtl="1">
              <a:buSzPts val="4000"/>
            </a:pPr>
            <a:r>
              <a:rPr lang="en-US" sz="8800" dirty="0">
                <a:ln>
                  <a:solidFill>
                    <a:schemeClr val="tx1"/>
                  </a:solidFill>
                </a:ln>
                <a:solidFill>
                  <a:srgbClr val="A7D0A8"/>
                </a:solidFill>
                <a:latin typeface="Jumble" panose="020F0502020204030204" pitchFamily="34" charset="0"/>
              </a:rPr>
              <a:t>Class</a:t>
            </a:r>
            <a:r>
              <a:rPr lang="en-US" sz="8800" dirty="0">
                <a:ln>
                  <a:solidFill>
                    <a:schemeClr val="tx1"/>
                  </a:solidFill>
                </a:ln>
                <a:solidFill>
                  <a:srgbClr val="FF8175"/>
                </a:solidFill>
                <a:latin typeface="Jumble" panose="020F0502020204030204" pitchFamily="34" charset="0"/>
              </a:rPr>
              <a:t> rules</a:t>
            </a:r>
          </a:p>
        </p:txBody>
      </p:sp>
      <p:grpSp>
        <p:nvGrpSpPr>
          <p:cNvPr id="5656" name="Google Shape;7469;p71">
            <a:extLst>
              <a:ext uri="{FF2B5EF4-FFF2-40B4-BE49-F238E27FC236}">
                <a16:creationId xmlns:a16="http://schemas.microsoft.com/office/drawing/2014/main" id="{1A2D7437-577C-FF05-4EC0-9161793588C0}"/>
              </a:ext>
            </a:extLst>
          </p:cNvPr>
          <p:cNvGrpSpPr/>
          <p:nvPr/>
        </p:nvGrpSpPr>
        <p:grpSpPr>
          <a:xfrm rot="359027">
            <a:off x="2777147" y="965865"/>
            <a:ext cx="1304428" cy="1340456"/>
            <a:chOff x="9501450" y="282563"/>
            <a:chExt cx="827125" cy="935750"/>
          </a:xfrm>
        </p:grpSpPr>
        <p:sp>
          <p:nvSpPr>
            <p:cNvPr id="5657" name="Google Shape;7470;p71">
              <a:extLst>
                <a:ext uri="{FF2B5EF4-FFF2-40B4-BE49-F238E27FC236}">
                  <a16:creationId xmlns:a16="http://schemas.microsoft.com/office/drawing/2014/main" id="{C64D6402-8D5D-35CF-75BB-B85EEC6AC2AD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7471;p71">
              <a:extLst>
                <a:ext uri="{FF2B5EF4-FFF2-40B4-BE49-F238E27FC236}">
                  <a16:creationId xmlns:a16="http://schemas.microsoft.com/office/drawing/2014/main" id="{43556F33-583C-A455-DC80-909E871EDC6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7472;p71">
              <a:extLst>
                <a:ext uri="{FF2B5EF4-FFF2-40B4-BE49-F238E27FC236}">
                  <a16:creationId xmlns:a16="http://schemas.microsoft.com/office/drawing/2014/main" id="{1A3C94DE-E741-8C4A-8D4F-5B7E1BBF9CB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7473;p71">
              <a:extLst>
                <a:ext uri="{FF2B5EF4-FFF2-40B4-BE49-F238E27FC236}">
                  <a16:creationId xmlns:a16="http://schemas.microsoft.com/office/drawing/2014/main" id="{0A0F8500-5E84-9B75-7958-FB7719C0EA64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7474;p71">
              <a:extLst>
                <a:ext uri="{FF2B5EF4-FFF2-40B4-BE49-F238E27FC236}">
                  <a16:creationId xmlns:a16="http://schemas.microsoft.com/office/drawing/2014/main" id="{491632A1-3F12-FF99-F220-49634F01240E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7475;p71">
              <a:extLst>
                <a:ext uri="{FF2B5EF4-FFF2-40B4-BE49-F238E27FC236}">
                  <a16:creationId xmlns:a16="http://schemas.microsoft.com/office/drawing/2014/main" id="{D819E9E2-60E8-3A32-C4BA-841C363EA7C6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7476;p71">
              <a:extLst>
                <a:ext uri="{FF2B5EF4-FFF2-40B4-BE49-F238E27FC236}">
                  <a16:creationId xmlns:a16="http://schemas.microsoft.com/office/drawing/2014/main" id="{E517310E-F02E-E439-5383-B0B049E45991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7477;p71">
              <a:extLst>
                <a:ext uri="{FF2B5EF4-FFF2-40B4-BE49-F238E27FC236}">
                  <a16:creationId xmlns:a16="http://schemas.microsoft.com/office/drawing/2014/main" id="{C620EC3C-D9CA-C0C5-4225-0C79F6C38523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7478;p71">
              <a:extLst>
                <a:ext uri="{FF2B5EF4-FFF2-40B4-BE49-F238E27FC236}">
                  <a16:creationId xmlns:a16="http://schemas.microsoft.com/office/drawing/2014/main" id="{C71E348E-DB0A-7A0F-1825-F2B5B4171F60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7479;p71">
              <a:extLst>
                <a:ext uri="{FF2B5EF4-FFF2-40B4-BE49-F238E27FC236}">
                  <a16:creationId xmlns:a16="http://schemas.microsoft.com/office/drawing/2014/main" id="{38F12BBA-738A-B598-A9E5-C641428A7250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7480;p71">
              <a:extLst>
                <a:ext uri="{FF2B5EF4-FFF2-40B4-BE49-F238E27FC236}">
                  <a16:creationId xmlns:a16="http://schemas.microsoft.com/office/drawing/2014/main" id="{BB2AC632-CFF1-CBA0-0F2E-F2A9AD44F801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7481;p71">
              <a:extLst>
                <a:ext uri="{FF2B5EF4-FFF2-40B4-BE49-F238E27FC236}">
                  <a16:creationId xmlns:a16="http://schemas.microsoft.com/office/drawing/2014/main" id="{115A2052-1C46-59A5-5C03-5A45154F29EC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7482;p71">
              <a:extLst>
                <a:ext uri="{FF2B5EF4-FFF2-40B4-BE49-F238E27FC236}">
                  <a16:creationId xmlns:a16="http://schemas.microsoft.com/office/drawing/2014/main" id="{DC983C39-BC4B-9324-2F3A-B2AE5CC579B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7483;p71">
              <a:extLst>
                <a:ext uri="{FF2B5EF4-FFF2-40B4-BE49-F238E27FC236}">
                  <a16:creationId xmlns:a16="http://schemas.microsoft.com/office/drawing/2014/main" id="{BAC8EF22-8D6F-7502-0EB0-299D95420619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7484;p71">
              <a:extLst>
                <a:ext uri="{FF2B5EF4-FFF2-40B4-BE49-F238E27FC236}">
                  <a16:creationId xmlns:a16="http://schemas.microsoft.com/office/drawing/2014/main" id="{064E77B5-CF9A-18DC-01F4-AADB0FB7DBE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7485;p71">
              <a:extLst>
                <a:ext uri="{FF2B5EF4-FFF2-40B4-BE49-F238E27FC236}">
                  <a16:creationId xmlns:a16="http://schemas.microsoft.com/office/drawing/2014/main" id="{C664AC22-4312-6569-335C-C5B5297F3131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7486;p71">
              <a:extLst>
                <a:ext uri="{FF2B5EF4-FFF2-40B4-BE49-F238E27FC236}">
                  <a16:creationId xmlns:a16="http://schemas.microsoft.com/office/drawing/2014/main" id="{CFBCEFA2-21E3-1F36-D25D-6EB8B48DCB26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7487;p71">
              <a:extLst>
                <a:ext uri="{FF2B5EF4-FFF2-40B4-BE49-F238E27FC236}">
                  <a16:creationId xmlns:a16="http://schemas.microsoft.com/office/drawing/2014/main" id="{F20D532E-4193-0392-35EE-FDD1540A4B3F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7488;p71">
              <a:extLst>
                <a:ext uri="{FF2B5EF4-FFF2-40B4-BE49-F238E27FC236}">
                  <a16:creationId xmlns:a16="http://schemas.microsoft.com/office/drawing/2014/main" id="{DA88FB92-EB01-A7C4-A2C6-96C36E953DCB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7489;p71">
              <a:extLst>
                <a:ext uri="{FF2B5EF4-FFF2-40B4-BE49-F238E27FC236}">
                  <a16:creationId xmlns:a16="http://schemas.microsoft.com/office/drawing/2014/main" id="{F4C568BD-313B-45EE-417B-299169DAE26C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7490;p71">
              <a:extLst>
                <a:ext uri="{FF2B5EF4-FFF2-40B4-BE49-F238E27FC236}">
                  <a16:creationId xmlns:a16="http://schemas.microsoft.com/office/drawing/2014/main" id="{CBF0D499-FCE3-CA58-4112-F78E6D4B18F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7491;p71">
              <a:extLst>
                <a:ext uri="{FF2B5EF4-FFF2-40B4-BE49-F238E27FC236}">
                  <a16:creationId xmlns:a16="http://schemas.microsoft.com/office/drawing/2014/main" id="{33F7F436-1F04-49C5-E3C0-7DE608B4CE93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7492;p71">
              <a:extLst>
                <a:ext uri="{FF2B5EF4-FFF2-40B4-BE49-F238E27FC236}">
                  <a16:creationId xmlns:a16="http://schemas.microsoft.com/office/drawing/2014/main" id="{BB46BA61-34AC-B658-EDAE-CB9A23311408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7493;p71">
              <a:extLst>
                <a:ext uri="{FF2B5EF4-FFF2-40B4-BE49-F238E27FC236}">
                  <a16:creationId xmlns:a16="http://schemas.microsoft.com/office/drawing/2014/main" id="{1DEE6EB9-D091-B67D-0419-CFAB06B2980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7494;p71">
              <a:extLst>
                <a:ext uri="{FF2B5EF4-FFF2-40B4-BE49-F238E27FC236}">
                  <a16:creationId xmlns:a16="http://schemas.microsoft.com/office/drawing/2014/main" id="{9F29C598-6384-EE8E-B475-4A81DC9B2A3E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7495;p71">
              <a:extLst>
                <a:ext uri="{FF2B5EF4-FFF2-40B4-BE49-F238E27FC236}">
                  <a16:creationId xmlns:a16="http://schemas.microsoft.com/office/drawing/2014/main" id="{07090546-DCD3-3A48-70F2-E6B03E8CD2C1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7496;p71">
              <a:extLst>
                <a:ext uri="{FF2B5EF4-FFF2-40B4-BE49-F238E27FC236}">
                  <a16:creationId xmlns:a16="http://schemas.microsoft.com/office/drawing/2014/main" id="{D006A5B4-0023-B825-59EA-EA4B1D03EFC4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7497;p71">
              <a:extLst>
                <a:ext uri="{FF2B5EF4-FFF2-40B4-BE49-F238E27FC236}">
                  <a16:creationId xmlns:a16="http://schemas.microsoft.com/office/drawing/2014/main" id="{BD550302-91C6-508E-52E1-3A8C1333C14D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7498;p71">
              <a:extLst>
                <a:ext uri="{FF2B5EF4-FFF2-40B4-BE49-F238E27FC236}">
                  <a16:creationId xmlns:a16="http://schemas.microsoft.com/office/drawing/2014/main" id="{940C57B8-4013-EE09-239D-057FD0EC4765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7499;p71">
              <a:extLst>
                <a:ext uri="{FF2B5EF4-FFF2-40B4-BE49-F238E27FC236}">
                  <a16:creationId xmlns:a16="http://schemas.microsoft.com/office/drawing/2014/main" id="{A17E06A7-4055-F50D-21D4-184B4A174E1D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7500;p71">
              <a:extLst>
                <a:ext uri="{FF2B5EF4-FFF2-40B4-BE49-F238E27FC236}">
                  <a16:creationId xmlns:a16="http://schemas.microsoft.com/office/drawing/2014/main" id="{05909985-8339-2061-E1E0-38B90E6245BE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7501;p71">
              <a:extLst>
                <a:ext uri="{FF2B5EF4-FFF2-40B4-BE49-F238E27FC236}">
                  <a16:creationId xmlns:a16="http://schemas.microsoft.com/office/drawing/2014/main" id="{CBAD309D-1BD8-5B5B-1C64-4458C1C67D23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7502;p71">
              <a:extLst>
                <a:ext uri="{FF2B5EF4-FFF2-40B4-BE49-F238E27FC236}">
                  <a16:creationId xmlns:a16="http://schemas.microsoft.com/office/drawing/2014/main" id="{286C2C4E-A276-3F9A-5D3E-FF292A542D07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7503;p71">
              <a:extLst>
                <a:ext uri="{FF2B5EF4-FFF2-40B4-BE49-F238E27FC236}">
                  <a16:creationId xmlns:a16="http://schemas.microsoft.com/office/drawing/2014/main" id="{BC41C17C-25B6-9243-2EDF-C5CEEFC29177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7504;p71">
              <a:extLst>
                <a:ext uri="{FF2B5EF4-FFF2-40B4-BE49-F238E27FC236}">
                  <a16:creationId xmlns:a16="http://schemas.microsoft.com/office/drawing/2014/main" id="{DEBB29C1-2ACC-6D2C-0AED-6C7F03BB5BD9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7505;p71">
              <a:extLst>
                <a:ext uri="{FF2B5EF4-FFF2-40B4-BE49-F238E27FC236}">
                  <a16:creationId xmlns:a16="http://schemas.microsoft.com/office/drawing/2014/main" id="{4E5554EF-2F5D-1995-038B-149BA81ABA52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7506;p71">
              <a:extLst>
                <a:ext uri="{FF2B5EF4-FFF2-40B4-BE49-F238E27FC236}">
                  <a16:creationId xmlns:a16="http://schemas.microsoft.com/office/drawing/2014/main" id="{F0DB18AA-7718-ABDE-B068-25434ADC884B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4" name="Google Shape;7469;p71">
            <a:extLst>
              <a:ext uri="{FF2B5EF4-FFF2-40B4-BE49-F238E27FC236}">
                <a16:creationId xmlns:a16="http://schemas.microsoft.com/office/drawing/2014/main" id="{41A71E54-2821-8FEC-C112-313E98831CA0}"/>
              </a:ext>
            </a:extLst>
          </p:cNvPr>
          <p:cNvGrpSpPr/>
          <p:nvPr/>
        </p:nvGrpSpPr>
        <p:grpSpPr>
          <a:xfrm rot="359027">
            <a:off x="4115680" y="3645452"/>
            <a:ext cx="825814" cy="959390"/>
            <a:chOff x="9501450" y="282563"/>
            <a:chExt cx="827125" cy="935750"/>
          </a:xfrm>
        </p:grpSpPr>
        <p:sp>
          <p:nvSpPr>
            <p:cNvPr id="5695" name="Google Shape;7470;p71">
              <a:extLst>
                <a:ext uri="{FF2B5EF4-FFF2-40B4-BE49-F238E27FC236}">
                  <a16:creationId xmlns:a16="http://schemas.microsoft.com/office/drawing/2014/main" id="{1D6B323F-369A-1139-0CD5-2BE1CFB8BC7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7471;p71">
              <a:extLst>
                <a:ext uri="{FF2B5EF4-FFF2-40B4-BE49-F238E27FC236}">
                  <a16:creationId xmlns:a16="http://schemas.microsoft.com/office/drawing/2014/main" id="{F9891229-2CD2-B119-4AD0-60A474C534A1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7472;p71">
              <a:extLst>
                <a:ext uri="{FF2B5EF4-FFF2-40B4-BE49-F238E27FC236}">
                  <a16:creationId xmlns:a16="http://schemas.microsoft.com/office/drawing/2014/main" id="{2D41C2E8-8ACC-1BA8-476C-933BAD86480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7473;p71">
              <a:extLst>
                <a:ext uri="{FF2B5EF4-FFF2-40B4-BE49-F238E27FC236}">
                  <a16:creationId xmlns:a16="http://schemas.microsoft.com/office/drawing/2014/main" id="{FE4263A4-320F-1720-CA9C-11259D42E1E3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7474;p71">
              <a:extLst>
                <a:ext uri="{FF2B5EF4-FFF2-40B4-BE49-F238E27FC236}">
                  <a16:creationId xmlns:a16="http://schemas.microsoft.com/office/drawing/2014/main" id="{4D7171D4-EEAB-E6EB-BE3F-0F7089ED9EA1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7475;p71">
              <a:extLst>
                <a:ext uri="{FF2B5EF4-FFF2-40B4-BE49-F238E27FC236}">
                  <a16:creationId xmlns:a16="http://schemas.microsoft.com/office/drawing/2014/main" id="{C501D532-28DD-0408-F402-E9E467D7D9D4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7476;p71">
              <a:extLst>
                <a:ext uri="{FF2B5EF4-FFF2-40B4-BE49-F238E27FC236}">
                  <a16:creationId xmlns:a16="http://schemas.microsoft.com/office/drawing/2014/main" id="{68349B76-B262-27EF-BDED-A39CD660A64C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7477;p71">
              <a:extLst>
                <a:ext uri="{FF2B5EF4-FFF2-40B4-BE49-F238E27FC236}">
                  <a16:creationId xmlns:a16="http://schemas.microsoft.com/office/drawing/2014/main" id="{4E83025B-A721-7DE9-3E3E-44D1327A82D9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7478;p71">
              <a:extLst>
                <a:ext uri="{FF2B5EF4-FFF2-40B4-BE49-F238E27FC236}">
                  <a16:creationId xmlns:a16="http://schemas.microsoft.com/office/drawing/2014/main" id="{404B33D3-2F4C-719D-43D1-3F2C50E93D9A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7479;p71">
              <a:extLst>
                <a:ext uri="{FF2B5EF4-FFF2-40B4-BE49-F238E27FC236}">
                  <a16:creationId xmlns:a16="http://schemas.microsoft.com/office/drawing/2014/main" id="{F81BBEBC-A675-E0A3-5D44-B789E9CF8B2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7480;p71">
              <a:extLst>
                <a:ext uri="{FF2B5EF4-FFF2-40B4-BE49-F238E27FC236}">
                  <a16:creationId xmlns:a16="http://schemas.microsoft.com/office/drawing/2014/main" id="{0C7E8245-7B29-A469-F435-7465371028C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7481;p71">
              <a:extLst>
                <a:ext uri="{FF2B5EF4-FFF2-40B4-BE49-F238E27FC236}">
                  <a16:creationId xmlns:a16="http://schemas.microsoft.com/office/drawing/2014/main" id="{7738E28B-C8D5-CFE2-F523-83D10EE3BAE2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7482;p71">
              <a:extLst>
                <a:ext uri="{FF2B5EF4-FFF2-40B4-BE49-F238E27FC236}">
                  <a16:creationId xmlns:a16="http://schemas.microsoft.com/office/drawing/2014/main" id="{53E1AAD7-50C2-E175-B350-05EC21CFB261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7483;p71">
              <a:extLst>
                <a:ext uri="{FF2B5EF4-FFF2-40B4-BE49-F238E27FC236}">
                  <a16:creationId xmlns:a16="http://schemas.microsoft.com/office/drawing/2014/main" id="{EC696D37-3706-20B5-BE79-07F51744BE8C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7484;p71">
              <a:extLst>
                <a:ext uri="{FF2B5EF4-FFF2-40B4-BE49-F238E27FC236}">
                  <a16:creationId xmlns:a16="http://schemas.microsoft.com/office/drawing/2014/main" id="{F7A89179-2407-4582-0CFD-7208AD0F784F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7485;p71">
              <a:extLst>
                <a:ext uri="{FF2B5EF4-FFF2-40B4-BE49-F238E27FC236}">
                  <a16:creationId xmlns:a16="http://schemas.microsoft.com/office/drawing/2014/main" id="{E80B269D-CA7E-270E-46C5-90569B8D100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7486;p71">
              <a:extLst>
                <a:ext uri="{FF2B5EF4-FFF2-40B4-BE49-F238E27FC236}">
                  <a16:creationId xmlns:a16="http://schemas.microsoft.com/office/drawing/2014/main" id="{3CC49DB5-AF00-90F2-E1ED-C6E4A1CFE8D1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7487;p71">
              <a:extLst>
                <a:ext uri="{FF2B5EF4-FFF2-40B4-BE49-F238E27FC236}">
                  <a16:creationId xmlns:a16="http://schemas.microsoft.com/office/drawing/2014/main" id="{057BB5CB-B2A3-7F71-4121-1D5E02198B68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7488;p71">
              <a:extLst>
                <a:ext uri="{FF2B5EF4-FFF2-40B4-BE49-F238E27FC236}">
                  <a16:creationId xmlns:a16="http://schemas.microsoft.com/office/drawing/2014/main" id="{7EC55F0D-152D-3AB5-73C4-22CCF972C409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7489;p71">
              <a:extLst>
                <a:ext uri="{FF2B5EF4-FFF2-40B4-BE49-F238E27FC236}">
                  <a16:creationId xmlns:a16="http://schemas.microsoft.com/office/drawing/2014/main" id="{BF0F9BA0-E237-EDEE-3F6C-7E83C4025A31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7490;p71">
              <a:extLst>
                <a:ext uri="{FF2B5EF4-FFF2-40B4-BE49-F238E27FC236}">
                  <a16:creationId xmlns:a16="http://schemas.microsoft.com/office/drawing/2014/main" id="{DF7DE573-1683-A0A6-B1A2-A8F82ACAA60B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7491;p71">
              <a:extLst>
                <a:ext uri="{FF2B5EF4-FFF2-40B4-BE49-F238E27FC236}">
                  <a16:creationId xmlns:a16="http://schemas.microsoft.com/office/drawing/2014/main" id="{11DEBEF8-E9C2-A61E-7A8B-CE1EB3D16E06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7492;p71">
              <a:extLst>
                <a:ext uri="{FF2B5EF4-FFF2-40B4-BE49-F238E27FC236}">
                  <a16:creationId xmlns:a16="http://schemas.microsoft.com/office/drawing/2014/main" id="{B7B21DB8-1ABF-88DC-AA2D-D1D759D8D757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7493;p71">
              <a:extLst>
                <a:ext uri="{FF2B5EF4-FFF2-40B4-BE49-F238E27FC236}">
                  <a16:creationId xmlns:a16="http://schemas.microsoft.com/office/drawing/2014/main" id="{246F9E37-736F-4B2B-107C-C4CC49797AD1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7494;p71">
              <a:extLst>
                <a:ext uri="{FF2B5EF4-FFF2-40B4-BE49-F238E27FC236}">
                  <a16:creationId xmlns:a16="http://schemas.microsoft.com/office/drawing/2014/main" id="{E2BD4FB2-FBFA-16D2-2E7D-03587FC9BF83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7495;p71">
              <a:extLst>
                <a:ext uri="{FF2B5EF4-FFF2-40B4-BE49-F238E27FC236}">
                  <a16:creationId xmlns:a16="http://schemas.microsoft.com/office/drawing/2014/main" id="{78DD20B0-FAFA-DF74-8294-0314333D6E0B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7496;p71">
              <a:extLst>
                <a:ext uri="{FF2B5EF4-FFF2-40B4-BE49-F238E27FC236}">
                  <a16:creationId xmlns:a16="http://schemas.microsoft.com/office/drawing/2014/main" id="{F394D4E3-CD3E-C35B-46A2-24EAB6A44F38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7497;p71">
              <a:extLst>
                <a:ext uri="{FF2B5EF4-FFF2-40B4-BE49-F238E27FC236}">
                  <a16:creationId xmlns:a16="http://schemas.microsoft.com/office/drawing/2014/main" id="{CEDD3376-9C52-F9DD-9645-53374BE82F78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7498;p71">
              <a:extLst>
                <a:ext uri="{FF2B5EF4-FFF2-40B4-BE49-F238E27FC236}">
                  <a16:creationId xmlns:a16="http://schemas.microsoft.com/office/drawing/2014/main" id="{BDD5B05D-AE62-DC08-1B1A-EC7080925FBA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7499;p71">
              <a:extLst>
                <a:ext uri="{FF2B5EF4-FFF2-40B4-BE49-F238E27FC236}">
                  <a16:creationId xmlns:a16="http://schemas.microsoft.com/office/drawing/2014/main" id="{76CFE2C2-90CE-A103-E015-D4AB522A188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7500;p71">
              <a:extLst>
                <a:ext uri="{FF2B5EF4-FFF2-40B4-BE49-F238E27FC236}">
                  <a16:creationId xmlns:a16="http://schemas.microsoft.com/office/drawing/2014/main" id="{F043CBE9-F926-75E0-BAE7-7A23748AF379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7501;p71">
              <a:extLst>
                <a:ext uri="{FF2B5EF4-FFF2-40B4-BE49-F238E27FC236}">
                  <a16:creationId xmlns:a16="http://schemas.microsoft.com/office/drawing/2014/main" id="{446A8385-E7CF-ECE9-3F26-1EE7F224070B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7502;p71">
              <a:extLst>
                <a:ext uri="{FF2B5EF4-FFF2-40B4-BE49-F238E27FC236}">
                  <a16:creationId xmlns:a16="http://schemas.microsoft.com/office/drawing/2014/main" id="{E2F20E21-C17D-9EEB-E7ED-F3D0123BB19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7503;p71">
              <a:extLst>
                <a:ext uri="{FF2B5EF4-FFF2-40B4-BE49-F238E27FC236}">
                  <a16:creationId xmlns:a16="http://schemas.microsoft.com/office/drawing/2014/main" id="{704323FF-C05B-FF3F-6907-7325C4152273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7504;p71">
              <a:extLst>
                <a:ext uri="{FF2B5EF4-FFF2-40B4-BE49-F238E27FC236}">
                  <a16:creationId xmlns:a16="http://schemas.microsoft.com/office/drawing/2014/main" id="{61A66090-1A69-6727-7F99-148FF997234B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7505;p71">
              <a:extLst>
                <a:ext uri="{FF2B5EF4-FFF2-40B4-BE49-F238E27FC236}">
                  <a16:creationId xmlns:a16="http://schemas.microsoft.com/office/drawing/2014/main" id="{893EE51C-0526-5AF1-8CA4-3C7BBCFA73D0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7506;p71">
              <a:extLst>
                <a:ext uri="{FF2B5EF4-FFF2-40B4-BE49-F238E27FC236}">
                  <a16:creationId xmlns:a16="http://schemas.microsoft.com/office/drawing/2014/main" id="{81D8B05F-2B03-1CB6-D602-BBA784BF0771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2" name="Google Shape;5065;p57">
            <a:extLst>
              <a:ext uri="{FF2B5EF4-FFF2-40B4-BE49-F238E27FC236}">
                <a16:creationId xmlns:a16="http://schemas.microsoft.com/office/drawing/2014/main" id="{D5D4B80C-EA01-627A-4361-E97B7BB76CCB}"/>
              </a:ext>
            </a:extLst>
          </p:cNvPr>
          <p:cNvGrpSpPr/>
          <p:nvPr/>
        </p:nvGrpSpPr>
        <p:grpSpPr>
          <a:xfrm>
            <a:off x="453886" y="2126362"/>
            <a:ext cx="764197" cy="618868"/>
            <a:chOff x="11012875" y="132313"/>
            <a:chExt cx="1119375" cy="906500"/>
          </a:xfrm>
        </p:grpSpPr>
        <p:sp>
          <p:nvSpPr>
            <p:cNvPr id="5733" name="Google Shape;5066;p57">
              <a:extLst>
                <a:ext uri="{FF2B5EF4-FFF2-40B4-BE49-F238E27FC236}">
                  <a16:creationId xmlns:a16="http://schemas.microsoft.com/office/drawing/2014/main" id="{E98BBF1E-1E23-CA58-42EF-8EED44678F89}"/>
                </a:ext>
              </a:extLst>
            </p:cNvPr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extrusionOk="0">
                  <a:moveTo>
                    <a:pt x="28370" y="0"/>
                  </a:moveTo>
                  <a:lnTo>
                    <a:pt x="27863" y="20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067;p57">
              <a:extLst>
                <a:ext uri="{FF2B5EF4-FFF2-40B4-BE49-F238E27FC236}">
                  <a16:creationId xmlns:a16="http://schemas.microsoft.com/office/drawing/2014/main" id="{2005B11D-69BF-9B12-FFEB-CF4A92BA6E6E}"/>
                </a:ext>
              </a:extLst>
            </p:cNvPr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fill="none" extrusionOk="0">
                  <a:moveTo>
                    <a:pt x="28370" y="0"/>
                  </a:moveTo>
                  <a:lnTo>
                    <a:pt x="28370" y="0"/>
                  </a:lnTo>
                  <a:lnTo>
                    <a:pt x="27863" y="20"/>
                  </a:lnTo>
                  <a:lnTo>
                    <a:pt x="27356" y="59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3576" y="36260"/>
                  </a:lnTo>
                  <a:lnTo>
                    <a:pt x="24200" y="36260"/>
                  </a:lnTo>
                  <a:lnTo>
                    <a:pt x="24200" y="36260"/>
                  </a:lnTo>
                  <a:lnTo>
                    <a:pt x="24843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068;p57">
              <a:extLst>
                <a:ext uri="{FF2B5EF4-FFF2-40B4-BE49-F238E27FC236}">
                  <a16:creationId xmlns:a16="http://schemas.microsoft.com/office/drawing/2014/main" id="{3E2274FF-688D-6CD7-1D1F-6B10BD1E6E1D}"/>
                </a:ext>
              </a:extLst>
            </p:cNvPr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extrusionOk="0">
                  <a:moveTo>
                    <a:pt x="22875" y="0"/>
                  </a:moveTo>
                  <a:lnTo>
                    <a:pt x="22368" y="20"/>
                  </a:ln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069;p57">
              <a:extLst>
                <a:ext uri="{FF2B5EF4-FFF2-40B4-BE49-F238E27FC236}">
                  <a16:creationId xmlns:a16="http://schemas.microsoft.com/office/drawing/2014/main" id="{59742902-2B13-393A-329D-9FDB82ABE5F0}"/>
                </a:ext>
              </a:extLst>
            </p:cNvPr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fill="none" extrusionOk="0">
                  <a:moveTo>
                    <a:pt x="21861" y="59"/>
                  </a:move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0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31"/>
                  </a:lnTo>
                  <a:lnTo>
                    <a:pt x="0" y="13912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lnTo>
                    <a:pt x="22875" y="0"/>
                  </a:lnTo>
                  <a:lnTo>
                    <a:pt x="22368" y="20"/>
                  </a:lnTo>
                  <a:lnTo>
                    <a:pt x="2186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070;p57">
              <a:extLst>
                <a:ext uri="{FF2B5EF4-FFF2-40B4-BE49-F238E27FC236}">
                  <a16:creationId xmlns:a16="http://schemas.microsoft.com/office/drawing/2014/main" id="{C8015A26-2F65-6855-6CF1-DDD321129C57}"/>
                </a:ext>
              </a:extLst>
            </p:cNvPr>
            <p:cNvSpPr/>
            <p:nvPr/>
          </p:nvSpPr>
          <p:spPr>
            <a:xfrm>
              <a:off x="11170700" y="600888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1" y="1"/>
                  </a:moveTo>
                  <a:lnTo>
                    <a:pt x="20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071;p57">
              <a:extLst>
                <a:ext uri="{FF2B5EF4-FFF2-40B4-BE49-F238E27FC236}">
                  <a16:creationId xmlns:a16="http://schemas.microsoft.com/office/drawing/2014/main" id="{3B881F72-821C-39CB-9B9B-768DA126473C}"/>
                </a:ext>
              </a:extLst>
            </p:cNvPr>
            <p:cNvSpPr/>
            <p:nvPr/>
          </p:nvSpPr>
          <p:spPr>
            <a:xfrm>
              <a:off x="11301725" y="8079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072;p57">
              <a:extLst>
                <a:ext uri="{FF2B5EF4-FFF2-40B4-BE49-F238E27FC236}">
                  <a16:creationId xmlns:a16="http://schemas.microsoft.com/office/drawing/2014/main" id="{F2BDE34A-2E5C-3B3E-1A1D-03720AB6FB64}"/>
                </a:ext>
              </a:extLst>
            </p:cNvPr>
            <p:cNvSpPr/>
            <p:nvPr/>
          </p:nvSpPr>
          <p:spPr>
            <a:xfrm>
              <a:off x="11405475" y="880488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073;p57">
              <a:extLst>
                <a:ext uri="{FF2B5EF4-FFF2-40B4-BE49-F238E27FC236}">
                  <a16:creationId xmlns:a16="http://schemas.microsoft.com/office/drawing/2014/main" id="{2FE7C959-2656-DCF4-809C-88FB073AE80C}"/>
                </a:ext>
              </a:extLst>
            </p:cNvPr>
            <p:cNvSpPr/>
            <p:nvPr/>
          </p:nvSpPr>
          <p:spPr>
            <a:xfrm>
              <a:off x="11552600" y="9360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074;p57">
              <a:extLst>
                <a:ext uri="{FF2B5EF4-FFF2-40B4-BE49-F238E27FC236}">
                  <a16:creationId xmlns:a16="http://schemas.microsoft.com/office/drawing/2014/main" id="{7C2DAF4F-4161-A184-AD3B-F583F17462D2}"/>
                </a:ext>
              </a:extLst>
            </p:cNvPr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extrusionOk="0">
                  <a:moveTo>
                    <a:pt x="1813" y="0"/>
                  </a:move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075;p57">
              <a:extLst>
                <a:ext uri="{FF2B5EF4-FFF2-40B4-BE49-F238E27FC236}">
                  <a16:creationId xmlns:a16="http://schemas.microsoft.com/office/drawing/2014/main" id="{DF399B9C-7BFE-36D0-923F-9631BEDBBA5F}"/>
                </a:ext>
              </a:extLst>
            </p:cNvPr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fill="none" extrusionOk="0">
                  <a:moveTo>
                    <a:pt x="1813" y="0"/>
                  </a:moveTo>
                  <a:lnTo>
                    <a:pt x="1813" y="0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076;p57">
              <a:extLst>
                <a:ext uri="{FF2B5EF4-FFF2-40B4-BE49-F238E27FC236}">
                  <a16:creationId xmlns:a16="http://schemas.microsoft.com/office/drawing/2014/main" id="{92E2BF31-B94C-D381-042B-74970FB049E2}"/>
                </a:ext>
              </a:extLst>
            </p:cNvPr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extrusionOk="0">
                  <a:moveTo>
                    <a:pt x="955" y="0"/>
                  </a:moveTo>
                  <a:lnTo>
                    <a:pt x="838" y="20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077;p57">
              <a:extLst>
                <a:ext uri="{FF2B5EF4-FFF2-40B4-BE49-F238E27FC236}">
                  <a16:creationId xmlns:a16="http://schemas.microsoft.com/office/drawing/2014/main" id="{3375169C-C702-13E3-0F3D-F51D9F8572D2}"/>
                </a:ext>
              </a:extLst>
            </p:cNvPr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fill="none" extrusionOk="0">
                  <a:moveTo>
                    <a:pt x="955" y="0"/>
                  </a:moveTo>
                  <a:lnTo>
                    <a:pt x="955" y="0"/>
                  </a:lnTo>
                  <a:lnTo>
                    <a:pt x="838" y="20"/>
                  </a:lnTo>
                  <a:lnTo>
                    <a:pt x="838" y="20"/>
                  </a:lnTo>
                  <a:lnTo>
                    <a:pt x="643" y="59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520" y="3040"/>
                  </a:lnTo>
                  <a:lnTo>
                    <a:pt x="1520" y="3040"/>
                  </a:lnTo>
                  <a:lnTo>
                    <a:pt x="1657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lnTo>
                    <a:pt x="1033" y="0"/>
                  </a:lnTo>
                  <a:lnTo>
                    <a:pt x="9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078;p57">
              <a:extLst>
                <a:ext uri="{FF2B5EF4-FFF2-40B4-BE49-F238E27FC236}">
                  <a16:creationId xmlns:a16="http://schemas.microsoft.com/office/drawing/2014/main" id="{4A59D737-E52D-E108-8EF9-5B51FEDDD946}"/>
                </a:ext>
              </a:extLst>
            </p:cNvPr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extrusionOk="0">
                  <a:moveTo>
                    <a:pt x="32987" y="1"/>
                  </a:moveTo>
                  <a:lnTo>
                    <a:pt x="32383" y="390"/>
                  </a:ln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079;p57">
              <a:extLst>
                <a:ext uri="{FF2B5EF4-FFF2-40B4-BE49-F238E27FC236}">
                  <a16:creationId xmlns:a16="http://schemas.microsoft.com/office/drawing/2014/main" id="{9760797D-31BC-1171-7254-869BF25B9915}"/>
                </a:ext>
              </a:extLst>
            </p:cNvPr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fill="none" extrusionOk="0">
                  <a:moveTo>
                    <a:pt x="31779" y="780"/>
                  </a:move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lnTo>
                    <a:pt x="32987" y="1"/>
                  </a:lnTo>
                  <a:lnTo>
                    <a:pt x="32383" y="390"/>
                  </a:lnTo>
                  <a:lnTo>
                    <a:pt x="31779" y="7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080;p57">
              <a:extLst>
                <a:ext uri="{FF2B5EF4-FFF2-40B4-BE49-F238E27FC236}">
                  <a16:creationId xmlns:a16="http://schemas.microsoft.com/office/drawing/2014/main" id="{1320D76C-0C55-EFE2-1CBE-AC88CB6955CD}"/>
                </a:ext>
              </a:extLst>
            </p:cNvPr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extrusionOk="0">
                  <a:moveTo>
                    <a:pt x="2787" y="1092"/>
                  </a:moveTo>
                  <a:lnTo>
                    <a:pt x="2475" y="1754"/>
                  </a:lnTo>
                  <a:lnTo>
                    <a:pt x="2436" y="1852"/>
                  </a:lnTo>
                  <a:lnTo>
                    <a:pt x="2241" y="2261"/>
                  </a:lnTo>
                  <a:lnTo>
                    <a:pt x="1974" y="2858"/>
                  </a:lnTo>
                  <a:lnTo>
                    <a:pt x="2046" y="2670"/>
                  </a:lnTo>
                  <a:lnTo>
                    <a:pt x="2300" y="2027"/>
                  </a:lnTo>
                  <a:lnTo>
                    <a:pt x="2397" y="1793"/>
                  </a:lnTo>
                  <a:lnTo>
                    <a:pt x="2514" y="1560"/>
                  </a:lnTo>
                  <a:lnTo>
                    <a:pt x="2631" y="1306"/>
                  </a:lnTo>
                  <a:lnTo>
                    <a:pt x="2787" y="1092"/>
                  </a:lnTo>
                  <a:close/>
                  <a:moveTo>
                    <a:pt x="4813" y="1"/>
                  </a:move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081;p57">
              <a:extLst>
                <a:ext uri="{FF2B5EF4-FFF2-40B4-BE49-F238E27FC236}">
                  <a16:creationId xmlns:a16="http://schemas.microsoft.com/office/drawing/2014/main" id="{2CD00F09-FCC6-3F8A-BCCB-4ECBB6AA6089}"/>
                </a:ext>
              </a:extLst>
            </p:cNvPr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fill="none" extrusionOk="0">
                  <a:moveTo>
                    <a:pt x="4911" y="1"/>
                  </a:moveTo>
                  <a:lnTo>
                    <a:pt x="4911" y="1"/>
                  </a:lnTo>
                  <a:lnTo>
                    <a:pt x="4813" y="1"/>
                  </a:lnTo>
                  <a:lnTo>
                    <a:pt x="4813" y="1"/>
                  </a:lnTo>
                  <a:lnTo>
                    <a:pt x="4638" y="40"/>
                  </a:ln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579" y="3352"/>
                  </a:lnTo>
                  <a:lnTo>
                    <a:pt x="1637" y="3352"/>
                  </a:lnTo>
                  <a:lnTo>
                    <a:pt x="1637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384" y="10659"/>
                  </a:lnTo>
                  <a:lnTo>
                    <a:pt x="1384" y="10659"/>
                  </a:lnTo>
                  <a:lnTo>
                    <a:pt x="157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lnTo>
                    <a:pt x="5066" y="1"/>
                  </a:lnTo>
                  <a:lnTo>
                    <a:pt x="491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082;p57">
              <a:extLst>
                <a:ext uri="{FF2B5EF4-FFF2-40B4-BE49-F238E27FC236}">
                  <a16:creationId xmlns:a16="http://schemas.microsoft.com/office/drawing/2014/main" id="{5C3032B2-6F04-3E4E-409E-0F1534EAFF96}"/>
                </a:ext>
              </a:extLst>
            </p:cNvPr>
            <p:cNvSpPr/>
            <p:nvPr/>
          </p:nvSpPr>
          <p:spPr>
            <a:xfrm>
              <a:off x="11856550" y="794288"/>
              <a:ext cx="21925" cy="47750"/>
            </a:xfrm>
            <a:custGeom>
              <a:avLst/>
              <a:gdLst/>
              <a:ahLst/>
              <a:cxnLst/>
              <a:rect l="l" t="t" r="r" b="b"/>
              <a:pathLst>
                <a:path w="877" h="1910" fill="none" extrusionOk="0">
                  <a:moveTo>
                    <a:pt x="0" y="1909"/>
                  </a:moveTo>
                  <a:lnTo>
                    <a:pt x="0" y="1909"/>
                  </a:lnTo>
                  <a:lnTo>
                    <a:pt x="39" y="1832"/>
                  </a:lnTo>
                  <a:lnTo>
                    <a:pt x="39" y="1832"/>
                  </a:lnTo>
                  <a:lnTo>
                    <a:pt x="136" y="1578"/>
                  </a:lnTo>
                  <a:lnTo>
                    <a:pt x="136" y="1578"/>
                  </a:lnTo>
                  <a:lnTo>
                    <a:pt x="390" y="935"/>
                  </a:lnTo>
                  <a:lnTo>
                    <a:pt x="390" y="935"/>
                  </a:lnTo>
                  <a:lnTo>
                    <a:pt x="487" y="701"/>
                  </a:lnTo>
                  <a:lnTo>
                    <a:pt x="604" y="468"/>
                  </a:lnTo>
                  <a:lnTo>
                    <a:pt x="721" y="214"/>
                  </a:lnTo>
                  <a:lnTo>
                    <a:pt x="877" y="0"/>
                  </a:lnTo>
                  <a:lnTo>
                    <a:pt x="877" y="0"/>
                  </a:lnTo>
                  <a:lnTo>
                    <a:pt x="565" y="662"/>
                  </a:lnTo>
                  <a:lnTo>
                    <a:pt x="526" y="760"/>
                  </a:lnTo>
                  <a:lnTo>
                    <a:pt x="331" y="1169"/>
                  </a:lnTo>
                  <a:lnTo>
                    <a:pt x="331" y="1169"/>
                  </a:lnTo>
                  <a:lnTo>
                    <a:pt x="0" y="190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083;p57">
              <a:extLst>
                <a:ext uri="{FF2B5EF4-FFF2-40B4-BE49-F238E27FC236}">
                  <a16:creationId xmlns:a16="http://schemas.microsoft.com/office/drawing/2014/main" id="{DC148EF3-67C3-7BF6-0088-1FC9ECF557DC}"/>
                </a:ext>
              </a:extLst>
            </p:cNvPr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extrusionOk="0">
                  <a:moveTo>
                    <a:pt x="4423" y="0"/>
                  </a:move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084;p57">
              <a:extLst>
                <a:ext uri="{FF2B5EF4-FFF2-40B4-BE49-F238E27FC236}">
                  <a16:creationId xmlns:a16="http://schemas.microsoft.com/office/drawing/2014/main" id="{1F783F0C-690A-AB24-2863-702E2625691A}"/>
                </a:ext>
              </a:extLst>
            </p:cNvPr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fill="none" extrusionOk="0">
                  <a:moveTo>
                    <a:pt x="4599" y="0"/>
                  </a:moveTo>
                  <a:lnTo>
                    <a:pt x="4599" y="0"/>
                  </a:lnTo>
                  <a:lnTo>
                    <a:pt x="4423" y="0"/>
                  </a:lnTo>
                  <a:lnTo>
                    <a:pt x="4423" y="0"/>
                  </a:ln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lnTo>
                    <a:pt x="4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085;p57">
              <a:extLst>
                <a:ext uri="{FF2B5EF4-FFF2-40B4-BE49-F238E27FC236}">
                  <a16:creationId xmlns:a16="http://schemas.microsoft.com/office/drawing/2014/main" id="{CE871225-203F-FF5C-7FF9-C87B6ABD65D1}"/>
                </a:ext>
              </a:extLst>
            </p:cNvPr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extrusionOk="0">
                  <a:moveTo>
                    <a:pt x="4248" y="0"/>
                  </a:move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086;p57">
              <a:extLst>
                <a:ext uri="{FF2B5EF4-FFF2-40B4-BE49-F238E27FC236}">
                  <a16:creationId xmlns:a16="http://schemas.microsoft.com/office/drawing/2014/main" id="{A2A0FEFB-3C97-8B8D-0A75-0C23E4D04990}"/>
                </a:ext>
              </a:extLst>
            </p:cNvPr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fill="none" extrusionOk="0">
                  <a:moveTo>
                    <a:pt x="4580" y="0"/>
                  </a:moveTo>
                  <a:lnTo>
                    <a:pt x="4580" y="0"/>
                  </a:lnTo>
                  <a:lnTo>
                    <a:pt x="4248" y="0"/>
                  </a:ln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619" y="15256"/>
                  </a:lnTo>
                  <a:lnTo>
                    <a:pt x="7619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lnTo>
                    <a:pt x="45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087;p57">
              <a:extLst>
                <a:ext uri="{FF2B5EF4-FFF2-40B4-BE49-F238E27FC236}">
                  <a16:creationId xmlns:a16="http://schemas.microsoft.com/office/drawing/2014/main" id="{B970CA94-565A-5789-C4E2-E061060EC222}"/>
                </a:ext>
              </a:extLst>
            </p:cNvPr>
            <p:cNvSpPr/>
            <p:nvPr/>
          </p:nvSpPr>
          <p:spPr>
            <a:xfrm>
              <a:off x="11645625" y="708538"/>
              <a:ext cx="222150" cy="80900"/>
            </a:xfrm>
            <a:custGeom>
              <a:avLst/>
              <a:gdLst/>
              <a:ahLst/>
              <a:cxnLst/>
              <a:rect l="l" t="t" r="r" b="b"/>
              <a:pathLst>
                <a:path w="8886" h="3236" extrusionOk="0">
                  <a:moveTo>
                    <a:pt x="8535" y="1"/>
                  </a:moveTo>
                  <a:lnTo>
                    <a:pt x="8437" y="20"/>
                  </a:lnTo>
                  <a:lnTo>
                    <a:pt x="8340" y="59"/>
                  </a:lnTo>
                  <a:lnTo>
                    <a:pt x="8262" y="137"/>
                  </a:lnTo>
                  <a:lnTo>
                    <a:pt x="8203" y="215"/>
                  </a:lnTo>
                  <a:lnTo>
                    <a:pt x="8028" y="566"/>
                  </a:lnTo>
                  <a:lnTo>
                    <a:pt x="7892" y="761"/>
                  </a:lnTo>
                  <a:lnTo>
                    <a:pt x="7755" y="956"/>
                  </a:lnTo>
                  <a:lnTo>
                    <a:pt x="7599" y="1131"/>
                  </a:lnTo>
                  <a:lnTo>
                    <a:pt x="7443" y="1306"/>
                  </a:lnTo>
                  <a:lnTo>
                    <a:pt x="7229" y="1482"/>
                  </a:lnTo>
                  <a:lnTo>
                    <a:pt x="7015" y="1676"/>
                  </a:lnTo>
                  <a:lnTo>
                    <a:pt x="6781" y="1832"/>
                  </a:lnTo>
                  <a:lnTo>
                    <a:pt x="6528" y="1988"/>
                  </a:lnTo>
                  <a:lnTo>
                    <a:pt x="6119" y="2183"/>
                  </a:lnTo>
                  <a:lnTo>
                    <a:pt x="5709" y="2358"/>
                  </a:lnTo>
                  <a:lnTo>
                    <a:pt x="5261" y="2514"/>
                  </a:lnTo>
                  <a:lnTo>
                    <a:pt x="4813" y="2651"/>
                  </a:lnTo>
                  <a:lnTo>
                    <a:pt x="4872" y="2631"/>
                  </a:lnTo>
                  <a:lnTo>
                    <a:pt x="4560" y="2709"/>
                  </a:lnTo>
                  <a:lnTo>
                    <a:pt x="4248" y="2768"/>
                  </a:lnTo>
                  <a:lnTo>
                    <a:pt x="3644" y="2846"/>
                  </a:lnTo>
                  <a:lnTo>
                    <a:pt x="3021" y="2884"/>
                  </a:lnTo>
                  <a:lnTo>
                    <a:pt x="2408" y="2903"/>
                  </a:lnTo>
                  <a:lnTo>
                    <a:pt x="2408" y="2903"/>
                  </a:lnTo>
                  <a:lnTo>
                    <a:pt x="1852" y="2884"/>
                  </a:lnTo>
                  <a:lnTo>
                    <a:pt x="1267" y="2826"/>
                  </a:lnTo>
                  <a:lnTo>
                    <a:pt x="702" y="2729"/>
                  </a:lnTo>
                  <a:lnTo>
                    <a:pt x="137" y="2612"/>
                  </a:lnTo>
                  <a:lnTo>
                    <a:pt x="98" y="2612"/>
                  </a:lnTo>
                  <a:lnTo>
                    <a:pt x="59" y="2631"/>
                  </a:lnTo>
                  <a:lnTo>
                    <a:pt x="20" y="2651"/>
                  </a:lnTo>
                  <a:lnTo>
                    <a:pt x="1" y="2709"/>
                  </a:lnTo>
                  <a:lnTo>
                    <a:pt x="20" y="2748"/>
                  </a:lnTo>
                  <a:lnTo>
                    <a:pt x="40" y="2787"/>
                  </a:lnTo>
                  <a:lnTo>
                    <a:pt x="59" y="2807"/>
                  </a:lnTo>
                  <a:lnTo>
                    <a:pt x="98" y="2826"/>
                  </a:lnTo>
                  <a:lnTo>
                    <a:pt x="507" y="2923"/>
                  </a:lnTo>
                  <a:lnTo>
                    <a:pt x="916" y="3021"/>
                  </a:lnTo>
                  <a:lnTo>
                    <a:pt x="1325" y="3099"/>
                  </a:lnTo>
                  <a:lnTo>
                    <a:pt x="1754" y="3157"/>
                  </a:lnTo>
                  <a:lnTo>
                    <a:pt x="2163" y="3196"/>
                  </a:lnTo>
                  <a:lnTo>
                    <a:pt x="2592" y="3216"/>
                  </a:lnTo>
                  <a:lnTo>
                    <a:pt x="3001" y="3235"/>
                  </a:lnTo>
                  <a:lnTo>
                    <a:pt x="3430" y="3235"/>
                  </a:lnTo>
                  <a:lnTo>
                    <a:pt x="3878" y="3216"/>
                  </a:lnTo>
                  <a:lnTo>
                    <a:pt x="4326" y="3177"/>
                  </a:lnTo>
                  <a:lnTo>
                    <a:pt x="4755" y="3118"/>
                  </a:lnTo>
                  <a:lnTo>
                    <a:pt x="5203" y="3060"/>
                  </a:lnTo>
                  <a:lnTo>
                    <a:pt x="5651" y="2962"/>
                  </a:lnTo>
                  <a:lnTo>
                    <a:pt x="6080" y="2826"/>
                  </a:lnTo>
                  <a:lnTo>
                    <a:pt x="6489" y="2670"/>
                  </a:lnTo>
                  <a:lnTo>
                    <a:pt x="6859" y="2495"/>
                  </a:lnTo>
                  <a:lnTo>
                    <a:pt x="7171" y="2339"/>
                  </a:lnTo>
                  <a:lnTo>
                    <a:pt x="7463" y="2144"/>
                  </a:lnTo>
                  <a:lnTo>
                    <a:pt x="7755" y="1930"/>
                  </a:lnTo>
                  <a:lnTo>
                    <a:pt x="8008" y="1696"/>
                  </a:lnTo>
                  <a:lnTo>
                    <a:pt x="8262" y="1443"/>
                  </a:lnTo>
                  <a:lnTo>
                    <a:pt x="8476" y="1170"/>
                  </a:lnTo>
                  <a:lnTo>
                    <a:pt x="8690" y="839"/>
                  </a:lnTo>
                  <a:lnTo>
                    <a:pt x="8866" y="507"/>
                  </a:lnTo>
                  <a:lnTo>
                    <a:pt x="8885" y="449"/>
                  </a:lnTo>
                  <a:lnTo>
                    <a:pt x="8885" y="371"/>
                  </a:lnTo>
                  <a:lnTo>
                    <a:pt x="8885" y="293"/>
                  </a:lnTo>
                  <a:lnTo>
                    <a:pt x="8866" y="235"/>
                  </a:lnTo>
                  <a:lnTo>
                    <a:pt x="8827" y="176"/>
                  </a:lnTo>
                  <a:lnTo>
                    <a:pt x="8788" y="118"/>
                  </a:lnTo>
                  <a:lnTo>
                    <a:pt x="8729" y="79"/>
                  </a:lnTo>
                  <a:lnTo>
                    <a:pt x="8671" y="40"/>
                  </a:lnTo>
                  <a:lnTo>
                    <a:pt x="8612" y="20"/>
                  </a:lnTo>
                  <a:lnTo>
                    <a:pt x="853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088;p57">
              <a:extLst>
                <a:ext uri="{FF2B5EF4-FFF2-40B4-BE49-F238E27FC236}">
                  <a16:creationId xmlns:a16="http://schemas.microsoft.com/office/drawing/2014/main" id="{1DE1B16C-4094-E437-A3B4-E1783D6DC939}"/>
                </a:ext>
              </a:extLst>
            </p:cNvPr>
            <p:cNvSpPr/>
            <p:nvPr/>
          </p:nvSpPr>
          <p:spPr>
            <a:xfrm>
              <a:off x="11832175" y="740213"/>
              <a:ext cx="525" cy="500"/>
            </a:xfrm>
            <a:custGeom>
              <a:avLst/>
              <a:gdLst/>
              <a:ahLst/>
              <a:cxnLst/>
              <a:rect l="l" t="t" r="r" b="b"/>
              <a:pathLst>
                <a:path w="21" h="20" fill="none" extrusionOk="0">
                  <a:moveTo>
                    <a:pt x="20" y="0"/>
                  </a:moveTo>
                  <a:lnTo>
                    <a:pt x="1" y="2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089;p57">
              <a:extLst>
                <a:ext uri="{FF2B5EF4-FFF2-40B4-BE49-F238E27FC236}">
                  <a16:creationId xmlns:a16="http://schemas.microsoft.com/office/drawing/2014/main" id="{0BE77907-7728-A8AE-2782-D915170FC651}"/>
                </a:ext>
              </a:extLst>
            </p:cNvPr>
            <p:cNvSpPr/>
            <p:nvPr/>
          </p:nvSpPr>
          <p:spPr>
            <a:xfrm>
              <a:off x="11807350" y="758713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090;p57">
              <a:extLst>
                <a:ext uri="{FF2B5EF4-FFF2-40B4-BE49-F238E27FC236}">
                  <a16:creationId xmlns:a16="http://schemas.microsoft.com/office/drawing/2014/main" id="{1BD1D848-3978-F276-77FD-EC4549743815}"/>
                </a:ext>
              </a:extLst>
            </p:cNvPr>
            <p:cNvSpPr/>
            <p:nvPr/>
          </p:nvSpPr>
          <p:spPr>
            <a:xfrm>
              <a:off x="11757650" y="757738"/>
              <a:ext cx="117900" cy="118400"/>
            </a:xfrm>
            <a:custGeom>
              <a:avLst/>
              <a:gdLst/>
              <a:ahLst/>
              <a:cxnLst/>
              <a:rect l="l" t="t" r="r" b="b"/>
              <a:pathLst>
                <a:path w="4716" h="4736" extrusionOk="0">
                  <a:moveTo>
                    <a:pt x="4346" y="1"/>
                  </a:moveTo>
                  <a:lnTo>
                    <a:pt x="4287" y="20"/>
                  </a:lnTo>
                  <a:lnTo>
                    <a:pt x="4209" y="59"/>
                  </a:lnTo>
                  <a:lnTo>
                    <a:pt x="4151" y="118"/>
                  </a:lnTo>
                  <a:lnTo>
                    <a:pt x="4112" y="196"/>
                  </a:lnTo>
                  <a:lnTo>
                    <a:pt x="4092" y="274"/>
                  </a:lnTo>
                  <a:lnTo>
                    <a:pt x="3995" y="605"/>
                  </a:lnTo>
                  <a:lnTo>
                    <a:pt x="3898" y="897"/>
                  </a:lnTo>
                  <a:lnTo>
                    <a:pt x="3800" y="1170"/>
                  </a:lnTo>
                  <a:lnTo>
                    <a:pt x="3664" y="1462"/>
                  </a:lnTo>
                  <a:lnTo>
                    <a:pt x="3508" y="1754"/>
                  </a:lnTo>
                  <a:lnTo>
                    <a:pt x="3313" y="2066"/>
                  </a:lnTo>
                  <a:lnTo>
                    <a:pt x="3079" y="2358"/>
                  </a:lnTo>
                  <a:lnTo>
                    <a:pt x="2865" y="2651"/>
                  </a:lnTo>
                  <a:lnTo>
                    <a:pt x="2612" y="2904"/>
                  </a:lnTo>
                  <a:lnTo>
                    <a:pt x="2242" y="3255"/>
                  </a:lnTo>
                  <a:lnTo>
                    <a:pt x="1832" y="3566"/>
                  </a:lnTo>
                  <a:lnTo>
                    <a:pt x="1423" y="3839"/>
                  </a:lnTo>
                  <a:lnTo>
                    <a:pt x="975" y="4112"/>
                  </a:lnTo>
                  <a:lnTo>
                    <a:pt x="527" y="4346"/>
                  </a:lnTo>
                  <a:lnTo>
                    <a:pt x="40" y="4560"/>
                  </a:lnTo>
                  <a:lnTo>
                    <a:pt x="20" y="4579"/>
                  </a:lnTo>
                  <a:lnTo>
                    <a:pt x="1" y="4599"/>
                  </a:lnTo>
                  <a:lnTo>
                    <a:pt x="1" y="4638"/>
                  </a:lnTo>
                  <a:lnTo>
                    <a:pt x="1" y="4677"/>
                  </a:lnTo>
                  <a:lnTo>
                    <a:pt x="20" y="4696"/>
                  </a:lnTo>
                  <a:lnTo>
                    <a:pt x="40" y="4716"/>
                  </a:lnTo>
                  <a:lnTo>
                    <a:pt x="79" y="4735"/>
                  </a:lnTo>
                  <a:lnTo>
                    <a:pt x="118" y="4716"/>
                  </a:lnTo>
                  <a:lnTo>
                    <a:pt x="839" y="4404"/>
                  </a:lnTo>
                  <a:lnTo>
                    <a:pt x="1228" y="4229"/>
                  </a:lnTo>
                  <a:lnTo>
                    <a:pt x="1579" y="4034"/>
                  </a:lnTo>
                  <a:lnTo>
                    <a:pt x="1930" y="3839"/>
                  </a:lnTo>
                  <a:lnTo>
                    <a:pt x="2261" y="3605"/>
                  </a:lnTo>
                  <a:lnTo>
                    <a:pt x="2573" y="3371"/>
                  </a:lnTo>
                  <a:lnTo>
                    <a:pt x="2884" y="3138"/>
                  </a:lnTo>
                  <a:lnTo>
                    <a:pt x="3177" y="2865"/>
                  </a:lnTo>
                  <a:lnTo>
                    <a:pt x="3450" y="2592"/>
                  </a:lnTo>
                  <a:lnTo>
                    <a:pt x="3703" y="2280"/>
                  </a:lnTo>
                  <a:lnTo>
                    <a:pt x="3937" y="1969"/>
                  </a:lnTo>
                  <a:lnTo>
                    <a:pt x="4170" y="1618"/>
                  </a:lnTo>
                  <a:lnTo>
                    <a:pt x="4365" y="1248"/>
                  </a:lnTo>
                  <a:lnTo>
                    <a:pt x="4560" y="858"/>
                  </a:lnTo>
                  <a:lnTo>
                    <a:pt x="4696" y="449"/>
                  </a:lnTo>
                  <a:lnTo>
                    <a:pt x="4716" y="371"/>
                  </a:lnTo>
                  <a:lnTo>
                    <a:pt x="4716" y="293"/>
                  </a:lnTo>
                  <a:lnTo>
                    <a:pt x="4696" y="196"/>
                  </a:lnTo>
                  <a:lnTo>
                    <a:pt x="4677" y="137"/>
                  </a:lnTo>
                  <a:lnTo>
                    <a:pt x="4638" y="98"/>
                  </a:lnTo>
                  <a:lnTo>
                    <a:pt x="4580" y="59"/>
                  </a:lnTo>
                  <a:lnTo>
                    <a:pt x="4521" y="20"/>
                  </a:lnTo>
                  <a:lnTo>
                    <a:pt x="446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091;p57">
              <a:extLst>
                <a:ext uri="{FF2B5EF4-FFF2-40B4-BE49-F238E27FC236}">
                  <a16:creationId xmlns:a16="http://schemas.microsoft.com/office/drawing/2014/main" id="{BF31D8EB-8643-B29D-495B-E9FF60E1E358}"/>
                </a:ext>
              </a:extLst>
            </p:cNvPr>
            <p:cNvSpPr/>
            <p:nvPr/>
          </p:nvSpPr>
          <p:spPr>
            <a:xfrm>
              <a:off x="11858000" y="770888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092;p57">
              <a:extLst>
                <a:ext uri="{FF2B5EF4-FFF2-40B4-BE49-F238E27FC236}">
                  <a16:creationId xmlns:a16="http://schemas.microsoft.com/office/drawing/2014/main" id="{730D7AEA-4C31-A166-577B-E1D1275FBA2D}"/>
                </a:ext>
              </a:extLst>
            </p:cNvPr>
            <p:cNvSpPr/>
            <p:nvPr/>
          </p:nvSpPr>
          <p:spPr>
            <a:xfrm>
              <a:off x="11844850" y="80206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1"/>
                  </a:move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093;p57">
              <a:extLst>
                <a:ext uri="{FF2B5EF4-FFF2-40B4-BE49-F238E27FC236}">
                  <a16:creationId xmlns:a16="http://schemas.microsoft.com/office/drawing/2014/main" id="{95FC2B7C-3A20-5A26-5340-C532F93C5353}"/>
                </a:ext>
              </a:extLst>
            </p:cNvPr>
            <p:cNvSpPr/>
            <p:nvPr/>
          </p:nvSpPr>
          <p:spPr>
            <a:xfrm>
              <a:off x="11920825" y="582863"/>
              <a:ext cx="126675" cy="120850"/>
            </a:xfrm>
            <a:custGeom>
              <a:avLst/>
              <a:gdLst/>
              <a:ahLst/>
              <a:cxnLst/>
              <a:rect l="l" t="t" r="r" b="b"/>
              <a:pathLst>
                <a:path w="5067" h="4834" extrusionOk="0">
                  <a:moveTo>
                    <a:pt x="4891" y="1"/>
                  </a:moveTo>
                  <a:lnTo>
                    <a:pt x="4833" y="20"/>
                  </a:lnTo>
                  <a:lnTo>
                    <a:pt x="4794" y="40"/>
                  </a:lnTo>
                  <a:lnTo>
                    <a:pt x="4755" y="79"/>
                  </a:lnTo>
                  <a:lnTo>
                    <a:pt x="4716" y="118"/>
                  </a:lnTo>
                  <a:lnTo>
                    <a:pt x="4599" y="410"/>
                  </a:lnTo>
                  <a:lnTo>
                    <a:pt x="4463" y="683"/>
                  </a:lnTo>
                  <a:lnTo>
                    <a:pt x="4171" y="1228"/>
                  </a:lnTo>
                  <a:lnTo>
                    <a:pt x="4190" y="1190"/>
                  </a:lnTo>
                  <a:lnTo>
                    <a:pt x="3917" y="1618"/>
                  </a:lnTo>
                  <a:lnTo>
                    <a:pt x="3625" y="2027"/>
                  </a:lnTo>
                  <a:lnTo>
                    <a:pt x="3294" y="2417"/>
                  </a:lnTo>
                  <a:lnTo>
                    <a:pt x="2943" y="2787"/>
                  </a:lnTo>
                  <a:lnTo>
                    <a:pt x="2670" y="3040"/>
                  </a:lnTo>
                  <a:lnTo>
                    <a:pt x="2398" y="3255"/>
                  </a:lnTo>
                  <a:lnTo>
                    <a:pt x="2105" y="3469"/>
                  </a:lnTo>
                  <a:lnTo>
                    <a:pt x="1793" y="3664"/>
                  </a:lnTo>
                  <a:lnTo>
                    <a:pt x="1501" y="3820"/>
                  </a:lnTo>
                  <a:lnTo>
                    <a:pt x="1209" y="3956"/>
                  </a:lnTo>
                  <a:lnTo>
                    <a:pt x="897" y="4073"/>
                  </a:lnTo>
                  <a:lnTo>
                    <a:pt x="585" y="4171"/>
                  </a:lnTo>
                  <a:lnTo>
                    <a:pt x="254" y="4229"/>
                  </a:lnTo>
                  <a:lnTo>
                    <a:pt x="137" y="4268"/>
                  </a:lnTo>
                  <a:lnTo>
                    <a:pt x="59" y="4346"/>
                  </a:lnTo>
                  <a:lnTo>
                    <a:pt x="1" y="4443"/>
                  </a:lnTo>
                  <a:lnTo>
                    <a:pt x="1" y="4502"/>
                  </a:lnTo>
                  <a:lnTo>
                    <a:pt x="1" y="4560"/>
                  </a:lnTo>
                  <a:lnTo>
                    <a:pt x="40" y="4677"/>
                  </a:lnTo>
                  <a:lnTo>
                    <a:pt x="98" y="4775"/>
                  </a:lnTo>
                  <a:lnTo>
                    <a:pt x="215" y="4814"/>
                  </a:lnTo>
                  <a:lnTo>
                    <a:pt x="274" y="4833"/>
                  </a:lnTo>
                  <a:lnTo>
                    <a:pt x="332" y="4833"/>
                  </a:lnTo>
                  <a:lnTo>
                    <a:pt x="741" y="4716"/>
                  </a:lnTo>
                  <a:lnTo>
                    <a:pt x="1151" y="4599"/>
                  </a:lnTo>
                  <a:lnTo>
                    <a:pt x="1560" y="4404"/>
                  </a:lnTo>
                  <a:lnTo>
                    <a:pt x="1930" y="4210"/>
                  </a:lnTo>
                  <a:lnTo>
                    <a:pt x="2300" y="3976"/>
                  </a:lnTo>
                  <a:lnTo>
                    <a:pt x="2631" y="3722"/>
                  </a:lnTo>
                  <a:lnTo>
                    <a:pt x="2943" y="3430"/>
                  </a:lnTo>
                  <a:lnTo>
                    <a:pt x="3255" y="3138"/>
                  </a:lnTo>
                  <a:lnTo>
                    <a:pt x="3547" y="2826"/>
                  </a:lnTo>
                  <a:lnTo>
                    <a:pt x="3800" y="2495"/>
                  </a:lnTo>
                  <a:lnTo>
                    <a:pt x="4054" y="2144"/>
                  </a:lnTo>
                  <a:lnTo>
                    <a:pt x="4287" y="1794"/>
                  </a:lnTo>
                  <a:lnTo>
                    <a:pt x="4502" y="1423"/>
                  </a:lnTo>
                  <a:lnTo>
                    <a:pt x="4697" y="1034"/>
                  </a:lnTo>
                  <a:lnTo>
                    <a:pt x="4891" y="663"/>
                  </a:lnTo>
                  <a:lnTo>
                    <a:pt x="5047" y="254"/>
                  </a:lnTo>
                  <a:lnTo>
                    <a:pt x="5067" y="196"/>
                  </a:lnTo>
                  <a:lnTo>
                    <a:pt x="5047" y="118"/>
                  </a:lnTo>
                  <a:lnTo>
                    <a:pt x="5008" y="59"/>
                  </a:lnTo>
                  <a:lnTo>
                    <a:pt x="4950" y="20"/>
                  </a:lnTo>
                  <a:lnTo>
                    <a:pt x="489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094;p57">
              <a:extLst>
                <a:ext uri="{FF2B5EF4-FFF2-40B4-BE49-F238E27FC236}">
                  <a16:creationId xmlns:a16="http://schemas.microsoft.com/office/drawing/2014/main" id="{4AE2F09D-A407-7A45-69A5-B253A3368D2A}"/>
                </a:ext>
              </a:extLst>
            </p:cNvPr>
            <p:cNvSpPr/>
            <p:nvPr/>
          </p:nvSpPr>
          <p:spPr>
            <a:xfrm>
              <a:off x="11994400" y="652038"/>
              <a:ext cx="500" cy="525"/>
            </a:xfrm>
            <a:custGeom>
              <a:avLst/>
              <a:gdLst/>
              <a:ahLst/>
              <a:cxnLst/>
              <a:rect l="l" t="t" r="r" b="b"/>
              <a:pathLst>
                <a:path w="20" h="21" fill="none" extrusionOk="0">
                  <a:moveTo>
                    <a:pt x="20" y="1"/>
                  </a:moveTo>
                  <a:lnTo>
                    <a:pt x="0" y="20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095;p57">
              <a:extLst>
                <a:ext uri="{FF2B5EF4-FFF2-40B4-BE49-F238E27FC236}">
                  <a16:creationId xmlns:a16="http://schemas.microsoft.com/office/drawing/2014/main" id="{926B9F1F-BC81-A9AF-7652-19D043682B94}"/>
                </a:ext>
              </a:extLst>
            </p:cNvPr>
            <p:cNvSpPr/>
            <p:nvPr/>
          </p:nvSpPr>
          <p:spPr>
            <a:xfrm>
              <a:off x="11966125" y="673488"/>
              <a:ext cx="1000" cy="975"/>
            </a:xfrm>
            <a:custGeom>
              <a:avLst/>
              <a:gdLst/>
              <a:ahLst/>
              <a:cxnLst/>
              <a:rect l="l" t="t" r="r" b="b"/>
              <a:pathLst>
                <a:path w="40" h="39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096;p57">
              <a:extLst>
                <a:ext uri="{FF2B5EF4-FFF2-40B4-BE49-F238E27FC236}">
                  <a16:creationId xmlns:a16="http://schemas.microsoft.com/office/drawing/2014/main" id="{F8481B95-BAD1-5F09-A580-4CBFFF3FB35C}"/>
                </a:ext>
              </a:extLst>
            </p:cNvPr>
            <p:cNvSpPr/>
            <p:nvPr/>
          </p:nvSpPr>
          <p:spPr>
            <a:xfrm>
              <a:off x="11938850" y="715363"/>
              <a:ext cx="117425" cy="38500"/>
            </a:xfrm>
            <a:custGeom>
              <a:avLst/>
              <a:gdLst/>
              <a:ahLst/>
              <a:cxnLst/>
              <a:rect l="l" t="t" r="r" b="b"/>
              <a:pathLst>
                <a:path w="4697" h="1540" extrusionOk="0">
                  <a:moveTo>
                    <a:pt x="4482" y="1"/>
                  </a:moveTo>
                  <a:lnTo>
                    <a:pt x="4443" y="20"/>
                  </a:lnTo>
                  <a:lnTo>
                    <a:pt x="4170" y="215"/>
                  </a:lnTo>
                  <a:lnTo>
                    <a:pt x="3898" y="390"/>
                  </a:lnTo>
                  <a:lnTo>
                    <a:pt x="3586" y="566"/>
                  </a:lnTo>
                  <a:lnTo>
                    <a:pt x="3255" y="702"/>
                  </a:lnTo>
                  <a:lnTo>
                    <a:pt x="2923" y="819"/>
                  </a:lnTo>
                  <a:lnTo>
                    <a:pt x="2573" y="916"/>
                  </a:lnTo>
                  <a:lnTo>
                    <a:pt x="2631" y="897"/>
                  </a:lnTo>
                  <a:lnTo>
                    <a:pt x="2631" y="897"/>
                  </a:lnTo>
                  <a:lnTo>
                    <a:pt x="2261" y="994"/>
                  </a:lnTo>
                  <a:lnTo>
                    <a:pt x="1891" y="1053"/>
                  </a:lnTo>
                  <a:lnTo>
                    <a:pt x="1501" y="1072"/>
                  </a:lnTo>
                  <a:lnTo>
                    <a:pt x="1160" y="1089"/>
                  </a:lnTo>
                  <a:lnTo>
                    <a:pt x="1160" y="1089"/>
                  </a:lnTo>
                  <a:lnTo>
                    <a:pt x="722" y="1053"/>
                  </a:lnTo>
                  <a:lnTo>
                    <a:pt x="274" y="994"/>
                  </a:lnTo>
                  <a:lnTo>
                    <a:pt x="176" y="994"/>
                  </a:lnTo>
                  <a:lnTo>
                    <a:pt x="98" y="1053"/>
                  </a:lnTo>
                  <a:lnTo>
                    <a:pt x="40" y="1111"/>
                  </a:lnTo>
                  <a:lnTo>
                    <a:pt x="1" y="1209"/>
                  </a:lnTo>
                  <a:lnTo>
                    <a:pt x="1" y="1306"/>
                  </a:lnTo>
                  <a:lnTo>
                    <a:pt x="40" y="1384"/>
                  </a:lnTo>
                  <a:lnTo>
                    <a:pt x="118" y="1462"/>
                  </a:lnTo>
                  <a:lnTo>
                    <a:pt x="215" y="1481"/>
                  </a:lnTo>
                  <a:lnTo>
                    <a:pt x="488" y="1520"/>
                  </a:lnTo>
                  <a:lnTo>
                    <a:pt x="780" y="1540"/>
                  </a:lnTo>
                  <a:lnTo>
                    <a:pt x="1365" y="1540"/>
                  </a:lnTo>
                  <a:lnTo>
                    <a:pt x="1657" y="1520"/>
                  </a:lnTo>
                  <a:lnTo>
                    <a:pt x="1969" y="1481"/>
                  </a:lnTo>
                  <a:lnTo>
                    <a:pt x="2261" y="1423"/>
                  </a:lnTo>
                  <a:lnTo>
                    <a:pt x="2553" y="1345"/>
                  </a:lnTo>
                  <a:lnTo>
                    <a:pt x="2846" y="1267"/>
                  </a:lnTo>
                  <a:lnTo>
                    <a:pt x="3118" y="1170"/>
                  </a:lnTo>
                  <a:lnTo>
                    <a:pt x="3391" y="1053"/>
                  </a:lnTo>
                  <a:lnTo>
                    <a:pt x="3644" y="936"/>
                  </a:lnTo>
                  <a:lnTo>
                    <a:pt x="3917" y="799"/>
                  </a:lnTo>
                  <a:lnTo>
                    <a:pt x="4170" y="644"/>
                  </a:lnTo>
                  <a:lnTo>
                    <a:pt x="4404" y="488"/>
                  </a:lnTo>
                  <a:lnTo>
                    <a:pt x="4638" y="293"/>
                  </a:lnTo>
                  <a:lnTo>
                    <a:pt x="4677" y="254"/>
                  </a:lnTo>
                  <a:lnTo>
                    <a:pt x="4697" y="195"/>
                  </a:lnTo>
                  <a:lnTo>
                    <a:pt x="4697" y="118"/>
                  </a:lnTo>
                  <a:lnTo>
                    <a:pt x="4677" y="59"/>
                  </a:lnTo>
                  <a:lnTo>
                    <a:pt x="4619" y="20"/>
                  </a:lnTo>
                  <a:lnTo>
                    <a:pt x="454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097;p57">
              <a:extLst>
                <a:ext uri="{FF2B5EF4-FFF2-40B4-BE49-F238E27FC236}">
                  <a16:creationId xmlns:a16="http://schemas.microsoft.com/office/drawing/2014/main" id="{F3A9B39B-875A-C56E-D658-1E9E0953C27C}"/>
                </a:ext>
              </a:extLst>
            </p:cNvPr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extrusionOk="0">
                  <a:moveTo>
                    <a:pt x="2923" y="0"/>
                  </a:moveTo>
                  <a:lnTo>
                    <a:pt x="2787" y="20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098;p57">
              <a:extLst>
                <a:ext uri="{FF2B5EF4-FFF2-40B4-BE49-F238E27FC236}">
                  <a16:creationId xmlns:a16="http://schemas.microsoft.com/office/drawing/2014/main" id="{83904F7E-609D-E02D-71C6-C565AAE51F69}"/>
                </a:ext>
              </a:extLst>
            </p:cNvPr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fill="none" extrusionOk="0">
                  <a:moveTo>
                    <a:pt x="3001" y="0"/>
                  </a:moveTo>
                  <a:lnTo>
                    <a:pt x="3001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787" y="20"/>
                  </a:lnTo>
                  <a:lnTo>
                    <a:pt x="2651" y="39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177" y="20"/>
                  </a:lnTo>
                  <a:lnTo>
                    <a:pt x="30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099;p57">
              <a:extLst>
                <a:ext uri="{FF2B5EF4-FFF2-40B4-BE49-F238E27FC236}">
                  <a16:creationId xmlns:a16="http://schemas.microsoft.com/office/drawing/2014/main" id="{15B44A38-3ECD-CBEB-F249-7DDF0ED5244E}"/>
                </a:ext>
              </a:extLst>
            </p:cNvPr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extrusionOk="0">
                  <a:moveTo>
                    <a:pt x="1618" y="1"/>
                  </a:moveTo>
                  <a:lnTo>
                    <a:pt x="1364" y="20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100;p57">
              <a:extLst>
                <a:ext uri="{FF2B5EF4-FFF2-40B4-BE49-F238E27FC236}">
                  <a16:creationId xmlns:a16="http://schemas.microsoft.com/office/drawing/2014/main" id="{0E8EF0F4-EC3E-5506-DF85-2B2D3BA88BDB}"/>
                </a:ext>
              </a:extLst>
            </p:cNvPr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fill="none" extrusionOk="0">
                  <a:moveTo>
                    <a:pt x="1832" y="1"/>
                  </a:moveTo>
                  <a:lnTo>
                    <a:pt x="1832" y="1"/>
                  </a:lnTo>
                  <a:lnTo>
                    <a:pt x="1618" y="1"/>
                  </a:lnTo>
                  <a:lnTo>
                    <a:pt x="1618" y="1"/>
                  </a:lnTo>
                  <a:lnTo>
                    <a:pt x="1364" y="20"/>
                  </a:lnTo>
                  <a:lnTo>
                    <a:pt x="1150" y="59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4443" y="3566"/>
                  </a:lnTo>
                  <a:lnTo>
                    <a:pt x="4832" y="3566"/>
                  </a:lnTo>
                  <a:lnTo>
                    <a:pt x="4832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470" y="2748"/>
                  </a:lnTo>
                  <a:lnTo>
                    <a:pt x="9509" y="2748"/>
                  </a:lnTo>
                  <a:lnTo>
                    <a:pt x="9509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lnTo>
                    <a:pt x="2085" y="1"/>
                  </a:lnTo>
                  <a:lnTo>
                    <a:pt x="183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101;p57">
              <a:extLst>
                <a:ext uri="{FF2B5EF4-FFF2-40B4-BE49-F238E27FC236}">
                  <a16:creationId xmlns:a16="http://schemas.microsoft.com/office/drawing/2014/main" id="{1C886CEA-4C10-63F1-BF42-D4471FE03B40}"/>
                </a:ext>
              </a:extLst>
            </p:cNvPr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extrusionOk="0">
                  <a:moveTo>
                    <a:pt x="2027" y="0"/>
                  </a:move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102;p57">
              <a:extLst>
                <a:ext uri="{FF2B5EF4-FFF2-40B4-BE49-F238E27FC236}">
                  <a16:creationId xmlns:a16="http://schemas.microsoft.com/office/drawing/2014/main" id="{C364383A-6C38-3FDF-0262-A4A8DD6FC31B}"/>
                </a:ext>
              </a:extLst>
            </p:cNvPr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fill="none" extrusionOk="0">
                  <a:moveTo>
                    <a:pt x="2222" y="0"/>
                  </a:moveTo>
                  <a:lnTo>
                    <a:pt x="2202" y="0"/>
                  </a:lnTo>
                  <a:lnTo>
                    <a:pt x="2202" y="0"/>
                  </a:lnTo>
                  <a:lnTo>
                    <a:pt x="2027" y="0"/>
                  </a:lnTo>
                  <a:lnTo>
                    <a:pt x="1832" y="39"/>
                  </a:ln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215" y="7248"/>
                  </a:lnTo>
                  <a:lnTo>
                    <a:pt x="3215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534" y="20"/>
                  </a:lnTo>
                  <a:lnTo>
                    <a:pt x="2378" y="0"/>
                  </a:lnTo>
                  <a:lnTo>
                    <a:pt x="22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103;p57">
              <a:extLst>
                <a:ext uri="{FF2B5EF4-FFF2-40B4-BE49-F238E27FC236}">
                  <a16:creationId xmlns:a16="http://schemas.microsoft.com/office/drawing/2014/main" id="{D7F6985B-0D69-96AA-9A6D-AF9CCEAF87BB}"/>
                </a:ext>
              </a:extLst>
            </p:cNvPr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extrusionOk="0">
                  <a:moveTo>
                    <a:pt x="3955" y="0"/>
                  </a:move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104;p57">
              <a:extLst>
                <a:ext uri="{FF2B5EF4-FFF2-40B4-BE49-F238E27FC236}">
                  <a16:creationId xmlns:a16="http://schemas.microsoft.com/office/drawing/2014/main" id="{FCAE57AB-CB54-011D-EE11-2FFE5617704B}"/>
                </a:ext>
              </a:extLst>
            </p:cNvPr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fill="none" extrusionOk="0">
                  <a:moveTo>
                    <a:pt x="175" y="5650"/>
                  </a:move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105;p57">
              <a:extLst>
                <a:ext uri="{FF2B5EF4-FFF2-40B4-BE49-F238E27FC236}">
                  <a16:creationId xmlns:a16="http://schemas.microsoft.com/office/drawing/2014/main" id="{3B72F3CF-515C-3C86-8066-80B53460F014}"/>
                </a:ext>
              </a:extLst>
            </p:cNvPr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extrusionOk="0">
                  <a:moveTo>
                    <a:pt x="2573" y="0"/>
                  </a:moveTo>
                  <a:lnTo>
                    <a:pt x="2358" y="58"/>
                  </a:lnTo>
                  <a:lnTo>
                    <a:pt x="2339" y="58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106;p57">
              <a:extLst>
                <a:ext uri="{FF2B5EF4-FFF2-40B4-BE49-F238E27FC236}">
                  <a16:creationId xmlns:a16="http://schemas.microsoft.com/office/drawing/2014/main" id="{3CE1DF28-F0AD-A224-ACE7-DB2E77668EDA}"/>
                </a:ext>
              </a:extLst>
            </p:cNvPr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fill="none" extrusionOk="0">
                  <a:moveTo>
                    <a:pt x="2339" y="58"/>
                  </a:moveTo>
                  <a:lnTo>
                    <a:pt x="2339" y="58"/>
                  </a:lnTo>
                  <a:lnTo>
                    <a:pt x="2008" y="175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40" y="4286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1852" y="754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08"/>
                  </a:lnTo>
                  <a:lnTo>
                    <a:pt x="2631" y="8008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lnTo>
                    <a:pt x="2573" y="0"/>
                  </a:lnTo>
                  <a:lnTo>
                    <a:pt x="2358" y="58"/>
                  </a:lnTo>
                  <a:lnTo>
                    <a:pt x="2339" y="5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107;p57">
              <a:extLst>
                <a:ext uri="{FF2B5EF4-FFF2-40B4-BE49-F238E27FC236}">
                  <a16:creationId xmlns:a16="http://schemas.microsoft.com/office/drawing/2014/main" id="{1AB1B64A-60F3-5B2F-509A-F9C57A1F20DD}"/>
                </a:ext>
              </a:extLst>
            </p:cNvPr>
            <p:cNvSpPr/>
            <p:nvPr/>
          </p:nvSpPr>
          <p:spPr>
            <a:xfrm>
              <a:off x="11313425" y="554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108;p57">
              <a:extLst>
                <a:ext uri="{FF2B5EF4-FFF2-40B4-BE49-F238E27FC236}">
                  <a16:creationId xmlns:a16="http://schemas.microsoft.com/office/drawing/2014/main" id="{14BA31C6-06B4-14FA-FCBE-BCD334B0BDA3}"/>
                </a:ext>
              </a:extLst>
            </p:cNvPr>
            <p:cNvSpPr/>
            <p:nvPr/>
          </p:nvSpPr>
          <p:spPr>
            <a:xfrm>
              <a:off x="11352875" y="58481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109;p57">
              <a:extLst>
                <a:ext uri="{FF2B5EF4-FFF2-40B4-BE49-F238E27FC236}">
                  <a16:creationId xmlns:a16="http://schemas.microsoft.com/office/drawing/2014/main" id="{0B929A74-1A2D-64BF-8318-C1CEAFB0F26C}"/>
                </a:ext>
              </a:extLst>
            </p:cNvPr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extrusionOk="0">
                  <a:moveTo>
                    <a:pt x="1793" y="1"/>
                  </a:move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110;p57">
              <a:extLst>
                <a:ext uri="{FF2B5EF4-FFF2-40B4-BE49-F238E27FC236}">
                  <a16:creationId xmlns:a16="http://schemas.microsoft.com/office/drawing/2014/main" id="{E1423A25-7CCD-FD56-8F41-BA178F43613F}"/>
                </a:ext>
              </a:extLst>
            </p:cNvPr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fill="none" extrusionOk="0">
                  <a:moveTo>
                    <a:pt x="20" y="936"/>
                  </a:move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111;p57">
              <a:extLst>
                <a:ext uri="{FF2B5EF4-FFF2-40B4-BE49-F238E27FC236}">
                  <a16:creationId xmlns:a16="http://schemas.microsoft.com/office/drawing/2014/main" id="{025F1AE7-A5AB-C041-8737-F2CC896E61B6}"/>
                </a:ext>
              </a:extLst>
            </p:cNvPr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extrusionOk="0">
                  <a:moveTo>
                    <a:pt x="2514" y="0"/>
                  </a:moveTo>
                  <a:lnTo>
                    <a:pt x="2086" y="39"/>
                  </a:lnTo>
                  <a:lnTo>
                    <a:pt x="1891" y="78"/>
                  </a:lnTo>
                  <a:lnTo>
                    <a:pt x="1677" y="137"/>
                  </a:lnTo>
                  <a:lnTo>
                    <a:pt x="1443" y="195"/>
                  </a:lnTo>
                  <a:lnTo>
                    <a:pt x="1209" y="293"/>
                  </a:lnTo>
                  <a:lnTo>
                    <a:pt x="995" y="390"/>
                  </a:lnTo>
                  <a:lnTo>
                    <a:pt x="780" y="507"/>
                  </a:lnTo>
                  <a:lnTo>
                    <a:pt x="566" y="643"/>
                  </a:lnTo>
                  <a:lnTo>
                    <a:pt x="371" y="780"/>
                  </a:lnTo>
                  <a:lnTo>
                    <a:pt x="176" y="936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352" y="1053"/>
                  </a:lnTo>
                  <a:lnTo>
                    <a:pt x="683" y="1053"/>
                  </a:lnTo>
                  <a:lnTo>
                    <a:pt x="956" y="1072"/>
                  </a:lnTo>
                  <a:lnTo>
                    <a:pt x="1228" y="1111"/>
                  </a:lnTo>
                  <a:lnTo>
                    <a:pt x="1482" y="1169"/>
                  </a:lnTo>
                  <a:lnTo>
                    <a:pt x="1735" y="1267"/>
                  </a:lnTo>
                  <a:lnTo>
                    <a:pt x="1969" y="1364"/>
                  </a:lnTo>
                  <a:lnTo>
                    <a:pt x="2203" y="1501"/>
                  </a:lnTo>
                  <a:lnTo>
                    <a:pt x="2417" y="1637"/>
                  </a:lnTo>
                  <a:lnTo>
                    <a:pt x="2612" y="1793"/>
                  </a:lnTo>
                  <a:lnTo>
                    <a:pt x="2807" y="1968"/>
                  </a:lnTo>
                  <a:lnTo>
                    <a:pt x="2982" y="2163"/>
                  </a:lnTo>
                  <a:lnTo>
                    <a:pt x="3157" y="2358"/>
                  </a:lnTo>
                  <a:lnTo>
                    <a:pt x="3294" y="2572"/>
                  </a:lnTo>
                  <a:lnTo>
                    <a:pt x="3450" y="2787"/>
                  </a:lnTo>
                  <a:lnTo>
                    <a:pt x="3566" y="3020"/>
                  </a:lnTo>
                  <a:lnTo>
                    <a:pt x="3683" y="3274"/>
                  </a:lnTo>
                  <a:lnTo>
                    <a:pt x="3800" y="3508"/>
                  </a:lnTo>
                  <a:lnTo>
                    <a:pt x="3898" y="3761"/>
                  </a:lnTo>
                  <a:lnTo>
                    <a:pt x="3976" y="4034"/>
                  </a:lnTo>
                  <a:lnTo>
                    <a:pt x="4034" y="4306"/>
                  </a:lnTo>
                  <a:lnTo>
                    <a:pt x="4073" y="4560"/>
                  </a:lnTo>
                  <a:lnTo>
                    <a:pt x="4112" y="4832"/>
                  </a:lnTo>
                  <a:lnTo>
                    <a:pt x="4132" y="5105"/>
                  </a:lnTo>
                  <a:lnTo>
                    <a:pt x="4151" y="5378"/>
                  </a:lnTo>
                  <a:lnTo>
                    <a:pt x="4151" y="5651"/>
                  </a:lnTo>
                  <a:lnTo>
                    <a:pt x="4132" y="5924"/>
                  </a:lnTo>
                  <a:lnTo>
                    <a:pt x="4093" y="6177"/>
                  </a:lnTo>
                  <a:lnTo>
                    <a:pt x="4034" y="6450"/>
                  </a:lnTo>
                  <a:lnTo>
                    <a:pt x="3976" y="6703"/>
                  </a:lnTo>
                  <a:lnTo>
                    <a:pt x="3898" y="6956"/>
                  </a:lnTo>
                  <a:lnTo>
                    <a:pt x="3800" y="7210"/>
                  </a:lnTo>
                  <a:lnTo>
                    <a:pt x="3703" y="7443"/>
                  </a:lnTo>
                  <a:lnTo>
                    <a:pt x="3566" y="7658"/>
                  </a:lnTo>
                  <a:lnTo>
                    <a:pt x="3430" y="7872"/>
                  </a:lnTo>
                  <a:lnTo>
                    <a:pt x="3274" y="8086"/>
                  </a:lnTo>
                  <a:lnTo>
                    <a:pt x="3099" y="8281"/>
                  </a:lnTo>
                  <a:lnTo>
                    <a:pt x="2904" y="8456"/>
                  </a:lnTo>
                  <a:lnTo>
                    <a:pt x="2709" y="8612"/>
                  </a:lnTo>
                  <a:lnTo>
                    <a:pt x="2495" y="8749"/>
                  </a:lnTo>
                  <a:lnTo>
                    <a:pt x="2261" y="8866"/>
                  </a:lnTo>
                  <a:lnTo>
                    <a:pt x="2047" y="8963"/>
                  </a:lnTo>
                  <a:lnTo>
                    <a:pt x="2281" y="9022"/>
                  </a:lnTo>
                  <a:lnTo>
                    <a:pt x="2534" y="9080"/>
                  </a:lnTo>
                  <a:lnTo>
                    <a:pt x="2787" y="9099"/>
                  </a:lnTo>
                  <a:lnTo>
                    <a:pt x="3040" y="9119"/>
                  </a:lnTo>
                  <a:lnTo>
                    <a:pt x="3294" y="9099"/>
                  </a:lnTo>
                  <a:lnTo>
                    <a:pt x="3547" y="9080"/>
                  </a:lnTo>
                  <a:lnTo>
                    <a:pt x="3800" y="9041"/>
                  </a:lnTo>
                  <a:lnTo>
                    <a:pt x="4073" y="8983"/>
                  </a:lnTo>
                  <a:lnTo>
                    <a:pt x="4268" y="8924"/>
                  </a:lnTo>
                  <a:lnTo>
                    <a:pt x="4463" y="8846"/>
                  </a:lnTo>
                  <a:lnTo>
                    <a:pt x="4852" y="8671"/>
                  </a:lnTo>
                  <a:lnTo>
                    <a:pt x="5203" y="8476"/>
                  </a:lnTo>
                  <a:lnTo>
                    <a:pt x="5534" y="8223"/>
                  </a:lnTo>
                  <a:lnTo>
                    <a:pt x="5827" y="7930"/>
                  </a:lnTo>
                  <a:lnTo>
                    <a:pt x="6099" y="7619"/>
                  </a:lnTo>
                  <a:lnTo>
                    <a:pt x="6333" y="7287"/>
                  </a:lnTo>
                  <a:lnTo>
                    <a:pt x="6548" y="6917"/>
                  </a:lnTo>
                  <a:lnTo>
                    <a:pt x="6703" y="6547"/>
                  </a:lnTo>
                  <a:lnTo>
                    <a:pt x="6859" y="6138"/>
                  </a:lnTo>
                  <a:lnTo>
                    <a:pt x="6957" y="5729"/>
                  </a:lnTo>
                  <a:lnTo>
                    <a:pt x="7015" y="5281"/>
                  </a:lnTo>
                  <a:lnTo>
                    <a:pt x="7035" y="4852"/>
                  </a:lnTo>
                  <a:lnTo>
                    <a:pt x="7035" y="4404"/>
                  </a:lnTo>
                  <a:lnTo>
                    <a:pt x="6976" y="3936"/>
                  </a:lnTo>
                  <a:lnTo>
                    <a:pt x="6859" y="3488"/>
                  </a:lnTo>
                  <a:lnTo>
                    <a:pt x="6723" y="3040"/>
                  </a:lnTo>
                  <a:lnTo>
                    <a:pt x="6548" y="2611"/>
                  </a:lnTo>
                  <a:lnTo>
                    <a:pt x="6333" y="2222"/>
                  </a:lnTo>
                  <a:lnTo>
                    <a:pt x="6099" y="1851"/>
                  </a:lnTo>
                  <a:lnTo>
                    <a:pt x="5827" y="1501"/>
                  </a:lnTo>
                  <a:lnTo>
                    <a:pt x="5515" y="1189"/>
                  </a:lnTo>
                  <a:lnTo>
                    <a:pt x="5203" y="916"/>
                  </a:lnTo>
                  <a:lnTo>
                    <a:pt x="4852" y="663"/>
                  </a:lnTo>
                  <a:lnTo>
                    <a:pt x="4502" y="449"/>
                  </a:lnTo>
                  <a:lnTo>
                    <a:pt x="4112" y="293"/>
                  </a:lnTo>
                  <a:lnTo>
                    <a:pt x="3722" y="156"/>
                  </a:lnTo>
                  <a:lnTo>
                    <a:pt x="3333" y="59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112;p57">
              <a:extLst>
                <a:ext uri="{FF2B5EF4-FFF2-40B4-BE49-F238E27FC236}">
                  <a16:creationId xmlns:a16="http://schemas.microsoft.com/office/drawing/2014/main" id="{6FBEFBDF-543B-C7F1-5AC9-5BD2181DAAAE}"/>
                </a:ext>
              </a:extLst>
            </p:cNvPr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fill="none" extrusionOk="0">
                  <a:moveTo>
                    <a:pt x="6859" y="3488"/>
                  </a:moveTo>
                  <a:lnTo>
                    <a:pt x="6859" y="3488"/>
                  </a:lnTo>
                  <a:lnTo>
                    <a:pt x="6976" y="3936"/>
                  </a:lnTo>
                  <a:lnTo>
                    <a:pt x="7035" y="4404"/>
                  </a:lnTo>
                  <a:lnTo>
                    <a:pt x="7035" y="4852"/>
                  </a:lnTo>
                  <a:lnTo>
                    <a:pt x="7015" y="5281"/>
                  </a:lnTo>
                  <a:lnTo>
                    <a:pt x="6957" y="5729"/>
                  </a:lnTo>
                  <a:lnTo>
                    <a:pt x="6859" y="6138"/>
                  </a:lnTo>
                  <a:lnTo>
                    <a:pt x="6703" y="6547"/>
                  </a:lnTo>
                  <a:lnTo>
                    <a:pt x="6548" y="6917"/>
                  </a:lnTo>
                  <a:lnTo>
                    <a:pt x="6333" y="7287"/>
                  </a:lnTo>
                  <a:lnTo>
                    <a:pt x="6099" y="7619"/>
                  </a:lnTo>
                  <a:lnTo>
                    <a:pt x="5827" y="7930"/>
                  </a:lnTo>
                  <a:lnTo>
                    <a:pt x="5534" y="8223"/>
                  </a:lnTo>
                  <a:lnTo>
                    <a:pt x="5203" y="8476"/>
                  </a:lnTo>
                  <a:lnTo>
                    <a:pt x="4852" y="8671"/>
                  </a:lnTo>
                  <a:lnTo>
                    <a:pt x="4463" y="8846"/>
                  </a:lnTo>
                  <a:lnTo>
                    <a:pt x="4268" y="8924"/>
                  </a:lnTo>
                  <a:lnTo>
                    <a:pt x="4073" y="8983"/>
                  </a:lnTo>
                  <a:lnTo>
                    <a:pt x="4073" y="8983"/>
                  </a:lnTo>
                  <a:lnTo>
                    <a:pt x="3800" y="9041"/>
                  </a:lnTo>
                  <a:lnTo>
                    <a:pt x="3547" y="9080"/>
                  </a:lnTo>
                  <a:lnTo>
                    <a:pt x="3294" y="9099"/>
                  </a:lnTo>
                  <a:lnTo>
                    <a:pt x="3040" y="9119"/>
                  </a:lnTo>
                  <a:lnTo>
                    <a:pt x="2787" y="9099"/>
                  </a:lnTo>
                  <a:lnTo>
                    <a:pt x="2534" y="9080"/>
                  </a:lnTo>
                  <a:lnTo>
                    <a:pt x="2281" y="9022"/>
                  </a:lnTo>
                  <a:lnTo>
                    <a:pt x="2047" y="8963"/>
                  </a:lnTo>
                  <a:lnTo>
                    <a:pt x="2047" y="8963"/>
                  </a:lnTo>
                  <a:lnTo>
                    <a:pt x="2261" y="8866"/>
                  </a:lnTo>
                  <a:lnTo>
                    <a:pt x="2495" y="8749"/>
                  </a:lnTo>
                  <a:lnTo>
                    <a:pt x="2495" y="8749"/>
                  </a:lnTo>
                  <a:lnTo>
                    <a:pt x="2709" y="8612"/>
                  </a:lnTo>
                  <a:lnTo>
                    <a:pt x="2904" y="8456"/>
                  </a:lnTo>
                  <a:lnTo>
                    <a:pt x="2904" y="8456"/>
                  </a:lnTo>
                  <a:lnTo>
                    <a:pt x="3099" y="8281"/>
                  </a:lnTo>
                  <a:lnTo>
                    <a:pt x="3274" y="8086"/>
                  </a:lnTo>
                  <a:lnTo>
                    <a:pt x="3430" y="7872"/>
                  </a:lnTo>
                  <a:lnTo>
                    <a:pt x="3566" y="7658"/>
                  </a:lnTo>
                  <a:lnTo>
                    <a:pt x="3566" y="7658"/>
                  </a:lnTo>
                  <a:lnTo>
                    <a:pt x="3703" y="7443"/>
                  </a:lnTo>
                  <a:lnTo>
                    <a:pt x="3800" y="7210"/>
                  </a:lnTo>
                  <a:lnTo>
                    <a:pt x="3898" y="6956"/>
                  </a:lnTo>
                  <a:lnTo>
                    <a:pt x="3976" y="6703"/>
                  </a:lnTo>
                  <a:lnTo>
                    <a:pt x="3976" y="6703"/>
                  </a:lnTo>
                  <a:lnTo>
                    <a:pt x="4034" y="6450"/>
                  </a:lnTo>
                  <a:lnTo>
                    <a:pt x="4093" y="6177"/>
                  </a:lnTo>
                  <a:lnTo>
                    <a:pt x="4132" y="5924"/>
                  </a:lnTo>
                  <a:lnTo>
                    <a:pt x="4151" y="5651"/>
                  </a:lnTo>
                  <a:lnTo>
                    <a:pt x="4151" y="5378"/>
                  </a:lnTo>
                  <a:lnTo>
                    <a:pt x="4132" y="5105"/>
                  </a:lnTo>
                  <a:lnTo>
                    <a:pt x="4112" y="4832"/>
                  </a:lnTo>
                  <a:lnTo>
                    <a:pt x="4073" y="4560"/>
                  </a:lnTo>
                  <a:lnTo>
                    <a:pt x="4073" y="4560"/>
                  </a:lnTo>
                  <a:lnTo>
                    <a:pt x="4034" y="4306"/>
                  </a:lnTo>
                  <a:lnTo>
                    <a:pt x="3976" y="4034"/>
                  </a:lnTo>
                  <a:lnTo>
                    <a:pt x="3898" y="3761"/>
                  </a:lnTo>
                  <a:lnTo>
                    <a:pt x="3800" y="3508"/>
                  </a:lnTo>
                  <a:lnTo>
                    <a:pt x="3800" y="3508"/>
                  </a:lnTo>
                  <a:lnTo>
                    <a:pt x="3683" y="3274"/>
                  </a:lnTo>
                  <a:lnTo>
                    <a:pt x="3566" y="3020"/>
                  </a:lnTo>
                  <a:lnTo>
                    <a:pt x="3450" y="2787"/>
                  </a:lnTo>
                  <a:lnTo>
                    <a:pt x="3294" y="2572"/>
                  </a:lnTo>
                  <a:lnTo>
                    <a:pt x="3294" y="2572"/>
                  </a:lnTo>
                  <a:lnTo>
                    <a:pt x="3157" y="2358"/>
                  </a:lnTo>
                  <a:lnTo>
                    <a:pt x="2982" y="2163"/>
                  </a:lnTo>
                  <a:lnTo>
                    <a:pt x="2807" y="1968"/>
                  </a:lnTo>
                  <a:lnTo>
                    <a:pt x="2612" y="1793"/>
                  </a:lnTo>
                  <a:lnTo>
                    <a:pt x="2612" y="1793"/>
                  </a:lnTo>
                  <a:lnTo>
                    <a:pt x="2417" y="1637"/>
                  </a:lnTo>
                  <a:lnTo>
                    <a:pt x="2203" y="1501"/>
                  </a:lnTo>
                  <a:lnTo>
                    <a:pt x="1969" y="1364"/>
                  </a:lnTo>
                  <a:lnTo>
                    <a:pt x="1735" y="1267"/>
                  </a:lnTo>
                  <a:lnTo>
                    <a:pt x="1735" y="1267"/>
                  </a:lnTo>
                  <a:lnTo>
                    <a:pt x="1482" y="1169"/>
                  </a:lnTo>
                  <a:lnTo>
                    <a:pt x="1228" y="1111"/>
                  </a:lnTo>
                  <a:lnTo>
                    <a:pt x="956" y="1072"/>
                  </a:lnTo>
                  <a:lnTo>
                    <a:pt x="683" y="1053"/>
                  </a:lnTo>
                  <a:lnTo>
                    <a:pt x="683" y="1053"/>
                  </a:lnTo>
                  <a:lnTo>
                    <a:pt x="352" y="1053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176" y="936"/>
                  </a:lnTo>
                  <a:lnTo>
                    <a:pt x="371" y="780"/>
                  </a:lnTo>
                  <a:lnTo>
                    <a:pt x="566" y="643"/>
                  </a:lnTo>
                  <a:lnTo>
                    <a:pt x="780" y="507"/>
                  </a:lnTo>
                  <a:lnTo>
                    <a:pt x="995" y="390"/>
                  </a:lnTo>
                  <a:lnTo>
                    <a:pt x="1209" y="293"/>
                  </a:lnTo>
                  <a:lnTo>
                    <a:pt x="1443" y="195"/>
                  </a:lnTo>
                  <a:lnTo>
                    <a:pt x="1677" y="137"/>
                  </a:lnTo>
                  <a:lnTo>
                    <a:pt x="1677" y="137"/>
                  </a:lnTo>
                  <a:lnTo>
                    <a:pt x="1891" y="78"/>
                  </a:lnTo>
                  <a:lnTo>
                    <a:pt x="2086" y="39"/>
                  </a:lnTo>
                  <a:lnTo>
                    <a:pt x="2514" y="0"/>
                  </a:lnTo>
                  <a:lnTo>
                    <a:pt x="2924" y="0"/>
                  </a:lnTo>
                  <a:lnTo>
                    <a:pt x="3333" y="59"/>
                  </a:lnTo>
                  <a:lnTo>
                    <a:pt x="3722" y="156"/>
                  </a:lnTo>
                  <a:lnTo>
                    <a:pt x="4112" y="293"/>
                  </a:lnTo>
                  <a:lnTo>
                    <a:pt x="4502" y="449"/>
                  </a:lnTo>
                  <a:lnTo>
                    <a:pt x="4852" y="663"/>
                  </a:lnTo>
                  <a:lnTo>
                    <a:pt x="5203" y="916"/>
                  </a:lnTo>
                  <a:lnTo>
                    <a:pt x="5515" y="1189"/>
                  </a:lnTo>
                  <a:lnTo>
                    <a:pt x="5827" y="1501"/>
                  </a:lnTo>
                  <a:lnTo>
                    <a:pt x="6099" y="1851"/>
                  </a:lnTo>
                  <a:lnTo>
                    <a:pt x="6333" y="2222"/>
                  </a:lnTo>
                  <a:lnTo>
                    <a:pt x="6548" y="2611"/>
                  </a:lnTo>
                  <a:lnTo>
                    <a:pt x="6723" y="3040"/>
                  </a:lnTo>
                  <a:lnTo>
                    <a:pt x="6859" y="34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113;p57">
              <a:extLst>
                <a:ext uri="{FF2B5EF4-FFF2-40B4-BE49-F238E27FC236}">
                  <a16:creationId xmlns:a16="http://schemas.microsoft.com/office/drawing/2014/main" id="{936B7FAD-98C3-48DA-A602-8D9F065DCAFC}"/>
                </a:ext>
              </a:extLst>
            </p:cNvPr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extrusionOk="0">
                  <a:moveTo>
                    <a:pt x="2163" y="1"/>
                  </a:moveTo>
                  <a:lnTo>
                    <a:pt x="2124" y="20"/>
                  </a:lnTo>
                  <a:lnTo>
                    <a:pt x="2027" y="20"/>
                  </a:lnTo>
                  <a:lnTo>
                    <a:pt x="1696" y="98"/>
                  </a:lnTo>
                  <a:lnTo>
                    <a:pt x="1676" y="98"/>
                  </a:lnTo>
                  <a:lnTo>
                    <a:pt x="1462" y="157"/>
                  </a:lnTo>
                  <a:lnTo>
                    <a:pt x="1247" y="371"/>
                  </a:lnTo>
                  <a:lnTo>
                    <a:pt x="1053" y="605"/>
                  </a:lnTo>
                  <a:lnTo>
                    <a:pt x="858" y="839"/>
                  </a:lnTo>
                  <a:lnTo>
                    <a:pt x="682" y="1092"/>
                  </a:lnTo>
                  <a:lnTo>
                    <a:pt x="527" y="1365"/>
                  </a:lnTo>
                  <a:lnTo>
                    <a:pt x="410" y="1637"/>
                  </a:lnTo>
                  <a:lnTo>
                    <a:pt x="293" y="1930"/>
                  </a:lnTo>
                  <a:lnTo>
                    <a:pt x="195" y="2241"/>
                  </a:lnTo>
                  <a:lnTo>
                    <a:pt x="117" y="2534"/>
                  </a:lnTo>
                  <a:lnTo>
                    <a:pt x="59" y="2865"/>
                  </a:lnTo>
                  <a:lnTo>
                    <a:pt x="20" y="3177"/>
                  </a:lnTo>
                  <a:lnTo>
                    <a:pt x="1" y="3508"/>
                  </a:lnTo>
                  <a:lnTo>
                    <a:pt x="20" y="3839"/>
                  </a:lnTo>
                  <a:lnTo>
                    <a:pt x="39" y="4170"/>
                  </a:lnTo>
                  <a:lnTo>
                    <a:pt x="98" y="4521"/>
                  </a:lnTo>
                  <a:lnTo>
                    <a:pt x="176" y="4852"/>
                  </a:lnTo>
                  <a:lnTo>
                    <a:pt x="293" y="5184"/>
                  </a:lnTo>
                  <a:lnTo>
                    <a:pt x="410" y="5495"/>
                  </a:lnTo>
                  <a:lnTo>
                    <a:pt x="546" y="5807"/>
                  </a:lnTo>
                  <a:lnTo>
                    <a:pt x="702" y="6099"/>
                  </a:lnTo>
                  <a:lnTo>
                    <a:pt x="877" y="6372"/>
                  </a:lnTo>
                  <a:lnTo>
                    <a:pt x="1072" y="6645"/>
                  </a:lnTo>
                  <a:lnTo>
                    <a:pt x="1267" y="6879"/>
                  </a:lnTo>
                  <a:lnTo>
                    <a:pt x="1501" y="7112"/>
                  </a:lnTo>
                  <a:lnTo>
                    <a:pt x="1735" y="7327"/>
                  </a:lnTo>
                  <a:lnTo>
                    <a:pt x="1968" y="7522"/>
                  </a:lnTo>
                  <a:lnTo>
                    <a:pt x="2222" y="7697"/>
                  </a:lnTo>
                  <a:lnTo>
                    <a:pt x="2494" y="7853"/>
                  </a:lnTo>
                  <a:lnTo>
                    <a:pt x="2767" y="7970"/>
                  </a:lnTo>
                  <a:lnTo>
                    <a:pt x="3040" y="8087"/>
                  </a:lnTo>
                  <a:lnTo>
                    <a:pt x="3332" y="8184"/>
                  </a:lnTo>
                  <a:lnTo>
                    <a:pt x="3625" y="8262"/>
                  </a:lnTo>
                  <a:lnTo>
                    <a:pt x="3878" y="8204"/>
                  </a:lnTo>
                  <a:lnTo>
                    <a:pt x="4053" y="8145"/>
                  </a:lnTo>
                  <a:lnTo>
                    <a:pt x="4229" y="8087"/>
                  </a:lnTo>
                  <a:lnTo>
                    <a:pt x="4540" y="7931"/>
                  </a:lnTo>
                  <a:lnTo>
                    <a:pt x="4716" y="7814"/>
                  </a:lnTo>
                  <a:lnTo>
                    <a:pt x="4871" y="7697"/>
                  </a:lnTo>
                  <a:lnTo>
                    <a:pt x="4871" y="7716"/>
                  </a:lnTo>
                  <a:lnTo>
                    <a:pt x="5144" y="7463"/>
                  </a:lnTo>
                  <a:lnTo>
                    <a:pt x="5300" y="7307"/>
                  </a:lnTo>
                  <a:lnTo>
                    <a:pt x="5437" y="7132"/>
                  </a:lnTo>
                  <a:lnTo>
                    <a:pt x="5553" y="6957"/>
                  </a:lnTo>
                  <a:lnTo>
                    <a:pt x="5670" y="6762"/>
                  </a:lnTo>
                  <a:lnTo>
                    <a:pt x="5787" y="6547"/>
                  </a:lnTo>
                  <a:lnTo>
                    <a:pt x="5885" y="6333"/>
                  </a:lnTo>
                  <a:lnTo>
                    <a:pt x="5982" y="6080"/>
                  </a:lnTo>
                  <a:lnTo>
                    <a:pt x="6060" y="5827"/>
                  </a:lnTo>
                  <a:lnTo>
                    <a:pt x="6118" y="5534"/>
                  </a:lnTo>
                  <a:lnTo>
                    <a:pt x="6177" y="5261"/>
                  </a:lnTo>
                  <a:lnTo>
                    <a:pt x="6196" y="4950"/>
                  </a:lnTo>
                  <a:lnTo>
                    <a:pt x="6216" y="4619"/>
                  </a:lnTo>
                  <a:lnTo>
                    <a:pt x="6196" y="4287"/>
                  </a:lnTo>
                  <a:lnTo>
                    <a:pt x="6177" y="3956"/>
                  </a:lnTo>
                  <a:lnTo>
                    <a:pt x="6177" y="3976"/>
                  </a:lnTo>
                  <a:lnTo>
                    <a:pt x="6118" y="3625"/>
                  </a:lnTo>
                  <a:lnTo>
                    <a:pt x="6041" y="3274"/>
                  </a:lnTo>
                  <a:lnTo>
                    <a:pt x="5924" y="2923"/>
                  </a:lnTo>
                  <a:lnTo>
                    <a:pt x="5807" y="2592"/>
                  </a:lnTo>
                  <a:lnTo>
                    <a:pt x="5612" y="2202"/>
                  </a:lnTo>
                  <a:lnTo>
                    <a:pt x="5456" y="1930"/>
                  </a:lnTo>
                  <a:lnTo>
                    <a:pt x="5437" y="1891"/>
                  </a:lnTo>
                  <a:lnTo>
                    <a:pt x="5164" y="1501"/>
                  </a:lnTo>
                  <a:lnTo>
                    <a:pt x="5144" y="1462"/>
                  </a:lnTo>
                  <a:lnTo>
                    <a:pt x="4988" y="1287"/>
                  </a:lnTo>
                  <a:lnTo>
                    <a:pt x="4813" y="1092"/>
                  </a:lnTo>
                  <a:lnTo>
                    <a:pt x="4638" y="917"/>
                  </a:lnTo>
                  <a:lnTo>
                    <a:pt x="4423" y="761"/>
                  </a:lnTo>
                  <a:lnTo>
                    <a:pt x="4384" y="722"/>
                  </a:lnTo>
                  <a:lnTo>
                    <a:pt x="4384" y="702"/>
                  </a:lnTo>
                  <a:lnTo>
                    <a:pt x="4209" y="585"/>
                  </a:lnTo>
                  <a:lnTo>
                    <a:pt x="3995" y="449"/>
                  </a:lnTo>
                  <a:lnTo>
                    <a:pt x="3858" y="371"/>
                  </a:lnTo>
                  <a:lnTo>
                    <a:pt x="3819" y="371"/>
                  </a:lnTo>
                  <a:lnTo>
                    <a:pt x="3819" y="352"/>
                  </a:lnTo>
                  <a:lnTo>
                    <a:pt x="3644" y="274"/>
                  </a:lnTo>
                  <a:lnTo>
                    <a:pt x="3566" y="235"/>
                  </a:lnTo>
                  <a:lnTo>
                    <a:pt x="3371" y="176"/>
                  </a:lnTo>
                  <a:lnTo>
                    <a:pt x="3215" y="118"/>
                  </a:lnTo>
                  <a:lnTo>
                    <a:pt x="3157" y="98"/>
                  </a:lnTo>
                  <a:lnTo>
                    <a:pt x="3118" y="98"/>
                  </a:lnTo>
                  <a:lnTo>
                    <a:pt x="3118" y="79"/>
                  </a:lnTo>
                  <a:lnTo>
                    <a:pt x="3079" y="79"/>
                  </a:lnTo>
                  <a:lnTo>
                    <a:pt x="2787" y="20"/>
                  </a:lnTo>
                  <a:lnTo>
                    <a:pt x="2709" y="20"/>
                  </a:lnTo>
                  <a:lnTo>
                    <a:pt x="265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114;p57">
              <a:extLst>
                <a:ext uri="{FF2B5EF4-FFF2-40B4-BE49-F238E27FC236}">
                  <a16:creationId xmlns:a16="http://schemas.microsoft.com/office/drawing/2014/main" id="{2F18C1F4-7B0E-156F-E874-639930692D88}"/>
                </a:ext>
              </a:extLst>
            </p:cNvPr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fill="none" extrusionOk="0">
                  <a:moveTo>
                    <a:pt x="1696" y="98"/>
                  </a:moveTo>
                  <a:lnTo>
                    <a:pt x="1696" y="98"/>
                  </a:lnTo>
                  <a:lnTo>
                    <a:pt x="2027" y="20"/>
                  </a:lnTo>
                  <a:lnTo>
                    <a:pt x="2027" y="20"/>
                  </a:lnTo>
                  <a:lnTo>
                    <a:pt x="2105" y="20"/>
                  </a:lnTo>
                  <a:lnTo>
                    <a:pt x="2105" y="20"/>
                  </a:lnTo>
                  <a:lnTo>
                    <a:pt x="2124" y="20"/>
                  </a:lnTo>
                  <a:lnTo>
                    <a:pt x="2124" y="20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48" y="20"/>
                  </a:lnTo>
                  <a:lnTo>
                    <a:pt x="2767" y="20"/>
                  </a:lnTo>
                  <a:lnTo>
                    <a:pt x="2767" y="20"/>
                  </a:lnTo>
                  <a:lnTo>
                    <a:pt x="2806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3079" y="79"/>
                  </a:lnTo>
                  <a:lnTo>
                    <a:pt x="3118" y="79"/>
                  </a:lnTo>
                  <a:lnTo>
                    <a:pt x="3118" y="98"/>
                  </a:lnTo>
                  <a:lnTo>
                    <a:pt x="3157" y="98"/>
                  </a:lnTo>
                  <a:lnTo>
                    <a:pt x="3157" y="98"/>
                  </a:lnTo>
                  <a:lnTo>
                    <a:pt x="3215" y="118"/>
                  </a:lnTo>
                  <a:lnTo>
                    <a:pt x="3215" y="118"/>
                  </a:lnTo>
                  <a:lnTo>
                    <a:pt x="3371" y="176"/>
                  </a:lnTo>
                  <a:lnTo>
                    <a:pt x="3371" y="176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644" y="274"/>
                  </a:lnTo>
                  <a:lnTo>
                    <a:pt x="3644" y="274"/>
                  </a:lnTo>
                  <a:lnTo>
                    <a:pt x="3819" y="352"/>
                  </a:lnTo>
                  <a:lnTo>
                    <a:pt x="3819" y="371"/>
                  </a:lnTo>
                  <a:lnTo>
                    <a:pt x="3819" y="371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95" y="449"/>
                  </a:lnTo>
                  <a:lnTo>
                    <a:pt x="3995" y="449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384" y="70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423" y="761"/>
                  </a:lnTo>
                  <a:lnTo>
                    <a:pt x="4423" y="761"/>
                  </a:lnTo>
                  <a:lnTo>
                    <a:pt x="4638" y="917"/>
                  </a:lnTo>
                  <a:lnTo>
                    <a:pt x="4638" y="917"/>
                  </a:lnTo>
                  <a:lnTo>
                    <a:pt x="4813" y="1092"/>
                  </a:lnTo>
                  <a:lnTo>
                    <a:pt x="4813" y="1092"/>
                  </a:lnTo>
                  <a:lnTo>
                    <a:pt x="4988" y="1287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437" y="1891"/>
                  </a:lnTo>
                  <a:lnTo>
                    <a:pt x="5456" y="1930"/>
                  </a:lnTo>
                  <a:lnTo>
                    <a:pt x="5456" y="1930"/>
                  </a:lnTo>
                  <a:lnTo>
                    <a:pt x="5612" y="2202"/>
                  </a:lnTo>
                  <a:lnTo>
                    <a:pt x="5612" y="220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924" y="2923"/>
                  </a:lnTo>
                  <a:lnTo>
                    <a:pt x="6041" y="3274"/>
                  </a:lnTo>
                  <a:lnTo>
                    <a:pt x="6041" y="3274"/>
                  </a:lnTo>
                  <a:lnTo>
                    <a:pt x="6118" y="3625"/>
                  </a:lnTo>
                  <a:lnTo>
                    <a:pt x="6177" y="3976"/>
                  </a:lnTo>
                  <a:lnTo>
                    <a:pt x="6177" y="3956"/>
                  </a:lnTo>
                  <a:lnTo>
                    <a:pt x="6177" y="3956"/>
                  </a:lnTo>
                  <a:lnTo>
                    <a:pt x="6196" y="4287"/>
                  </a:lnTo>
                  <a:lnTo>
                    <a:pt x="6216" y="4619"/>
                  </a:lnTo>
                  <a:lnTo>
                    <a:pt x="6216" y="4619"/>
                  </a:lnTo>
                  <a:lnTo>
                    <a:pt x="6196" y="4950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18" y="5534"/>
                  </a:lnTo>
                  <a:lnTo>
                    <a:pt x="6060" y="5827"/>
                  </a:lnTo>
                  <a:lnTo>
                    <a:pt x="6060" y="5827"/>
                  </a:lnTo>
                  <a:lnTo>
                    <a:pt x="5982" y="6080"/>
                  </a:lnTo>
                  <a:lnTo>
                    <a:pt x="5885" y="6333"/>
                  </a:lnTo>
                  <a:lnTo>
                    <a:pt x="5885" y="6314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787" y="6547"/>
                  </a:lnTo>
                  <a:lnTo>
                    <a:pt x="5670" y="6762"/>
                  </a:lnTo>
                  <a:lnTo>
                    <a:pt x="5670" y="6762"/>
                  </a:lnTo>
                  <a:lnTo>
                    <a:pt x="5553" y="6957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300" y="7307"/>
                  </a:lnTo>
                  <a:lnTo>
                    <a:pt x="5144" y="7463"/>
                  </a:lnTo>
                  <a:lnTo>
                    <a:pt x="5144" y="7463"/>
                  </a:lnTo>
                  <a:lnTo>
                    <a:pt x="4871" y="7716"/>
                  </a:lnTo>
                  <a:lnTo>
                    <a:pt x="4871" y="7697"/>
                  </a:lnTo>
                  <a:lnTo>
                    <a:pt x="4871" y="7697"/>
                  </a:lnTo>
                  <a:lnTo>
                    <a:pt x="4716" y="7814"/>
                  </a:lnTo>
                  <a:lnTo>
                    <a:pt x="4540" y="7931"/>
                  </a:lnTo>
                  <a:lnTo>
                    <a:pt x="4540" y="7931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053" y="8145"/>
                  </a:lnTo>
                  <a:lnTo>
                    <a:pt x="3878" y="8204"/>
                  </a:lnTo>
                  <a:lnTo>
                    <a:pt x="3878" y="8204"/>
                  </a:lnTo>
                  <a:lnTo>
                    <a:pt x="3625" y="8262"/>
                  </a:lnTo>
                  <a:lnTo>
                    <a:pt x="3625" y="8262"/>
                  </a:lnTo>
                  <a:lnTo>
                    <a:pt x="3332" y="8184"/>
                  </a:lnTo>
                  <a:lnTo>
                    <a:pt x="3040" y="8087"/>
                  </a:lnTo>
                  <a:lnTo>
                    <a:pt x="2767" y="7970"/>
                  </a:lnTo>
                  <a:lnTo>
                    <a:pt x="2494" y="7853"/>
                  </a:lnTo>
                  <a:lnTo>
                    <a:pt x="2222" y="7697"/>
                  </a:lnTo>
                  <a:lnTo>
                    <a:pt x="1968" y="7522"/>
                  </a:lnTo>
                  <a:lnTo>
                    <a:pt x="1735" y="7327"/>
                  </a:lnTo>
                  <a:lnTo>
                    <a:pt x="1501" y="7112"/>
                  </a:lnTo>
                  <a:lnTo>
                    <a:pt x="1267" y="6879"/>
                  </a:lnTo>
                  <a:lnTo>
                    <a:pt x="1072" y="6645"/>
                  </a:lnTo>
                  <a:lnTo>
                    <a:pt x="877" y="6372"/>
                  </a:lnTo>
                  <a:lnTo>
                    <a:pt x="702" y="6099"/>
                  </a:lnTo>
                  <a:lnTo>
                    <a:pt x="546" y="5807"/>
                  </a:lnTo>
                  <a:lnTo>
                    <a:pt x="410" y="5495"/>
                  </a:lnTo>
                  <a:lnTo>
                    <a:pt x="293" y="5184"/>
                  </a:lnTo>
                  <a:lnTo>
                    <a:pt x="176" y="4852"/>
                  </a:lnTo>
                  <a:lnTo>
                    <a:pt x="176" y="4852"/>
                  </a:lnTo>
                  <a:lnTo>
                    <a:pt x="98" y="4521"/>
                  </a:lnTo>
                  <a:lnTo>
                    <a:pt x="39" y="4170"/>
                  </a:lnTo>
                  <a:lnTo>
                    <a:pt x="20" y="3839"/>
                  </a:lnTo>
                  <a:lnTo>
                    <a:pt x="1" y="3508"/>
                  </a:lnTo>
                  <a:lnTo>
                    <a:pt x="20" y="3177"/>
                  </a:lnTo>
                  <a:lnTo>
                    <a:pt x="59" y="2865"/>
                  </a:lnTo>
                  <a:lnTo>
                    <a:pt x="117" y="2534"/>
                  </a:lnTo>
                  <a:lnTo>
                    <a:pt x="195" y="2241"/>
                  </a:lnTo>
                  <a:lnTo>
                    <a:pt x="293" y="1930"/>
                  </a:lnTo>
                  <a:lnTo>
                    <a:pt x="410" y="1637"/>
                  </a:lnTo>
                  <a:lnTo>
                    <a:pt x="527" y="1365"/>
                  </a:lnTo>
                  <a:lnTo>
                    <a:pt x="682" y="1092"/>
                  </a:lnTo>
                  <a:lnTo>
                    <a:pt x="858" y="839"/>
                  </a:lnTo>
                  <a:lnTo>
                    <a:pt x="1053" y="605"/>
                  </a:lnTo>
                  <a:lnTo>
                    <a:pt x="1247" y="371"/>
                  </a:lnTo>
                  <a:lnTo>
                    <a:pt x="1462" y="157"/>
                  </a:lnTo>
                  <a:lnTo>
                    <a:pt x="1462" y="157"/>
                  </a:lnTo>
                  <a:lnTo>
                    <a:pt x="1676" y="98"/>
                  </a:lnTo>
                  <a:lnTo>
                    <a:pt x="1696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115;p57">
              <a:extLst>
                <a:ext uri="{FF2B5EF4-FFF2-40B4-BE49-F238E27FC236}">
                  <a16:creationId xmlns:a16="http://schemas.microsoft.com/office/drawing/2014/main" id="{F1F99796-9BDC-7EA0-715D-0A9E63989CD3}"/>
                </a:ext>
              </a:extLst>
            </p:cNvPr>
            <p:cNvSpPr/>
            <p:nvPr/>
          </p:nvSpPr>
          <p:spPr>
            <a:xfrm>
              <a:off x="11755700" y="431388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0"/>
                  </a:moveTo>
                  <a:lnTo>
                    <a:pt x="1" y="2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116;p57">
              <a:extLst>
                <a:ext uri="{FF2B5EF4-FFF2-40B4-BE49-F238E27FC236}">
                  <a16:creationId xmlns:a16="http://schemas.microsoft.com/office/drawing/2014/main" id="{0BED0A3B-A54B-F956-6343-72E2F2407E38}"/>
                </a:ext>
              </a:extLst>
            </p:cNvPr>
            <p:cNvSpPr/>
            <p:nvPr/>
          </p:nvSpPr>
          <p:spPr>
            <a:xfrm>
              <a:off x="11737200" y="478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117;p57">
              <a:extLst>
                <a:ext uri="{FF2B5EF4-FFF2-40B4-BE49-F238E27FC236}">
                  <a16:creationId xmlns:a16="http://schemas.microsoft.com/office/drawing/2014/main" id="{A961EF60-68AE-F71A-6BC5-7A722C88530C}"/>
                </a:ext>
              </a:extLst>
            </p:cNvPr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extrusionOk="0">
                  <a:moveTo>
                    <a:pt x="1579" y="0"/>
                  </a:moveTo>
                  <a:lnTo>
                    <a:pt x="1345" y="39"/>
                  </a:lnTo>
                  <a:lnTo>
                    <a:pt x="1092" y="98"/>
                  </a:lnTo>
                  <a:lnTo>
                    <a:pt x="858" y="175"/>
                  </a:lnTo>
                  <a:lnTo>
                    <a:pt x="624" y="253"/>
                  </a:lnTo>
                  <a:lnTo>
                    <a:pt x="429" y="370"/>
                  </a:lnTo>
                  <a:lnTo>
                    <a:pt x="273" y="468"/>
                  </a:lnTo>
                  <a:lnTo>
                    <a:pt x="137" y="585"/>
                  </a:lnTo>
                  <a:lnTo>
                    <a:pt x="59" y="702"/>
                  </a:lnTo>
                  <a:lnTo>
                    <a:pt x="1" y="818"/>
                  </a:lnTo>
                  <a:lnTo>
                    <a:pt x="1" y="877"/>
                  </a:lnTo>
                  <a:lnTo>
                    <a:pt x="20" y="935"/>
                  </a:lnTo>
                  <a:lnTo>
                    <a:pt x="40" y="974"/>
                  </a:lnTo>
                  <a:lnTo>
                    <a:pt x="59" y="1013"/>
                  </a:lnTo>
                  <a:lnTo>
                    <a:pt x="156" y="1091"/>
                  </a:lnTo>
                  <a:lnTo>
                    <a:pt x="293" y="1150"/>
                  </a:lnTo>
                  <a:lnTo>
                    <a:pt x="468" y="1189"/>
                  </a:lnTo>
                  <a:lnTo>
                    <a:pt x="663" y="1208"/>
                  </a:lnTo>
                  <a:lnTo>
                    <a:pt x="877" y="1189"/>
                  </a:lnTo>
                  <a:lnTo>
                    <a:pt x="1111" y="1150"/>
                  </a:lnTo>
                  <a:lnTo>
                    <a:pt x="1364" y="1111"/>
                  </a:lnTo>
                  <a:lnTo>
                    <a:pt x="1598" y="1033"/>
                  </a:lnTo>
                  <a:lnTo>
                    <a:pt x="1832" y="935"/>
                  </a:lnTo>
                  <a:lnTo>
                    <a:pt x="2007" y="838"/>
                  </a:lnTo>
                  <a:lnTo>
                    <a:pt x="2183" y="721"/>
                  </a:lnTo>
                  <a:lnTo>
                    <a:pt x="2300" y="604"/>
                  </a:lnTo>
                  <a:lnTo>
                    <a:pt x="2397" y="487"/>
                  </a:lnTo>
                  <a:lnTo>
                    <a:pt x="2436" y="390"/>
                  </a:lnTo>
                  <a:lnTo>
                    <a:pt x="2456" y="331"/>
                  </a:lnTo>
                  <a:lnTo>
                    <a:pt x="2436" y="273"/>
                  </a:lnTo>
                  <a:lnTo>
                    <a:pt x="2417" y="214"/>
                  </a:lnTo>
                  <a:lnTo>
                    <a:pt x="2397" y="175"/>
                  </a:lnTo>
                  <a:lnTo>
                    <a:pt x="2300" y="98"/>
                  </a:lnTo>
                  <a:lnTo>
                    <a:pt x="2163" y="39"/>
                  </a:lnTo>
                  <a:lnTo>
                    <a:pt x="1988" y="20"/>
                  </a:lnTo>
                  <a:lnTo>
                    <a:pt x="179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118;p57">
              <a:extLst>
                <a:ext uri="{FF2B5EF4-FFF2-40B4-BE49-F238E27FC236}">
                  <a16:creationId xmlns:a16="http://schemas.microsoft.com/office/drawing/2014/main" id="{63228A12-B7C1-BAD8-113E-D7C32EA01DDA}"/>
                </a:ext>
              </a:extLst>
            </p:cNvPr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fill="none" extrusionOk="0">
                  <a:moveTo>
                    <a:pt x="2436" y="273"/>
                  </a:moveTo>
                  <a:lnTo>
                    <a:pt x="2436" y="273"/>
                  </a:lnTo>
                  <a:lnTo>
                    <a:pt x="2456" y="331"/>
                  </a:lnTo>
                  <a:lnTo>
                    <a:pt x="2436" y="390"/>
                  </a:lnTo>
                  <a:lnTo>
                    <a:pt x="2397" y="487"/>
                  </a:lnTo>
                  <a:lnTo>
                    <a:pt x="2300" y="604"/>
                  </a:lnTo>
                  <a:lnTo>
                    <a:pt x="2183" y="721"/>
                  </a:lnTo>
                  <a:lnTo>
                    <a:pt x="2007" y="838"/>
                  </a:lnTo>
                  <a:lnTo>
                    <a:pt x="1832" y="935"/>
                  </a:lnTo>
                  <a:lnTo>
                    <a:pt x="1598" y="1033"/>
                  </a:lnTo>
                  <a:lnTo>
                    <a:pt x="1364" y="1111"/>
                  </a:lnTo>
                  <a:lnTo>
                    <a:pt x="1364" y="1111"/>
                  </a:lnTo>
                  <a:lnTo>
                    <a:pt x="1111" y="1150"/>
                  </a:lnTo>
                  <a:lnTo>
                    <a:pt x="877" y="1189"/>
                  </a:lnTo>
                  <a:lnTo>
                    <a:pt x="663" y="1208"/>
                  </a:lnTo>
                  <a:lnTo>
                    <a:pt x="468" y="1189"/>
                  </a:lnTo>
                  <a:lnTo>
                    <a:pt x="293" y="1150"/>
                  </a:lnTo>
                  <a:lnTo>
                    <a:pt x="156" y="1091"/>
                  </a:lnTo>
                  <a:lnTo>
                    <a:pt x="59" y="1013"/>
                  </a:lnTo>
                  <a:lnTo>
                    <a:pt x="40" y="974"/>
                  </a:lnTo>
                  <a:lnTo>
                    <a:pt x="20" y="935"/>
                  </a:lnTo>
                  <a:lnTo>
                    <a:pt x="20" y="935"/>
                  </a:lnTo>
                  <a:lnTo>
                    <a:pt x="1" y="877"/>
                  </a:lnTo>
                  <a:lnTo>
                    <a:pt x="1" y="818"/>
                  </a:lnTo>
                  <a:lnTo>
                    <a:pt x="59" y="702"/>
                  </a:lnTo>
                  <a:lnTo>
                    <a:pt x="137" y="585"/>
                  </a:lnTo>
                  <a:lnTo>
                    <a:pt x="273" y="468"/>
                  </a:lnTo>
                  <a:lnTo>
                    <a:pt x="429" y="370"/>
                  </a:lnTo>
                  <a:lnTo>
                    <a:pt x="624" y="253"/>
                  </a:lnTo>
                  <a:lnTo>
                    <a:pt x="858" y="175"/>
                  </a:lnTo>
                  <a:lnTo>
                    <a:pt x="1092" y="98"/>
                  </a:lnTo>
                  <a:lnTo>
                    <a:pt x="1092" y="98"/>
                  </a:lnTo>
                  <a:lnTo>
                    <a:pt x="1345" y="39"/>
                  </a:lnTo>
                  <a:lnTo>
                    <a:pt x="1579" y="0"/>
                  </a:lnTo>
                  <a:lnTo>
                    <a:pt x="1793" y="0"/>
                  </a:lnTo>
                  <a:lnTo>
                    <a:pt x="1988" y="20"/>
                  </a:lnTo>
                  <a:lnTo>
                    <a:pt x="2163" y="39"/>
                  </a:lnTo>
                  <a:lnTo>
                    <a:pt x="2300" y="98"/>
                  </a:lnTo>
                  <a:lnTo>
                    <a:pt x="2397" y="175"/>
                  </a:lnTo>
                  <a:lnTo>
                    <a:pt x="2417" y="214"/>
                  </a:lnTo>
                  <a:lnTo>
                    <a:pt x="2436" y="2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119;p57">
              <a:extLst>
                <a:ext uri="{FF2B5EF4-FFF2-40B4-BE49-F238E27FC236}">
                  <a16:creationId xmlns:a16="http://schemas.microsoft.com/office/drawing/2014/main" id="{949CABAD-7488-ED88-3FB7-5DB39A1106D5}"/>
                </a:ext>
              </a:extLst>
            </p:cNvPr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extrusionOk="0">
                  <a:moveTo>
                    <a:pt x="2592" y="1"/>
                  </a:moveTo>
                  <a:lnTo>
                    <a:pt x="2261" y="20"/>
                  </a:lnTo>
                  <a:lnTo>
                    <a:pt x="1930" y="98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2904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120;p57">
              <a:extLst>
                <a:ext uri="{FF2B5EF4-FFF2-40B4-BE49-F238E27FC236}">
                  <a16:creationId xmlns:a16="http://schemas.microsoft.com/office/drawing/2014/main" id="{55B54EE7-1CE6-044F-A55D-CFF726AF2D79}"/>
                </a:ext>
              </a:extLst>
            </p:cNvPr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fill="none" extrusionOk="0">
                  <a:moveTo>
                    <a:pt x="1930" y="98"/>
                  </a:moveTo>
                  <a:lnTo>
                    <a:pt x="1930" y="98"/>
                  </a:lnTo>
                  <a:lnTo>
                    <a:pt x="1735" y="156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3235" y="39"/>
                  </a:lnTo>
                  <a:lnTo>
                    <a:pt x="2904" y="1"/>
                  </a:lnTo>
                  <a:lnTo>
                    <a:pt x="2592" y="1"/>
                  </a:lnTo>
                  <a:lnTo>
                    <a:pt x="2261" y="20"/>
                  </a:lnTo>
                  <a:lnTo>
                    <a:pt x="193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121;p57">
              <a:extLst>
                <a:ext uri="{FF2B5EF4-FFF2-40B4-BE49-F238E27FC236}">
                  <a16:creationId xmlns:a16="http://schemas.microsoft.com/office/drawing/2014/main" id="{14C68FB7-2912-D7BC-3D7D-7604A6FBCEDF}"/>
                </a:ext>
              </a:extLst>
            </p:cNvPr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122;p57">
              <a:extLst>
                <a:ext uri="{FF2B5EF4-FFF2-40B4-BE49-F238E27FC236}">
                  <a16:creationId xmlns:a16="http://schemas.microsoft.com/office/drawing/2014/main" id="{1291076D-42C1-1063-B273-CB1F176C5131}"/>
                </a:ext>
              </a:extLst>
            </p:cNvPr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123;p57">
              <a:extLst>
                <a:ext uri="{FF2B5EF4-FFF2-40B4-BE49-F238E27FC236}">
                  <a16:creationId xmlns:a16="http://schemas.microsoft.com/office/drawing/2014/main" id="{B8609ACC-B20F-9AD1-B964-37A48DE7AAB4}"/>
                </a:ext>
              </a:extLst>
            </p:cNvPr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extrusionOk="0">
                  <a:moveTo>
                    <a:pt x="3820" y="1852"/>
                  </a:moveTo>
                  <a:lnTo>
                    <a:pt x="4190" y="1871"/>
                  </a:lnTo>
                  <a:lnTo>
                    <a:pt x="4482" y="1930"/>
                  </a:lnTo>
                  <a:lnTo>
                    <a:pt x="4735" y="2027"/>
                  </a:lnTo>
                  <a:lnTo>
                    <a:pt x="4930" y="2125"/>
                  </a:lnTo>
                  <a:lnTo>
                    <a:pt x="5105" y="2222"/>
                  </a:lnTo>
                  <a:lnTo>
                    <a:pt x="5203" y="2320"/>
                  </a:lnTo>
                  <a:lnTo>
                    <a:pt x="5300" y="2417"/>
                  </a:lnTo>
                  <a:lnTo>
                    <a:pt x="5339" y="2456"/>
                  </a:lnTo>
                  <a:lnTo>
                    <a:pt x="5378" y="2495"/>
                  </a:lnTo>
                  <a:lnTo>
                    <a:pt x="5417" y="2592"/>
                  </a:lnTo>
                  <a:lnTo>
                    <a:pt x="5437" y="2612"/>
                  </a:lnTo>
                  <a:lnTo>
                    <a:pt x="5476" y="2690"/>
                  </a:lnTo>
                  <a:lnTo>
                    <a:pt x="5495" y="2709"/>
                  </a:lnTo>
                  <a:lnTo>
                    <a:pt x="5534" y="2826"/>
                  </a:lnTo>
                  <a:lnTo>
                    <a:pt x="5417" y="2982"/>
                  </a:lnTo>
                  <a:lnTo>
                    <a:pt x="5300" y="3138"/>
                  </a:lnTo>
                  <a:lnTo>
                    <a:pt x="5067" y="3391"/>
                  </a:lnTo>
                  <a:lnTo>
                    <a:pt x="4774" y="3605"/>
                  </a:lnTo>
                  <a:lnTo>
                    <a:pt x="4794" y="3605"/>
                  </a:lnTo>
                  <a:lnTo>
                    <a:pt x="4599" y="3742"/>
                  </a:lnTo>
                  <a:lnTo>
                    <a:pt x="4404" y="3839"/>
                  </a:lnTo>
                  <a:lnTo>
                    <a:pt x="4190" y="3956"/>
                  </a:lnTo>
                  <a:lnTo>
                    <a:pt x="3975" y="4034"/>
                  </a:lnTo>
                  <a:lnTo>
                    <a:pt x="3722" y="4112"/>
                  </a:lnTo>
                  <a:lnTo>
                    <a:pt x="3605" y="4151"/>
                  </a:lnTo>
                  <a:lnTo>
                    <a:pt x="3566" y="4171"/>
                  </a:lnTo>
                  <a:lnTo>
                    <a:pt x="3235" y="4229"/>
                  </a:lnTo>
                  <a:lnTo>
                    <a:pt x="3001" y="4268"/>
                  </a:lnTo>
                  <a:lnTo>
                    <a:pt x="2787" y="4287"/>
                  </a:lnTo>
                  <a:lnTo>
                    <a:pt x="2339" y="4287"/>
                  </a:lnTo>
                  <a:lnTo>
                    <a:pt x="1988" y="4229"/>
                  </a:lnTo>
                  <a:lnTo>
                    <a:pt x="1637" y="4132"/>
                  </a:lnTo>
                  <a:lnTo>
                    <a:pt x="1442" y="4054"/>
                  </a:lnTo>
                  <a:lnTo>
                    <a:pt x="1267" y="3956"/>
                  </a:lnTo>
                  <a:lnTo>
                    <a:pt x="1267" y="3917"/>
                  </a:lnTo>
                  <a:lnTo>
                    <a:pt x="1248" y="3878"/>
                  </a:lnTo>
                  <a:lnTo>
                    <a:pt x="1248" y="3722"/>
                  </a:lnTo>
                  <a:lnTo>
                    <a:pt x="1248" y="3566"/>
                  </a:lnTo>
                  <a:lnTo>
                    <a:pt x="1287" y="3411"/>
                  </a:lnTo>
                  <a:lnTo>
                    <a:pt x="1345" y="3255"/>
                  </a:lnTo>
                  <a:lnTo>
                    <a:pt x="1442" y="3060"/>
                  </a:lnTo>
                  <a:lnTo>
                    <a:pt x="1559" y="2885"/>
                  </a:lnTo>
                  <a:lnTo>
                    <a:pt x="1735" y="2670"/>
                  </a:lnTo>
                  <a:lnTo>
                    <a:pt x="1949" y="2475"/>
                  </a:lnTo>
                  <a:lnTo>
                    <a:pt x="2105" y="2378"/>
                  </a:lnTo>
                  <a:lnTo>
                    <a:pt x="2261" y="2281"/>
                  </a:lnTo>
                  <a:lnTo>
                    <a:pt x="2612" y="2105"/>
                  </a:lnTo>
                  <a:lnTo>
                    <a:pt x="2806" y="2027"/>
                  </a:lnTo>
                  <a:lnTo>
                    <a:pt x="3021" y="1969"/>
                  </a:lnTo>
                  <a:lnTo>
                    <a:pt x="3235" y="1910"/>
                  </a:lnTo>
                  <a:lnTo>
                    <a:pt x="3449" y="1871"/>
                  </a:lnTo>
                  <a:lnTo>
                    <a:pt x="3820" y="1852"/>
                  </a:lnTo>
                  <a:close/>
                  <a:moveTo>
                    <a:pt x="4443" y="1"/>
                  </a:moveTo>
                  <a:lnTo>
                    <a:pt x="4268" y="20"/>
                  </a:ln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124;p57">
              <a:extLst>
                <a:ext uri="{FF2B5EF4-FFF2-40B4-BE49-F238E27FC236}">
                  <a16:creationId xmlns:a16="http://schemas.microsoft.com/office/drawing/2014/main" id="{3DA1A612-B2DA-CADC-E4A6-5C0B48CDE76F}"/>
                </a:ext>
              </a:extLst>
            </p:cNvPr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fill="none" extrusionOk="0">
                  <a:moveTo>
                    <a:pt x="4092" y="59"/>
                  </a:move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728" y="858"/>
                  </a:lnTo>
                  <a:lnTo>
                    <a:pt x="2709" y="858"/>
                  </a:lnTo>
                  <a:lnTo>
                    <a:pt x="2689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lnTo>
                    <a:pt x="4443" y="1"/>
                  </a:lnTo>
                  <a:lnTo>
                    <a:pt x="4268" y="20"/>
                  </a:lnTo>
                  <a:lnTo>
                    <a:pt x="4268" y="20"/>
                  </a:lnTo>
                  <a:lnTo>
                    <a:pt x="4092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125;p57">
              <a:extLst>
                <a:ext uri="{FF2B5EF4-FFF2-40B4-BE49-F238E27FC236}">
                  <a16:creationId xmlns:a16="http://schemas.microsoft.com/office/drawing/2014/main" id="{6CB6432A-D0E2-F7BE-2775-C66C1015A26E}"/>
                </a:ext>
              </a:extLst>
            </p:cNvPr>
            <p:cNvSpPr/>
            <p:nvPr/>
          </p:nvSpPr>
          <p:spPr>
            <a:xfrm>
              <a:off x="11490725" y="494213"/>
              <a:ext cx="107200" cy="60925"/>
            </a:xfrm>
            <a:custGeom>
              <a:avLst/>
              <a:gdLst/>
              <a:ahLst/>
              <a:cxnLst/>
              <a:rect l="l" t="t" r="r" b="b"/>
              <a:pathLst>
                <a:path w="4288" h="2437" fill="none" extrusionOk="0">
                  <a:moveTo>
                    <a:pt x="1365" y="254"/>
                  </a:moveTo>
                  <a:lnTo>
                    <a:pt x="1365" y="254"/>
                  </a:lnTo>
                  <a:lnTo>
                    <a:pt x="1559" y="176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988" y="59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573" y="1"/>
                  </a:lnTo>
                  <a:lnTo>
                    <a:pt x="2943" y="20"/>
                  </a:lnTo>
                  <a:lnTo>
                    <a:pt x="2943" y="20"/>
                  </a:lnTo>
                  <a:lnTo>
                    <a:pt x="3235" y="79"/>
                  </a:lnTo>
                  <a:lnTo>
                    <a:pt x="3488" y="176"/>
                  </a:lnTo>
                  <a:lnTo>
                    <a:pt x="3488" y="176"/>
                  </a:lnTo>
                  <a:lnTo>
                    <a:pt x="3683" y="274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56" y="469"/>
                  </a:lnTo>
                  <a:lnTo>
                    <a:pt x="4053" y="566"/>
                  </a:lnTo>
                  <a:lnTo>
                    <a:pt x="4053" y="566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131" y="644"/>
                  </a:lnTo>
                  <a:lnTo>
                    <a:pt x="4131" y="644"/>
                  </a:lnTo>
                  <a:lnTo>
                    <a:pt x="4170" y="74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229" y="839"/>
                  </a:lnTo>
                  <a:lnTo>
                    <a:pt x="4248" y="858"/>
                  </a:lnTo>
                  <a:lnTo>
                    <a:pt x="4248" y="858"/>
                  </a:lnTo>
                  <a:lnTo>
                    <a:pt x="4287" y="975"/>
                  </a:lnTo>
                  <a:lnTo>
                    <a:pt x="4287" y="975"/>
                  </a:lnTo>
                  <a:lnTo>
                    <a:pt x="4170" y="1131"/>
                  </a:lnTo>
                  <a:lnTo>
                    <a:pt x="4053" y="1287"/>
                  </a:lnTo>
                  <a:lnTo>
                    <a:pt x="4053" y="1287"/>
                  </a:lnTo>
                  <a:lnTo>
                    <a:pt x="3820" y="1540"/>
                  </a:lnTo>
                  <a:lnTo>
                    <a:pt x="3527" y="1754"/>
                  </a:lnTo>
                  <a:lnTo>
                    <a:pt x="3547" y="1754"/>
                  </a:lnTo>
                  <a:lnTo>
                    <a:pt x="3547" y="1754"/>
                  </a:lnTo>
                  <a:lnTo>
                    <a:pt x="3352" y="1891"/>
                  </a:lnTo>
                  <a:lnTo>
                    <a:pt x="3157" y="1988"/>
                  </a:lnTo>
                  <a:lnTo>
                    <a:pt x="2943" y="2105"/>
                  </a:lnTo>
                  <a:lnTo>
                    <a:pt x="2728" y="2183"/>
                  </a:lnTo>
                  <a:lnTo>
                    <a:pt x="2728" y="2183"/>
                  </a:lnTo>
                  <a:lnTo>
                    <a:pt x="2475" y="2261"/>
                  </a:lnTo>
                  <a:lnTo>
                    <a:pt x="2475" y="2261"/>
                  </a:lnTo>
                  <a:lnTo>
                    <a:pt x="2358" y="2300"/>
                  </a:lnTo>
                  <a:lnTo>
                    <a:pt x="2319" y="2320"/>
                  </a:lnTo>
                  <a:lnTo>
                    <a:pt x="2319" y="2320"/>
                  </a:lnTo>
                  <a:lnTo>
                    <a:pt x="1988" y="2378"/>
                  </a:lnTo>
                  <a:lnTo>
                    <a:pt x="1988" y="2378"/>
                  </a:lnTo>
                  <a:lnTo>
                    <a:pt x="1754" y="2417"/>
                  </a:lnTo>
                  <a:lnTo>
                    <a:pt x="1540" y="2436"/>
                  </a:lnTo>
                  <a:lnTo>
                    <a:pt x="1306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741" y="2378"/>
                  </a:lnTo>
                  <a:lnTo>
                    <a:pt x="390" y="2281"/>
                  </a:lnTo>
                  <a:lnTo>
                    <a:pt x="390" y="2281"/>
                  </a:lnTo>
                  <a:lnTo>
                    <a:pt x="195" y="2203"/>
                  </a:lnTo>
                  <a:lnTo>
                    <a:pt x="20" y="2105"/>
                  </a:lnTo>
                  <a:lnTo>
                    <a:pt x="20" y="2105"/>
                  </a:lnTo>
                  <a:lnTo>
                    <a:pt x="20" y="2066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71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40" y="1560"/>
                  </a:lnTo>
                  <a:lnTo>
                    <a:pt x="98" y="1404"/>
                  </a:lnTo>
                  <a:lnTo>
                    <a:pt x="98" y="1404"/>
                  </a:lnTo>
                  <a:lnTo>
                    <a:pt x="195" y="1209"/>
                  </a:lnTo>
                  <a:lnTo>
                    <a:pt x="312" y="1034"/>
                  </a:lnTo>
                  <a:lnTo>
                    <a:pt x="312" y="1034"/>
                  </a:lnTo>
                  <a:lnTo>
                    <a:pt x="488" y="819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858" y="527"/>
                  </a:lnTo>
                  <a:lnTo>
                    <a:pt x="1014" y="430"/>
                  </a:lnTo>
                  <a:lnTo>
                    <a:pt x="1365" y="254"/>
                  </a:lnTo>
                  <a:lnTo>
                    <a:pt x="1365" y="2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61036454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Diagram&#10;&#10;Description automatically generated">
            <a:extLst>
              <a:ext uri="{FF2B5EF4-FFF2-40B4-BE49-F238E27FC236}">
                <a16:creationId xmlns:a16="http://schemas.microsoft.com/office/drawing/2014/main" id="{A746A09A-B181-5A07-57B4-EBF41409F00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3268" t="27887" r="4205" b="14596"/>
          <a:stretch/>
        </p:blipFill>
        <p:spPr>
          <a:xfrm>
            <a:off x="1095935" y="1532466"/>
            <a:ext cx="6952130" cy="3467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12179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8" name="Google Shape;2568;p45"/>
          <p:cNvSpPr/>
          <p:nvPr/>
        </p:nvSpPr>
        <p:spPr>
          <a:xfrm>
            <a:off x="5745850" y="4642727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/>
          </a:p>
        </p:txBody>
      </p:sp>
      <p:sp>
        <p:nvSpPr>
          <p:cNvPr id="2549" name="Google Shape;2549;p45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0" name="Google Shape;2550;p45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45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2" name="Google Shape;2552;p45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553" name="Google Shape;2553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9" name="Google Shape;2559;p45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0" name="Google Shape;2560;p45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61" name="Google Shape;2561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7" name="Google Shape;2567;p45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1270;p36">
            <a:extLst>
              <a:ext uri="{FF2B5EF4-FFF2-40B4-BE49-F238E27FC236}">
                <a16:creationId xmlns:a16="http://schemas.microsoft.com/office/drawing/2014/main" id="{29BE76D8-BAC7-EC23-DAD8-EB6F1CFDC008}"/>
              </a:ext>
            </a:extLst>
          </p:cNvPr>
          <p:cNvGrpSpPr/>
          <p:nvPr/>
        </p:nvGrpSpPr>
        <p:grpSpPr>
          <a:xfrm flipH="1">
            <a:off x="7952562" y="1204175"/>
            <a:ext cx="760412" cy="751468"/>
            <a:chOff x="5149750" y="3034050"/>
            <a:chExt cx="952300" cy="941100"/>
          </a:xfrm>
        </p:grpSpPr>
        <p:sp>
          <p:nvSpPr>
            <p:cNvPr id="6" name="Google Shape;1271;p36">
              <a:extLst>
                <a:ext uri="{FF2B5EF4-FFF2-40B4-BE49-F238E27FC236}">
                  <a16:creationId xmlns:a16="http://schemas.microsoft.com/office/drawing/2014/main" id="{DA655626-B268-AE24-C2F6-46EB373B73C3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272;p36">
              <a:extLst>
                <a:ext uri="{FF2B5EF4-FFF2-40B4-BE49-F238E27FC236}">
                  <a16:creationId xmlns:a16="http://schemas.microsoft.com/office/drawing/2014/main" id="{1FA47CBB-E4DA-AD33-8E45-48A62D4C552B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273;p36">
              <a:extLst>
                <a:ext uri="{FF2B5EF4-FFF2-40B4-BE49-F238E27FC236}">
                  <a16:creationId xmlns:a16="http://schemas.microsoft.com/office/drawing/2014/main" id="{1C1A78C5-6AB6-D9AA-49B6-1CFDDE8887C5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274;p36">
              <a:extLst>
                <a:ext uri="{FF2B5EF4-FFF2-40B4-BE49-F238E27FC236}">
                  <a16:creationId xmlns:a16="http://schemas.microsoft.com/office/drawing/2014/main" id="{37C67C69-12E4-2688-CE80-3514AB19FEF1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275;p36">
              <a:extLst>
                <a:ext uri="{FF2B5EF4-FFF2-40B4-BE49-F238E27FC236}">
                  <a16:creationId xmlns:a16="http://schemas.microsoft.com/office/drawing/2014/main" id="{4E2B5879-F8EC-3553-E5F8-4F7D121E2AD6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276;p36">
              <a:extLst>
                <a:ext uri="{FF2B5EF4-FFF2-40B4-BE49-F238E27FC236}">
                  <a16:creationId xmlns:a16="http://schemas.microsoft.com/office/drawing/2014/main" id="{526FA8E9-6AB1-0244-2E01-15761A5AF1D6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77;p36">
              <a:extLst>
                <a:ext uri="{FF2B5EF4-FFF2-40B4-BE49-F238E27FC236}">
                  <a16:creationId xmlns:a16="http://schemas.microsoft.com/office/drawing/2014/main" id="{20850B05-3E36-9062-EA53-1F883627D125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278;p36">
              <a:extLst>
                <a:ext uri="{FF2B5EF4-FFF2-40B4-BE49-F238E27FC236}">
                  <a16:creationId xmlns:a16="http://schemas.microsoft.com/office/drawing/2014/main" id="{CBA680CE-D83D-59E9-32A3-DDF38CC906D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79;p36">
              <a:extLst>
                <a:ext uri="{FF2B5EF4-FFF2-40B4-BE49-F238E27FC236}">
                  <a16:creationId xmlns:a16="http://schemas.microsoft.com/office/drawing/2014/main" id="{184AC37C-C137-820C-BA36-1B436058030A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280;p36">
              <a:extLst>
                <a:ext uri="{FF2B5EF4-FFF2-40B4-BE49-F238E27FC236}">
                  <a16:creationId xmlns:a16="http://schemas.microsoft.com/office/drawing/2014/main" id="{E4D07485-2388-5459-2BFC-7EF9B3DC0F5E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81;p36">
              <a:extLst>
                <a:ext uri="{FF2B5EF4-FFF2-40B4-BE49-F238E27FC236}">
                  <a16:creationId xmlns:a16="http://schemas.microsoft.com/office/drawing/2014/main" id="{6E36EAF1-9F52-BEAD-CBD4-FA87556B9A75}"/>
                </a:ext>
              </a:extLst>
            </p:cNvPr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82;p36">
              <a:extLst>
                <a:ext uri="{FF2B5EF4-FFF2-40B4-BE49-F238E27FC236}">
                  <a16:creationId xmlns:a16="http://schemas.microsoft.com/office/drawing/2014/main" id="{A21E8CE1-7383-377F-5E77-9EBA37D558BD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83;p36">
              <a:extLst>
                <a:ext uri="{FF2B5EF4-FFF2-40B4-BE49-F238E27FC236}">
                  <a16:creationId xmlns:a16="http://schemas.microsoft.com/office/drawing/2014/main" id="{FDE49960-C9BC-E4C2-7ABD-5F96501D60B2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84;p36">
              <a:extLst>
                <a:ext uri="{FF2B5EF4-FFF2-40B4-BE49-F238E27FC236}">
                  <a16:creationId xmlns:a16="http://schemas.microsoft.com/office/drawing/2014/main" id="{4EDD752A-F1A8-24AD-7385-9E0B7EF90A32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285;p36">
              <a:extLst>
                <a:ext uri="{FF2B5EF4-FFF2-40B4-BE49-F238E27FC236}">
                  <a16:creationId xmlns:a16="http://schemas.microsoft.com/office/drawing/2014/main" id="{4430160F-739E-B08E-3CA0-4ABFFE5AB785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86;p36">
              <a:extLst>
                <a:ext uri="{FF2B5EF4-FFF2-40B4-BE49-F238E27FC236}">
                  <a16:creationId xmlns:a16="http://schemas.microsoft.com/office/drawing/2014/main" id="{5EE78305-BE78-F74A-C5CC-F70B62853EAD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87;p36">
              <a:extLst>
                <a:ext uri="{FF2B5EF4-FFF2-40B4-BE49-F238E27FC236}">
                  <a16:creationId xmlns:a16="http://schemas.microsoft.com/office/drawing/2014/main" id="{4F27AE78-1BDF-0657-4A7D-A7DDEC7AA6DB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288;p36">
              <a:extLst>
                <a:ext uri="{FF2B5EF4-FFF2-40B4-BE49-F238E27FC236}">
                  <a16:creationId xmlns:a16="http://schemas.microsoft.com/office/drawing/2014/main" id="{231DE4F7-8984-113A-0824-8EA9A863F6C0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289;p36">
              <a:extLst>
                <a:ext uri="{FF2B5EF4-FFF2-40B4-BE49-F238E27FC236}">
                  <a16:creationId xmlns:a16="http://schemas.microsoft.com/office/drawing/2014/main" id="{FAB419BA-0428-8054-5C68-F325366867F0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290;p36">
              <a:extLst>
                <a:ext uri="{FF2B5EF4-FFF2-40B4-BE49-F238E27FC236}">
                  <a16:creationId xmlns:a16="http://schemas.microsoft.com/office/drawing/2014/main" id="{279607DD-96ED-8233-CED6-1BCCA2B58DF4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291;p36">
              <a:extLst>
                <a:ext uri="{FF2B5EF4-FFF2-40B4-BE49-F238E27FC236}">
                  <a16:creationId xmlns:a16="http://schemas.microsoft.com/office/drawing/2014/main" id="{89804215-3AD4-73AA-2C26-D1A1A07D6F8D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92;p36">
              <a:extLst>
                <a:ext uri="{FF2B5EF4-FFF2-40B4-BE49-F238E27FC236}">
                  <a16:creationId xmlns:a16="http://schemas.microsoft.com/office/drawing/2014/main" id="{1165725F-B906-E306-E921-2F9EAC8A0C61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93;p36">
              <a:extLst>
                <a:ext uri="{FF2B5EF4-FFF2-40B4-BE49-F238E27FC236}">
                  <a16:creationId xmlns:a16="http://schemas.microsoft.com/office/drawing/2014/main" id="{E88C0380-7039-C6CE-CFE8-43A3C1C6118C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94;p36">
              <a:extLst>
                <a:ext uri="{FF2B5EF4-FFF2-40B4-BE49-F238E27FC236}">
                  <a16:creationId xmlns:a16="http://schemas.microsoft.com/office/drawing/2014/main" id="{BFD73A34-E5BD-5240-49B4-00A98AF18A60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95;p36">
              <a:extLst>
                <a:ext uri="{FF2B5EF4-FFF2-40B4-BE49-F238E27FC236}">
                  <a16:creationId xmlns:a16="http://schemas.microsoft.com/office/drawing/2014/main" id="{B9359F90-4849-A64D-A394-E321FA79D4E2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96;p36">
              <a:extLst>
                <a:ext uri="{FF2B5EF4-FFF2-40B4-BE49-F238E27FC236}">
                  <a16:creationId xmlns:a16="http://schemas.microsoft.com/office/drawing/2014/main" id="{FC2235EE-3648-8FF9-2721-69569E53180B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97;p36">
              <a:extLst>
                <a:ext uri="{FF2B5EF4-FFF2-40B4-BE49-F238E27FC236}">
                  <a16:creationId xmlns:a16="http://schemas.microsoft.com/office/drawing/2014/main" id="{BCA6B8B9-2CCB-5273-DB1A-189470C8791A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98;p36">
              <a:extLst>
                <a:ext uri="{FF2B5EF4-FFF2-40B4-BE49-F238E27FC236}">
                  <a16:creationId xmlns:a16="http://schemas.microsoft.com/office/drawing/2014/main" id="{FC1A15ED-1F75-A407-02F7-7D216557D9E1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99;p36">
              <a:extLst>
                <a:ext uri="{FF2B5EF4-FFF2-40B4-BE49-F238E27FC236}">
                  <a16:creationId xmlns:a16="http://schemas.microsoft.com/office/drawing/2014/main" id="{E0A37DA9-B8F9-157F-BB69-A694737DFCB1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300;p36">
              <a:extLst>
                <a:ext uri="{FF2B5EF4-FFF2-40B4-BE49-F238E27FC236}">
                  <a16:creationId xmlns:a16="http://schemas.microsoft.com/office/drawing/2014/main" id="{8AA161D7-E7E3-7CA8-FCE3-9C09F850C449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301;p36">
              <a:extLst>
                <a:ext uri="{FF2B5EF4-FFF2-40B4-BE49-F238E27FC236}">
                  <a16:creationId xmlns:a16="http://schemas.microsoft.com/office/drawing/2014/main" id="{72B79D63-F3E0-2199-632D-4BC62E3C33F2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302;p36">
              <a:extLst>
                <a:ext uri="{FF2B5EF4-FFF2-40B4-BE49-F238E27FC236}">
                  <a16:creationId xmlns:a16="http://schemas.microsoft.com/office/drawing/2014/main" id="{F0B6B1D4-6045-DAC1-31E7-C8AB20586499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303;p36">
              <a:extLst>
                <a:ext uri="{FF2B5EF4-FFF2-40B4-BE49-F238E27FC236}">
                  <a16:creationId xmlns:a16="http://schemas.microsoft.com/office/drawing/2014/main" id="{24222945-7BF9-1896-0FA9-E53A1044E58B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304;p36">
              <a:extLst>
                <a:ext uri="{FF2B5EF4-FFF2-40B4-BE49-F238E27FC236}">
                  <a16:creationId xmlns:a16="http://schemas.microsoft.com/office/drawing/2014/main" id="{CA2D97E8-A9DC-7C83-4830-717B05AF6D6D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305;p36">
              <a:extLst>
                <a:ext uri="{FF2B5EF4-FFF2-40B4-BE49-F238E27FC236}">
                  <a16:creationId xmlns:a16="http://schemas.microsoft.com/office/drawing/2014/main" id="{BACC93E1-8B15-0831-61D1-FB2D0EADD448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306;p36">
              <a:extLst>
                <a:ext uri="{FF2B5EF4-FFF2-40B4-BE49-F238E27FC236}">
                  <a16:creationId xmlns:a16="http://schemas.microsoft.com/office/drawing/2014/main" id="{BC16A72F-09C8-5E0A-4549-A5052B686393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307;p36">
              <a:extLst>
                <a:ext uri="{FF2B5EF4-FFF2-40B4-BE49-F238E27FC236}">
                  <a16:creationId xmlns:a16="http://schemas.microsoft.com/office/drawing/2014/main" id="{4FCB5E4B-2F0B-8FD2-96DF-D4DE51EC442F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308;p36">
              <a:extLst>
                <a:ext uri="{FF2B5EF4-FFF2-40B4-BE49-F238E27FC236}">
                  <a16:creationId xmlns:a16="http://schemas.microsoft.com/office/drawing/2014/main" id="{488FCB75-4602-E910-6998-CB5F633AC6CD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309;p36">
              <a:extLst>
                <a:ext uri="{FF2B5EF4-FFF2-40B4-BE49-F238E27FC236}">
                  <a16:creationId xmlns:a16="http://schemas.microsoft.com/office/drawing/2014/main" id="{0E64CC37-5154-F31E-5B7F-C389D93A248C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310;p36">
              <a:extLst>
                <a:ext uri="{FF2B5EF4-FFF2-40B4-BE49-F238E27FC236}">
                  <a16:creationId xmlns:a16="http://schemas.microsoft.com/office/drawing/2014/main" id="{BFDF6A45-B86C-07F8-7211-192B7E0EC9E5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311;p36">
              <a:extLst>
                <a:ext uri="{FF2B5EF4-FFF2-40B4-BE49-F238E27FC236}">
                  <a16:creationId xmlns:a16="http://schemas.microsoft.com/office/drawing/2014/main" id="{FA881DC9-FB3C-5EF8-BB44-759F240762C6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312;p36">
              <a:extLst>
                <a:ext uri="{FF2B5EF4-FFF2-40B4-BE49-F238E27FC236}">
                  <a16:creationId xmlns:a16="http://schemas.microsoft.com/office/drawing/2014/main" id="{ABCB18A5-249B-16F5-ACCC-3AA5E2456188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313;p36">
              <a:extLst>
                <a:ext uri="{FF2B5EF4-FFF2-40B4-BE49-F238E27FC236}">
                  <a16:creationId xmlns:a16="http://schemas.microsoft.com/office/drawing/2014/main" id="{4833CDC8-7F6A-7259-A4C7-9EE840655E4C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314;p36">
              <a:extLst>
                <a:ext uri="{FF2B5EF4-FFF2-40B4-BE49-F238E27FC236}">
                  <a16:creationId xmlns:a16="http://schemas.microsoft.com/office/drawing/2014/main" id="{47F6F75A-EEFF-14E5-EC2B-5288780F6E4E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315;p36">
              <a:extLst>
                <a:ext uri="{FF2B5EF4-FFF2-40B4-BE49-F238E27FC236}">
                  <a16:creationId xmlns:a16="http://schemas.microsoft.com/office/drawing/2014/main" id="{4C6B55B3-3717-EFB3-0FCB-04F25F86E218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316;p36">
              <a:extLst>
                <a:ext uri="{FF2B5EF4-FFF2-40B4-BE49-F238E27FC236}">
                  <a16:creationId xmlns:a16="http://schemas.microsoft.com/office/drawing/2014/main" id="{C4CC3C9B-16CF-CEE1-AE02-6DFC26C03DA2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317;p36">
              <a:extLst>
                <a:ext uri="{FF2B5EF4-FFF2-40B4-BE49-F238E27FC236}">
                  <a16:creationId xmlns:a16="http://schemas.microsoft.com/office/drawing/2014/main" id="{0663F071-4090-C482-D2E7-8DE7ACFB3B66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318;p36">
              <a:extLst>
                <a:ext uri="{FF2B5EF4-FFF2-40B4-BE49-F238E27FC236}">
                  <a16:creationId xmlns:a16="http://schemas.microsoft.com/office/drawing/2014/main" id="{D425E1B7-9E40-6911-90DE-66E83A6D01D7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319;p36">
              <a:extLst>
                <a:ext uri="{FF2B5EF4-FFF2-40B4-BE49-F238E27FC236}">
                  <a16:creationId xmlns:a16="http://schemas.microsoft.com/office/drawing/2014/main" id="{04F19AE1-B04B-7B30-FCA1-D14A84B9BDAB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320;p36">
              <a:extLst>
                <a:ext uri="{FF2B5EF4-FFF2-40B4-BE49-F238E27FC236}">
                  <a16:creationId xmlns:a16="http://schemas.microsoft.com/office/drawing/2014/main" id="{D06E077E-DF13-8969-E0CD-217BC1DDD045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321;p36">
              <a:extLst>
                <a:ext uri="{FF2B5EF4-FFF2-40B4-BE49-F238E27FC236}">
                  <a16:creationId xmlns:a16="http://schemas.microsoft.com/office/drawing/2014/main" id="{DDA5744E-B90E-E8DB-3DCD-242298D5861D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322;p36">
              <a:extLst>
                <a:ext uri="{FF2B5EF4-FFF2-40B4-BE49-F238E27FC236}">
                  <a16:creationId xmlns:a16="http://schemas.microsoft.com/office/drawing/2014/main" id="{709BD2C0-277F-CECD-5E8C-C1AAF68330D4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323;p36">
              <a:extLst>
                <a:ext uri="{FF2B5EF4-FFF2-40B4-BE49-F238E27FC236}">
                  <a16:creationId xmlns:a16="http://schemas.microsoft.com/office/drawing/2014/main" id="{3457CAD2-723A-91AC-EBA4-DB5F806CB4F8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324;p36">
              <a:extLst>
                <a:ext uri="{FF2B5EF4-FFF2-40B4-BE49-F238E27FC236}">
                  <a16:creationId xmlns:a16="http://schemas.microsoft.com/office/drawing/2014/main" id="{56031C08-7F6A-07F2-A82A-69429773E484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325;p36">
              <a:extLst>
                <a:ext uri="{FF2B5EF4-FFF2-40B4-BE49-F238E27FC236}">
                  <a16:creationId xmlns:a16="http://schemas.microsoft.com/office/drawing/2014/main" id="{FA7AC02E-4D7E-A266-1895-7CFBCCF98F8F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326;p36">
              <a:extLst>
                <a:ext uri="{FF2B5EF4-FFF2-40B4-BE49-F238E27FC236}">
                  <a16:creationId xmlns:a16="http://schemas.microsoft.com/office/drawing/2014/main" id="{71E0F87C-5733-220B-C416-BD576F2F62BD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327;p36">
              <a:extLst>
                <a:ext uri="{FF2B5EF4-FFF2-40B4-BE49-F238E27FC236}">
                  <a16:creationId xmlns:a16="http://schemas.microsoft.com/office/drawing/2014/main" id="{49633E1D-044F-278B-A73C-3FD597B8F9EB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328;p36">
              <a:extLst>
                <a:ext uri="{FF2B5EF4-FFF2-40B4-BE49-F238E27FC236}">
                  <a16:creationId xmlns:a16="http://schemas.microsoft.com/office/drawing/2014/main" id="{25B2DEE9-5D10-545A-E354-F25AE9000936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1329;p36">
              <a:extLst>
                <a:ext uri="{FF2B5EF4-FFF2-40B4-BE49-F238E27FC236}">
                  <a16:creationId xmlns:a16="http://schemas.microsoft.com/office/drawing/2014/main" id="{95688826-2E06-723E-FE0C-A5A767D9992B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3" name="Google Shape;7469;p71">
            <a:extLst>
              <a:ext uri="{FF2B5EF4-FFF2-40B4-BE49-F238E27FC236}">
                <a16:creationId xmlns:a16="http://schemas.microsoft.com/office/drawing/2014/main" id="{2FCF1772-2FBC-9F37-8989-D1AB332CF062}"/>
              </a:ext>
            </a:extLst>
          </p:cNvPr>
          <p:cNvGrpSpPr/>
          <p:nvPr/>
        </p:nvGrpSpPr>
        <p:grpSpPr>
          <a:xfrm rot="359027">
            <a:off x="2463836" y="1759321"/>
            <a:ext cx="1304428" cy="1340456"/>
            <a:chOff x="9501450" y="282563"/>
            <a:chExt cx="827125" cy="935750"/>
          </a:xfrm>
        </p:grpSpPr>
        <p:sp>
          <p:nvSpPr>
            <p:cNvPr id="2644" name="Google Shape;7470;p71">
              <a:extLst>
                <a:ext uri="{FF2B5EF4-FFF2-40B4-BE49-F238E27FC236}">
                  <a16:creationId xmlns:a16="http://schemas.microsoft.com/office/drawing/2014/main" id="{E000662F-6DAC-52C6-8742-2C5F0C2C38F3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7471;p71">
              <a:extLst>
                <a:ext uri="{FF2B5EF4-FFF2-40B4-BE49-F238E27FC236}">
                  <a16:creationId xmlns:a16="http://schemas.microsoft.com/office/drawing/2014/main" id="{373E9ABB-8738-2123-F4A5-6F4C6C0CBEDE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7472;p71">
              <a:extLst>
                <a:ext uri="{FF2B5EF4-FFF2-40B4-BE49-F238E27FC236}">
                  <a16:creationId xmlns:a16="http://schemas.microsoft.com/office/drawing/2014/main" id="{7B4B60E8-3453-E424-48DE-DCD8BB5DEBB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7473;p71">
              <a:extLst>
                <a:ext uri="{FF2B5EF4-FFF2-40B4-BE49-F238E27FC236}">
                  <a16:creationId xmlns:a16="http://schemas.microsoft.com/office/drawing/2014/main" id="{5D608155-1BA4-4439-3ADD-FDA323E6979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7474;p71">
              <a:extLst>
                <a:ext uri="{FF2B5EF4-FFF2-40B4-BE49-F238E27FC236}">
                  <a16:creationId xmlns:a16="http://schemas.microsoft.com/office/drawing/2014/main" id="{6A04B4C1-56FE-A098-8A87-ECD23DB714CA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dirty="0"/>
            </a:p>
          </p:txBody>
        </p:sp>
        <p:sp>
          <p:nvSpPr>
            <p:cNvPr id="2649" name="Google Shape;7475;p71">
              <a:extLst>
                <a:ext uri="{FF2B5EF4-FFF2-40B4-BE49-F238E27FC236}">
                  <a16:creationId xmlns:a16="http://schemas.microsoft.com/office/drawing/2014/main" id="{D2676FAB-8756-170C-3710-4985773527E1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7476;p71">
              <a:extLst>
                <a:ext uri="{FF2B5EF4-FFF2-40B4-BE49-F238E27FC236}">
                  <a16:creationId xmlns:a16="http://schemas.microsoft.com/office/drawing/2014/main" id="{CF081193-2CE0-EFB2-B218-4B610ED16FE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7477;p71">
              <a:extLst>
                <a:ext uri="{FF2B5EF4-FFF2-40B4-BE49-F238E27FC236}">
                  <a16:creationId xmlns:a16="http://schemas.microsoft.com/office/drawing/2014/main" id="{D7C0A667-F3E6-4B01-CB0D-CCB1884FB155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7478;p71">
              <a:extLst>
                <a:ext uri="{FF2B5EF4-FFF2-40B4-BE49-F238E27FC236}">
                  <a16:creationId xmlns:a16="http://schemas.microsoft.com/office/drawing/2014/main" id="{9D3B0F7C-5C4D-FFFC-0A25-76DEAFDFF0E1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7479;p71">
              <a:extLst>
                <a:ext uri="{FF2B5EF4-FFF2-40B4-BE49-F238E27FC236}">
                  <a16:creationId xmlns:a16="http://schemas.microsoft.com/office/drawing/2014/main" id="{386B1E5A-2083-4B4A-35FB-FD4B9170F0D1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7480;p71">
              <a:extLst>
                <a:ext uri="{FF2B5EF4-FFF2-40B4-BE49-F238E27FC236}">
                  <a16:creationId xmlns:a16="http://schemas.microsoft.com/office/drawing/2014/main" id="{3A870269-380F-55B7-D4C6-25718461A4C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7481;p71">
              <a:extLst>
                <a:ext uri="{FF2B5EF4-FFF2-40B4-BE49-F238E27FC236}">
                  <a16:creationId xmlns:a16="http://schemas.microsoft.com/office/drawing/2014/main" id="{9C2CA4FA-B9A1-7014-8C9E-E222E6D277C2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7482;p71">
              <a:extLst>
                <a:ext uri="{FF2B5EF4-FFF2-40B4-BE49-F238E27FC236}">
                  <a16:creationId xmlns:a16="http://schemas.microsoft.com/office/drawing/2014/main" id="{BEFD8F60-5282-03A0-DD12-27E23258FE93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7483;p71">
              <a:extLst>
                <a:ext uri="{FF2B5EF4-FFF2-40B4-BE49-F238E27FC236}">
                  <a16:creationId xmlns:a16="http://schemas.microsoft.com/office/drawing/2014/main" id="{EF1FF7A2-07EB-2B8A-122B-BDE52EFB6FD4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7484;p71">
              <a:extLst>
                <a:ext uri="{FF2B5EF4-FFF2-40B4-BE49-F238E27FC236}">
                  <a16:creationId xmlns:a16="http://schemas.microsoft.com/office/drawing/2014/main" id="{8C97F593-2E7D-7DC4-BFE0-47DFA46623A3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7485;p71">
              <a:extLst>
                <a:ext uri="{FF2B5EF4-FFF2-40B4-BE49-F238E27FC236}">
                  <a16:creationId xmlns:a16="http://schemas.microsoft.com/office/drawing/2014/main" id="{84971209-C07A-06D7-1618-96559AC49869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7486;p71">
              <a:extLst>
                <a:ext uri="{FF2B5EF4-FFF2-40B4-BE49-F238E27FC236}">
                  <a16:creationId xmlns:a16="http://schemas.microsoft.com/office/drawing/2014/main" id="{19119634-92E0-FB94-2EC4-9306B2A4956D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7487;p71">
              <a:extLst>
                <a:ext uri="{FF2B5EF4-FFF2-40B4-BE49-F238E27FC236}">
                  <a16:creationId xmlns:a16="http://schemas.microsoft.com/office/drawing/2014/main" id="{666C16FE-8FAD-C6CA-2592-5FB90BC574FB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7488;p71">
              <a:extLst>
                <a:ext uri="{FF2B5EF4-FFF2-40B4-BE49-F238E27FC236}">
                  <a16:creationId xmlns:a16="http://schemas.microsoft.com/office/drawing/2014/main" id="{21108CD7-F53C-EE19-9C5F-0CB27A65CF85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7489;p71">
              <a:extLst>
                <a:ext uri="{FF2B5EF4-FFF2-40B4-BE49-F238E27FC236}">
                  <a16:creationId xmlns:a16="http://schemas.microsoft.com/office/drawing/2014/main" id="{B49615FA-E284-F75A-2EFC-E551BB79C399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7490;p71">
              <a:extLst>
                <a:ext uri="{FF2B5EF4-FFF2-40B4-BE49-F238E27FC236}">
                  <a16:creationId xmlns:a16="http://schemas.microsoft.com/office/drawing/2014/main" id="{BABD084E-E9B4-D536-7343-45C6EB90E2C6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7491;p71">
              <a:extLst>
                <a:ext uri="{FF2B5EF4-FFF2-40B4-BE49-F238E27FC236}">
                  <a16:creationId xmlns:a16="http://schemas.microsoft.com/office/drawing/2014/main" id="{D9D75B89-0E94-0F17-BDEF-1C199604C3F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7492;p71">
              <a:extLst>
                <a:ext uri="{FF2B5EF4-FFF2-40B4-BE49-F238E27FC236}">
                  <a16:creationId xmlns:a16="http://schemas.microsoft.com/office/drawing/2014/main" id="{02494B0D-41FD-8CD7-B183-FE91A5BA4F5E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7493;p71">
              <a:extLst>
                <a:ext uri="{FF2B5EF4-FFF2-40B4-BE49-F238E27FC236}">
                  <a16:creationId xmlns:a16="http://schemas.microsoft.com/office/drawing/2014/main" id="{C617CAB9-C8BB-2514-205A-C9F606F51A01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7494;p71">
              <a:extLst>
                <a:ext uri="{FF2B5EF4-FFF2-40B4-BE49-F238E27FC236}">
                  <a16:creationId xmlns:a16="http://schemas.microsoft.com/office/drawing/2014/main" id="{5C3F3064-6501-76B2-704D-6C51E87D8C6E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7495;p71">
              <a:extLst>
                <a:ext uri="{FF2B5EF4-FFF2-40B4-BE49-F238E27FC236}">
                  <a16:creationId xmlns:a16="http://schemas.microsoft.com/office/drawing/2014/main" id="{58EDE5E3-C3FD-5D09-3D18-F273EA8F5179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7496;p71">
              <a:extLst>
                <a:ext uri="{FF2B5EF4-FFF2-40B4-BE49-F238E27FC236}">
                  <a16:creationId xmlns:a16="http://schemas.microsoft.com/office/drawing/2014/main" id="{2CABDC89-5F33-E48A-C0FD-1042C9756B72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7497;p71">
              <a:extLst>
                <a:ext uri="{FF2B5EF4-FFF2-40B4-BE49-F238E27FC236}">
                  <a16:creationId xmlns:a16="http://schemas.microsoft.com/office/drawing/2014/main" id="{3D0F8ABA-AFAB-9C86-EF09-2F7045AB5900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7498;p71">
              <a:extLst>
                <a:ext uri="{FF2B5EF4-FFF2-40B4-BE49-F238E27FC236}">
                  <a16:creationId xmlns:a16="http://schemas.microsoft.com/office/drawing/2014/main" id="{9168E74C-DF5D-AFED-9C16-2D0B56BF7521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7499;p71">
              <a:extLst>
                <a:ext uri="{FF2B5EF4-FFF2-40B4-BE49-F238E27FC236}">
                  <a16:creationId xmlns:a16="http://schemas.microsoft.com/office/drawing/2014/main" id="{7693EE81-37A2-48AB-E795-D938D2B9B350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7500;p71">
              <a:extLst>
                <a:ext uri="{FF2B5EF4-FFF2-40B4-BE49-F238E27FC236}">
                  <a16:creationId xmlns:a16="http://schemas.microsoft.com/office/drawing/2014/main" id="{BFC3E8D4-61AB-0F6C-FE73-E998F5214549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7501;p71">
              <a:extLst>
                <a:ext uri="{FF2B5EF4-FFF2-40B4-BE49-F238E27FC236}">
                  <a16:creationId xmlns:a16="http://schemas.microsoft.com/office/drawing/2014/main" id="{195BF4D4-5F29-6580-744F-21FFD39B6A0F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7502;p71">
              <a:extLst>
                <a:ext uri="{FF2B5EF4-FFF2-40B4-BE49-F238E27FC236}">
                  <a16:creationId xmlns:a16="http://schemas.microsoft.com/office/drawing/2014/main" id="{79AE2F9A-F581-DCE5-1176-A07FCA2EDE8C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7503;p71">
              <a:extLst>
                <a:ext uri="{FF2B5EF4-FFF2-40B4-BE49-F238E27FC236}">
                  <a16:creationId xmlns:a16="http://schemas.microsoft.com/office/drawing/2014/main" id="{FE06BD92-D094-177C-3A5E-12C9BB580755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7504;p71">
              <a:extLst>
                <a:ext uri="{FF2B5EF4-FFF2-40B4-BE49-F238E27FC236}">
                  <a16:creationId xmlns:a16="http://schemas.microsoft.com/office/drawing/2014/main" id="{28048780-D826-9E29-3030-FEAC975F4F76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7505;p71">
              <a:extLst>
                <a:ext uri="{FF2B5EF4-FFF2-40B4-BE49-F238E27FC236}">
                  <a16:creationId xmlns:a16="http://schemas.microsoft.com/office/drawing/2014/main" id="{173A1DA6-436D-D911-8910-7EE237011B28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7506;p71">
              <a:extLst>
                <a:ext uri="{FF2B5EF4-FFF2-40B4-BE49-F238E27FC236}">
                  <a16:creationId xmlns:a16="http://schemas.microsoft.com/office/drawing/2014/main" id="{E2CEB077-EEB4-C2BB-B0D7-26E0FD5A7C7B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2" name="Google Shape;7469;p71">
            <a:extLst>
              <a:ext uri="{FF2B5EF4-FFF2-40B4-BE49-F238E27FC236}">
                <a16:creationId xmlns:a16="http://schemas.microsoft.com/office/drawing/2014/main" id="{9CC88B01-4C7C-6436-7A47-DA2AAAE633EB}"/>
              </a:ext>
            </a:extLst>
          </p:cNvPr>
          <p:cNvGrpSpPr/>
          <p:nvPr/>
        </p:nvGrpSpPr>
        <p:grpSpPr>
          <a:xfrm rot="20920935">
            <a:off x="2232834" y="4040618"/>
            <a:ext cx="639708" cy="690412"/>
            <a:chOff x="9501450" y="282563"/>
            <a:chExt cx="827125" cy="935750"/>
          </a:xfrm>
        </p:grpSpPr>
        <p:sp>
          <p:nvSpPr>
            <p:cNvPr id="2693" name="Google Shape;7470;p71">
              <a:extLst>
                <a:ext uri="{FF2B5EF4-FFF2-40B4-BE49-F238E27FC236}">
                  <a16:creationId xmlns:a16="http://schemas.microsoft.com/office/drawing/2014/main" id="{A99E5E71-C8D2-1275-8F81-CBBDA7D8D774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7471;p71">
              <a:extLst>
                <a:ext uri="{FF2B5EF4-FFF2-40B4-BE49-F238E27FC236}">
                  <a16:creationId xmlns:a16="http://schemas.microsoft.com/office/drawing/2014/main" id="{0FC7AE37-78AC-D893-5658-016A7CF5836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7472;p71">
              <a:extLst>
                <a:ext uri="{FF2B5EF4-FFF2-40B4-BE49-F238E27FC236}">
                  <a16:creationId xmlns:a16="http://schemas.microsoft.com/office/drawing/2014/main" id="{4551AC29-D2FD-5287-FA69-63413DAB84C9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7473;p71">
              <a:extLst>
                <a:ext uri="{FF2B5EF4-FFF2-40B4-BE49-F238E27FC236}">
                  <a16:creationId xmlns:a16="http://schemas.microsoft.com/office/drawing/2014/main" id="{271969E3-7FF3-1571-2A02-CFBA0AA1CB70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7474;p71">
              <a:extLst>
                <a:ext uri="{FF2B5EF4-FFF2-40B4-BE49-F238E27FC236}">
                  <a16:creationId xmlns:a16="http://schemas.microsoft.com/office/drawing/2014/main" id="{CC596547-BF70-CF6E-0B5F-C25D33760F3C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7475;p71">
              <a:extLst>
                <a:ext uri="{FF2B5EF4-FFF2-40B4-BE49-F238E27FC236}">
                  <a16:creationId xmlns:a16="http://schemas.microsoft.com/office/drawing/2014/main" id="{923234A3-E047-ACB4-EDE5-536AAFC27BB9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7476;p71">
              <a:extLst>
                <a:ext uri="{FF2B5EF4-FFF2-40B4-BE49-F238E27FC236}">
                  <a16:creationId xmlns:a16="http://schemas.microsoft.com/office/drawing/2014/main" id="{5DD21577-F5F5-C0D0-A0C1-49437A98167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7477;p71">
              <a:extLst>
                <a:ext uri="{FF2B5EF4-FFF2-40B4-BE49-F238E27FC236}">
                  <a16:creationId xmlns:a16="http://schemas.microsoft.com/office/drawing/2014/main" id="{066F016A-941C-51E8-6AAA-9CCF4FBF4731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7478;p71">
              <a:extLst>
                <a:ext uri="{FF2B5EF4-FFF2-40B4-BE49-F238E27FC236}">
                  <a16:creationId xmlns:a16="http://schemas.microsoft.com/office/drawing/2014/main" id="{13023B46-C107-6345-0EC0-86609B8C633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7479;p71">
              <a:extLst>
                <a:ext uri="{FF2B5EF4-FFF2-40B4-BE49-F238E27FC236}">
                  <a16:creationId xmlns:a16="http://schemas.microsoft.com/office/drawing/2014/main" id="{98351075-96FF-B961-188B-2EACFB6DC47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7480;p71">
              <a:extLst>
                <a:ext uri="{FF2B5EF4-FFF2-40B4-BE49-F238E27FC236}">
                  <a16:creationId xmlns:a16="http://schemas.microsoft.com/office/drawing/2014/main" id="{6D955803-1EA3-5D69-3239-16678B9F9D9E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7481;p71">
              <a:extLst>
                <a:ext uri="{FF2B5EF4-FFF2-40B4-BE49-F238E27FC236}">
                  <a16:creationId xmlns:a16="http://schemas.microsoft.com/office/drawing/2014/main" id="{CCE30A80-3AD3-C159-5EAF-3BD9578A22EE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7482;p71">
              <a:extLst>
                <a:ext uri="{FF2B5EF4-FFF2-40B4-BE49-F238E27FC236}">
                  <a16:creationId xmlns:a16="http://schemas.microsoft.com/office/drawing/2014/main" id="{88A7FB0A-DF14-A2FB-FFD5-175230E36BB6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7483;p71">
              <a:extLst>
                <a:ext uri="{FF2B5EF4-FFF2-40B4-BE49-F238E27FC236}">
                  <a16:creationId xmlns:a16="http://schemas.microsoft.com/office/drawing/2014/main" id="{ED08CB48-6A12-FEB0-3783-C85962AFCEF2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7484;p71">
              <a:extLst>
                <a:ext uri="{FF2B5EF4-FFF2-40B4-BE49-F238E27FC236}">
                  <a16:creationId xmlns:a16="http://schemas.microsoft.com/office/drawing/2014/main" id="{88D5037F-3A80-7635-CADC-EC1E41E706B8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7485;p71">
              <a:extLst>
                <a:ext uri="{FF2B5EF4-FFF2-40B4-BE49-F238E27FC236}">
                  <a16:creationId xmlns:a16="http://schemas.microsoft.com/office/drawing/2014/main" id="{DDA3A547-D8F8-1744-15DF-A9E7BD2225A6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7486;p71">
              <a:extLst>
                <a:ext uri="{FF2B5EF4-FFF2-40B4-BE49-F238E27FC236}">
                  <a16:creationId xmlns:a16="http://schemas.microsoft.com/office/drawing/2014/main" id="{60EB4F3E-8D5C-2691-E862-BF50FF723528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7487;p71">
              <a:extLst>
                <a:ext uri="{FF2B5EF4-FFF2-40B4-BE49-F238E27FC236}">
                  <a16:creationId xmlns:a16="http://schemas.microsoft.com/office/drawing/2014/main" id="{CC7FB846-82D3-4488-C62F-2555D5D1DC70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7488;p71">
              <a:extLst>
                <a:ext uri="{FF2B5EF4-FFF2-40B4-BE49-F238E27FC236}">
                  <a16:creationId xmlns:a16="http://schemas.microsoft.com/office/drawing/2014/main" id="{F306B217-37ED-6E4D-52AA-DE91EE314860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7489;p71">
              <a:extLst>
                <a:ext uri="{FF2B5EF4-FFF2-40B4-BE49-F238E27FC236}">
                  <a16:creationId xmlns:a16="http://schemas.microsoft.com/office/drawing/2014/main" id="{EBABDD42-26A9-E9E5-E973-FF261BA07D07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7490;p71">
              <a:extLst>
                <a:ext uri="{FF2B5EF4-FFF2-40B4-BE49-F238E27FC236}">
                  <a16:creationId xmlns:a16="http://schemas.microsoft.com/office/drawing/2014/main" id="{04FB07F1-D645-0670-1926-A03756F23B4A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7491;p71">
              <a:extLst>
                <a:ext uri="{FF2B5EF4-FFF2-40B4-BE49-F238E27FC236}">
                  <a16:creationId xmlns:a16="http://schemas.microsoft.com/office/drawing/2014/main" id="{80802933-DC0A-AD57-45C7-317A65F54BC5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7492;p71">
              <a:extLst>
                <a:ext uri="{FF2B5EF4-FFF2-40B4-BE49-F238E27FC236}">
                  <a16:creationId xmlns:a16="http://schemas.microsoft.com/office/drawing/2014/main" id="{D91EA8A1-418A-FCB1-EDEC-9DE88C26D7B2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7493;p71">
              <a:extLst>
                <a:ext uri="{FF2B5EF4-FFF2-40B4-BE49-F238E27FC236}">
                  <a16:creationId xmlns:a16="http://schemas.microsoft.com/office/drawing/2014/main" id="{03B6D5CD-7F77-CA40-561A-6CBA679A9E1A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7494;p71">
              <a:extLst>
                <a:ext uri="{FF2B5EF4-FFF2-40B4-BE49-F238E27FC236}">
                  <a16:creationId xmlns:a16="http://schemas.microsoft.com/office/drawing/2014/main" id="{9891C9C6-4FEE-1A58-7E22-2178DC23C7F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7495;p71">
              <a:extLst>
                <a:ext uri="{FF2B5EF4-FFF2-40B4-BE49-F238E27FC236}">
                  <a16:creationId xmlns:a16="http://schemas.microsoft.com/office/drawing/2014/main" id="{39A0AE25-6F85-77A7-E802-14374CF0A690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7496;p71">
              <a:extLst>
                <a:ext uri="{FF2B5EF4-FFF2-40B4-BE49-F238E27FC236}">
                  <a16:creationId xmlns:a16="http://schemas.microsoft.com/office/drawing/2014/main" id="{0B228D42-3794-79D4-1F72-0E8991FBC40E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7497;p71">
              <a:extLst>
                <a:ext uri="{FF2B5EF4-FFF2-40B4-BE49-F238E27FC236}">
                  <a16:creationId xmlns:a16="http://schemas.microsoft.com/office/drawing/2014/main" id="{0271758C-4F33-F972-3334-651F46D69806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7498;p71">
              <a:extLst>
                <a:ext uri="{FF2B5EF4-FFF2-40B4-BE49-F238E27FC236}">
                  <a16:creationId xmlns:a16="http://schemas.microsoft.com/office/drawing/2014/main" id="{EE562410-6E0E-C9B9-7D1C-A0861BA9366F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7499;p71">
              <a:extLst>
                <a:ext uri="{FF2B5EF4-FFF2-40B4-BE49-F238E27FC236}">
                  <a16:creationId xmlns:a16="http://schemas.microsoft.com/office/drawing/2014/main" id="{189E8ED4-5185-56BE-0717-F66EB2A23C25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7500;p71">
              <a:extLst>
                <a:ext uri="{FF2B5EF4-FFF2-40B4-BE49-F238E27FC236}">
                  <a16:creationId xmlns:a16="http://schemas.microsoft.com/office/drawing/2014/main" id="{0544FBFE-523C-4B1A-6076-D6D9FBD249FB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7501;p71">
              <a:extLst>
                <a:ext uri="{FF2B5EF4-FFF2-40B4-BE49-F238E27FC236}">
                  <a16:creationId xmlns:a16="http://schemas.microsoft.com/office/drawing/2014/main" id="{AAB16A52-F733-2835-EE22-4988486267DA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7502;p71">
              <a:extLst>
                <a:ext uri="{FF2B5EF4-FFF2-40B4-BE49-F238E27FC236}">
                  <a16:creationId xmlns:a16="http://schemas.microsoft.com/office/drawing/2014/main" id="{920F88A0-38B3-7650-EFCF-16B599BE71AE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7503;p71">
              <a:extLst>
                <a:ext uri="{FF2B5EF4-FFF2-40B4-BE49-F238E27FC236}">
                  <a16:creationId xmlns:a16="http://schemas.microsoft.com/office/drawing/2014/main" id="{07F743B0-AC59-7490-1267-A43BAE34712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7504;p71">
              <a:extLst>
                <a:ext uri="{FF2B5EF4-FFF2-40B4-BE49-F238E27FC236}">
                  <a16:creationId xmlns:a16="http://schemas.microsoft.com/office/drawing/2014/main" id="{AF55DD74-CFFD-1102-1D52-87E52DC0CB4A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7505;p71">
              <a:extLst>
                <a:ext uri="{FF2B5EF4-FFF2-40B4-BE49-F238E27FC236}">
                  <a16:creationId xmlns:a16="http://schemas.microsoft.com/office/drawing/2014/main" id="{25433CC1-7B80-206D-4195-4C01421F43FF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7506;p71">
              <a:extLst>
                <a:ext uri="{FF2B5EF4-FFF2-40B4-BE49-F238E27FC236}">
                  <a16:creationId xmlns:a16="http://schemas.microsoft.com/office/drawing/2014/main" id="{D7D44C0F-5697-EE22-4BFF-65FE66AD2C94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832EF2A5-8E12-9B99-3528-3CDD501A8391}"/>
              </a:ext>
            </a:extLst>
          </p:cNvPr>
          <p:cNvSpPr txBox="1">
            <a:spLocks/>
          </p:cNvSpPr>
          <p:nvPr/>
        </p:nvSpPr>
        <p:spPr>
          <a:xfrm>
            <a:off x="338658" y="-168538"/>
            <a:ext cx="9501330" cy="4572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SA" sz="4800" dirty="0">
                <a:solidFill>
                  <a:schemeClr val="bg1"/>
                </a:solidFill>
                <a:effectLst>
                  <a:glow rad="228600">
                    <a:schemeClr val="bg1">
                      <a:alpha val="40000"/>
                    </a:schemeClr>
                  </a:glow>
                  <a:outerShdw blurRad="50800" dist="50800" dir="5400000" algn="ctr" rotWithShape="0">
                    <a:schemeClr val="bg1"/>
                  </a:outerShdw>
                </a:effectLst>
                <a:latin typeface="Cooper Black" panose="0208090404030B020404" pitchFamily="18" charset="77"/>
                <a:cs typeface="Aharoni" panose="02010803020104030203" pitchFamily="2" charset="-79"/>
              </a:rPr>
              <a:t>In which suject do you learn about reading ?</a:t>
            </a:r>
          </a:p>
        </p:txBody>
      </p:sp>
      <p:grpSp>
        <p:nvGrpSpPr>
          <p:cNvPr id="2547" name="Google Shape;1531;p37">
            <a:extLst>
              <a:ext uri="{FF2B5EF4-FFF2-40B4-BE49-F238E27FC236}">
                <a16:creationId xmlns:a16="http://schemas.microsoft.com/office/drawing/2014/main" id="{4FDC7B7D-6299-93D8-E29E-08F42E10646C}"/>
              </a:ext>
            </a:extLst>
          </p:cNvPr>
          <p:cNvGrpSpPr/>
          <p:nvPr/>
        </p:nvGrpSpPr>
        <p:grpSpPr>
          <a:xfrm rot="-703236">
            <a:off x="3839906" y="4021210"/>
            <a:ext cx="783050" cy="696936"/>
            <a:chOff x="4961724" y="379849"/>
            <a:chExt cx="1021941" cy="1010275"/>
          </a:xfrm>
        </p:grpSpPr>
        <p:sp>
          <p:nvSpPr>
            <p:cNvPr id="2548" name="Google Shape;1532;p37">
              <a:extLst>
                <a:ext uri="{FF2B5EF4-FFF2-40B4-BE49-F238E27FC236}">
                  <a16:creationId xmlns:a16="http://schemas.microsoft.com/office/drawing/2014/main" id="{8672FC51-F52B-68A8-68E0-52934E31372B}"/>
                </a:ext>
              </a:extLst>
            </p:cNvPr>
            <p:cNvSpPr/>
            <p:nvPr/>
          </p:nvSpPr>
          <p:spPr>
            <a:xfrm>
              <a:off x="4961724" y="379849"/>
              <a:ext cx="1021941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1533;p37">
              <a:extLst>
                <a:ext uri="{FF2B5EF4-FFF2-40B4-BE49-F238E27FC236}">
                  <a16:creationId xmlns:a16="http://schemas.microsoft.com/office/drawing/2014/main" id="{D3B636BA-2317-F490-D40D-57C174E232CD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1534;p37">
              <a:extLst>
                <a:ext uri="{FF2B5EF4-FFF2-40B4-BE49-F238E27FC236}">
                  <a16:creationId xmlns:a16="http://schemas.microsoft.com/office/drawing/2014/main" id="{41491796-0191-F3CF-2434-98BBAA3111CC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1535;p37">
              <a:extLst>
                <a:ext uri="{FF2B5EF4-FFF2-40B4-BE49-F238E27FC236}">
                  <a16:creationId xmlns:a16="http://schemas.microsoft.com/office/drawing/2014/main" id="{728ECCAF-6CB2-B6E0-C3B1-2FD0397156BE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1536;p37">
              <a:extLst>
                <a:ext uri="{FF2B5EF4-FFF2-40B4-BE49-F238E27FC236}">
                  <a16:creationId xmlns:a16="http://schemas.microsoft.com/office/drawing/2014/main" id="{6AA88174-342B-4D0D-C4E9-1CE7299404F7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1537;p37">
              <a:extLst>
                <a:ext uri="{FF2B5EF4-FFF2-40B4-BE49-F238E27FC236}">
                  <a16:creationId xmlns:a16="http://schemas.microsoft.com/office/drawing/2014/main" id="{483B88FC-F3CE-037C-0EBE-BAB65E7A33FC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1538;p37">
              <a:extLst>
                <a:ext uri="{FF2B5EF4-FFF2-40B4-BE49-F238E27FC236}">
                  <a16:creationId xmlns:a16="http://schemas.microsoft.com/office/drawing/2014/main" id="{BCB3ED96-CADB-20B5-C3A1-4E875FD74D8A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1539;p37">
              <a:extLst>
                <a:ext uri="{FF2B5EF4-FFF2-40B4-BE49-F238E27FC236}">
                  <a16:creationId xmlns:a16="http://schemas.microsoft.com/office/drawing/2014/main" id="{B0DFFFB5-C8E8-14BC-BD80-FAA574665FF6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1540;p37">
              <a:extLst>
                <a:ext uri="{FF2B5EF4-FFF2-40B4-BE49-F238E27FC236}">
                  <a16:creationId xmlns:a16="http://schemas.microsoft.com/office/drawing/2014/main" id="{BBAE28BC-26BB-4A74-FF60-2343B175A6D6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1541;p37">
              <a:extLst>
                <a:ext uri="{FF2B5EF4-FFF2-40B4-BE49-F238E27FC236}">
                  <a16:creationId xmlns:a16="http://schemas.microsoft.com/office/drawing/2014/main" id="{67038BC9-6166-CD21-B316-95AF84897F30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1542;p37">
              <a:extLst>
                <a:ext uri="{FF2B5EF4-FFF2-40B4-BE49-F238E27FC236}">
                  <a16:creationId xmlns:a16="http://schemas.microsoft.com/office/drawing/2014/main" id="{8EC7EB9C-3828-42B5-4D49-C5CCD6193D41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1543;p37">
              <a:extLst>
                <a:ext uri="{FF2B5EF4-FFF2-40B4-BE49-F238E27FC236}">
                  <a16:creationId xmlns:a16="http://schemas.microsoft.com/office/drawing/2014/main" id="{CAFEA2E1-A955-D27C-22F7-639C00217FAC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1544;p37">
              <a:extLst>
                <a:ext uri="{FF2B5EF4-FFF2-40B4-BE49-F238E27FC236}">
                  <a16:creationId xmlns:a16="http://schemas.microsoft.com/office/drawing/2014/main" id="{0CC7CAEE-E8B7-BA56-1A03-AFB3D35344C0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1545;p37">
              <a:extLst>
                <a:ext uri="{FF2B5EF4-FFF2-40B4-BE49-F238E27FC236}">
                  <a16:creationId xmlns:a16="http://schemas.microsoft.com/office/drawing/2014/main" id="{48109266-5675-ED7F-3F21-F02C5BC54E4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1546;p37">
              <a:extLst>
                <a:ext uri="{FF2B5EF4-FFF2-40B4-BE49-F238E27FC236}">
                  <a16:creationId xmlns:a16="http://schemas.microsoft.com/office/drawing/2014/main" id="{D93DA1D8-75FB-58D3-4903-E44BF503981C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1547;p37">
              <a:extLst>
                <a:ext uri="{FF2B5EF4-FFF2-40B4-BE49-F238E27FC236}">
                  <a16:creationId xmlns:a16="http://schemas.microsoft.com/office/drawing/2014/main" id="{24704C6A-7F80-FE69-EB8A-555DDABBC287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1548;p37">
              <a:extLst>
                <a:ext uri="{FF2B5EF4-FFF2-40B4-BE49-F238E27FC236}">
                  <a16:creationId xmlns:a16="http://schemas.microsoft.com/office/drawing/2014/main" id="{FB74C4C9-F9A4-CB12-DBD0-5E30884A947E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1549;p37">
              <a:extLst>
                <a:ext uri="{FF2B5EF4-FFF2-40B4-BE49-F238E27FC236}">
                  <a16:creationId xmlns:a16="http://schemas.microsoft.com/office/drawing/2014/main" id="{81301929-1F06-B49A-4678-86AE4E93AFA8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1550;p37">
              <a:extLst>
                <a:ext uri="{FF2B5EF4-FFF2-40B4-BE49-F238E27FC236}">
                  <a16:creationId xmlns:a16="http://schemas.microsoft.com/office/drawing/2014/main" id="{F831023D-254C-E25B-DB2C-4B85C6DA211A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1551;p37">
              <a:extLst>
                <a:ext uri="{FF2B5EF4-FFF2-40B4-BE49-F238E27FC236}">
                  <a16:creationId xmlns:a16="http://schemas.microsoft.com/office/drawing/2014/main" id="{9087530C-0846-C4FA-19C9-23682E9BEA11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1552;p37">
              <a:extLst>
                <a:ext uri="{FF2B5EF4-FFF2-40B4-BE49-F238E27FC236}">
                  <a16:creationId xmlns:a16="http://schemas.microsoft.com/office/drawing/2014/main" id="{08C34D50-16AF-EF24-A4AB-2F5C9139C9BF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1553;p37">
              <a:extLst>
                <a:ext uri="{FF2B5EF4-FFF2-40B4-BE49-F238E27FC236}">
                  <a16:creationId xmlns:a16="http://schemas.microsoft.com/office/drawing/2014/main" id="{9E5C71E7-F83C-60D4-0926-72D6CC6DF635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1554;p37">
              <a:extLst>
                <a:ext uri="{FF2B5EF4-FFF2-40B4-BE49-F238E27FC236}">
                  <a16:creationId xmlns:a16="http://schemas.microsoft.com/office/drawing/2014/main" id="{0249F0B3-26A2-2E2C-0E00-486D706607B4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1555;p37">
              <a:extLst>
                <a:ext uri="{FF2B5EF4-FFF2-40B4-BE49-F238E27FC236}">
                  <a16:creationId xmlns:a16="http://schemas.microsoft.com/office/drawing/2014/main" id="{596C651B-443F-CBC1-7F2E-527606C585F1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1556;p37">
              <a:extLst>
                <a:ext uri="{FF2B5EF4-FFF2-40B4-BE49-F238E27FC236}">
                  <a16:creationId xmlns:a16="http://schemas.microsoft.com/office/drawing/2014/main" id="{02C723F8-5D4C-6004-CF8A-DB8A673FC4BA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1557;p37">
              <a:extLst>
                <a:ext uri="{FF2B5EF4-FFF2-40B4-BE49-F238E27FC236}">
                  <a16:creationId xmlns:a16="http://schemas.microsoft.com/office/drawing/2014/main" id="{9F6A05F0-B8B3-66F5-66FA-A3CB3E11982E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1558;p37">
              <a:extLst>
                <a:ext uri="{FF2B5EF4-FFF2-40B4-BE49-F238E27FC236}">
                  <a16:creationId xmlns:a16="http://schemas.microsoft.com/office/drawing/2014/main" id="{0C3445C0-6A38-AF8B-B8A6-17A32F744C28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1559;p37">
              <a:extLst>
                <a:ext uri="{FF2B5EF4-FFF2-40B4-BE49-F238E27FC236}">
                  <a16:creationId xmlns:a16="http://schemas.microsoft.com/office/drawing/2014/main" id="{EA31D73F-8643-06FB-1440-B1655442D20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1560;p37">
              <a:extLst>
                <a:ext uri="{FF2B5EF4-FFF2-40B4-BE49-F238E27FC236}">
                  <a16:creationId xmlns:a16="http://schemas.microsoft.com/office/drawing/2014/main" id="{E7ACA8F3-9FB2-463F-610C-EA019569017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1561;p37">
              <a:extLst>
                <a:ext uri="{FF2B5EF4-FFF2-40B4-BE49-F238E27FC236}">
                  <a16:creationId xmlns:a16="http://schemas.microsoft.com/office/drawing/2014/main" id="{FE8AB76C-AB3E-4EF5-E58E-9FC97F8810FD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1562;p37">
              <a:extLst>
                <a:ext uri="{FF2B5EF4-FFF2-40B4-BE49-F238E27FC236}">
                  <a16:creationId xmlns:a16="http://schemas.microsoft.com/office/drawing/2014/main" id="{2AA0C25B-2748-C8D1-B773-E50579FB04D1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1563;p37">
              <a:extLst>
                <a:ext uri="{FF2B5EF4-FFF2-40B4-BE49-F238E27FC236}">
                  <a16:creationId xmlns:a16="http://schemas.microsoft.com/office/drawing/2014/main" id="{C6153551-5B06-B613-47F9-7E2BF5149244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1564;p37">
              <a:extLst>
                <a:ext uri="{FF2B5EF4-FFF2-40B4-BE49-F238E27FC236}">
                  <a16:creationId xmlns:a16="http://schemas.microsoft.com/office/drawing/2014/main" id="{F5C10BFC-126F-1D73-64B1-A1DC88419EC8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1565;p37">
              <a:extLst>
                <a:ext uri="{FF2B5EF4-FFF2-40B4-BE49-F238E27FC236}">
                  <a16:creationId xmlns:a16="http://schemas.microsoft.com/office/drawing/2014/main" id="{F90005F3-5C91-D1BF-8E49-CC578C65D3D7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1566;p37">
              <a:extLst>
                <a:ext uri="{FF2B5EF4-FFF2-40B4-BE49-F238E27FC236}">
                  <a16:creationId xmlns:a16="http://schemas.microsoft.com/office/drawing/2014/main" id="{4603C000-E1C7-139B-B4F5-B7160E0CE9BF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1567;p37">
              <a:extLst>
                <a:ext uri="{FF2B5EF4-FFF2-40B4-BE49-F238E27FC236}">
                  <a16:creationId xmlns:a16="http://schemas.microsoft.com/office/drawing/2014/main" id="{E6A86DC0-6696-0E24-283D-F42B9AEC5F74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1568;p37">
              <a:extLst>
                <a:ext uri="{FF2B5EF4-FFF2-40B4-BE49-F238E27FC236}">
                  <a16:creationId xmlns:a16="http://schemas.microsoft.com/office/drawing/2014/main" id="{A8387DA6-2F2D-4330-3FB3-3E56DCF03D68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1569;p37">
              <a:extLst>
                <a:ext uri="{FF2B5EF4-FFF2-40B4-BE49-F238E27FC236}">
                  <a16:creationId xmlns:a16="http://schemas.microsoft.com/office/drawing/2014/main" id="{30F2F272-4CB8-D888-AFF0-ABDDA20CA3EC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1570;p37">
              <a:extLst>
                <a:ext uri="{FF2B5EF4-FFF2-40B4-BE49-F238E27FC236}">
                  <a16:creationId xmlns:a16="http://schemas.microsoft.com/office/drawing/2014/main" id="{228B8D4F-646A-7E8C-E28A-E83B3BBD0E61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1571;p37">
              <a:extLst>
                <a:ext uri="{FF2B5EF4-FFF2-40B4-BE49-F238E27FC236}">
                  <a16:creationId xmlns:a16="http://schemas.microsoft.com/office/drawing/2014/main" id="{599364FF-F329-0C4E-3E3C-9974E92A0151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1572;p37">
              <a:extLst>
                <a:ext uri="{FF2B5EF4-FFF2-40B4-BE49-F238E27FC236}">
                  <a16:creationId xmlns:a16="http://schemas.microsoft.com/office/drawing/2014/main" id="{C915218B-8BB2-5B39-0C43-6B4ED13CE7E1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1573;p37">
              <a:extLst>
                <a:ext uri="{FF2B5EF4-FFF2-40B4-BE49-F238E27FC236}">
                  <a16:creationId xmlns:a16="http://schemas.microsoft.com/office/drawing/2014/main" id="{45D30DAD-1C32-AD90-E109-E06CF9A64B51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1574;p37">
              <a:extLst>
                <a:ext uri="{FF2B5EF4-FFF2-40B4-BE49-F238E27FC236}">
                  <a16:creationId xmlns:a16="http://schemas.microsoft.com/office/drawing/2014/main" id="{90FEA1AD-3FC0-C012-ED8D-C00D6E75A5A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1575;p37">
              <a:extLst>
                <a:ext uri="{FF2B5EF4-FFF2-40B4-BE49-F238E27FC236}">
                  <a16:creationId xmlns:a16="http://schemas.microsoft.com/office/drawing/2014/main" id="{BE8C36BB-D7F3-0FD9-1D73-1F9D96FC5903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1576;p37">
              <a:extLst>
                <a:ext uri="{FF2B5EF4-FFF2-40B4-BE49-F238E27FC236}">
                  <a16:creationId xmlns:a16="http://schemas.microsoft.com/office/drawing/2014/main" id="{02F4F626-94D4-56C6-E6FE-74B89E89784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1577;p37">
              <a:extLst>
                <a:ext uri="{FF2B5EF4-FFF2-40B4-BE49-F238E27FC236}">
                  <a16:creationId xmlns:a16="http://schemas.microsoft.com/office/drawing/2014/main" id="{11CB27AF-B5D2-F073-7F96-023D6F146CA9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1578;p37">
              <a:extLst>
                <a:ext uri="{FF2B5EF4-FFF2-40B4-BE49-F238E27FC236}">
                  <a16:creationId xmlns:a16="http://schemas.microsoft.com/office/drawing/2014/main" id="{A259FD0F-91AE-B0A3-EF62-CC2E8A548380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1579;p37">
              <a:extLst>
                <a:ext uri="{FF2B5EF4-FFF2-40B4-BE49-F238E27FC236}">
                  <a16:creationId xmlns:a16="http://schemas.microsoft.com/office/drawing/2014/main" id="{8DE5F0B1-9EE2-96B3-32BD-F1ADEA3F9288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1580;p37">
              <a:extLst>
                <a:ext uri="{FF2B5EF4-FFF2-40B4-BE49-F238E27FC236}">
                  <a16:creationId xmlns:a16="http://schemas.microsoft.com/office/drawing/2014/main" id="{86B7420E-2DBB-2214-FC1E-0E5D3DBF457A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1581;p37">
              <a:extLst>
                <a:ext uri="{FF2B5EF4-FFF2-40B4-BE49-F238E27FC236}">
                  <a16:creationId xmlns:a16="http://schemas.microsoft.com/office/drawing/2014/main" id="{5CA2C3F8-6445-7CEC-2E68-D5B48CA18BF7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1582;p37">
              <a:extLst>
                <a:ext uri="{FF2B5EF4-FFF2-40B4-BE49-F238E27FC236}">
                  <a16:creationId xmlns:a16="http://schemas.microsoft.com/office/drawing/2014/main" id="{A99B60F2-0286-E1B2-2227-573078C3424F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1583;p37">
              <a:extLst>
                <a:ext uri="{FF2B5EF4-FFF2-40B4-BE49-F238E27FC236}">
                  <a16:creationId xmlns:a16="http://schemas.microsoft.com/office/drawing/2014/main" id="{B4064A8C-6129-68B6-60E2-DD96646DDCBC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1584;p37">
              <a:extLst>
                <a:ext uri="{FF2B5EF4-FFF2-40B4-BE49-F238E27FC236}">
                  <a16:creationId xmlns:a16="http://schemas.microsoft.com/office/drawing/2014/main" id="{BE537B76-20AB-DD27-220B-83166999E250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1585;p37">
              <a:extLst>
                <a:ext uri="{FF2B5EF4-FFF2-40B4-BE49-F238E27FC236}">
                  <a16:creationId xmlns:a16="http://schemas.microsoft.com/office/drawing/2014/main" id="{E7FAEC63-011C-FA9D-C434-7F227E72984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1586;p37">
              <a:extLst>
                <a:ext uri="{FF2B5EF4-FFF2-40B4-BE49-F238E27FC236}">
                  <a16:creationId xmlns:a16="http://schemas.microsoft.com/office/drawing/2014/main" id="{D564D944-D310-2607-C01D-42F3B1FD9387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1587;p37">
              <a:extLst>
                <a:ext uri="{FF2B5EF4-FFF2-40B4-BE49-F238E27FC236}">
                  <a16:creationId xmlns:a16="http://schemas.microsoft.com/office/drawing/2014/main" id="{ED4AB014-3409-7328-4EE6-C8C805943B4B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1588;p37">
              <a:extLst>
                <a:ext uri="{FF2B5EF4-FFF2-40B4-BE49-F238E27FC236}">
                  <a16:creationId xmlns:a16="http://schemas.microsoft.com/office/drawing/2014/main" id="{C4D8FFD2-F846-B70D-BAF6-8FDA60A77018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1589;p37">
              <a:extLst>
                <a:ext uri="{FF2B5EF4-FFF2-40B4-BE49-F238E27FC236}">
                  <a16:creationId xmlns:a16="http://schemas.microsoft.com/office/drawing/2014/main" id="{9F606D31-2182-3702-0BC5-5B35C0356C84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1590;p37">
              <a:extLst>
                <a:ext uri="{FF2B5EF4-FFF2-40B4-BE49-F238E27FC236}">
                  <a16:creationId xmlns:a16="http://schemas.microsoft.com/office/drawing/2014/main" id="{5907CF41-C686-343E-63DF-FBEBD798B458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1591;p37">
              <a:extLst>
                <a:ext uri="{FF2B5EF4-FFF2-40B4-BE49-F238E27FC236}">
                  <a16:creationId xmlns:a16="http://schemas.microsoft.com/office/drawing/2014/main" id="{20396F85-E473-25A4-902C-A4CFE8409E99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1592;p37">
              <a:extLst>
                <a:ext uri="{FF2B5EF4-FFF2-40B4-BE49-F238E27FC236}">
                  <a16:creationId xmlns:a16="http://schemas.microsoft.com/office/drawing/2014/main" id="{3F333502-BFFD-AF95-7182-6152831672E6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1593;p37">
              <a:extLst>
                <a:ext uri="{FF2B5EF4-FFF2-40B4-BE49-F238E27FC236}">
                  <a16:creationId xmlns:a16="http://schemas.microsoft.com/office/drawing/2014/main" id="{6C8C3D88-FB26-0AF7-49F9-88BDAB40C4E8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1594;p37">
              <a:extLst>
                <a:ext uri="{FF2B5EF4-FFF2-40B4-BE49-F238E27FC236}">
                  <a16:creationId xmlns:a16="http://schemas.microsoft.com/office/drawing/2014/main" id="{9391E476-9E96-5598-5235-66E3A5EDF1A7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1595;p37">
              <a:extLst>
                <a:ext uri="{FF2B5EF4-FFF2-40B4-BE49-F238E27FC236}">
                  <a16:creationId xmlns:a16="http://schemas.microsoft.com/office/drawing/2014/main" id="{A442BAB9-0ED6-6FEC-4BB7-41FD480FE114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1596;p37">
              <a:extLst>
                <a:ext uri="{FF2B5EF4-FFF2-40B4-BE49-F238E27FC236}">
                  <a16:creationId xmlns:a16="http://schemas.microsoft.com/office/drawing/2014/main" id="{9F0E3023-1077-149F-FC6D-4FEDF3DFFD11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1597;p37">
              <a:extLst>
                <a:ext uri="{FF2B5EF4-FFF2-40B4-BE49-F238E27FC236}">
                  <a16:creationId xmlns:a16="http://schemas.microsoft.com/office/drawing/2014/main" id="{377BEE72-F250-1D5B-AD8B-955EA1FEDC77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1598;p37">
              <a:extLst>
                <a:ext uri="{FF2B5EF4-FFF2-40B4-BE49-F238E27FC236}">
                  <a16:creationId xmlns:a16="http://schemas.microsoft.com/office/drawing/2014/main" id="{9538BB79-67C4-A144-408C-9E23638D7069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1599;p37">
              <a:extLst>
                <a:ext uri="{FF2B5EF4-FFF2-40B4-BE49-F238E27FC236}">
                  <a16:creationId xmlns:a16="http://schemas.microsoft.com/office/drawing/2014/main" id="{8D67F5FF-504E-B255-C250-8A52F9B9BFC9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1600;p37">
              <a:extLst>
                <a:ext uri="{FF2B5EF4-FFF2-40B4-BE49-F238E27FC236}">
                  <a16:creationId xmlns:a16="http://schemas.microsoft.com/office/drawing/2014/main" id="{B80F24DB-D71A-8664-E7D9-CF426B827650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1601;p37">
              <a:extLst>
                <a:ext uri="{FF2B5EF4-FFF2-40B4-BE49-F238E27FC236}">
                  <a16:creationId xmlns:a16="http://schemas.microsoft.com/office/drawing/2014/main" id="{2EF9F2AB-10CA-319B-610A-AFA4BACCC47B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1602;p37">
              <a:extLst>
                <a:ext uri="{FF2B5EF4-FFF2-40B4-BE49-F238E27FC236}">
                  <a16:creationId xmlns:a16="http://schemas.microsoft.com/office/drawing/2014/main" id="{8E9A0E6E-7F69-B463-8B74-A49FE14039FE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1603;p37">
              <a:extLst>
                <a:ext uri="{FF2B5EF4-FFF2-40B4-BE49-F238E27FC236}">
                  <a16:creationId xmlns:a16="http://schemas.microsoft.com/office/drawing/2014/main" id="{58A07BA1-27F8-4126-DCF8-E1BCB734A5D0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1604;p37">
              <a:extLst>
                <a:ext uri="{FF2B5EF4-FFF2-40B4-BE49-F238E27FC236}">
                  <a16:creationId xmlns:a16="http://schemas.microsoft.com/office/drawing/2014/main" id="{8922EED7-88B8-75EE-9EAB-59863767C62C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1605;p37">
              <a:extLst>
                <a:ext uri="{FF2B5EF4-FFF2-40B4-BE49-F238E27FC236}">
                  <a16:creationId xmlns:a16="http://schemas.microsoft.com/office/drawing/2014/main" id="{563BF7FB-9644-C940-DBFC-8AAF0605C755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1">
            <a:extLst>
              <a:ext uri="{FF2B5EF4-FFF2-40B4-BE49-F238E27FC236}">
                <a16:creationId xmlns:a16="http://schemas.microsoft.com/office/drawing/2014/main" id="{3AB1C900-830E-7C85-A262-EA11C807A449}"/>
              </a:ext>
            </a:extLst>
          </p:cNvPr>
          <p:cNvSpPr txBox="1">
            <a:spLocks/>
          </p:cNvSpPr>
          <p:nvPr/>
        </p:nvSpPr>
        <p:spPr>
          <a:xfrm>
            <a:off x="62599" y="48454"/>
            <a:ext cx="9245964" cy="1719151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SA" sz="4400" dirty="0">
                <a:ln>
                  <a:solidFill>
                    <a:schemeClr val="tx1"/>
                  </a:solidFill>
                </a:ln>
                <a:solidFill>
                  <a:srgbClr val="F15E60"/>
                </a:solidFill>
                <a:latin typeface="Cooper Black" panose="0208090404030B020404" pitchFamily="18" charset="77"/>
              </a:rPr>
              <a:t>In which subject do you learn about </a:t>
            </a:r>
            <a:r>
              <a:rPr lang="en-SA" sz="4400" dirty="0">
                <a:ln>
                  <a:solidFill>
                    <a:schemeClr val="tx1"/>
                  </a:solidFill>
                </a:ln>
                <a:solidFill>
                  <a:srgbClr val="BDECBE"/>
                </a:solidFill>
                <a:latin typeface="Cooper Black" panose="0208090404030B020404" pitchFamily="18" charset="77"/>
              </a:rPr>
              <a:t>animals </a:t>
            </a:r>
            <a:r>
              <a:rPr lang="en-SA" sz="4400" dirty="0">
                <a:ln>
                  <a:solidFill>
                    <a:schemeClr val="tx1"/>
                  </a:solidFill>
                </a:ln>
                <a:solidFill>
                  <a:srgbClr val="F15E60"/>
                </a:solidFill>
                <a:latin typeface="Cooper Black" panose="0208090404030B020404" pitchFamily="18" charset="77"/>
              </a:rPr>
              <a:t>?</a:t>
            </a:r>
          </a:p>
        </p:txBody>
      </p:sp>
      <p:pic>
        <p:nvPicPr>
          <p:cNvPr id="2688" name="Picture 2687" descr="A white background with red lines&#10;&#10;Description automatically generated">
            <a:extLst>
              <a:ext uri="{FF2B5EF4-FFF2-40B4-BE49-F238E27FC236}">
                <a16:creationId xmlns:a16="http://schemas.microsoft.com/office/drawing/2014/main" id="{ADE1C80F-8395-8148-8FFD-2566879FF23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32210" y="905715"/>
            <a:ext cx="3806190" cy="40403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860532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1" name="Google Shape;2491;p44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2" name="Google Shape;2492;p44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3" name="Google Shape;2493;p44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94" name="Google Shape;2494;p44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495" name="Google Shape;2495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1" name="Google Shape;2501;p44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02" name="Google Shape;2502;p44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03" name="Google Shape;2503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9" name="Google Shape;2509;p44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6913;p67">
            <a:extLst>
              <a:ext uri="{FF2B5EF4-FFF2-40B4-BE49-F238E27FC236}">
                <a16:creationId xmlns:a16="http://schemas.microsoft.com/office/drawing/2014/main" id="{F722D928-1F7B-807F-AF3C-2D0EEB456A21}"/>
              </a:ext>
            </a:extLst>
          </p:cNvPr>
          <p:cNvGrpSpPr/>
          <p:nvPr/>
        </p:nvGrpSpPr>
        <p:grpSpPr>
          <a:xfrm rot="545914">
            <a:off x="8080973" y="1519557"/>
            <a:ext cx="667044" cy="667382"/>
            <a:chOff x="3856975" y="1542575"/>
            <a:chExt cx="940125" cy="940600"/>
          </a:xfrm>
        </p:grpSpPr>
        <p:sp>
          <p:nvSpPr>
            <p:cNvPr id="6" name="Google Shape;6914;p67">
              <a:extLst>
                <a:ext uri="{FF2B5EF4-FFF2-40B4-BE49-F238E27FC236}">
                  <a16:creationId xmlns:a16="http://schemas.microsoft.com/office/drawing/2014/main" id="{0CF8EDA9-A2C0-8035-05CE-89CF6147D763}"/>
                </a:ext>
              </a:extLst>
            </p:cNvPr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extrusionOk="0">
                  <a:moveTo>
                    <a:pt x="98" y="20634"/>
                  </a:moveTo>
                  <a:lnTo>
                    <a:pt x="196" y="21452"/>
                  </a:lnTo>
                  <a:lnTo>
                    <a:pt x="332" y="22270"/>
                  </a:lnTo>
                  <a:lnTo>
                    <a:pt x="390" y="22536"/>
                  </a:lnTo>
                  <a:lnTo>
                    <a:pt x="293" y="22017"/>
                  </a:lnTo>
                  <a:lnTo>
                    <a:pt x="196" y="21374"/>
                  </a:lnTo>
                  <a:lnTo>
                    <a:pt x="118" y="20731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98" y="20634"/>
                  </a:lnTo>
                  <a:close/>
                  <a:moveTo>
                    <a:pt x="390" y="22536"/>
                  </a:move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90" y="22536"/>
                  </a:lnTo>
                  <a:close/>
                  <a:moveTo>
                    <a:pt x="18316" y="0"/>
                  </a:move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6915;p67">
              <a:extLst>
                <a:ext uri="{FF2B5EF4-FFF2-40B4-BE49-F238E27FC236}">
                  <a16:creationId xmlns:a16="http://schemas.microsoft.com/office/drawing/2014/main" id="{2D87A03D-35AC-956A-BDC0-2D6E4CCA43B9}"/>
                </a:ext>
              </a:extLst>
            </p:cNvPr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fill="none" extrusionOk="0">
                  <a:moveTo>
                    <a:pt x="1" y="18783"/>
                  </a:move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8" y="20731"/>
                  </a:lnTo>
                  <a:lnTo>
                    <a:pt x="196" y="21374"/>
                  </a:lnTo>
                  <a:lnTo>
                    <a:pt x="293" y="22017"/>
                  </a:ln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32" y="22270"/>
                  </a:lnTo>
                  <a:lnTo>
                    <a:pt x="196" y="21452"/>
                  </a:lnTo>
                  <a:lnTo>
                    <a:pt x="98" y="20634"/>
                  </a:lnTo>
                  <a:lnTo>
                    <a:pt x="98" y="2063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283" y="34623"/>
                  </a:lnTo>
                  <a:lnTo>
                    <a:pt x="17283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lnTo>
                    <a:pt x="18803" y="0"/>
                  </a:lnTo>
                  <a:lnTo>
                    <a:pt x="18803" y="0"/>
                  </a:lnTo>
                  <a:lnTo>
                    <a:pt x="18316" y="0"/>
                  </a:ln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6916;p67">
              <a:extLst>
                <a:ext uri="{FF2B5EF4-FFF2-40B4-BE49-F238E27FC236}">
                  <a16:creationId xmlns:a16="http://schemas.microsoft.com/office/drawing/2014/main" id="{2326C1D3-630F-B4FF-2493-926301765542}"/>
                </a:ext>
              </a:extLst>
            </p:cNvPr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extrusionOk="0">
                  <a:moveTo>
                    <a:pt x="18803" y="1"/>
                  </a:move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6917;p67">
              <a:extLst>
                <a:ext uri="{FF2B5EF4-FFF2-40B4-BE49-F238E27FC236}">
                  <a16:creationId xmlns:a16="http://schemas.microsoft.com/office/drawing/2014/main" id="{14B847A9-8C93-2954-E87F-C8F6794DD12E}"/>
                </a:ext>
              </a:extLst>
            </p:cNvPr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fill="none" extrusionOk="0">
                  <a:moveTo>
                    <a:pt x="1" y="18803"/>
                  </a:move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79" y="20595"/>
                  </a:lnTo>
                  <a:lnTo>
                    <a:pt x="118" y="20712"/>
                  </a:lnTo>
                  <a:lnTo>
                    <a:pt x="118" y="20712"/>
                  </a:lnTo>
                  <a:lnTo>
                    <a:pt x="98" y="20654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283" y="34643"/>
                  </a:lnTo>
                  <a:lnTo>
                    <a:pt x="17283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lnTo>
                    <a:pt x="18803" y="1"/>
                  </a:ln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6918;p67">
              <a:extLst>
                <a:ext uri="{FF2B5EF4-FFF2-40B4-BE49-F238E27FC236}">
                  <a16:creationId xmlns:a16="http://schemas.microsoft.com/office/drawing/2014/main" id="{E97EDC68-656F-D4DD-EDB7-F9E8ACBE530D}"/>
                </a:ext>
              </a:extLst>
            </p:cNvPr>
            <p:cNvSpPr/>
            <p:nvPr/>
          </p:nvSpPr>
          <p:spPr>
            <a:xfrm>
              <a:off x="3859425" y="1552800"/>
              <a:ext cx="937200" cy="930375"/>
            </a:xfrm>
            <a:custGeom>
              <a:avLst/>
              <a:gdLst/>
              <a:ahLst/>
              <a:cxnLst/>
              <a:rect l="l" t="t" r="r" b="b"/>
              <a:pathLst>
                <a:path w="37488" h="37215" extrusionOk="0">
                  <a:moveTo>
                    <a:pt x="22465" y="0"/>
                  </a:moveTo>
                  <a:lnTo>
                    <a:pt x="23225" y="273"/>
                  </a:lnTo>
                  <a:lnTo>
                    <a:pt x="23985" y="565"/>
                  </a:lnTo>
                  <a:lnTo>
                    <a:pt x="24472" y="780"/>
                  </a:lnTo>
                  <a:lnTo>
                    <a:pt x="24979" y="1013"/>
                  </a:lnTo>
                  <a:lnTo>
                    <a:pt x="25485" y="1286"/>
                  </a:lnTo>
                  <a:lnTo>
                    <a:pt x="26031" y="1578"/>
                  </a:lnTo>
                  <a:lnTo>
                    <a:pt x="26498" y="1871"/>
                  </a:lnTo>
                  <a:lnTo>
                    <a:pt x="26966" y="2182"/>
                  </a:lnTo>
                  <a:lnTo>
                    <a:pt x="27434" y="2514"/>
                  </a:lnTo>
                  <a:lnTo>
                    <a:pt x="27901" y="2864"/>
                  </a:lnTo>
                  <a:lnTo>
                    <a:pt x="28330" y="3215"/>
                  </a:lnTo>
                  <a:lnTo>
                    <a:pt x="28758" y="3566"/>
                  </a:lnTo>
                  <a:lnTo>
                    <a:pt x="29168" y="3936"/>
                  </a:lnTo>
                  <a:lnTo>
                    <a:pt x="29577" y="4345"/>
                  </a:lnTo>
                  <a:lnTo>
                    <a:pt x="29966" y="4735"/>
                  </a:lnTo>
                  <a:lnTo>
                    <a:pt x="30337" y="5144"/>
                  </a:lnTo>
                  <a:lnTo>
                    <a:pt x="30707" y="5573"/>
                  </a:lnTo>
                  <a:lnTo>
                    <a:pt x="31058" y="6021"/>
                  </a:lnTo>
                  <a:lnTo>
                    <a:pt x="31389" y="6469"/>
                  </a:lnTo>
                  <a:lnTo>
                    <a:pt x="31701" y="6898"/>
                  </a:lnTo>
                  <a:lnTo>
                    <a:pt x="31993" y="7365"/>
                  </a:lnTo>
                  <a:lnTo>
                    <a:pt x="32305" y="7852"/>
                  </a:lnTo>
                  <a:lnTo>
                    <a:pt x="32577" y="8339"/>
                  </a:lnTo>
                  <a:lnTo>
                    <a:pt x="32850" y="8846"/>
                  </a:lnTo>
                  <a:lnTo>
                    <a:pt x="33103" y="9372"/>
                  </a:lnTo>
                  <a:lnTo>
                    <a:pt x="33337" y="9918"/>
                  </a:lnTo>
                  <a:lnTo>
                    <a:pt x="33551" y="10444"/>
                  </a:lnTo>
                  <a:lnTo>
                    <a:pt x="33746" y="10970"/>
                  </a:lnTo>
                  <a:lnTo>
                    <a:pt x="33922" y="11476"/>
                  </a:lnTo>
                  <a:lnTo>
                    <a:pt x="34078" y="12061"/>
                  </a:lnTo>
                  <a:lnTo>
                    <a:pt x="34233" y="12626"/>
                  </a:lnTo>
                  <a:lnTo>
                    <a:pt x="34350" y="13191"/>
                  </a:lnTo>
                  <a:lnTo>
                    <a:pt x="34467" y="13775"/>
                  </a:lnTo>
                  <a:lnTo>
                    <a:pt x="34545" y="14360"/>
                  </a:lnTo>
                  <a:lnTo>
                    <a:pt x="34623" y="14925"/>
                  </a:lnTo>
                  <a:lnTo>
                    <a:pt x="34662" y="15490"/>
                  </a:lnTo>
                  <a:lnTo>
                    <a:pt x="34701" y="16074"/>
                  </a:lnTo>
                  <a:lnTo>
                    <a:pt x="34721" y="16717"/>
                  </a:lnTo>
                  <a:lnTo>
                    <a:pt x="34701" y="17321"/>
                  </a:lnTo>
                  <a:lnTo>
                    <a:pt x="34682" y="17906"/>
                  </a:lnTo>
                  <a:lnTo>
                    <a:pt x="34623" y="18510"/>
                  </a:lnTo>
                  <a:lnTo>
                    <a:pt x="34545" y="19114"/>
                  </a:lnTo>
                  <a:lnTo>
                    <a:pt x="34467" y="19660"/>
                  </a:lnTo>
                  <a:lnTo>
                    <a:pt x="34370" y="20205"/>
                  </a:lnTo>
                  <a:lnTo>
                    <a:pt x="34253" y="20770"/>
                  </a:lnTo>
                  <a:lnTo>
                    <a:pt x="34097" y="21355"/>
                  </a:lnTo>
                  <a:lnTo>
                    <a:pt x="33941" y="21900"/>
                  </a:lnTo>
                  <a:lnTo>
                    <a:pt x="33766" y="22446"/>
                  </a:lnTo>
                  <a:lnTo>
                    <a:pt x="33551" y="22991"/>
                  </a:lnTo>
                  <a:lnTo>
                    <a:pt x="33337" y="23537"/>
                  </a:lnTo>
                  <a:lnTo>
                    <a:pt x="33123" y="24043"/>
                  </a:lnTo>
                  <a:lnTo>
                    <a:pt x="32870" y="24550"/>
                  </a:lnTo>
                  <a:lnTo>
                    <a:pt x="32616" y="25018"/>
                  </a:lnTo>
                  <a:lnTo>
                    <a:pt x="32343" y="25544"/>
                  </a:lnTo>
                  <a:lnTo>
                    <a:pt x="32051" y="26011"/>
                  </a:lnTo>
                  <a:lnTo>
                    <a:pt x="31739" y="26498"/>
                  </a:lnTo>
                  <a:lnTo>
                    <a:pt x="31408" y="26966"/>
                  </a:lnTo>
                  <a:lnTo>
                    <a:pt x="31058" y="27434"/>
                  </a:lnTo>
                  <a:lnTo>
                    <a:pt x="30707" y="27882"/>
                  </a:lnTo>
                  <a:lnTo>
                    <a:pt x="30337" y="28310"/>
                  </a:lnTo>
                  <a:lnTo>
                    <a:pt x="29966" y="28720"/>
                  </a:lnTo>
                  <a:lnTo>
                    <a:pt x="29577" y="29129"/>
                  </a:lnTo>
                  <a:lnTo>
                    <a:pt x="29187" y="29499"/>
                  </a:lnTo>
                  <a:lnTo>
                    <a:pt x="28758" y="29889"/>
                  </a:lnTo>
                  <a:lnTo>
                    <a:pt x="28330" y="30239"/>
                  </a:lnTo>
                  <a:lnTo>
                    <a:pt x="27901" y="30590"/>
                  </a:lnTo>
                  <a:lnTo>
                    <a:pt x="27453" y="30941"/>
                  </a:lnTo>
                  <a:lnTo>
                    <a:pt x="26985" y="31252"/>
                  </a:lnTo>
                  <a:lnTo>
                    <a:pt x="26518" y="31564"/>
                  </a:lnTo>
                  <a:lnTo>
                    <a:pt x="26050" y="31856"/>
                  </a:lnTo>
                  <a:lnTo>
                    <a:pt x="25544" y="32129"/>
                  </a:lnTo>
                  <a:lnTo>
                    <a:pt x="25037" y="32402"/>
                  </a:lnTo>
                  <a:lnTo>
                    <a:pt x="24511" y="32655"/>
                  </a:lnTo>
                  <a:lnTo>
                    <a:pt x="23965" y="32889"/>
                  </a:lnTo>
                  <a:lnTo>
                    <a:pt x="23459" y="33103"/>
                  </a:lnTo>
                  <a:lnTo>
                    <a:pt x="22933" y="33298"/>
                  </a:lnTo>
                  <a:lnTo>
                    <a:pt x="22407" y="33474"/>
                  </a:lnTo>
                  <a:lnTo>
                    <a:pt x="21842" y="33630"/>
                  </a:lnTo>
                  <a:lnTo>
                    <a:pt x="21296" y="33766"/>
                  </a:lnTo>
                  <a:lnTo>
                    <a:pt x="20731" y="33902"/>
                  </a:lnTo>
                  <a:lnTo>
                    <a:pt x="20147" y="34000"/>
                  </a:lnTo>
                  <a:lnTo>
                    <a:pt x="19562" y="34097"/>
                  </a:lnTo>
                  <a:lnTo>
                    <a:pt x="18997" y="34175"/>
                  </a:lnTo>
                  <a:lnTo>
                    <a:pt x="18393" y="34214"/>
                  </a:lnTo>
                  <a:lnTo>
                    <a:pt x="17808" y="34253"/>
                  </a:lnTo>
                  <a:lnTo>
                    <a:pt x="16600" y="34253"/>
                  </a:lnTo>
                  <a:lnTo>
                    <a:pt x="15996" y="34214"/>
                  </a:lnTo>
                  <a:lnTo>
                    <a:pt x="15412" y="34175"/>
                  </a:lnTo>
                  <a:lnTo>
                    <a:pt x="14808" y="34097"/>
                  </a:lnTo>
                  <a:lnTo>
                    <a:pt x="14262" y="34019"/>
                  </a:lnTo>
                  <a:lnTo>
                    <a:pt x="13717" y="33922"/>
                  </a:lnTo>
                  <a:lnTo>
                    <a:pt x="13171" y="33805"/>
                  </a:lnTo>
                  <a:lnTo>
                    <a:pt x="12567" y="33649"/>
                  </a:lnTo>
                  <a:lnTo>
                    <a:pt x="12022" y="33493"/>
                  </a:lnTo>
                  <a:lnTo>
                    <a:pt x="11457" y="33298"/>
                  </a:lnTo>
                  <a:lnTo>
                    <a:pt x="10911" y="33103"/>
                  </a:lnTo>
                  <a:lnTo>
                    <a:pt x="10346" y="32889"/>
                  </a:lnTo>
                  <a:lnTo>
                    <a:pt x="9878" y="32655"/>
                  </a:lnTo>
                  <a:lnTo>
                    <a:pt x="9372" y="32422"/>
                  </a:lnTo>
                  <a:lnTo>
                    <a:pt x="8865" y="32168"/>
                  </a:lnTo>
                  <a:lnTo>
                    <a:pt x="8339" y="31876"/>
                  </a:lnTo>
                  <a:lnTo>
                    <a:pt x="7872" y="31584"/>
                  </a:lnTo>
                  <a:lnTo>
                    <a:pt x="7404" y="31272"/>
                  </a:lnTo>
                  <a:lnTo>
                    <a:pt x="6936" y="30960"/>
                  </a:lnTo>
                  <a:lnTo>
                    <a:pt x="6469" y="30610"/>
                  </a:lnTo>
                  <a:lnTo>
                    <a:pt x="6040" y="30259"/>
                  </a:lnTo>
                  <a:lnTo>
                    <a:pt x="5631" y="29908"/>
                  </a:lnTo>
                  <a:lnTo>
                    <a:pt x="5222" y="29538"/>
                  </a:lnTo>
                  <a:lnTo>
                    <a:pt x="4793" y="29129"/>
                  </a:lnTo>
                  <a:lnTo>
                    <a:pt x="4403" y="28739"/>
                  </a:lnTo>
                  <a:lnTo>
                    <a:pt x="4033" y="28330"/>
                  </a:lnTo>
                  <a:lnTo>
                    <a:pt x="3663" y="27882"/>
                  </a:lnTo>
                  <a:lnTo>
                    <a:pt x="3312" y="27434"/>
                  </a:lnTo>
                  <a:lnTo>
                    <a:pt x="2981" y="27005"/>
                  </a:lnTo>
                  <a:lnTo>
                    <a:pt x="2650" y="26557"/>
                  </a:lnTo>
                  <a:lnTo>
                    <a:pt x="2358" y="26089"/>
                  </a:lnTo>
                  <a:lnTo>
                    <a:pt x="2065" y="25602"/>
                  </a:lnTo>
                  <a:lnTo>
                    <a:pt x="1773" y="25115"/>
                  </a:lnTo>
                  <a:lnTo>
                    <a:pt x="1520" y="24608"/>
                  </a:lnTo>
                  <a:lnTo>
                    <a:pt x="1247" y="24063"/>
                  </a:lnTo>
                  <a:lnTo>
                    <a:pt x="1013" y="23517"/>
                  </a:lnTo>
                  <a:lnTo>
                    <a:pt x="818" y="23030"/>
                  </a:lnTo>
                  <a:lnTo>
                    <a:pt x="624" y="22504"/>
                  </a:lnTo>
                  <a:lnTo>
                    <a:pt x="448" y="21959"/>
                  </a:lnTo>
                  <a:lnTo>
                    <a:pt x="273" y="21374"/>
                  </a:lnTo>
                  <a:lnTo>
                    <a:pt x="137" y="20829"/>
                  </a:lnTo>
                  <a:lnTo>
                    <a:pt x="0" y="20264"/>
                  </a:lnTo>
                  <a:lnTo>
                    <a:pt x="117" y="21121"/>
                  </a:lnTo>
                  <a:lnTo>
                    <a:pt x="253" y="21978"/>
                  </a:lnTo>
                  <a:lnTo>
                    <a:pt x="429" y="22816"/>
                  </a:lnTo>
                  <a:lnTo>
                    <a:pt x="643" y="23654"/>
                  </a:lnTo>
                  <a:lnTo>
                    <a:pt x="916" y="24472"/>
                  </a:lnTo>
                  <a:lnTo>
                    <a:pt x="1208" y="25271"/>
                  </a:lnTo>
                  <a:lnTo>
                    <a:pt x="1539" y="26070"/>
                  </a:lnTo>
                  <a:lnTo>
                    <a:pt x="1890" y="26830"/>
                  </a:lnTo>
                  <a:lnTo>
                    <a:pt x="2299" y="27590"/>
                  </a:lnTo>
                  <a:lnTo>
                    <a:pt x="2728" y="28330"/>
                  </a:lnTo>
                  <a:lnTo>
                    <a:pt x="3195" y="29051"/>
                  </a:lnTo>
                  <a:lnTo>
                    <a:pt x="3702" y="29733"/>
                  </a:lnTo>
                  <a:lnTo>
                    <a:pt x="4248" y="30415"/>
                  </a:lnTo>
                  <a:lnTo>
                    <a:pt x="4813" y="31077"/>
                  </a:lnTo>
                  <a:lnTo>
                    <a:pt x="5417" y="31701"/>
                  </a:lnTo>
                  <a:lnTo>
                    <a:pt x="6040" y="32305"/>
                  </a:lnTo>
                  <a:lnTo>
                    <a:pt x="6703" y="32870"/>
                  </a:lnTo>
                  <a:lnTo>
                    <a:pt x="7385" y="33415"/>
                  </a:lnTo>
                  <a:lnTo>
                    <a:pt x="8105" y="33922"/>
                  </a:lnTo>
                  <a:lnTo>
                    <a:pt x="8826" y="34409"/>
                  </a:lnTo>
                  <a:lnTo>
                    <a:pt x="9567" y="34838"/>
                  </a:lnTo>
                  <a:lnTo>
                    <a:pt x="10327" y="35247"/>
                  </a:lnTo>
                  <a:lnTo>
                    <a:pt x="11106" y="35617"/>
                  </a:lnTo>
                  <a:lnTo>
                    <a:pt x="11905" y="35948"/>
                  </a:lnTo>
                  <a:lnTo>
                    <a:pt x="12723" y="36240"/>
                  </a:lnTo>
                  <a:lnTo>
                    <a:pt x="13541" y="36494"/>
                  </a:lnTo>
                  <a:lnTo>
                    <a:pt x="14379" y="36708"/>
                  </a:lnTo>
                  <a:lnTo>
                    <a:pt x="15237" y="36883"/>
                  </a:lnTo>
                  <a:lnTo>
                    <a:pt x="16094" y="37020"/>
                  </a:lnTo>
                  <a:lnTo>
                    <a:pt x="16951" y="37117"/>
                  </a:lnTo>
                  <a:lnTo>
                    <a:pt x="17828" y="37176"/>
                  </a:lnTo>
                  <a:lnTo>
                    <a:pt x="18705" y="37215"/>
                  </a:lnTo>
                  <a:lnTo>
                    <a:pt x="19192" y="37195"/>
                  </a:lnTo>
                  <a:lnTo>
                    <a:pt x="19659" y="37176"/>
                  </a:lnTo>
                  <a:lnTo>
                    <a:pt x="20147" y="37156"/>
                  </a:lnTo>
                  <a:lnTo>
                    <a:pt x="20614" y="37117"/>
                  </a:lnTo>
                  <a:lnTo>
                    <a:pt x="21082" y="37059"/>
                  </a:lnTo>
                  <a:lnTo>
                    <a:pt x="21549" y="36981"/>
                  </a:lnTo>
                  <a:lnTo>
                    <a:pt x="22017" y="36903"/>
                  </a:lnTo>
                  <a:lnTo>
                    <a:pt x="22485" y="36825"/>
                  </a:lnTo>
                  <a:lnTo>
                    <a:pt x="22933" y="36727"/>
                  </a:lnTo>
                  <a:lnTo>
                    <a:pt x="23400" y="36611"/>
                  </a:lnTo>
                  <a:lnTo>
                    <a:pt x="24277" y="36357"/>
                  </a:lnTo>
                  <a:lnTo>
                    <a:pt x="25154" y="36065"/>
                  </a:lnTo>
                  <a:lnTo>
                    <a:pt x="26011" y="35734"/>
                  </a:lnTo>
                  <a:lnTo>
                    <a:pt x="26849" y="35344"/>
                  </a:lnTo>
                  <a:lnTo>
                    <a:pt x="27648" y="34935"/>
                  </a:lnTo>
                  <a:lnTo>
                    <a:pt x="28447" y="34487"/>
                  </a:lnTo>
                  <a:lnTo>
                    <a:pt x="29207" y="34000"/>
                  </a:lnTo>
                  <a:lnTo>
                    <a:pt x="29947" y="33474"/>
                  </a:lnTo>
                  <a:lnTo>
                    <a:pt x="30648" y="32909"/>
                  </a:lnTo>
                  <a:lnTo>
                    <a:pt x="31330" y="32324"/>
                  </a:lnTo>
                  <a:lnTo>
                    <a:pt x="31993" y="31701"/>
                  </a:lnTo>
                  <a:lnTo>
                    <a:pt x="32616" y="31038"/>
                  </a:lnTo>
                  <a:lnTo>
                    <a:pt x="33201" y="30356"/>
                  </a:lnTo>
                  <a:lnTo>
                    <a:pt x="33766" y="29655"/>
                  </a:lnTo>
                  <a:lnTo>
                    <a:pt x="34272" y="28914"/>
                  </a:lnTo>
                  <a:lnTo>
                    <a:pt x="34779" y="28155"/>
                  </a:lnTo>
                  <a:lnTo>
                    <a:pt x="35227" y="27356"/>
                  </a:lnTo>
                  <a:lnTo>
                    <a:pt x="35636" y="26557"/>
                  </a:lnTo>
                  <a:lnTo>
                    <a:pt x="36006" y="25719"/>
                  </a:lnTo>
                  <a:lnTo>
                    <a:pt x="36357" y="24862"/>
                  </a:lnTo>
                  <a:lnTo>
                    <a:pt x="36649" y="23985"/>
                  </a:lnTo>
                  <a:lnTo>
                    <a:pt x="36903" y="23108"/>
                  </a:lnTo>
                  <a:lnTo>
                    <a:pt x="37020" y="22641"/>
                  </a:lnTo>
                  <a:lnTo>
                    <a:pt x="37117" y="22192"/>
                  </a:lnTo>
                  <a:lnTo>
                    <a:pt x="37195" y="21725"/>
                  </a:lnTo>
                  <a:lnTo>
                    <a:pt x="37273" y="21277"/>
                  </a:lnTo>
                  <a:lnTo>
                    <a:pt x="37351" y="20809"/>
                  </a:lnTo>
                  <a:lnTo>
                    <a:pt x="37390" y="20322"/>
                  </a:lnTo>
                  <a:lnTo>
                    <a:pt x="37448" y="19854"/>
                  </a:lnTo>
                  <a:lnTo>
                    <a:pt x="37468" y="19367"/>
                  </a:lnTo>
                  <a:lnTo>
                    <a:pt x="37487" y="18900"/>
                  </a:lnTo>
                  <a:lnTo>
                    <a:pt x="37487" y="18413"/>
                  </a:lnTo>
                  <a:lnTo>
                    <a:pt x="37468" y="17575"/>
                  </a:lnTo>
                  <a:lnTo>
                    <a:pt x="37429" y="16756"/>
                  </a:lnTo>
                  <a:lnTo>
                    <a:pt x="37331" y="15938"/>
                  </a:lnTo>
                  <a:lnTo>
                    <a:pt x="37214" y="15139"/>
                  </a:lnTo>
                  <a:lnTo>
                    <a:pt x="37039" y="14340"/>
                  </a:lnTo>
                  <a:lnTo>
                    <a:pt x="36864" y="13561"/>
                  </a:lnTo>
                  <a:lnTo>
                    <a:pt x="36630" y="12782"/>
                  </a:lnTo>
                  <a:lnTo>
                    <a:pt x="36377" y="12022"/>
                  </a:lnTo>
                  <a:lnTo>
                    <a:pt x="36084" y="11281"/>
                  </a:lnTo>
                  <a:lnTo>
                    <a:pt x="35773" y="10561"/>
                  </a:lnTo>
                  <a:lnTo>
                    <a:pt x="35422" y="9840"/>
                  </a:lnTo>
                  <a:lnTo>
                    <a:pt x="35032" y="9138"/>
                  </a:lnTo>
                  <a:lnTo>
                    <a:pt x="34623" y="8456"/>
                  </a:lnTo>
                  <a:lnTo>
                    <a:pt x="34194" y="7794"/>
                  </a:lnTo>
                  <a:lnTo>
                    <a:pt x="33727" y="7151"/>
                  </a:lnTo>
                  <a:lnTo>
                    <a:pt x="33240" y="6527"/>
                  </a:lnTo>
                  <a:lnTo>
                    <a:pt x="32733" y="5923"/>
                  </a:lnTo>
                  <a:lnTo>
                    <a:pt x="32188" y="5339"/>
                  </a:lnTo>
                  <a:lnTo>
                    <a:pt x="31642" y="4793"/>
                  </a:lnTo>
                  <a:lnTo>
                    <a:pt x="31058" y="4248"/>
                  </a:lnTo>
                  <a:lnTo>
                    <a:pt x="30434" y="3741"/>
                  </a:lnTo>
                  <a:lnTo>
                    <a:pt x="29811" y="3254"/>
                  </a:lnTo>
                  <a:lnTo>
                    <a:pt x="29168" y="2806"/>
                  </a:lnTo>
                  <a:lnTo>
                    <a:pt x="28486" y="2377"/>
                  </a:lnTo>
                  <a:lnTo>
                    <a:pt x="27804" y="1968"/>
                  </a:lnTo>
                  <a:lnTo>
                    <a:pt x="27083" y="1598"/>
                  </a:lnTo>
                  <a:lnTo>
                    <a:pt x="26362" y="1247"/>
                  </a:lnTo>
                  <a:lnTo>
                    <a:pt x="25622" y="935"/>
                  </a:lnTo>
                  <a:lnTo>
                    <a:pt x="24842" y="643"/>
                  </a:lnTo>
                  <a:lnTo>
                    <a:pt x="24082" y="390"/>
                  </a:lnTo>
                  <a:lnTo>
                    <a:pt x="23283" y="176"/>
                  </a:lnTo>
                  <a:lnTo>
                    <a:pt x="22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6919;p67">
              <a:extLst>
                <a:ext uri="{FF2B5EF4-FFF2-40B4-BE49-F238E27FC236}">
                  <a16:creationId xmlns:a16="http://schemas.microsoft.com/office/drawing/2014/main" id="{31662E11-6685-8ADB-F839-6234E4842007}"/>
                </a:ext>
              </a:extLst>
            </p:cNvPr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extrusionOk="0">
                  <a:moveTo>
                    <a:pt x="1" y="0"/>
                  </a:moveTo>
                  <a:lnTo>
                    <a:pt x="410" y="390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547" y="507"/>
                  </a:lnTo>
                  <a:lnTo>
                    <a:pt x="1" y="0"/>
                  </a:lnTo>
                  <a:close/>
                  <a:moveTo>
                    <a:pt x="615" y="575"/>
                  </a:moveTo>
                  <a:lnTo>
                    <a:pt x="1053" y="1013"/>
                  </a:lnTo>
                  <a:lnTo>
                    <a:pt x="1560" y="1559"/>
                  </a:lnTo>
                  <a:lnTo>
                    <a:pt x="1629" y="1637"/>
                  </a:lnTo>
                  <a:lnTo>
                    <a:pt x="1629" y="1637"/>
                  </a:lnTo>
                  <a:lnTo>
                    <a:pt x="1579" y="1578"/>
                  </a:lnTo>
                  <a:lnTo>
                    <a:pt x="1209" y="1169"/>
                  </a:lnTo>
                  <a:lnTo>
                    <a:pt x="819" y="760"/>
                  </a:lnTo>
                  <a:lnTo>
                    <a:pt x="615" y="575"/>
                  </a:lnTo>
                  <a:close/>
                  <a:moveTo>
                    <a:pt x="1629" y="1637"/>
                  </a:move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395" y="812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629" y="1637"/>
                  </a:lnTo>
                  <a:close/>
                  <a:moveTo>
                    <a:pt x="5395" y="8124"/>
                  </a:moveTo>
                  <a:lnTo>
                    <a:pt x="5524" y="8521"/>
                  </a:lnTo>
                  <a:lnTo>
                    <a:pt x="5437" y="8242"/>
                  </a:lnTo>
                  <a:lnTo>
                    <a:pt x="5395" y="8124"/>
                  </a:lnTo>
                  <a:close/>
                  <a:moveTo>
                    <a:pt x="5524" y="8521"/>
                  </a:moveTo>
                  <a:lnTo>
                    <a:pt x="5544" y="8585"/>
                  </a:lnTo>
                  <a:lnTo>
                    <a:pt x="5534" y="8554"/>
                  </a:lnTo>
                  <a:lnTo>
                    <a:pt x="5524" y="8521"/>
                  </a:lnTo>
                  <a:close/>
                  <a:moveTo>
                    <a:pt x="5544" y="8585"/>
                  </a:moveTo>
                  <a:lnTo>
                    <a:pt x="5740" y="9245"/>
                  </a:lnTo>
                  <a:lnTo>
                    <a:pt x="5710" y="9119"/>
                  </a:lnTo>
                  <a:lnTo>
                    <a:pt x="5544" y="8585"/>
                  </a:lnTo>
                  <a:close/>
                  <a:moveTo>
                    <a:pt x="5740" y="9245"/>
                  </a:moveTo>
                  <a:lnTo>
                    <a:pt x="5924" y="10015"/>
                  </a:lnTo>
                  <a:lnTo>
                    <a:pt x="5749" y="9275"/>
                  </a:lnTo>
                  <a:lnTo>
                    <a:pt x="5740" y="9245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6920;p67">
              <a:extLst>
                <a:ext uri="{FF2B5EF4-FFF2-40B4-BE49-F238E27FC236}">
                  <a16:creationId xmlns:a16="http://schemas.microsoft.com/office/drawing/2014/main" id="{58C5B338-68F6-5F71-7D36-418A47911CCA}"/>
                </a:ext>
              </a:extLst>
            </p:cNvPr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fill="none" extrusionOk="0">
                  <a:moveTo>
                    <a:pt x="2943" y="3312"/>
                  </a:moveTo>
                  <a:lnTo>
                    <a:pt x="2943" y="3312"/>
                  </a:lnTo>
                  <a:lnTo>
                    <a:pt x="2963" y="333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437" y="8242"/>
                  </a:lnTo>
                  <a:lnTo>
                    <a:pt x="5710" y="9119"/>
                  </a:lnTo>
                  <a:lnTo>
                    <a:pt x="5924" y="10015"/>
                  </a:lnTo>
                  <a:lnTo>
                    <a:pt x="5924" y="10015"/>
                  </a:lnTo>
                  <a:lnTo>
                    <a:pt x="5749" y="9275"/>
                  </a:lnTo>
                  <a:lnTo>
                    <a:pt x="5534" y="855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560" y="1559"/>
                  </a:lnTo>
                  <a:lnTo>
                    <a:pt x="1053" y="1013"/>
                  </a:lnTo>
                  <a:lnTo>
                    <a:pt x="547" y="507"/>
                  </a:lnTo>
                  <a:lnTo>
                    <a:pt x="1" y="0"/>
                  </a:lnTo>
                  <a:lnTo>
                    <a:pt x="1" y="0"/>
                  </a:lnTo>
                  <a:lnTo>
                    <a:pt x="410" y="390"/>
                  </a:lnTo>
                  <a:lnTo>
                    <a:pt x="819" y="760"/>
                  </a:lnTo>
                  <a:lnTo>
                    <a:pt x="1209" y="1169"/>
                  </a:lnTo>
                  <a:lnTo>
                    <a:pt x="1579" y="1578"/>
                  </a:ln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6921;p67">
              <a:extLst>
                <a:ext uri="{FF2B5EF4-FFF2-40B4-BE49-F238E27FC236}">
                  <a16:creationId xmlns:a16="http://schemas.microsoft.com/office/drawing/2014/main" id="{A2E31010-69A4-A447-E4FB-3C7CF10D5A7F}"/>
                </a:ext>
              </a:extLst>
            </p:cNvPr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6922;p67">
              <a:extLst>
                <a:ext uri="{FF2B5EF4-FFF2-40B4-BE49-F238E27FC236}">
                  <a16:creationId xmlns:a16="http://schemas.microsoft.com/office/drawing/2014/main" id="{685EEAD5-6867-9ED1-EAA3-B07615AEA11D}"/>
                </a:ext>
              </a:extLst>
            </p:cNvPr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6923;p67">
              <a:extLst>
                <a:ext uri="{FF2B5EF4-FFF2-40B4-BE49-F238E27FC236}">
                  <a16:creationId xmlns:a16="http://schemas.microsoft.com/office/drawing/2014/main" id="{2487FC32-E71D-CCB0-568F-E5E12D2139F4}"/>
                </a:ext>
              </a:extLst>
            </p:cNvPr>
            <p:cNvSpPr/>
            <p:nvPr/>
          </p:nvSpPr>
          <p:spPr>
            <a:xfrm>
              <a:off x="4326550" y="167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6924;p67">
              <a:extLst>
                <a:ext uri="{FF2B5EF4-FFF2-40B4-BE49-F238E27FC236}">
                  <a16:creationId xmlns:a16="http://schemas.microsoft.com/office/drawing/2014/main" id="{05F80014-6821-4C19-BE04-3E53933579D1}"/>
                </a:ext>
              </a:extLst>
            </p:cNvPr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6925;p67">
              <a:extLst>
                <a:ext uri="{FF2B5EF4-FFF2-40B4-BE49-F238E27FC236}">
                  <a16:creationId xmlns:a16="http://schemas.microsoft.com/office/drawing/2014/main" id="{2087369D-5FA7-010B-88C3-D74FD15EB4C4}"/>
                </a:ext>
              </a:extLst>
            </p:cNvPr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6926;p67">
              <a:extLst>
                <a:ext uri="{FF2B5EF4-FFF2-40B4-BE49-F238E27FC236}">
                  <a16:creationId xmlns:a16="http://schemas.microsoft.com/office/drawing/2014/main" id="{83F4DF67-4BBD-4AC3-E0DB-EEFB07EC7D25}"/>
                </a:ext>
              </a:extLst>
            </p:cNvPr>
            <p:cNvSpPr/>
            <p:nvPr/>
          </p:nvSpPr>
          <p:spPr>
            <a:xfrm>
              <a:off x="4264675" y="171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6927;p67">
              <a:extLst>
                <a:ext uri="{FF2B5EF4-FFF2-40B4-BE49-F238E27FC236}">
                  <a16:creationId xmlns:a16="http://schemas.microsoft.com/office/drawing/2014/main" id="{E111FF2E-1310-0F5F-3102-876BB9D68288}"/>
                </a:ext>
              </a:extLst>
            </p:cNvPr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extrusionOk="0">
                  <a:moveTo>
                    <a:pt x="3936" y="0"/>
                  </a:moveTo>
                  <a:lnTo>
                    <a:pt x="3507" y="59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483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6928;p67">
              <a:extLst>
                <a:ext uri="{FF2B5EF4-FFF2-40B4-BE49-F238E27FC236}">
                  <a16:creationId xmlns:a16="http://schemas.microsoft.com/office/drawing/2014/main" id="{2D3903E1-4B12-6DEB-03C4-CEB8EE16ECAA}"/>
                </a:ext>
              </a:extLst>
            </p:cNvPr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fill="none" extrusionOk="0">
                  <a:moveTo>
                    <a:pt x="4384" y="0"/>
                  </a:moveTo>
                  <a:lnTo>
                    <a:pt x="4384" y="0"/>
                  </a:lnTo>
                  <a:lnTo>
                    <a:pt x="4345" y="0"/>
                  </a:lnTo>
                  <a:lnTo>
                    <a:pt x="4345" y="0"/>
                  </a:lnTo>
                  <a:lnTo>
                    <a:pt x="3936" y="0"/>
                  </a:lnTo>
                  <a:lnTo>
                    <a:pt x="3507" y="59"/>
                  </a:lnTo>
                  <a:lnTo>
                    <a:pt x="3507" y="59"/>
                  </a:lnTo>
                  <a:lnTo>
                    <a:pt x="3235" y="98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5300" y="59"/>
                  </a:lnTo>
                  <a:lnTo>
                    <a:pt x="4832" y="0"/>
                  </a:lnTo>
                  <a:lnTo>
                    <a:pt x="438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6929;p67">
              <a:extLst>
                <a:ext uri="{FF2B5EF4-FFF2-40B4-BE49-F238E27FC236}">
                  <a16:creationId xmlns:a16="http://schemas.microsoft.com/office/drawing/2014/main" id="{483EB13D-72AA-F709-F419-C745B8FA8F7F}"/>
                </a:ext>
              </a:extLst>
            </p:cNvPr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extrusionOk="0">
                  <a:moveTo>
                    <a:pt x="1579" y="1"/>
                  </a:moveTo>
                  <a:lnTo>
                    <a:pt x="1384" y="20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57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6930;p67">
              <a:extLst>
                <a:ext uri="{FF2B5EF4-FFF2-40B4-BE49-F238E27FC236}">
                  <a16:creationId xmlns:a16="http://schemas.microsoft.com/office/drawing/2014/main" id="{A5096D86-D57C-B6BF-E415-1072FA5F4AF6}"/>
                </a:ext>
              </a:extLst>
            </p:cNvPr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fill="none" extrusionOk="0">
                  <a:moveTo>
                    <a:pt x="1579" y="1"/>
                  </a:moveTo>
                  <a:lnTo>
                    <a:pt x="1579" y="1"/>
                  </a:lnTo>
                  <a:lnTo>
                    <a:pt x="1579" y="1"/>
                  </a:lnTo>
                  <a:lnTo>
                    <a:pt x="1384" y="20"/>
                  </a:lnTo>
                  <a:lnTo>
                    <a:pt x="1384" y="20"/>
                  </a:lnTo>
                  <a:lnTo>
                    <a:pt x="1189" y="59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793" y="20"/>
                  </a:lnTo>
                  <a:lnTo>
                    <a:pt x="15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6931;p67">
              <a:extLst>
                <a:ext uri="{FF2B5EF4-FFF2-40B4-BE49-F238E27FC236}">
                  <a16:creationId xmlns:a16="http://schemas.microsoft.com/office/drawing/2014/main" id="{0FF75AE7-F67D-41F7-18F0-964C839D55E5}"/>
                </a:ext>
              </a:extLst>
            </p:cNvPr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extrusionOk="0">
                  <a:moveTo>
                    <a:pt x="1871" y="0"/>
                  </a:moveTo>
                  <a:lnTo>
                    <a:pt x="1130" y="20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6932;p67">
              <a:extLst>
                <a:ext uri="{FF2B5EF4-FFF2-40B4-BE49-F238E27FC236}">
                  <a16:creationId xmlns:a16="http://schemas.microsoft.com/office/drawing/2014/main" id="{EFE3B72D-0ADE-589C-B56E-4AC81ABFEDB0}"/>
                </a:ext>
              </a:extLst>
            </p:cNvPr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130" y="20"/>
                  </a:lnTo>
                  <a:lnTo>
                    <a:pt x="390" y="59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6933;p67">
              <a:extLst>
                <a:ext uri="{FF2B5EF4-FFF2-40B4-BE49-F238E27FC236}">
                  <a16:creationId xmlns:a16="http://schemas.microsoft.com/office/drawing/2014/main" id="{0146AFFA-C090-AA59-31BA-D8D53F81BF1A}"/>
                </a:ext>
              </a:extLst>
            </p:cNvPr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extrusionOk="0">
                  <a:moveTo>
                    <a:pt x="1326" y="0"/>
                  </a:moveTo>
                  <a:lnTo>
                    <a:pt x="1287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6934;p67">
              <a:extLst>
                <a:ext uri="{FF2B5EF4-FFF2-40B4-BE49-F238E27FC236}">
                  <a16:creationId xmlns:a16="http://schemas.microsoft.com/office/drawing/2014/main" id="{9F35EF35-7C8A-962A-8C1E-590329943054}"/>
                </a:ext>
              </a:extLst>
            </p:cNvPr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fill="none" extrusionOk="0">
                  <a:moveTo>
                    <a:pt x="1618" y="0"/>
                  </a:moveTo>
                  <a:lnTo>
                    <a:pt x="1618" y="0"/>
                  </a:lnTo>
                  <a:lnTo>
                    <a:pt x="1540" y="0"/>
                  </a:lnTo>
                  <a:lnTo>
                    <a:pt x="1540" y="0"/>
                  </a:lnTo>
                  <a:lnTo>
                    <a:pt x="1326" y="0"/>
                  </a:lnTo>
                  <a:lnTo>
                    <a:pt x="1287" y="20"/>
                  </a:lnTo>
                  <a:lnTo>
                    <a:pt x="1248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949" y="2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6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6935;p67">
              <a:extLst>
                <a:ext uri="{FF2B5EF4-FFF2-40B4-BE49-F238E27FC236}">
                  <a16:creationId xmlns:a16="http://schemas.microsoft.com/office/drawing/2014/main" id="{DD67C2CC-C2F4-2EEA-CB3A-530B3A1D5872}"/>
                </a:ext>
              </a:extLst>
            </p:cNvPr>
            <p:cNvSpPr/>
            <p:nvPr/>
          </p:nvSpPr>
          <p:spPr>
            <a:xfrm>
              <a:off x="4479500" y="2166550"/>
              <a:ext cx="150050" cy="131525"/>
            </a:xfrm>
            <a:custGeom>
              <a:avLst/>
              <a:gdLst/>
              <a:ahLst/>
              <a:cxnLst/>
              <a:rect l="l" t="t" r="r" b="b"/>
              <a:pathLst>
                <a:path w="6002" h="5261" extrusionOk="0">
                  <a:moveTo>
                    <a:pt x="2280" y="0"/>
                  </a:moveTo>
                  <a:lnTo>
                    <a:pt x="2046" y="19"/>
                  </a:lnTo>
                  <a:lnTo>
                    <a:pt x="1773" y="78"/>
                  </a:lnTo>
                  <a:lnTo>
                    <a:pt x="1734" y="97"/>
                  </a:lnTo>
                  <a:lnTo>
                    <a:pt x="1578" y="136"/>
                  </a:lnTo>
                  <a:lnTo>
                    <a:pt x="1539" y="136"/>
                  </a:lnTo>
                  <a:lnTo>
                    <a:pt x="1325" y="234"/>
                  </a:lnTo>
                  <a:lnTo>
                    <a:pt x="1306" y="234"/>
                  </a:lnTo>
                  <a:lnTo>
                    <a:pt x="1072" y="351"/>
                  </a:lnTo>
                  <a:lnTo>
                    <a:pt x="896" y="448"/>
                  </a:lnTo>
                  <a:lnTo>
                    <a:pt x="877" y="487"/>
                  </a:lnTo>
                  <a:lnTo>
                    <a:pt x="838" y="507"/>
                  </a:lnTo>
                  <a:lnTo>
                    <a:pt x="819" y="526"/>
                  </a:lnTo>
                  <a:lnTo>
                    <a:pt x="741" y="565"/>
                  </a:lnTo>
                  <a:lnTo>
                    <a:pt x="702" y="604"/>
                  </a:lnTo>
                  <a:lnTo>
                    <a:pt x="585" y="721"/>
                  </a:lnTo>
                  <a:lnTo>
                    <a:pt x="429" y="896"/>
                  </a:lnTo>
                  <a:lnTo>
                    <a:pt x="273" y="1130"/>
                  </a:lnTo>
                  <a:lnTo>
                    <a:pt x="215" y="1266"/>
                  </a:lnTo>
                  <a:lnTo>
                    <a:pt x="156" y="1364"/>
                  </a:lnTo>
                  <a:lnTo>
                    <a:pt x="137" y="1403"/>
                  </a:lnTo>
                  <a:lnTo>
                    <a:pt x="98" y="1520"/>
                  </a:lnTo>
                  <a:lnTo>
                    <a:pt x="98" y="1559"/>
                  </a:lnTo>
                  <a:lnTo>
                    <a:pt x="78" y="1598"/>
                  </a:lnTo>
                  <a:lnTo>
                    <a:pt x="78" y="1617"/>
                  </a:lnTo>
                  <a:lnTo>
                    <a:pt x="59" y="1656"/>
                  </a:lnTo>
                  <a:lnTo>
                    <a:pt x="59" y="1695"/>
                  </a:lnTo>
                  <a:lnTo>
                    <a:pt x="39" y="1734"/>
                  </a:lnTo>
                  <a:lnTo>
                    <a:pt x="39" y="1754"/>
                  </a:lnTo>
                  <a:lnTo>
                    <a:pt x="39" y="1793"/>
                  </a:lnTo>
                  <a:lnTo>
                    <a:pt x="20" y="1890"/>
                  </a:lnTo>
                  <a:lnTo>
                    <a:pt x="0" y="2163"/>
                  </a:lnTo>
                  <a:lnTo>
                    <a:pt x="0" y="2221"/>
                  </a:lnTo>
                  <a:lnTo>
                    <a:pt x="20" y="2416"/>
                  </a:lnTo>
                  <a:lnTo>
                    <a:pt x="20" y="2455"/>
                  </a:lnTo>
                  <a:lnTo>
                    <a:pt x="59" y="2669"/>
                  </a:lnTo>
                  <a:lnTo>
                    <a:pt x="78" y="2806"/>
                  </a:lnTo>
                  <a:lnTo>
                    <a:pt x="195" y="3137"/>
                  </a:lnTo>
                  <a:lnTo>
                    <a:pt x="331" y="3410"/>
                  </a:lnTo>
                  <a:lnTo>
                    <a:pt x="351" y="3429"/>
                  </a:lnTo>
                  <a:lnTo>
                    <a:pt x="370" y="3468"/>
                  </a:lnTo>
                  <a:lnTo>
                    <a:pt x="390" y="3507"/>
                  </a:lnTo>
                  <a:lnTo>
                    <a:pt x="409" y="3546"/>
                  </a:lnTo>
                  <a:lnTo>
                    <a:pt x="565" y="3780"/>
                  </a:lnTo>
                  <a:lnTo>
                    <a:pt x="624" y="3838"/>
                  </a:lnTo>
                  <a:lnTo>
                    <a:pt x="857" y="4111"/>
                  </a:lnTo>
                  <a:lnTo>
                    <a:pt x="896" y="4150"/>
                  </a:lnTo>
                  <a:lnTo>
                    <a:pt x="1228" y="4462"/>
                  </a:lnTo>
                  <a:lnTo>
                    <a:pt x="1461" y="4618"/>
                  </a:lnTo>
                  <a:lnTo>
                    <a:pt x="1656" y="4754"/>
                  </a:lnTo>
                  <a:lnTo>
                    <a:pt x="1871" y="4871"/>
                  </a:lnTo>
                  <a:lnTo>
                    <a:pt x="2104" y="4968"/>
                  </a:lnTo>
                  <a:lnTo>
                    <a:pt x="2338" y="5066"/>
                  </a:lnTo>
                  <a:lnTo>
                    <a:pt x="2572" y="5124"/>
                  </a:lnTo>
                  <a:lnTo>
                    <a:pt x="2825" y="5183"/>
                  </a:lnTo>
                  <a:lnTo>
                    <a:pt x="3059" y="5241"/>
                  </a:lnTo>
                  <a:lnTo>
                    <a:pt x="3293" y="5261"/>
                  </a:lnTo>
                  <a:lnTo>
                    <a:pt x="3761" y="5261"/>
                  </a:lnTo>
                  <a:lnTo>
                    <a:pt x="3975" y="5222"/>
                  </a:lnTo>
                  <a:lnTo>
                    <a:pt x="4111" y="5202"/>
                  </a:lnTo>
                  <a:lnTo>
                    <a:pt x="4326" y="5163"/>
                  </a:lnTo>
                  <a:lnTo>
                    <a:pt x="4657" y="5046"/>
                  </a:lnTo>
                  <a:lnTo>
                    <a:pt x="4949" y="4890"/>
                  </a:lnTo>
                  <a:lnTo>
                    <a:pt x="5183" y="4735"/>
                  </a:lnTo>
                  <a:lnTo>
                    <a:pt x="5417" y="4540"/>
                  </a:lnTo>
                  <a:lnTo>
                    <a:pt x="5573" y="4345"/>
                  </a:lnTo>
                  <a:lnTo>
                    <a:pt x="5670" y="4228"/>
                  </a:lnTo>
                  <a:lnTo>
                    <a:pt x="5748" y="4092"/>
                  </a:lnTo>
                  <a:lnTo>
                    <a:pt x="5845" y="3897"/>
                  </a:lnTo>
                  <a:lnTo>
                    <a:pt x="5923" y="3624"/>
                  </a:lnTo>
                  <a:lnTo>
                    <a:pt x="5982" y="3351"/>
                  </a:lnTo>
                  <a:lnTo>
                    <a:pt x="6001" y="3215"/>
                  </a:lnTo>
                  <a:lnTo>
                    <a:pt x="6001" y="3059"/>
                  </a:lnTo>
                  <a:lnTo>
                    <a:pt x="5982" y="2767"/>
                  </a:lnTo>
                  <a:lnTo>
                    <a:pt x="5943" y="2572"/>
                  </a:lnTo>
                  <a:lnTo>
                    <a:pt x="5904" y="2416"/>
                  </a:lnTo>
                  <a:lnTo>
                    <a:pt x="5806" y="2124"/>
                  </a:lnTo>
                  <a:lnTo>
                    <a:pt x="5709" y="1929"/>
                  </a:lnTo>
                  <a:lnTo>
                    <a:pt x="5612" y="1754"/>
                  </a:lnTo>
                  <a:lnTo>
                    <a:pt x="5417" y="1442"/>
                  </a:lnTo>
                  <a:lnTo>
                    <a:pt x="5241" y="1247"/>
                  </a:lnTo>
                  <a:lnTo>
                    <a:pt x="5105" y="1091"/>
                  </a:lnTo>
                  <a:lnTo>
                    <a:pt x="4930" y="935"/>
                  </a:lnTo>
                  <a:lnTo>
                    <a:pt x="4754" y="799"/>
                  </a:lnTo>
                  <a:lnTo>
                    <a:pt x="4540" y="623"/>
                  </a:lnTo>
                  <a:lnTo>
                    <a:pt x="4326" y="507"/>
                  </a:lnTo>
                  <a:lnTo>
                    <a:pt x="4111" y="390"/>
                  </a:lnTo>
                  <a:lnTo>
                    <a:pt x="3897" y="292"/>
                  </a:lnTo>
                  <a:lnTo>
                    <a:pt x="3644" y="195"/>
                  </a:lnTo>
                  <a:lnTo>
                    <a:pt x="3410" y="117"/>
                  </a:lnTo>
                  <a:lnTo>
                    <a:pt x="3176" y="58"/>
                  </a:lnTo>
                  <a:lnTo>
                    <a:pt x="2942" y="19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6936;p67">
              <a:extLst>
                <a:ext uri="{FF2B5EF4-FFF2-40B4-BE49-F238E27FC236}">
                  <a16:creationId xmlns:a16="http://schemas.microsoft.com/office/drawing/2014/main" id="{F76571DE-17C8-95FB-9408-87548EAF2192}"/>
                </a:ext>
              </a:extLst>
            </p:cNvPr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extrusionOk="0">
                  <a:moveTo>
                    <a:pt x="2807" y="0"/>
                  </a:moveTo>
                  <a:lnTo>
                    <a:pt x="2495" y="20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84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6937;p67">
              <a:extLst>
                <a:ext uri="{FF2B5EF4-FFF2-40B4-BE49-F238E27FC236}">
                  <a16:creationId xmlns:a16="http://schemas.microsoft.com/office/drawing/2014/main" id="{25D48F13-1B6F-0CD1-48EB-CADAD1AC6987}"/>
                </a:ext>
              </a:extLst>
            </p:cNvPr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fill="none" extrusionOk="0">
                  <a:moveTo>
                    <a:pt x="2846" y="0"/>
                  </a:moveTo>
                  <a:lnTo>
                    <a:pt x="2807" y="0"/>
                  </a:lnTo>
                  <a:lnTo>
                    <a:pt x="2807" y="0"/>
                  </a:lnTo>
                  <a:lnTo>
                    <a:pt x="2495" y="20"/>
                  </a:lnTo>
                  <a:lnTo>
                    <a:pt x="2495" y="20"/>
                  </a:lnTo>
                  <a:lnTo>
                    <a:pt x="2183" y="98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982" y="20"/>
                  </a:lnTo>
                  <a:lnTo>
                    <a:pt x="28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6938;p67">
              <a:extLst>
                <a:ext uri="{FF2B5EF4-FFF2-40B4-BE49-F238E27FC236}">
                  <a16:creationId xmlns:a16="http://schemas.microsoft.com/office/drawing/2014/main" id="{4E3CA296-888E-3C11-BF3F-EB7A3C8BC920}"/>
                </a:ext>
              </a:extLst>
            </p:cNvPr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extrusionOk="0">
                  <a:moveTo>
                    <a:pt x="1325" y="1"/>
                  </a:moveTo>
                  <a:lnTo>
                    <a:pt x="1286" y="20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18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6939;p67">
              <a:extLst>
                <a:ext uri="{FF2B5EF4-FFF2-40B4-BE49-F238E27FC236}">
                  <a16:creationId xmlns:a16="http://schemas.microsoft.com/office/drawing/2014/main" id="{D3FCFC81-D3F6-B2B1-F9E8-A40E0BE31CD5}"/>
                </a:ext>
              </a:extLst>
            </p:cNvPr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fill="none" extrusionOk="0">
                  <a:moveTo>
                    <a:pt x="1598" y="1"/>
                  </a:moveTo>
                  <a:lnTo>
                    <a:pt x="1578" y="1"/>
                  </a:lnTo>
                  <a:lnTo>
                    <a:pt x="1578" y="1"/>
                  </a:lnTo>
                  <a:lnTo>
                    <a:pt x="1325" y="1"/>
                  </a:lnTo>
                  <a:lnTo>
                    <a:pt x="1286" y="20"/>
                  </a:lnTo>
                  <a:lnTo>
                    <a:pt x="1286" y="20"/>
                  </a:lnTo>
                  <a:lnTo>
                    <a:pt x="1091" y="59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2124" y="59"/>
                  </a:lnTo>
                  <a:lnTo>
                    <a:pt x="1871" y="1"/>
                  </a:lnTo>
                  <a:lnTo>
                    <a:pt x="1871" y="1"/>
                  </a:lnTo>
                  <a:lnTo>
                    <a:pt x="159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940;p67">
              <a:extLst>
                <a:ext uri="{FF2B5EF4-FFF2-40B4-BE49-F238E27FC236}">
                  <a16:creationId xmlns:a16="http://schemas.microsoft.com/office/drawing/2014/main" id="{853DD16D-58F6-4D6F-3B7D-A000127EAAB2}"/>
                </a:ext>
              </a:extLst>
            </p:cNvPr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extrusionOk="0">
                  <a:moveTo>
                    <a:pt x="1832" y="1"/>
                  </a:moveTo>
                  <a:lnTo>
                    <a:pt x="1559" y="40"/>
                  </a:lnTo>
                  <a:lnTo>
                    <a:pt x="1306" y="79"/>
                  </a:lnTo>
                  <a:lnTo>
                    <a:pt x="1033" y="137"/>
                  </a:lnTo>
                  <a:lnTo>
                    <a:pt x="799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8" y="527"/>
                  </a:lnTo>
                  <a:lnTo>
                    <a:pt x="449" y="585"/>
                  </a:lnTo>
                  <a:lnTo>
                    <a:pt x="799" y="683"/>
                  </a:lnTo>
                  <a:lnTo>
                    <a:pt x="1072" y="780"/>
                  </a:lnTo>
                  <a:lnTo>
                    <a:pt x="1345" y="897"/>
                  </a:lnTo>
                  <a:lnTo>
                    <a:pt x="1598" y="1033"/>
                  </a:lnTo>
                  <a:lnTo>
                    <a:pt x="1832" y="1209"/>
                  </a:lnTo>
                  <a:lnTo>
                    <a:pt x="204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48" y="2241"/>
                  </a:lnTo>
                  <a:lnTo>
                    <a:pt x="2884" y="2475"/>
                  </a:lnTo>
                  <a:lnTo>
                    <a:pt x="3001" y="2728"/>
                  </a:lnTo>
                  <a:lnTo>
                    <a:pt x="3098" y="3001"/>
                  </a:lnTo>
                  <a:lnTo>
                    <a:pt x="3196" y="3274"/>
                  </a:lnTo>
                  <a:lnTo>
                    <a:pt x="3254" y="3547"/>
                  </a:lnTo>
                  <a:lnTo>
                    <a:pt x="3313" y="3839"/>
                  </a:lnTo>
                  <a:lnTo>
                    <a:pt x="3352" y="4131"/>
                  </a:lnTo>
                  <a:lnTo>
                    <a:pt x="3371" y="4424"/>
                  </a:lnTo>
                  <a:lnTo>
                    <a:pt x="3391" y="4716"/>
                  </a:lnTo>
                  <a:lnTo>
                    <a:pt x="3371" y="5008"/>
                  </a:lnTo>
                  <a:lnTo>
                    <a:pt x="3352" y="5300"/>
                  </a:lnTo>
                  <a:lnTo>
                    <a:pt x="3313" y="5593"/>
                  </a:lnTo>
                  <a:lnTo>
                    <a:pt x="3274" y="5885"/>
                  </a:lnTo>
                  <a:lnTo>
                    <a:pt x="3196" y="6177"/>
                  </a:lnTo>
                  <a:lnTo>
                    <a:pt x="3118" y="6450"/>
                  </a:lnTo>
                  <a:lnTo>
                    <a:pt x="3020" y="6723"/>
                  </a:lnTo>
                  <a:lnTo>
                    <a:pt x="2904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4" y="7755"/>
                  </a:lnTo>
                  <a:lnTo>
                    <a:pt x="2319" y="7970"/>
                  </a:lnTo>
                  <a:lnTo>
                    <a:pt x="2144" y="8184"/>
                  </a:lnTo>
                  <a:lnTo>
                    <a:pt x="1949" y="8398"/>
                  </a:lnTo>
                  <a:lnTo>
                    <a:pt x="1754" y="8574"/>
                  </a:lnTo>
                  <a:lnTo>
                    <a:pt x="1520" y="8749"/>
                  </a:lnTo>
                  <a:lnTo>
                    <a:pt x="1286" y="8905"/>
                  </a:lnTo>
                  <a:lnTo>
                    <a:pt x="1053" y="9022"/>
                  </a:lnTo>
                  <a:lnTo>
                    <a:pt x="780" y="9139"/>
                  </a:lnTo>
                  <a:lnTo>
                    <a:pt x="507" y="9217"/>
                  </a:lnTo>
                  <a:lnTo>
                    <a:pt x="254" y="9294"/>
                  </a:lnTo>
                  <a:lnTo>
                    <a:pt x="0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99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12" y="9898"/>
                  </a:lnTo>
                  <a:lnTo>
                    <a:pt x="2105" y="9918"/>
                  </a:lnTo>
                  <a:lnTo>
                    <a:pt x="2319" y="9898"/>
                  </a:lnTo>
                  <a:lnTo>
                    <a:pt x="2553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24" y="9606"/>
                  </a:lnTo>
                  <a:lnTo>
                    <a:pt x="3839" y="9528"/>
                  </a:lnTo>
                  <a:lnTo>
                    <a:pt x="4228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21" y="7307"/>
                  </a:lnTo>
                  <a:lnTo>
                    <a:pt x="6216" y="6878"/>
                  </a:lnTo>
                  <a:lnTo>
                    <a:pt x="6372" y="6430"/>
                  </a:lnTo>
                  <a:lnTo>
                    <a:pt x="646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67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69" y="3956"/>
                  </a:lnTo>
                  <a:lnTo>
                    <a:pt x="6372" y="3488"/>
                  </a:lnTo>
                  <a:lnTo>
                    <a:pt x="6216" y="3021"/>
                  </a:lnTo>
                  <a:lnTo>
                    <a:pt x="602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8" y="605"/>
                  </a:lnTo>
                  <a:lnTo>
                    <a:pt x="3839" y="390"/>
                  </a:lnTo>
                  <a:lnTo>
                    <a:pt x="362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5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941;p67">
              <a:extLst>
                <a:ext uri="{FF2B5EF4-FFF2-40B4-BE49-F238E27FC236}">
                  <a16:creationId xmlns:a16="http://schemas.microsoft.com/office/drawing/2014/main" id="{305C6B4D-0D0F-6F16-39C2-7B116203B33B}"/>
                </a:ext>
              </a:extLst>
            </p:cNvPr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fill="none" extrusionOk="0">
                  <a:moveTo>
                    <a:pt x="6567" y="4950"/>
                  </a:moveTo>
                  <a:lnTo>
                    <a:pt x="6567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69" y="5963"/>
                  </a:lnTo>
                  <a:lnTo>
                    <a:pt x="6372" y="6430"/>
                  </a:lnTo>
                  <a:lnTo>
                    <a:pt x="6216" y="6878"/>
                  </a:lnTo>
                  <a:lnTo>
                    <a:pt x="602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8" y="9314"/>
                  </a:lnTo>
                  <a:lnTo>
                    <a:pt x="3839" y="9528"/>
                  </a:lnTo>
                  <a:lnTo>
                    <a:pt x="362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53" y="9879"/>
                  </a:lnTo>
                  <a:lnTo>
                    <a:pt x="231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1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99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0" y="9333"/>
                  </a:lnTo>
                  <a:lnTo>
                    <a:pt x="0" y="9333"/>
                  </a:lnTo>
                  <a:lnTo>
                    <a:pt x="254" y="9294"/>
                  </a:lnTo>
                  <a:lnTo>
                    <a:pt x="507" y="9217"/>
                  </a:lnTo>
                  <a:lnTo>
                    <a:pt x="507" y="9217"/>
                  </a:lnTo>
                  <a:lnTo>
                    <a:pt x="780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286" y="8905"/>
                  </a:lnTo>
                  <a:lnTo>
                    <a:pt x="1520" y="8749"/>
                  </a:lnTo>
                  <a:lnTo>
                    <a:pt x="1754" y="8574"/>
                  </a:lnTo>
                  <a:lnTo>
                    <a:pt x="1949" y="8398"/>
                  </a:lnTo>
                  <a:lnTo>
                    <a:pt x="1949" y="8398"/>
                  </a:lnTo>
                  <a:lnTo>
                    <a:pt x="2144" y="8184"/>
                  </a:lnTo>
                  <a:lnTo>
                    <a:pt x="2319" y="7970"/>
                  </a:lnTo>
                  <a:lnTo>
                    <a:pt x="2494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04" y="6995"/>
                  </a:lnTo>
                  <a:lnTo>
                    <a:pt x="3020" y="6723"/>
                  </a:lnTo>
                  <a:lnTo>
                    <a:pt x="3118" y="6450"/>
                  </a:lnTo>
                  <a:lnTo>
                    <a:pt x="3196" y="6177"/>
                  </a:lnTo>
                  <a:lnTo>
                    <a:pt x="3274" y="5885"/>
                  </a:lnTo>
                  <a:lnTo>
                    <a:pt x="3313" y="5593"/>
                  </a:lnTo>
                  <a:lnTo>
                    <a:pt x="3352" y="5300"/>
                  </a:lnTo>
                  <a:lnTo>
                    <a:pt x="3352" y="5300"/>
                  </a:lnTo>
                  <a:lnTo>
                    <a:pt x="3371" y="5008"/>
                  </a:lnTo>
                  <a:lnTo>
                    <a:pt x="3391" y="4716"/>
                  </a:lnTo>
                  <a:lnTo>
                    <a:pt x="3371" y="4424"/>
                  </a:lnTo>
                  <a:lnTo>
                    <a:pt x="3352" y="4131"/>
                  </a:lnTo>
                  <a:lnTo>
                    <a:pt x="3352" y="4131"/>
                  </a:lnTo>
                  <a:lnTo>
                    <a:pt x="3313" y="3839"/>
                  </a:lnTo>
                  <a:lnTo>
                    <a:pt x="3254" y="3547"/>
                  </a:lnTo>
                  <a:lnTo>
                    <a:pt x="3196" y="3274"/>
                  </a:lnTo>
                  <a:lnTo>
                    <a:pt x="3098" y="3001"/>
                  </a:lnTo>
                  <a:lnTo>
                    <a:pt x="3098" y="3001"/>
                  </a:lnTo>
                  <a:lnTo>
                    <a:pt x="3001" y="2728"/>
                  </a:lnTo>
                  <a:lnTo>
                    <a:pt x="2884" y="2475"/>
                  </a:lnTo>
                  <a:lnTo>
                    <a:pt x="2748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46" y="1384"/>
                  </a:lnTo>
                  <a:lnTo>
                    <a:pt x="1832" y="1209"/>
                  </a:lnTo>
                  <a:lnTo>
                    <a:pt x="1832" y="1209"/>
                  </a:lnTo>
                  <a:lnTo>
                    <a:pt x="1598" y="1033"/>
                  </a:lnTo>
                  <a:lnTo>
                    <a:pt x="1345" y="897"/>
                  </a:lnTo>
                  <a:lnTo>
                    <a:pt x="1072" y="780"/>
                  </a:lnTo>
                  <a:lnTo>
                    <a:pt x="799" y="683"/>
                  </a:lnTo>
                  <a:lnTo>
                    <a:pt x="799" y="683"/>
                  </a:lnTo>
                  <a:lnTo>
                    <a:pt x="449" y="585"/>
                  </a:lnTo>
                  <a:lnTo>
                    <a:pt x="78" y="527"/>
                  </a:lnTo>
                  <a:lnTo>
                    <a:pt x="78" y="527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99" y="215"/>
                  </a:lnTo>
                  <a:lnTo>
                    <a:pt x="1033" y="137"/>
                  </a:lnTo>
                  <a:lnTo>
                    <a:pt x="1306" y="79"/>
                  </a:lnTo>
                  <a:lnTo>
                    <a:pt x="155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19" y="1"/>
                  </a:lnTo>
                  <a:lnTo>
                    <a:pt x="2553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24" y="293"/>
                  </a:lnTo>
                  <a:lnTo>
                    <a:pt x="3839" y="390"/>
                  </a:lnTo>
                  <a:lnTo>
                    <a:pt x="4228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21" y="2592"/>
                  </a:lnTo>
                  <a:lnTo>
                    <a:pt x="6216" y="3021"/>
                  </a:lnTo>
                  <a:lnTo>
                    <a:pt x="6372" y="3488"/>
                  </a:lnTo>
                  <a:lnTo>
                    <a:pt x="646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67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942;p67">
              <a:extLst>
                <a:ext uri="{FF2B5EF4-FFF2-40B4-BE49-F238E27FC236}">
                  <a16:creationId xmlns:a16="http://schemas.microsoft.com/office/drawing/2014/main" id="{70568163-186E-979A-7FDE-CE87C695FB35}"/>
                </a:ext>
              </a:extLst>
            </p:cNvPr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extrusionOk="0">
                  <a:moveTo>
                    <a:pt x="2904" y="1"/>
                  </a:moveTo>
                  <a:lnTo>
                    <a:pt x="2670" y="20"/>
                  </a:lnTo>
                  <a:lnTo>
                    <a:pt x="2377" y="176"/>
                  </a:lnTo>
                  <a:lnTo>
                    <a:pt x="2105" y="352"/>
                  </a:lnTo>
                  <a:lnTo>
                    <a:pt x="1832" y="546"/>
                  </a:lnTo>
                  <a:lnTo>
                    <a:pt x="1579" y="761"/>
                  </a:lnTo>
                  <a:lnTo>
                    <a:pt x="1345" y="994"/>
                  </a:lnTo>
                  <a:lnTo>
                    <a:pt x="1131" y="1248"/>
                  </a:lnTo>
                  <a:lnTo>
                    <a:pt x="936" y="1521"/>
                  </a:lnTo>
                  <a:lnTo>
                    <a:pt x="741" y="1813"/>
                  </a:lnTo>
                  <a:lnTo>
                    <a:pt x="585" y="2125"/>
                  </a:lnTo>
                  <a:lnTo>
                    <a:pt x="429" y="2436"/>
                  </a:lnTo>
                  <a:lnTo>
                    <a:pt x="312" y="2748"/>
                  </a:lnTo>
                  <a:lnTo>
                    <a:pt x="195" y="3099"/>
                  </a:lnTo>
                  <a:lnTo>
                    <a:pt x="117" y="3449"/>
                  </a:lnTo>
                  <a:lnTo>
                    <a:pt x="59" y="3800"/>
                  </a:lnTo>
                  <a:lnTo>
                    <a:pt x="20" y="4170"/>
                  </a:lnTo>
                  <a:lnTo>
                    <a:pt x="0" y="4541"/>
                  </a:lnTo>
                  <a:lnTo>
                    <a:pt x="20" y="4911"/>
                  </a:lnTo>
                  <a:lnTo>
                    <a:pt x="59" y="5281"/>
                  </a:lnTo>
                  <a:lnTo>
                    <a:pt x="117" y="5651"/>
                  </a:lnTo>
                  <a:lnTo>
                    <a:pt x="195" y="5982"/>
                  </a:lnTo>
                  <a:lnTo>
                    <a:pt x="312" y="6333"/>
                  </a:lnTo>
                  <a:lnTo>
                    <a:pt x="429" y="6664"/>
                  </a:lnTo>
                  <a:lnTo>
                    <a:pt x="585" y="6976"/>
                  </a:lnTo>
                  <a:lnTo>
                    <a:pt x="741" y="7268"/>
                  </a:lnTo>
                  <a:lnTo>
                    <a:pt x="916" y="7561"/>
                  </a:lnTo>
                  <a:lnTo>
                    <a:pt x="1131" y="7833"/>
                  </a:lnTo>
                  <a:lnTo>
                    <a:pt x="1345" y="8087"/>
                  </a:lnTo>
                  <a:lnTo>
                    <a:pt x="1579" y="8320"/>
                  </a:lnTo>
                  <a:lnTo>
                    <a:pt x="1832" y="8535"/>
                  </a:lnTo>
                  <a:lnTo>
                    <a:pt x="2085" y="8730"/>
                  </a:lnTo>
                  <a:lnTo>
                    <a:pt x="2358" y="8905"/>
                  </a:lnTo>
                  <a:lnTo>
                    <a:pt x="2650" y="9061"/>
                  </a:lnTo>
                  <a:lnTo>
                    <a:pt x="2923" y="9080"/>
                  </a:lnTo>
                  <a:lnTo>
                    <a:pt x="3118" y="9080"/>
                  </a:lnTo>
                  <a:lnTo>
                    <a:pt x="3313" y="9061"/>
                  </a:lnTo>
                  <a:lnTo>
                    <a:pt x="3683" y="8983"/>
                  </a:lnTo>
                  <a:lnTo>
                    <a:pt x="3897" y="8924"/>
                  </a:lnTo>
                  <a:lnTo>
                    <a:pt x="4112" y="8847"/>
                  </a:lnTo>
                  <a:lnTo>
                    <a:pt x="4092" y="8847"/>
                  </a:lnTo>
                  <a:lnTo>
                    <a:pt x="4267" y="8749"/>
                  </a:lnTo>
                  <a:lnTo>
                    <a:pt x="4462" y="8652"/>
                  </a:lnTo>
                  <a:lnTo>
                    <a:pt x="4657" y="8535"/>
                  </a:lnTo>
                  <a:lnTo>
                    <a:pt x="4832" y="8398"/>
                  </a:lnTo>
                  <a:lnTo>
                    <a:pt x="4852" y="8398"/>
                  </a:lnTo>
                  <a:lnTo>
                    <a:pt x="5027" y="8243"/>
                  </a:lnTo>
                  <a:lnTo>
                    <a:pt x="5203" y="8087"/>
                  </a:lnTo>
                  <a:lnTo>
                    <a:pt x="5378" y="7892"/>
                  </a:lnTo>
                  <a:lnTo>
                    <a:pt x="5534" y="7697"/>
                  </a:lnTo>
                  <a:lnTo>
                    <a:pt x="5553" y="7677"/>
                  </a:lnTo>
                  <a:lnTo>
                    <a:pt x="5709" y="7444"/>
                  </a:lnTo>
                  <a:lnTo>
                    <a:pt x="5865" y="7210"/>
                  </a:lnTo>
                  <a:lnTo>
                    <a:pt x="6001" y="6937"/>
                  </a:lnTo>
                  <a:lnTo>
                    <a:pt x="6138" y="6645"/>
                  </a:lnTo>
                  <a:lnTo>
                    <a:pt x="6138" y="6664"/>
                  </a:lnTo>
                  <a:lnTo>
                    <a:pt x="6255" y="6333"/>
                  </a:lnTo>
                  <a:lnTo>
                    <a:pt x="6372" y="6002"/>
                  </a:lnTo>
                  <a:lnTo>
                    <a:pt x="6450" y="5651"/>
                  </a:lnTo>
                  <a:lnTo>
                    <a:pt x="6508" y="5300"/>
                  </a:lnTo>
                  <a:lnTo>
                    <a:pt x="6508" y="5320"/>
                  </a:lnTo>
                  <a:lnTo>
                    <a:pt x="6547" y="4930"/>
                  </a:lnTo>
                  <a:lnTo>
                    <a:pt x="6547" y="4541"/>
                  </a:lnTo>
                  <a:lnTo>
                    <a:pt x="6547" y="4151"/>
                  </a:lnTo>
                  <a:lnTo>
                    <a:pt x="6508" y="3761"/>
                  </a:lnTo>
                  <a:lnTo>
                    <a:pt x="6411" y="3313"/>
                  </a:lnTo>
                  <a:lnTo>
                    <a:pt x="6333" y="2982"/>
                  </a:lnTo>
                  <a:lnTo>
                    <a:pt x="6313" y="2923"/>
                  </a:lnTo>
                  <a:lnTo>
                    <a:pt x="6138" y="2436"/>
                  </a:lnTo>
                  <a:lnTo>
                    <a:pt x="6118" y="2397"/>
                  </a:lnTo>
                  <a:lnTo>
                    <a:pt x="6021" y="2164"/>
                  </a:lnTo>
                  <a:lnTo>
                    <a:pt x="5885" y="1930"/>
                  </a:lnTo>
                  <a:lnTo>
                    <a:pt x="5748" y="1696"/>
                  </a:lnTo>
                  <a:lnTo>
                    <a:pt x="5592" y="1462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397" y="1228"/>
                  </a:lnTo>
                  <a:lnTo>
                    <a:pt x="5222" y="1033"/>
                  </a:lnTo>
                  <a:lnTo>
                    <a:pt x="5086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57" y="566"/>
                  </a:lnTo>
                  <a:lnTo>
                    <a:pt x="4501" y="449"/>
                  </a:lnTo>
                  <a:lnTo>
                    <a:pt x="4443" y="429"/>
                  </a:lnTo>
                  <a:lnTo>
                    <a:pt x="4423" y="410"/>
                  </a:lnTo>
                  <a:lnTo>
                    <a:pt x="4404" y="390"/>
                  </a:lnTo>
                  <a:lnTo>
                    <a:pt x="4365" y="371"/>
                  </a:lnTo>
                  <a:lnTo>
                    <a:pt x="4073" y="235"/>
                  </a:lnTo>
                  <a:lnTo>
                    <a:pt x="4053" y="235"/>
                  </a:lnTo>
                  <a:lnTo>
                    <a:pt x="4034" y="215"/>
                  </a:lnTo>
                  <a:lnTo>
                    <a:pt x="3995" y="215"/>
                  </a:lnTo>
                  <a:lnTo>
                    <a:pt x="3995" y="196"/>
                  </a:lnTo>
                  <a:lnTo>
                    <a:pt x="3936" y="196"/>
                  </a:lnTo>
                  <a:lnTo>
                    <a:pt x="3683" y="98"/>
                  </a:lnTo>
                  <a:lnTo>
                    <a:pt x="3449" y="59"/>
                  </a:lnTo>
                  <a:lnTo>
                    <a:pt x="3430" y="59"/>
                  </a:lnTo>
                  <a:lnTo>
                    <a:pt x="3391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943;p67">
              <a:extLst>
                <a:ext uri="{FF2B5EF4-FFF2-40B4-BE49-F238E27FC236}">
                  <a16:creationId xmlns:a16="http://schemas.microsoft.com/office/drawing/2014/main" id="{BDA2688B-E77A-1E66-959B-44A32F21973D}"/>
                </a:ext>
              </a:extLst>
            </p:cNvPr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1" y="40"/>
                  </a:lnTo>
                  <a:lnTo>
                    <a:pt x="3391" y="40"/>
                  </a:lnTo>
                  <a:lnTo>
                    <a:pt x="3430" y="59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83" y="98"/>
                  </a:lnTo>
                  <a:lnTo>
                    <a:pt x="3683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95" y="196"/>
                  </a:lnTo>
                  <a:lnTo>
                    <a:pt x="3995" y="215"/>
                  </a:lnTo>
                  <a:lnTo>
                    <a:pt x="3995" y="215"/>
                  </a:lnTo>
                  <a:lnTo>
                    <a:pt x="4034" y="215"/>
                  </a:lnTo>
                  <a:lnTo>
                    <a:pt x="4053" y="235"/>
                  </a:lnTo>
                  <a:lnTo>
                    <a:pt x="4053" y="235"/>
                  </a:lnTo>
                  <a:lnTo>
                    <a:pt x="4092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365" y="371"/>
                  </a:lnTo>
                  <a:lnTo>
                    <a:pt x="4404" y="390"/>
                  </a:lnTo>
                  <a:lnTo>
                    <a:pt x="4423" y="410"/>
                  </a:lnTo>
                  <a:lnTo>
                    <a:pt x="4443" y="429"/>
                  </a:lnTo>
                  <a:lnTo>
                    <a:pt x="4443" y="429"/>
                  </a:lnTo>
                  <a:lnTo>
                    <a:pt x="4501" y="449"/>
                  </a:lnTo>
                  <a:lnTo>
                    <a:pt x="4501" y="449"/>
                  </a:lnTo>
                  <a:lnTo>
                    <a:pt x="4657" y="566"/>
                  </a:lnTo>
                  <a:lnTo>
                    <a:pt x="465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6" y="897"/>
                  </a:lnTo>
                  <a:lnTo>
                    <a:pt x="5086" y="897"/>
                  </a:lnTo>
                  <a:lnTo>
                    <a:pt x="5222" y="1033"/>
                  </a:lnTo>
                  <a:lnTo>
                    <a:pt x="522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92" y="1462"/>
                  </a:lnTo>
                  <a:lnTo>
                    <a:pt x="559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5" y="1930"/>
                  </a:lnTo>
                  <a:lnTo>
                    <a:pt x="5885" y="1930"/>
                  </a:lnTo>
                  <a:lnTo>
                    <a:pt x="602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8" y="2436"/>
                  </a:lnTo>
                  <a:lnTo>
                    <a:pt x="6138" y="245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313" y="2923"/>
                  </a:lnTo>
                  <a:lnTo>
                    <a:pt x="6333" y="2982"/>
                  </a:lnTo>
                  <a:lnTo>
                    <a:pt x="6333" y="2982"/>
                  </a:lnTo>
                  <a:lnTo>
                    <a:pt x="6411" y="3313"/>
                  </a:lnTo>
                  <a:lnTo>
                    <a:pt x="6411" y="3313"/>
                  </a:lnTo>
                  <a:lnTo>
                    <a:pt x="6508" y="3761"/>
                  </a:lnTo>
                  <a:lnTo>
                    <a:pt x="6508" y="378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4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47" y="4930"/>
                  </a:lnTo>
                  <a:lnTo>
                    <a:pt x="6508" y="5320"/>
                  </a:lnTo>
                  <a:lnTo>
                    <a:pt x="6508" y="5320"/>
                  </a:lnTo>
                  <a:lnTo>
                    <a:pt x="6508" y="5300"/>
                  </a:lnTo>
                  <a:lnTo>
                    <a:pt x="6508" y="5300"/>
                  </a:lnTo>
                  <a:lnTo>
                    <a:pt x="6450" y="5651"/>
                  </a:lnTo>
                  <a:lnTo>
                    <a:pt x="6372" y="6002"/>
                  </a:lnTo>
                  <a:lnTo>
                    <a:pt x="6372" y="6002"/>
                  </a:lnTo>
                  <a:lnTo>
                    <a:pt x="6255" y="6333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45"/>
                  </a:lnTo>
                  <a:lnTo>
                    <a:pt x="6138" y="6645"/>
                  </a:lnTo>
                  <a:lnTo>
                    <a:pt x="6001" y="6937"/>
                  </a:lnTo>
                  <a:lnTo>
                    <a:pt x="5865" y="7210"/>
                  </a:lnTo>
                  <a:lnTo>
                    <a:pt x="5865" y="7210"/>
                  </a:lnTo>
                  <a:lnTo>
                    <a:pt x="5709" y="7444"/>
                  </a:lnTo>
                  <a:lnTo>
                    <a:pt x="5553" y="7677"/>
                  </a:lnTo>
                  <a:lnTo>
                    <a:pt x="5553" y="7677"/>
                  </a:lnTo>
                  <a:lnTo>
                    <a:pt x="5534" y="7677"/>
                  </a:lnTo>
                  <a:lnTo>
                    <a:pt x="5553" y="767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378" y="7892"/>
                  </a:lnTo>
                  <a:lnTo>
                    <a:pt x="5203" y="8087"/>
                  </a:lnTo>
                  <a:lnTo>
                    <a:pt x="5203" y="8087"/>
                  </a:lnTo>
                  <a:lnTo>
                    <a:pt x="5027" y="8243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57" y="8535"/>
                  </a:lnTo>
                  <a:lnTo>
                    <a:pt x="4462" y="8652"/>
                  </a:lnTo>
                  <a:lnTo>
                    <a:pt x="4462" y="8652"/>
                  </a:lnTo>
                  <a:lnTo>
                    <a:pt x="4267" y="8749"/>
                  </a:lnTo>
                  <a:lnTo>
                    <a:pt x="4092" y="8847"/>
                  </a:lnTo>
                  <a:lnTo>
                    <a:pt x="4112" y="8847"/>
                  </a:lnTo>
                  <a:lnTo>
                    <a:pt x="4112" y="8847"/>
                  </a:lnTo>
                  <a:lnTo>
                    <a:pt x="3897" y="8924"/>
                  </a:lnTo>
                  <a:lnTo>
                    <a:pt x="3683" y="8983"/>
                  </a:lnTo>
                  <a:lnTo>
                    <a:pt x="3683" y="8983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118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50" y="9061"/>
                  </a:lnTo>
                  <a:lnTo>
                    <a:pt x="2650" y="9061"/>
                  </a:lnTo>
                  <a:lnTo>
                    <a:pt x="2358" y="8905"/>
                  </a:lnTo>
                  <a:lnTo>
                    <a:pt x="2085" y="8730"/>
                  </a:lnTo>
                  <a:lnTo>
                    <a:pt x="1832" y="8535"/>
                  </a:lnTo>
                  <a:lnTo>
                    <a:pt x="1579" y="8320"/>
                  </a:lnTo>
                  <a:lnTo>
                    <a:pt x="1345" y="8087"/>
                  </a:lnTo>
                  <a:lnTo>
                    <a:pt x="1131" y="7833"/>
                  </a:lnTo>
                  <a:lnTo>
                    <a:pt x="916" y="7561"/>
                  </a:lnTo>
                  <a:lnTo>
                    <a:pt x="741" y="7268"/>
                  </a:lnTo>
                  <a:lnTo>
                    <a:pt x="585" y="6976"/>
                  </a:lnTo>
                  <a:lnTo>
                    <a:pt x="429" y="6664"/>
                  </a:lnTo>
                  <a:lnTo>
                    <a:pt x="312" y="6333"/>
                  </a:lnTo>
                  <a:lnTo>
                    <a:pt x="195" y="5982"/>
                  </a:lnTo>
                  <a:lnTo>
                    <a:pt x="117" y="5651"/>
                  </a:lnTo>
                  <a:lnTo>
                    <a:pt x="59" y="5281"/>
                  </a:lnTo>
                  <a:lnTo>
                    <a:pt x="2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20" y="4170"/>
                  </a:lnTo>
                  <a:lnTo>
                    <a:pt x="59" y="3800"/>
                  </a:lnTo>
                  <a:lnTo>
                    <a:pt x="117" y="3449"/>
                  </a:lnTo>
                  <a:lnTo>
                    <a:pt x="195" y="3099"/>
                  </a:lnTo>
                  <a:lnTo>
                    <a:pt x="312" y="2748"/>
                  </a:lnTo>
                  <a:lnTo>
                    <a:pt x="429" y="2436"/>
                  </a:lnTo>
                  <a:lnTo>
                    <a:pt x="585" y="2125"/>
                  </a:lnTo>
                  <a:lnTo>
                    <a:pt x="741" y="1813"/>
                  </a:lnTo>
                  <a:lnTo>
                    <a:pt x="936" y="1521"/>
                  </a:lnTo>
                  <a:lnTo>
                    <a:pt x="1131" y="1248"/>
                  </a:lnTo>
                  <a:lnTo>
                    <a:pt x="1345" y="994"/>
                  </a:lnTo>
                  <a:lnTo>
                    <a:pt x="1579" y="761"/>
                  </a:lnTo>
                  <a:lnTo>
                    <a:pt x="1832" y="546"/>
                  </a:lnTo>
                  <a:lnTo>
                    <a:pt x="2105" y="352"/>
                  </a:lnTo>
                  <a:lnTo>
                    <a:pt x="2377" y="176"/>
                  </a:lnTo>
                  <a:lnTo>
                    <a:pt x="2670" y="20"/>
                  </a:lnTo>
                  <a:lnTo>
                    <a:pt x="2670" y="20"/>
                  </a:lnTo>
                  <a:lnTo>
                    <a:pt x="2904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944;p67">
              <a:extLst>
                <a:ext uri="{FF2B5EF4-FFF2-40B4-BE49-F238E27FC236}">
                  <a16:creationId xmlns:a16="http://schemas.microsoft.com/office/drawing/2014/main" id="{63CA0318-43EE-10E0-E4B3-37578C66674C}"/>
                </a:ext>
              </a:extLst>
            </p:cNvPr>
            <p:cNvSpPr/>
            <p:nvPr/>
          </p:nvSpPr>
          <p:spPr>
            <a:xfrm>
              <a:off x="4579825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945;p67">
              <a:extLst>
                <a:ext uri="{FF2B5EF4-FFF2-40B4-BE49-F238E27FC236}">
                  <a16:creationId xmlns:a16="http://schemas.microsoft.com/office/drawing/2014/main" id="{6C8E7E4E-3DCA-26D7-6642-522980F75194}"/>
                </a:ext>
              </a:extLst>
            </p:cNvPr>
            <p:cNvSpPr/>
            <p:nvPr/>
          </p:nvSpPr>
          <p:spPr>
            <a:xfrm>
              <a:off x="4547200" y="19877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6946;p67">
              <a:extLst>
                <a:ext uri="{FF2B5EF4-FFF2-40B4-BE49-F238E27FC236}">
                  <a16:creationId xmlns:a16="http://schemas.microsoft.com/office/drawing/2014/main" id="{7FCBE12B-40C9-087F-1CA7-E784E6594157}"/>
                </a:ext>
              </a:extLst>
            </p:cNvPr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extrusionOk="0">
                  <a:moveTo>
                    <a:pt x="1364" y="0"/>
                  </a:moveTo>
                  <a:lnTo>
                    <a:pt x="1072" y="20"/>
                  </a:lnTo>
                  <a:lnTo>
                    <a:pt x="819" y="39"/>
                  </a:lnTo>
                  <a:lnTo>
                    <a:pt x="604" y="97"/>
                  </a:lnTo>
                  <a:lnTo>
                    <a:pt x="390" y="175"/>
                  </a:lnTo>
                  <a:lnTo>
                    <a:pt x="234" y="253"/>
                  </a:lnTo>
                  <a:lnTo>
                    <a:pt x="98" y="351"/>
                  </a:lnTo>
                  <a:lnTo>
                    <a:pt x="20" y="448"/>
                  </a:lnTo>
                  <a:lnTo>
                    <a:pt x="0" y="507"/>
                  </a:lnTo>
                  <a:lnTo>
                    <a:pt x="0" y="565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79"/>
                  </a:lnTo>
                  <a:lnTo>
                    <a:pt x="234" y="877"/>
                  </a:lnTo>
                  <a:lnTo>
                    <a:pt x="390" y="974"/>
                  </a:lnTo>
                  <a:lnTo>
                    <a:pt x="604" y="1033"/>
                  </a:lnTo>
                  <a:lnTo>
                    <a:pt x="819" y="1091"/>
                  </a:lnTo>
                  <a:lnTo>
                    <a:pt x="1072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04" y="1033"/>
                  </a:lnTo>
                  <a:lnTo>
                    <a:pt x="2319" y="974"/>
                  </a:lnTo>
                  <a:lnTo>
                    <a:pt x="2475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8" y="624"/>
                  </a:lnTo>
                  <a:lnTo>
                    <a:pt x="2708" y="565"/>
                  </a:lnTo>
                  <a:lnTo>
                    <a:pt x="2708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75" y="253"/>
                  </a:lnTo>
                  <a:lnTo>
                    <a:pt x="2319" y="175"/>
                  </a:lnTo>
                  <a:lnTo>
                    <a:pt x="210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6947;p67">
              <a:extLst>
                <a:ext uri="{FF2B5EF4-FFF2-40B4-BE49-F238E27FC236}">
                  <a16:creationId xmlns:a16="http://schemas.microsoft.com/office/drawing/2014/main" id="{97D6F47B-6825-D57C-D7BE-801C28F60C10}"/>
                </a:ext>
              </a:extLst>
            </p:cNvPr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fill="none" extrusionOk="0">
                  <a:moveTo>
                    <a:pt x="2708" y="565"/>
                  </a:moveTo>
                  <a:lnTo>
                    <a:pt x="2708" y="565"/>
                  </a:lnTo>
                  <a:lnTo>
                    <a:pt x="2708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75" y="877"/>
                  </a:lnTo>
                  <a:lnTo>
                    <a:pt x="2319" y="974"/>
                  </a:lnTo>
                  <a:lnTo>
                    <a:pt x="210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72" y="1111"/>
                  </a:lnTo>
                  <a:lnTo>
                    <a:pt x="819" y="1091"/>
                  </a:lnTo>
                  <a:lnTo>
                    <a:pt x="604" y="1033"/>
                  </a:lnTo>
                  <a:lnTo>
                    <a:pt x="390" y="974"/>
                  </a:lnTo>
                  <a:lnTo>
                    <a:pt x="234" y="877"/>
                  </a:lnTo>
                  <a:lnTo>
                    <a:pt x="98" y="779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07"/>
                  </a:lnTo>
                  <a:lnTo>
                    <a:pt x="20" y="448"/>
                  </a:lnTo>
                  <a:lnTo>
                    <a:pt x="98" y="351"/>
                  </a:lnTo>
                  <a:lnTo>
                    <a:pt x="234" y="253"/>
                  </a:lnTo>
                  <a:lnTo>
                    <a:pt x="390" y="175"/>
                  </a:lnTo>
                  <a:lnTo>
                    <a:pt x="604" y="97"/>
                  </a:lnTo>
                  <a:lnTo>
                    <a:pt x="819" y="39"/>
                  </a:lnTo>
                  <a:lnTo>
                    <a:pt x="1072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04" y="97"/>
                  </a:lnTo>
                  <a:lnTo>
                    <a:pt x="2319" y="175"/>
                  </a:lnTo>
                  <a:lnTo>
                    <a:pt x="2475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8" y="507"/>
                  </a:lnTo>
                  <a:lnTo>
                    <a:pt x="270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6948;p67">
              <a:extLst>
                <a:ext uri="{FF2B5EF4-FFF2-40B4-BE49-F238E27FC236}">
                  <a16:creationId xmlns:a16="http://schemas.microsoft.com/office/drawing/2014/main" id="{C68C6F7F-0D3C-6FEE-BF95-611D46B66544}"/>
                </a:ext>
              </a:extLst>
            </p:cNvPr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extrusionOk="0">
                  <a:moveTo>
                    <a:pt x="1832" y="1"/>
                  </a:moveTo>
                  <a:lnTo>
                    <a:pt x="1579" y="40"/>
                  </a:lnTo>
                  <a:lnTo>
                    <a:pt x="1306" y="79"/>
                  </a:lnTo>
                  <a:lnTo>
                    <a:pt x="1053" y="137"/>
                  </a:lnTo>
                  <a:lnTo>
                    <a:pt x="799" y="215"/>
                  </a:lnTo>
                  <a:lnTo>
                    <a:pt x="566" y="312"/>
                  </a:lnTo>
                  <a:lnTo>
                    <a:pt x="312" y="410"/>
                  </a:lnTo>
                  <a:lnTo>
                    <a:pt x="79" y="527"/>
                  </a:lnTo>
                  <a:lnTo>
                    <a:pt x="449" y="585"/>
                  </a:lnTo>
                  <a:lnTo>
                    <a:pt x="819" y="683"/>
                  </a:lnTo>
                  <a:lnTo>
                    <a:pt x="1092" y="780"/>
                  </a:lnTo>
                  <a:lnTo>
                    <a:pt x="1364" y="897"/>
                  </a:lnTo>
                  <a:lnTo>
                    <a:pt x="1618" y="1033"/>
                  </a:lnTo>
                  <a:lnTo>
                    <a:pt x="1852" y="1209"/>
                  </a:lnTo>
                  <a:lnTo>
                    <a:pt x="206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67" y="2241"/>
                  </a:lnTo>
                  <a:lnTo>
                    <a:pt x="2904" y="2475"/>
                  </a:lnTo>
                  <a:lnTo>
                    <a:pt x="3021" y="2728"/>
                  </a:lnTo>
                  <a:lnTo>
                    <a:pt x="3118" y="3001"/>
                  </a:lnTo>
                  <a:lnTo>
                    <a:pt x="3196" y="3274"/>
                  </a:lnTo>
                  <a:lnTo>
                    <a:pt x="3274" y="3547"/>
                  </a:lnTo>
                  <a:lnTo>
                    <a:pt x="3332" y="3839"/>
                  </a:lnTo>
                  <a:lnTo>
                    <a:pt x="3371" y="4131"/>
                  </a:lnTo>
                  <a:lnTo>
                    <a:pt x="3391" y="4424"/>
                  </a:lnTo>
                  <a:lnTo>
                    <a:pt x="3391" y="4716"/>
                  </a:lnTo>
                  <a:lnTo>
                    <a:pt x="3391" y="5008"/>
                  </a:lnTo>
                  <a:lnTo>
                    <a:pt x="3371" y="5300"/>
                  </a:lnTo>
                  <a:lnTo>
                    <a:pt x="3332" y="5593"/>
                  </a:lnTo>
                  <a:lnTo>
                    <a:pt x="3274" y="5885"/>
                  </a:lnTo>
                  <a:lnTo>
                    <a:pt x="3215" y="6177"/>
                  </a:lnTo>
                  <a:lnTo>
                    <a:pt x="3137" y="6450"/>
                  </a:lnTo>
                  <a:lnTo>
                    <a:pt x="3040" y="6723"/>
                  </a:lnTo>
                  <a:lnTo>
                    <a:pt x="2923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5" y="7755"/>
                  </a:lnTo>
                  <a:lnTo>
                    <a:pt x="2339" y="7970"/>
                  </a:lnTo>
                  <a:lnTo>
                    <a:pt x="2163" y="8184"/>
                  </a:lnTo>
                  <a:lnTo>
                    <a:pt x="1968" y="8398"/>
                  </a:lnTo>
                  <a:lnTo>
                    <a:pt x="1754" y="8574"/>
                  </a:lnTo>
                  <a:lnTo>
                    <a:pt x="1540" y="8749"/>
                  </a:lnTo>
                  <a:lnTo>
                    <a:pt x="1306" y="8905"/>
                  </a:lnTo>
                  <a:lnTo>
                    <a:pt x="1053" y="9022"/>
                  </a:lnTo>
                  <a:lnTo>
                    <a:pt x="799" y="9139"/>
                  </a:lnTo>
                  <a:lnTo>
                    <a:pt x="527" y="9217"/>
                  </a:lnTo>
                  <a:lnTo>
                    <a:pt x="273" y="9294"/>
                  </a:lnTo>
                  <a:lnTo>
                    <a:pt x="1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101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32" y="9898"/>
                  </a:lnTo>
                  <a:lnTo>
                    <a:pt x="2105" y="9918"/>
                  </a:lnTo>
                  <a:lnTo>
                    <a:pt x="2339" y="9898"/>
                  </a:lnTo>
                  <a:lnTo>
                    <a:pt x="2572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44" y="9606"/>
                  </a:lnTo>
                  <a:lnTo>
                    <a:pt x="3839" y="9528"/>
                  </a:lnTo>
                  <a:lnTo>
                    <a:pt x="4229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41" y="7307"/>
                  </a:lnTo>
                  <a:lnTo>
                    <a:pt x="6235" y="6878"/>
                  </a:lnTo>
                  <a:lnTo>
                    <a:pt x="6372" y="6430"/>
                  </a:lnTo>
                  <a:lnTo>
                    <a:pt x="648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86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89" y="3956"/>
                  </a:lnTo>
                  <a:lnTo>
                    <a:pt x="6372" y="3488"/>
                  </a:lnTo>
                  <a:lnTo>
                    <a:pt x="6235" y="3021"/>
                  </a:lnTo>
                  <a:lnTo>
                    <a:pt x="604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9" y="605"/>
                  </a:lnTo>
                  <a:lnTo>
                    <a:pt x="3839" y="390"/>
                  </a:lnTo>
                  <a:lnTo>
                    <a:pt x="364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72" y="20"/>
                  </a:lnTo>
                  <a:lnTo>
                    <a:pt x="233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6949;p67">
              <a:extLst>
                <a:ext uri="{FF2B5EF4-FFF2-40B4-BE49-F238E27FC236}">
                  <a16:creationId xmlns:a16="http://schemas.microsoft.com/office/drawing/2014/main" id="{CFF08D18-428B-8BA7-C17E-2175BEE4FD13}"/>
                </a:ext>
              </a:extLst>
            </p:cNvPr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fill="none" extrusionOk="0">
                  <a:moveTo>
                    <a:pt x="6586" y="4950"/>
                  </a:moveTo>
                  <a:lnTo>
                    <a:pt x="6586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89" y="5963"/>
                  </a:lnTo>
                  <a:lnTo>
                    <a:pt x="6372" y="6430"/>
                  </a:lnTo>
                  <a:lnTo>
                    <a:pt x="6235" y="6878"/>
                  </a:lnTo>
                  <a:lnTo>
                    <a:pt x="604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9" y="9314"/>
                  </a:lnTo>
                  <a:lnTo>
                    <a:pt x="3839" y="9528"/>
                  </a:lnTo>
                  <a:lnTo>
                    <a:pt x="364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72" y="9879"/>
                  </a:lnTo>
                  <a:lnTo>
                    <a:pt x="233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3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101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1" y="9333"/>
                  </a:lnTo>
                  <a:lnTo>
                    <a:pt x="1" y="9333"/>
                  </a:lnTo>
                  <a:lnTo>
                    <a:pt x="273" y="9294"/>
                  </a:lnTo>
                  <a:lnTo>
                    <a:pt x="527" y="9217"/>
                  </a:lnTo>
                  <a:lnTo>
                    <a:pt x="527" y="9217"/>
                  </a:lnTo>
                  <a:lnTo>
                    <a:pt x="799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306" y="8905"/>
                  </a:lnTo>
                  <a:lnTo>
                    <a:pt x="1540" y="8749"/>
                  </a:lnTo>
                  <a:lnTo>
                    <a:pt x="1754" y="8574"/>
                  </a:lnTo>
                  <a:lnTo>
                    <a:pt x="1968" y="8398"/>
                  </a:lnTo>
                  <a:lnTo>
                    <a:pt x="1968" y="8398"/>
                  </a:lnTo>
                  <a:lnTo>
                    <a:pt x="2163" y="8184"/>
                  </a:lnTo>
                  <a:lnTo>
                    <a:pt x="2339" y="7970"/>
                  </a:lnTo>
                  <a:lnTo>
                    <a:pt x="2495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23" y="6995"/>
                  </a:lnTo>
                  <a:lnTo>
                    <a:pt x="3040" y="6723"/>
                  </a:lnTo>
                  <a:lnTo>
                    <a:pt x="3137" y="6450"/>
                  </a:lnTo>
                  <a:lnTo>
                    <a:pt x="3215" y="6177"/>
                  </a:lnTo>
                  <a:lnTo>
                    <a:pt x="3274" y="5885"/>
                  </a:lnTo>
                  <a:lnTo>
                    <a:pt x="3332" y="5593"/>
                  </a:lnTo>
                  <a:lnTo>
                    <a:pt x="3371" y="5300"/>
                  </a:lnTo>
                  <a:lnTo>
                    <a:pt x="3371" y="5300"/>
                  </a:lnTo>
                  <a:lnTo>
                    <a:pt x="3391" y="5008"/>
                  </a:lnTo>
                  <a:lnTo>
                    <a:pt x="3391" y="4716"/>
                  </a:lnTo>
                  <a:lnTo>
                    <a:pt x="3391" y="4424"/>
                  </a:lnTo>
                  <a:lnTo>
                    <a:pt x="3371" y="4131"/>
                  </a:lnTo>
                  <a:lnTo>
                    <a:pt x="3371" y="4131"/>
                  </a:lnTo>
                  <a:lnTo>
                    <a:pt x="3332" y="3839"/>
                  </a:lnTo>
                  <a:lnTo>
                    <a:pt x="3274" y="3547"/>
                  </a:lnTo>
                  <a:lnTo>
                    <a:pt x="3196" y="3274"/>
                  </a:lnTo>
                  <a:lnTo>
                    <a:pt x="3118" y="3001"/>
                  </a:lnTo>
                  <a:lnTo>
                    <a:pt x="3118" y="3001"/>
                  </a:lnTo>
                  <a:lnTo>
                    <a:pt x="3021" y="2728"/>
                  </a:lnTo>
                  <a:lnTo>
                    <a:pt x="2904" y="2475"/>
                  </a:lnTo>
                  <a:lnTo>
                    <a:pt x="2767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66" y="1384"/>
                  </a:lnTo>
                  <a:lnTo>
                    <a:pt x="1852" y="1209"/>
                  </a:lnTo>
                  <a:lnTo>
                    <a:pt x="1852" y="1209"/>
                  </a:lnTo>
                  <a:lnTo>
                    <a:pt x="1618" y="1033"/>
                  </a:lnTo>
                  <a:lnTo>
                    <a:pt x="1364" y="897"/>
                  </a:lnTo>
                  <a:lnTo>
                    <a:pt x="1092" y="780"/>
                  </a:lnTo>
                  <a:lnTo>
                    <a:pt x="819" y="683"/>
                  </a:lnTo>
                  <a:lnTo>
                    <a:pt x="819" y="683"/>
                  </a:lnTo>
                  <a:lnTo>
                    <a:pt x="449" y="585"/>
                  </a:lnTo>
                  <a:lnTo>
                    <a:pt x="79" y="527"/>
                  </a:lnTo>
                  <a:lnTo>
                    <a:pt x="79" y="527"/>
                  </a:lnTo>
                  <a:lnTo>
                    <a:pt x="312" y="410"/>
                  </a:lnTo>
                  <a:lnTo>
                    <a:pt x="566" y="312"/>
                  </a:lnTo>
                  <a:lnTo>
                    <a:pt x="799" y="215"/>
                  </a:lnTo>
                  <a:lnTo>
                    <a:pt x="1053" y="137"/>
                  </a:lnTo>
                  <a:lnTo>
                    <a:pt x="1306" y="79"/>
                  </a:lnTo>
                  <a:lnTo>
                    <a:pt x="157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39" y="1"/>
                  </a:lnTo>
                  <a:lnTo>
                    <a:pt x="2572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44" y="293"/>
                  </a:lnTo>
                  <a:lnTo>
                    <a:pt x="3839" y="390"/>
                  </a:lnTo>
                  <a:lnTo>
                    <a:pt x="4229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41" y="2592"/>
                  </a:lnTo>
                  <a:lnTo>
                    <a:pt x="6235" y="3021"/>
                  </a:lnTo>
                  <a:lnTo>
                    <a:pt x="6372" y="3488"/>
                  </a:lnTo>
                  <a:lnTo>
                    <a:pt x="648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86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6950;p67">
              <a:extLst>
                <a:ext uri="{FF2B5EF4-FFF2-40B4-BE49-F238E27FC236}">
                  <a16:creationId xmlns:a16="http://schemas.microsoft.com/office/drawing/2014/main" id="{38D87568-1C9E-6B5C-FA35-8747C3286ED1}"/>
                </a:ext>
              </a:extLst>
            </p:cNvPr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extrusionOk="0">
                  <a:moveTo>
                    <a:pt x="2903" y="1"/>
                  </a:moveTo>
                  <a:lnTo>
                    <a:pt x="2650" y="20"/>
                  </a:lnTo>
                  <a:lnTo>
                    <a:pt x="2358" y="176"/>
                  </a:lnTo>
                  <a:lnTo>
                    <a:pt x="2085" y="352"/>
                  </a:lnTo>
                  <a:lnTo>
                    <a:pt x="1832" y="546"/>
                  </a:lnTo>
                  <a:lnTo>
                    <a:pt x="1578" y="761"/>
                  </a:lnTo>
                  <a:lnTo>
                    <a:pt x="1344" y="994"/>
                  </a:lnTo>
                  <a:lnTo>
                    <a:pt x="1130" y="1248"/>
                  </a:lnTo>
                  <a:lnTo>
                    <a:pt x="916" y="1521"/>
                  </a:lnTo>
                  <a:lnTo>
                    <a:pt x="740" y="1813"/>
                  </a:lnTo>
                  <a:lnTo>
                    <a:pt x="565" y="2125"/>
                  </a:lnTo>
                  <a:lnTo>
                    <a:pt x="429" y="2436"/>
                  </a:lnTo>
                  <a:lnTo>
                    <a:pt x="292" y="2748"/>
                  </a:lnTo>
                  <a:lnTo>
                    <a:pt x="195" y="3099"/>
                  </a:lnTo>
                  <a:lnTo>
                    <a:pt x="97" y="3449"/>
                  </a:lnTo>
                  <a:lnTo>
                    <a:pt x="39" y="3800"/>
                  </a:lnTo>
                  <a:lnTo>
                    <a:pt x="0" y="4170"/>
                  </a:lnTo>
                  <a:lnTo>
                    <a:pt x="0" y="4541"/>
                  </a:lnTo>
                  <a:lnTo>
                    <a:pt x="0" y="4911"/>
                  </a:lnTo>
                  <a:lnTo>
                    <a:pt x="39" y="5281"/>
                  </a:lnTo>
                  <a:lnTo>
                    <a:pt x="97" y="5651"/>
                  </a:lnTo>
                  <a:lnTo>
                    <a:pt x="195" y="5982"/>
                  </a:lnTo>
                  <a:lnTo>
                    <a:pt x="292" y="6333"/>
                  </a:lnTo>
                  <a:lnTo>
                    <a:pt x="409" y="6664"/>
                  </a:lnTo>
                  <a:lnTo>
                    <a:pt x="565" y="6976"/>
                  </a:lnTo>
                  <a:lnTo>
                    <a:pt x="721" y="7268"/>
                  </a:lnTo>
                  <a:lnTo>
                    <a:pt x="916" y="7561"/>
                  </a:lnTo>
                  <a:lnTo>
                    <a:pt x="1111" y="7833"/>
                  </a:lnTo>
                  <a:lnTo>
                    <a:pt x="1325" y="8087"/>
                  </a:lnTo>
                  <a:lnTo>
                    <a:pt x="1559" y="8320"/>
                  </a:lnTo>
                  <a:lnTo>
                    <a:pt x="1812" y="8535"/>
                  </a:lnTo>
                  <a:lnTo>
                    <a:pt x="2065" y="8730"/>
                  </a:lnTo>
                  <a:lnTo>
                    <a:pt x="2338" y="8905"/>
                  </a:lnTo>
                  <a:lnTo>
                    <a:pt x="2630" y="9061"/>
                  </a:lnTo>
                  <a:lnTo>
                    <a:pt x="2923" y="9080"/>
                  </a:lnTo>
                  <a:lnTo>
                    <a:pt x="3117" y="9080"/>
                  </a:lnTo>
                  <a:lnTo>
                    <a:pt x="3312" y="9061"/>
                  </a:lnTo>
                  <a:lnTo>
                    <a:pt x="3682" y="8983"/>
                  </a:lnTo>
                  <a:lnTo>
                    <a:pt x="3877" y="8924"/>
                  </a:lnTo>
                  <a:lnTo>
                    <a:pt x="4092" y="8847"/>
                  </a:lnTo>
                  <a:lnTo>
                    <a:pt x="4072" y="8847"/>
                  </a:lnTo>
                  <a:lnTo>
                    <a:pt x="4267" y="8749"/>
                  </a:lnTo>
                  <a:lnTo>
                    <a:pt x="4442" y="8652"/>
                  </a:lnTo>
                  <a:lnTo>
                    <a:pt x="4637" y="8535"/>
                  </a:lnTo>
                  <a:lnTo>
                    <a:pt x="4832" y="8398"/>
                  </a:lnTo>
                  <a:lnTo>
                    <a:pt x="5007" y="8243"/>
                  </a:lnTo>
                  <a:lnTo>
                    <a:pt x="5183" y="8087"/>
                  </a:lnTo>
                  <a:lnTo>
                    <a:pt x="5358" y="7892"/>
                  </a:lnTo>
                  <a:lnTo>
                    <a:pt x="5533" y="7697"/>
                  </a:lnTo>
                  <a:lnTo>
                    <a:pt x="5533" y="7677"/>
                  </a:lnTo>
                  <a:lnTo>
                    <a:pt x="5689" y="7444"/>
                  </a:lnTo>
                  <a:lnTo>
                    <a:pt x="5845" y="7210"/>
                  </a:lnTo>
                  <a:lnTo>
                    <a:pt x="6001" y="6937"/>
                  </a:lnTo>
                  <a:lnTo>
                    <a:pt x="6137" y="6645"/>
                  </a:lnTo>
                  <a:lnTo>
                    <a:pt x="6118" y="6664"/>
                  </a:lnTo>
                  <a:lnTo>
                    <a:pt x="6254" y="6333"/>
                  </a:lnTo>
                  <a:lnTo>
                    <a:pt x="6352" y="6002"/>
                  </a:lnTo>
                  <a:lnTo>
                    <a:pt x="6430" y="5651"/>
                  </a:lnTo>
                  <a:lnTo>
                    <a:pt x="6488" y="5300"/>
                  </a:lnTo>
                  <a:lnTo>
                    <a:pt x="6488" y="5320"/>
                  </a:lnTo>
                  <a:lnTo>
                    <a:pt x="6527" y="4930"/>
                  </a:lnTo>
                  <a:lnTo>
                    <a:pt x="6547" y="4541"/>
                  </a:lnTo>
                  <a:lnTo>
                    <a:pt x="6527" y="4151"/>
                  </a:lnTo>
                  <a:lnTo>
                    <a:pt x="6488" y="3761"/>
                  </a:lnTo>
                  <a:lnTo>
                    <a:pt x="6410" y="3313"/>
                  </a:lnTo>
                  <a:lnTo>
                    <a:pt x="6332" y="2982"/>
                  </a:lnTo>
                  <a:lnTo>
                    <a:pt x="6313" y="2923"/>
                  </a:lnTo>
                  <a:lnTo>
                    <a:pt x="6137" y="2436"/>
                  </a:lnTo>
                  <a:lnTo>
                    <a:pt x="6118" y="2397"/>
                  </a:lnTo>
                  <a:lnTo>
                    <a:pt x="6001" y="2164"/>
                  </a:lnTo>
                  <a:lnTo>
                    <a:pt x="5884" y="1930"/>
                  </a:lnTo>
                  <a:lnTo>
                    <a:pt x="5748" y="1696"/>
                  </a:lnTo>
                  <a:lnTo>
                    <a:pt x="5572" y="1462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397" y="1228"/>
                  </a:lnTo>
                  <a:lnTo>
                    <a:pt x="5202" y="1033"/>
                  </a:lnTo>
                  <a:lnTo>
                    <a:pt x="5085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37" y="566"/>
                  </a:lnTo>
                  <a:lnTo>
                    <a:pt x="4481" y="449"/>
                  </a:lnTo>
                  <a:lnTo>
                    <a:pt x="4442" y="429"/>
                  </a:lnTo>
                  <a:lnTo>
                    <a:pt x="4403" y="410"/>
                  </a:lnTo>
                  <a:lnTo>
                    <a:pt x="4384" y="390"/>
                  </a:lnTo>
                  <a:lnTo>
                    <a:pt x="4364" y="371"/>
                  </a:lnTo>
                  <a:lnTo>
                    <a:pt x="4072" y="235"/>
                  </a:lnTo>
                  <a:lnTo>
                    <a:pt x="4033" y="235"/>
                  </a:lnTo>
                  <a:lnTo>
                    <a:pt x="4033" y="215"/>
                  </a:lnTo>
                  <a:lnTo>
                    <a:pt x="3994" y="215"/>
                  </a:lnTo>
                  <a:lnTo>
                    <a:pt x="3975" y="196"/>
                  </a:lnTo>
                  <a:lnTo>
                    <a:pt x="3936" y="196"/>
                  </a:lnTo>
                  <a:lnTo>
                    <a:pt x="3682" y="98"/>
                  </a:lnTo>
                  <a:lnTo>
                    <a:pt x="3429" y="59"/>
                  </a:lnTo>
                  <a:lnTo>
                    <a:pt x="3390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6951;p67">
              <a:extLst>
                <a:ext uri="{FF2B5EF4-FFF2-40B4-BE49-F238E27FC236}">
                  <a16:creationId xmlns:a16="http://schemas.microsoft.com/office/drawing/2014/main" id="{A4261A3F-6D86-450E-B66C-D475482A367A}"/>
                </a:ext>
              </a:extLst>
            </p:cNvPr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0" y="40"/>
                  </a:lnTo>
                  <a:lnTo>
                    <a:pt x="3390" y="40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682" y="98"/>
                  </a:lnTo>
                  <a:lnTo>
                    <a:pt x="3682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75" y="196"/>
                  </a:lnTo>
                  <a:lnTo>
                    <a:pt x="3994" y="215"/>
                  </a:lnTo>
                  <a:lnTo>
                    <a:pt x="3994" y="215"/>
                  </a:lnTo>
                  <a:lnTo>
                    <a:pt x="4033" y="215"/>
                  </a:lnTo>
                  <a:lnTo>
                    <a:pt x="4033" y="235"/>
                  </a:lnTo>
                  <a:lnTo>
                    <a:pt x="4033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364" y="371"/>
                  </a:lnTo>
                  <a:lnTo>
                    <a:pt x="4384" y="390"/>
                  </a:lnTo>
                  <a:lnTo>
                    <a:pt x="4403" y="410"/>
                  </a:lnTo>
                  <a:lnTo>
                    <a:pt x="4442" y="429"/>
                  </a:lnTo>
                  <a:lnTo>
                    <a:pt x="4442" y="429"/>
                  </a:lnTo>
                  <a:lnTo>
                    <a:pt x="4481" y="449"/>
                  </a:lnTo>
                  <a:lnTo>
                    <a:pt x="4481" y="449"/>
                  </a:lnTo>
                  <a:lnTo>
                    <a:pt x="4637" y="566"/>
                  </a:lnTo>
                  <a:lnTo>
                    <a:pt x="463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5" y="897"/>
                  </a:lnTo>
                  <a:lnTo>
                    <a:pt x="5085" y="897"/>
                  </a:lnTo>
                  <a:lnTo>
                    <a:pt x="5202" y="1033"/>
                  </a:lnTo>
                  <a:lnTo>
                    <a:pt x="520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72" y="1462"/>
                  </a:lnTo>
                  <a:lnTo>
                    <a:pt x="557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4" y="1930"/>
                  </a:lnTo>
                  <a:lnTo>
                    <a:pt x="5884" y="1930"/>
                  </a:lnTo>
                  <a:lnTo>
                    <a:pt x="600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7" y="2436"/>
                  </a:lnTo>
                  <a:lnTo>
                    <a:pt x="6137" y="245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313" y="2923"/>
                  </a:lnTo>
                  <a:lnTo>
                    <a:pt x="6332" y="2982"/>
                  </a:lnTo>
                  <a:lnTo>
                    <a:pt x="6332" y="2982"/>
                  </a:lnTo>
                  <a:lnTo>
                    <a:pt x="6410" y="3313"/>
                  </a:lnTo>
                  <a:lnTo>
                    <a:pt x="6410" y="3313"/>
                  </a:lnTo>
                  <a:lnTo>
                    <a:pt x="6488" y="3761"/>
                  </a:lnTo>
                  <a:lnTo>
                    <a:pt x="6488" y="378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52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27" y="4930"/>
                  </a:lnTo>
                  <a:lnTo>
                    <a:pt x="6488" y="5320"/>
                  </a:lnTo>
                  <a:lnTo>
                    <a:pt x="6488" y="5320"/>
                  </a:lnTo>
                  <a:lnTo>
                    <a:pt x="6488" y="5300"/>
                  </a:lnTo>
                  <a:lnTo>
                    <a:pt x="6488" y="5300"/>
                  </a:lnTo>
                  <a:lnTo>
                    <a:pt x="6430" y="5651"/>
                  </a:lnTo>
                  <a:lnTo>
                    <a:pt x="6352" y="6002"/>
                  </a:lnTo>
                  <a:lnTo>
                    <a:pt x="6352" y="6002"/>
                  </a:lnTo>
                  <a:lnTo>
                    <a:pt x="6254" y="6333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37" y="6645"/>
                  </a:lnTo>
                  <a:lnTo>
                    <a:pt x="6137" y="6645"/>
                  </a:lnTo>
                  <a:lnTo>
                    <a:pt x="6001" y="6937"/>
                  </a:lnTo>
                  <a:lnTo>
                    <a:pt x="5845" y="7210"/>
                  </a:lnTo>
                  <a:lnTo>
                    <a:pt x="5845" y="7210"/>
                  </a:lnTo>
                  <a:lnTo>
                    <a:pt x="5689" y="7444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358" y="7892"/>
                  </a:lnTo>
                  <a:lnTo>
                    <a:pt x="5183" y="8087"/>
                  </a:lnTo>
                  <a:lnTo>
                    <a:pt x="5183" y="8087"/>
                  </a:lnTo>
                  <a:lnTo>
                    <a:pt x="5007" y="8243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37" y="8535"/>
                  </a:lnTo>
                  <a:lnTo>
                    <a:pt x="4442" y="8652"/>
                  </a:lnTo>
                  <a:lnTo>
                    <a:pt x="4442" y="8652"/>
                  </a:lnTo>
                  <a:lnTo>
                    <a:pt x="4267" y="8749"/>
                  </a:lnTo>
                  <a:lnTo>
                    <a:pt x="4072" y="8847"/>
                  </a:lnTo>
                  <a:lnTo>
                    <a:pt x="4092" y="8847"/>
                  </a:lnTo>
                  <a:lnTo>
                    <a:pt x="4092" y="8847"/>
                  </a:lnTo>
                  <a:lnTo>
                    <a:pt x="3877" y="8924"/>
                  </a:lnTo>
                  <a:lnTo>
                    <a:pt x="3682" y="8983"/>
                  </a:lnTo>
                  <a:lnTo>
                    <a:pt x="3682" y="8983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117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30" y="9061"/>
                  </a:lnTo>
                  <a:lnTo>
                    <a:pt x="2630" y="9061"/>
                  </a:lnTo>
                  <a:lnTo>
                    <a:pt x="2338" y="8905"/>
                  </a:lnTo>
                  <a:lnTo>
                    <a:pt x="2065" y="8730"/>
                  </a:lnTo>
                  <a:lnTo>
                    <a:pt x="1812" y="8535"/>
                  </a:lnTo>
                  <a:lnTo>
                    <a:pt x="1559" y="8320"/>
                  </a:lnTo>
                  <a:lnTo>
                    <a:pt x="1325" y="8087"/>
                  </a:lnTo>
                  <a:lnTo>
                    <a:pt x="1111" y="7833"/>
                  </a:lnTo>
                  <a:lnTo>
                    <a:pt x="916" y="7561"/>
                  </a:lnTo>
                  <a:lnTo>
                    <a:pt x="721" y="7268"/>
                  </a:lnTo>
                  <a:lnTo>
                    <a:pt x="565" y="6976"/>
                  </a:lnTo>
                  <a:lnTo>
                    <a:pt x="409" y="6664"/>
                  </a:lnTo>
                  <a:lnTo>
                    <a:pt x="292" y="6333"/>
                  </a:lnTo>
                  <a:lnTo>
                    <a:pt x="195" y="5982"/>
                  </a:lnTo>
                  <a:lnTo>
                    <a:pt x="97" y="5651"/>
                  </a:lnTo>
                  <a:lnTo>
                    <a:pt x="39" y="5281"/>
                  </a:lnTo>
                  <a:lnTo>
                    <a:pt x="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0" y="4170"/>
                  </a:lnTo>
                  <a:lnTo>
                    <a:pt x="39" y="3800"/>
                  </a:lnTo>
                  <a:lnTo>
                    <a:pt x="97" y="3449"/>
                  </a:lnTo>
                  <a:lnTo>
                    <a:pt x="195" y="3099"/>
                  </a:lnTo>
                  <a:lnTo>
                    <a:pt x="292" y="2748"/>
                  </a:lnTo>
                  <a:lnTo>
                    <a:pt x="429" y="2436"/>
                  </a:lnTo>
                  <a:lnTo>
                    <a:pt x="565" y="2125"/>
                  </a:lnTo>
                  <a:lnTo>
                    <a:pt x="740" y="1813"/>
                  </a:lnTo>
                  <a:lnTo>
                    <a:pt x="916" y="1521"/>
                  </a:lnTo>
                  <a:lnTo>
                    <a:pt x="1130" y="1248"/>
                  </a:lnTo>
                  <a:lnTo>
                    <a:pt x="1344" y="994"/>
                  </a:lnTo>
                  <a:lnTo>
                    <a:pt x="1578" y="761"/>
                  </a:lnTo>
                  <a:lnTo>
                    <a:pt x="1832" y="546"/>
                  </a:lnTo>
                  <a:lnTo>
                    <a:pt x="2085" y="352"/>
                  </a:lnTo>
                  <a:lnTo>
                    <a:pt x="2358" y="176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903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6952;p67">
              <a:extLst>
                <a:ext uri="{FF2B5EF4-FFF2-40B4-BE49-F238E27FC236}">
                  <a16:creationId xmlns:a16="http://schemas.microsoft.com/office/drawing/2014/main" id="{C23E4C98-2C43-4AF0-C653-11A7B5197B27}"/>
                </a:ext>
              </a:extLst>
            </p:cNvPr>
            <p:cNvSpPr/>
            <p:nvPr/>
          </p:nvSpPr>
          <p:spPr>
            <a:xfrm>
              <a:off x="4137050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6953;p67">
              <a:extLst>
                <a:ext uri="{FF2B5EF4-FFF2-40B4-BE49-F238E27FC236}">
                  <a16:creationId xmlns:a16="http://schemas.microsoft.com/office/drawing/2014/main" id="{6B67B570-56E4-4169-54EC-0855AC237BBC}"/>
                </a:ext>
              </a:extLst>
            </p:cNvPr>
            <p:cNvSpPr/>
            <p:nvPr/>
          </p:nvSpPr>
          <p:spPr>
            <a:xfrm>
              <a:off x="4104925" y="198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6954;p67">
              <a:extLst>
                <a:ext uri="{FF2B5EF4-FFF2-40B4-BE49-F238E27FC236}">
                  <a16:creationId xmlns:a16="http://schemas.microsoft.com/office/drawing/2014/main" id="{9DD802DB-7559-621B-630E-29F78FA58196}"/>
                </a:ext>
              </a:extLst>
            </p:cNvPr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extrusionOk="0">
                  <a:moveTo>
                    <a:pt x="1364" y="0"/>
                  </a:moveTo>
                  <a:lnTo>
                    <a:pt x="1091" y="20"/>
                  </a:lnTo>
                  <a:lnTo>
                    <a:pt x="838" y="39"/>
                  </a:lnTo>
                  <a:lnTo>
                    <a:pt x="604" y="97"/>
                  </a:lnTo>
                  <a:lnTo>
                    <a:pt x="409" y="175"/>
                  </a:lnTo>
                  <a:lnTo>
                    <a:pt x="234" y="253"/>
                  </a:lnTo>
                  <a:lnTo>
                    <a:pt x="117" y="351"/>
                  </a:lnTo>
                  <a:lnTo>
                    <a:pt x="39" y="448"/>
                  </a:lnTo>
                  <a:lnTo>
                    <a:pt x="20" y="507"/>
                  </a:lnTo>
                  <a:lnTo>
                    <a:pt x="0" y="565"/>
                  </a:lnTo>
                  <a:lnTo>
                    <a:pt x="20" y="624"/>
                  </a:lnTo>
                  <a:lnTo>
                    <a:pt x="39" y="682"/>
                  </a:lnTo>
                  <a:lnTo>
                    <a:pt x="117" y="779"/>
                  </a:lnTo>
                  <a:lnTo>
                    <a:pt x="234" y="877"/>
                  </a:lnTo>
                  <a:lnTo>
                    <a:pt x="409" y="974"/>
                  </a:lnTo>
                  <a:lnTo>
                    <a:pt x="604" y="1033"/>
                  </a:lnTo>
                  <a:lnTo>
                    <a:pt x="838" y="1091"/>
                  </a:lnTo>
                  <a:lnTo>
                    <a:pt x="1091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24" y="1033"/>
                  </a:lnTo>
                  <a:lnTo>
                    <a:pt x="2319" y="974"/>
                  </a:lnTo>
                  <a:lnTo>
                    <a:pt x="2494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9" y="624"/>
                  </a:lnTo>
                  <a:lnTo>
                    <a:pt x="2728" y="565"/>
                  </a:lnTo>
                  <a:lnTo>
                    <a:pt x="2709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94" y="253"/>
                  </a:lnTo>
                  <a:lnTo>
                    <a:pt x="2319" y="175"/>
                  </a:lnTo>
                  <a:lnTo>
                    <a:pt x="212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6955;p67">
              <a:extLst>
                <a:ext uri="{FF2B5EF4-FFF2-40B4-BE49-F238E27FC236}">
                  <a16:creationId xmlns:a16="http://schemas.microsoft.com/office/drawing/2014/main" id="{E95BE862-2B5B-96A4-1C7F-67DE332F6570}"/>
                </a:ext>
              </a:extLst>
            </p:cNvPr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fill="none" extrusionOk="0">
                  <a:moveTo>
                    <a:pt x="2728" y="565"/>
                  </a:moveTo>
                  <a:lnTo>
                    <a:pt x="2728" y="565"/>
                  </a:lnTo>
                  <a:lnTo>
                    <a:pt x="2709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94" y="877"/>
                  </a:lnTo>
                  <a:lnTo>
                    <a:pt x="2319" y="974"/>
                  </a:lnTo>
                  <a:lnTo>
                    <a:pt x="212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91" y="1111"/>
                  </a:lnTo>
                  <a:lnTo>
                    <a:pt x="838" y="1091"/>
                  </a:lnTo>
                  <a:lnTo>
                    <a:pt x="604" y="1033"/>
                  </a:lnTo>
                  <a:lnTo>
                    <a:pt x="409" y="974"/>
                  </a:lnTo>
                  <a:lnTo>
                    <a:pt x="234" y="877"/>
                  </a:lnTo>
                  <a:lnTo>
                    <a:pt x="117" y="779"/>
                  </a:lnTo>
                  <a:lnTo>
                    <a:pt x="39" y="682"/>
                  </a:lnTo>
                  <a:lnTo>
                    <a:pt x="2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20" y="507"/>
                  </a:lnTo>
                  <a:lnTo>
                    <a:pt x="39" y="448"/>
                  </a:lnTo>
                  <a:lnTo>
                    <a:pt x="117" y="351"/>
                  </a:lnTo>
                  <a:lnTo>
                    <a:pt x="234" y="253"/>
                  </a:lnTo>
                  <a:lnTo>
                    <a:pt x="409" y="175"/>
                  </a:lnTo>
                  <a:lnTo>
                    <a:pt x="604" y="97"/>
                  </a:lnTo>
                  <a:lnTo>
                    <a:pt x="838" y="39"/>
                  </a:lnTo>
                  <a:lnTo>
                    <a:pt x="1091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24" y="97"/>
                  </a:lnTo>
                  <a:lnTo>
                    <a:pt x="2319" y="175"/>
                  </a:lnTo>
                  <a:lnTo>
                    <a:pt x="2494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9" y="507"/>
                  </a:lnTo>
                  <a:lnTo>
                    <a:pt x="272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6956;p67">
              <a:extLst>
                <a:ext uri="{FF2B5EF4-FFF2-40B4-BE49-F238E27FC236}">
                  <a16:creationId xmlns:a16="http://schemas.microsoft.com/office/drawing/2014/main" id="{C0A8166D-F9D8-F775-E9A6-A967C3B2531C}"/>
                </a:ext>
              </a:extLst>
            </p:cNvPr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extrusionOk="0">
                  <a:moveTo>
                    <a:pt x="2591" y="1"/>
                  </a:move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6957;p67">
              <a:extLst>
                <a:ext uri="{FF2B5EF4-FFF2-40B4-BE49-F238E27FC236}">
                  <a16:creationId xmlns:a16="http://schemas.microsoft.com/office/drawing/2014/main" id="{72DF7317-EBE6-5548-0C22-8C6F49568275}"/>
                </a:ext>
              </a:extLst>
            </p:cNvPr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fill="none" extrusionOk="0">
                  <a:moveTo>
                    <a:pt x="2591" y="1"/>
                  </a:moveTo>
                  <a:lnTo>
                    <a:pt x="2591" y="1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6958;p67">
              <a:extLst>
                <a:ext uri="{FF2B5EF4-FFF2-40B4-BE49-F238E27FC236}">
                  <a16:creationId xmlns:a16="http://schemas.microsoft.com/office/drawing/2014/main" id="{5EFB6541-2AC7-E117-16A5-0B62DCFFD183}"/>
                </a:ext>
              </a:extLst>
            </p:cNvPr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6959;p67">
              <a:extLst>
                <a:ext uri="{FF2B5EF4-FFF2-40B4-BE49-F238E27FC236}">
                  <a16:creationId xmlns:a16="http://schemas.microsoft.com/office/drawing/2014/main" id="{7DCF443F-8CCA-72BD-0798-4F37D7882119}"/>
                </a:ext>
              </a:extLst>
            </p:cNvPr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960;p67">
              <a:extLst>
                <a:ext uri="{FF2B5EF4-FFF2-40B4-BE49-F238E27FC236}">
                  <a16:creationId xmlns:a16="http://schemas.microsoft.com/office/drawing/2014/main" id="{89A3C70D-868F-9645-38B1-4AA6906F2F40}"/>
                </a:ext>
              </a:extLst>
            </p:cNvPr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extrusionOk="0">
                  <a:moveTo>
                    <a:pt x="3527" y="1696"/>
                  </a:moveTo>
                  <a:lnTo>
                    <a:pt x="3761" y="1715"/>
                  </a:lnTo>
                  <a:lnTo>
                    <a:pt x="3975" y="1754"/>
                  </a:lnTo>
                  <a:lnTo>
                    <a:pt x="4151" y="1793"/>
                  </a:lnTo>
                  <a:lnTo>
                    <a:pt x="4346" y="1851"/>
                  </a:lnTo>
                  <a:lnTo>
                    <a:pt x="4541" y="1929"/>
                  </a:lnTo>
                  <a:lnTo>
                    <a:pt x="4813" y="2066"/>
                  </a:lnTo>
                  <a:lnTo>
                    <a:pt x="5086" y="2241"/>
                  </a:lnTo>
                  <a:lnTo>
                    <a:pt x="5242" y="2397"/>
                  </a:lnTo>
                  <a:lnTo>
                    <a:pt x="5398" y="2553"/>
                  </a:lnTo>
                  <a:lnTo>
                    <a:pt x="5476" y="2689"/>
                  </a:lnTo>
                  <a:lnTo>
                    <a:pt x="5554" y="2806"/>
                  </a:lnTo>
                  <a:lnTo>
                    <a:pt x="5573" y="2865"/>
                  </a:lnTo>
                  <a:lnTo>
                    <a:pt x="5593" y="2923"/>
                  </a:lnTo>
                  <a:lnTo>
                    <a:pt x="5632" y="3021"/>
                  </a:lnTo>
                  <a:lnTo>
                    <a:pt x="5632" y="3040"/>
                  </a:lnTo>
                  <a:lnTo>
                    <a:pt x="5651" y="3137"/>
                  </a:lnTo>
                  <a:lnTo>
                    <a:pt x="5651" y="3157"/>
                  </a:lnTo>
                  <a:lnTo>
                    <a:pt x="5671" y="3293"/>
                  </a:lnTo>
                  <a:lnTo>
                    <a:pt x="5515" y="3430"/>
                  </a:lnTo>
                  <a:lnTo>
                    <a:pt x="5339" y="3566"/>
                  </a:lnTo>
                  <a:lnTo>
                    <a:pt x="5028" y="3761"/>
                  </a:lnTo>
                  <a:lnTo>
                    <a:pt x="4677" y="3917"/>
                  </a:lnTo>
                  <a:lnTo>
                    <a:pt x="4443" y="3995"/>
                  </a:lnTo>
                  <a:lnTo>
                    <a:pt x="4209" y="4053"/>
                  </a:lnTo>
                  <a:lnTo>
                    <a:pt x="3956" y="4092"/>
                  </a:lnTo>
                  <a:lnTo>
                    <a:pt x="3703" y="4131"/>
                  </a:lnTo>
                  <a:lnTo>
                    <a:pt x="3410" y="4131"/>
                  </a:lnTo>
                  <a:lnTo>
                    <a:pt x="3294" y="4151"/>
                  </a:lnTo>
                  <a:lnTo>
                    <a:pt x="3255" y="4151"/>
                  </a:lnTo>
                  <a:lnTo>
                    <a:pt x="2884" y="4131"/>
                  </a:lnTo>
                  <a:lnTo>
                    <a:pt x="2631" y="4092"/>
                  </a:lnTo>
                  <a:lnTo>
                    <a:pt x="2397" y="4053"/>
                  </a:lnTo>
                  <a:lnTo>
                    <a:pt x="2144" y="3995"/>
                  </a:lnTo>
                  <a:lnTo>
                    <a:pt x="1930" y="3917"/>
                  </a:lnTo>
                  <a:lnTo>
                    <a:pt x="1579" y="3761"/>
                  </a:lnTo>
                  <a:lnTo>
                    <a:pt x="1404" y="3663"/>
                  </a:lnTo>
                  <a:lnTo>
                    <a:pt x="1248" y="3566"/>
                  </a:lnTo>
                  <a:lnTo>
                    <a:pt x="1072" y="3430"/>
                  </a:lnTo>
                  <a:lnTo>
                    <a:pt x="897" y="3274"/>
                  </a:lnTo>
                  <a:lnTo>
                    <a:pt x="917" y="3235"/>
                  </a:lnTo>
                  <a:lnTo>
                    <a:pt x="917" y="3196"/>
                  </a:lnTo>
                  <a:lnTo>
                    <a:pt x="955" y="3021"/>
                  </a:lnTo>
                  <a:lnTo>
                    <a:pt x="994" y="2865"/>
                  </a:lnTo>
                  <a:lnTo>
                    <a:pt x="1072" y="2709"/>
                  </a:lnTo>
                  <a:lnTo>
                    <a:pt x="1170" y="2553"/>
                  </a:lnTo>
                  <a:lnTo>
                    <a:pt x="1326" y="2397"/>
                  </a:lnTo>
                  <a:lnTo>
                    <a:pt x="1501" y="2241"/>
                  </a:lnTo>
                  <a:lnTo>
                    <a:pt x="1754" y="2066"/>
                  </a:lnTo>
                  <a:lnTo>
                    <a:pt x="2027" y="1929"/>
                  </a:lnTo>
                  <a:lnTo>
                    <a:pt x="2222" y="1871"/>
                  </a:lnTo>
                  <a:lnTo>
                    <a:pt x="2417" y="1813"/>
                  </a:lnTo>
                  <a:lnTo>
                    <a:pt x="2612" y="1754"/>
                  </a:lnTo>
                  <a:lnTo>
                    <a:pt x="2826" y="1715"/>
                  </a:lnTo>
                  <a:lnTo>
                    <a:pt x="3060" y="1696"/>
                  </a:lnTo>
                  <a:close/>
                  <a:moveTo>
                    <a:pt x="4950" y="1"/>
                  </a:moveTo>
                  <a:lnTo>
                    <a:pt x="4677" y="20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49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961;p67">
              <a:extLst>
                <a:ext uri="{FF2B5EF4-FFF2-40B4-BE49-F238E27FC236}">
                  <a16:creationId xmlns:a16="http://schemas.microsoft.com/office/drawing/2014/main" id="{3B3C4E3F-5754-9B0D-F1CF-1CF2A3340100}"/>
                </a:ext>
              </a:extLst>
            </p:cNvPr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fill="none" extrusionOk="0">
                  <a:moveTo>
                    <a:pt x="4950" y="1"/>
                  </a:moveTo>
                  <a:lnTo>
                    <a:pt x="4950" y="1"/>
                  </a:lnTo>
                  <a:lnTo>
                    <a:pt x="4677" y="20"/>
                  </a:lnTo>
                  <a:lnTo>
                    <a:pt x="4385" y="78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333" y="449"/>
                  </a:lnTo>
                  <a:lnTo>
                    <a:pt x="3294" y="449"/>
                  </a:lnTo>
                  <a:lnTo>
                    <a:pt x="3294" y="449"/>
                  </a:lnTo>
                  <a:lnTo>
                    <a:pt x="3274" y="449"/>
                  </a:lnTo>
                  <a:lnTo>
                    <a:pt x="3255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5145" y="20"/>
                  </a:lnTo>
                  <a:lnTo>
                    <a:pt x="49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962;p67">
              <a:extLst>
                <a:ext uri="{FF2B5EF4-FFF2-40B4-BE49-F238E27FC236}">
                  <a16:creationId xmlns:a16="http://schemas.microsoft.com/office/drawing/2014/main" id="{9DA394A1-5ADD-2650-DF5B-9DAD385F41FA}"/>
                </a:ext>
              </a:extLst>
            </p:cNvPr>
            <p:cNvSpPr/>
            <p:nvPr/>
          </p:nvSpPr>
          <p:spPr>
            <a:xfrm>
              <a:off x="4256900" y="1950750"/>
              <a:ext cx="119350" cy="61400"/>
            </a:xfrm>
            <a:custGeom>
              <a:avLst/>
              <a:gdLst/>
              <a:ahLst/>
              <a:cxnLst/>
              <a:rect l="l" t="t" r="r" b="b"/>
              <a:pathLst>
                <a:path w="4774" h="2456" fill="none" extrusionOk="0">
                  <a:moveTo>
                    <a:pt x="1929" y="20"/>
                  </a:moveTo>
                  <a:lnTo>
                    <a:pt x="1929" y="20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30" y="1"/>
                  </a:lnTo>
                  <a:lnTo>
                    <a:pt x="2864" y="20"/>
                  </a:lnTo>
                  <a:lnTo>
                    <a:pt x="2864" y="20"/>
                  </a:lnTo>
                  <a:lnTo>
                    <a:pt x="3078" y="59"/>
                  </a:lnTo>
                  <a:lnTo>
                    <a:pt x="3254" y="98"/>
                  </a:lnTo>
                  <a:lnTo>
                    <a:pt x="3449" y="156"/>
                  </a:lnTo>
                  <a:lnTo>
                    <a:pt x="3644" y="234"/>
                  </a:lnTo>
                  <a:lnTo>
                    <a:pt x="3644" y="234"/>
                  </a:lnTo>
                  <a:lnTo>
                    <a:pt x="3916" y="371"/>
                  </a:lnTo>
                  <a:lnTo>
                    <a:pt x="4189" y="546"/>
                  </a:lnTo>
                  <a:lnTo>
                    <a:pt x="4189" y="546"/>
                  </a:lnTo>
                  <a:lnTo>
                    <a:pt x="4345" y="702"/>
                  </a:lnTo>
                  <a:lnTo>
                    <a:pt x="4501" y="858"/>
                  </a:lnTo>
                  <a:lnTo>
                    <a:pt x="4501" y="858"/>
                  </a:lnTo>
                  <a:lnTo>
                    <a:pt x="4579" y="994"/>
                  </a:lnTo>
                  <a:lnTo>
                    <a:pt x="4657" y="1111"/>
                  </a:lnTo>
                  <a:lnTo>
                    <a:pt x="4657" y="1111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96" y="1228"/>
                  </a:lnTo>
                  <a:lnTo>
                    <a:pt x="4696" y="1228"/>
                  </a:lnTo>
                  <a:lnTo>
                    <a:pt x="4735" y="1326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54" y="1442"/>
                  </a:lnTo>
                  <a:lnTo>
                    <a:pt x="4754" y="1462"/>
                  </a:lnTo>
                  <a:lnTo>
                    <a:pt x="4754" y="1462"/>
                  </a:lnTo>
                  <a:lnTo>
                    <a:pt x="4774" y="1598"/>
                  </a:lnTo>
                  <a:lnTo>
                    <a:pt x="4774" y="1598"/>
                  </a:lnTo>
                  <a:lnTo>
                    <a:pt x="4618" y="1735"/>
                  </a:lnTo>
                  <a:lnTo>
                    <a:pt x="4442" y="1871"/>
                  </a:lnTo>
                  <a:lnTo>
                    <a:pt x="4442" y="1871"/>
                  </a:lnTo>
                  <a:lnTo>
                    <a:pt x="4131" y="2066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546" y="2300"/>
                  </a:lnTo>
                  <a:lnTo>
                    <a:pt x="3312" y="2358"/>
                  </a:lnTo>
                  <a:lnTo>
                    <a:pt x="3059" y="2397"/>
                  </a:lnTo>
                  <a:lnTo>
                    <a:pt x="2806" y="2436"/>
                  </a:lnTo>
                  <a:lnTo>
                    <a:pt x="2806" y="2436"/>
                  </a:lnTo>
                  <a:lnTo>
                    <a:pt x="2513" y="2436"/>
                  </a:lnTo>
                  <a:lnTo>
                    <a:pt x="2513" y="2436"/>
                  </a:lnTo>
                  <a:lnTo>
                    <a:pt x="2397" y="2456"/>
                  </a:lnTo>
                  <a:lnTo>
                    <a:pt x="2358" y="2456"/>
                  </a:lnTo>
                  <a:lnTo>
                    <a:pt x="2358" y="2456"/>
                  </a:lnTo>
                  <a:lnTo>
                    <a:pt x="1987" y="2436"/>
                  </a:lnTo>
                  <a:lnTo>
                    <a:pt x="1987" y="2436"/>
                  </a:lnTo>
                  <a:lnTo>
                    <a:pt x="1734" y="2397"/>
                  </a:lnTo>
                  <a:lnTo>
                    <a:pt x="1500" y="2358"/>
                  </a:lnTo>
                  <a:lnTo>
                    <a:pt x="1247" y="2300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682" y="2066"/>
                  </a:lnTo>
                  <a:lnTo>
                    <a:pt x="507" y="1968"/>
                  </a:lnTo>
                  <a:lnTo>
                    <a:pt x="351" y="1871"/>
                  </a:lnTo>
                  <a:lnTo>
                    <a:pt x="351" y="1871"/>
                  </a:lnTo>
                  <a:lnTo>
                    <a:pt x="175" y="1735"/>
                  </a:lnTo>
                  <a:lnTo>
                    <a:pt x="0" y="1579"/>
                  </a:lnTo>
                  <a:lnTo>
                    <a:pt x="0" y="1579"/>
                  </a:lnTo>
                  <a:lnTo>
                    <a:pt x="20" y="1540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58" y="1326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175" y="1014"/>
                  </a:lnTo>
                  <a:lnTo>
                    <a:pt x="273" y="858"/>
                  </a:lnTo>
                  <a:lnTo>
                    <a:pt x="273" y="858"/>
                  </a:lnTo>
                  <a:lnTo>
                    <a:pt x="429" y="702"/>
                  </a:lnTo>
                  <a:lnTo>
                    <a:pt x="604" y="546"/>
                  </a:lnTo>
                  <a:lnTo>
                    <a:pt x="604" y="546"/>
                  </a:lnTo>
                  <a:lnTo>
                    <a:pt x="857" y="371"/>
                  </a:lnTo>
                  <a:lnTo>
                    <a:pt x="1130" y="234"/>
                  </a:lnTo>
                  <a:lnTo>
                    <a:pt x="1130" y="234"/>
                  </a:lnTo>
                  <a:lnTo>
                    <a:pt x="1325" y="176"/>
                  </a:lnTo>
                  <a:lnTo>
                    <a:pt x="1520" y="118"/>
                  </a:lnTo>
                  <a:lnTo>
                    <a:pt x="1715" y="59"/>
                  </a:lnTo>
                  <a:lnTo>
                    <a:pt x="1929" y="20"/>
                  </a:lnTo>
                  <a:lnTo>
                    <a:pt x="1929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" name="Google Shape;3000;p48">
            <a:extLst>
              <a:ext uri="{FF2B5EF4-FFF2-40B4-BE49-F238E27FC236}">
                <a16:creationId xmlns:a16="http://schemas.microsoft.com/office/drawing/2014/main" id="{88ACC1F3-4892-5617-46BD-F6919C79572A}"/>
              </a:ext>
            </a:extLst>
          </p:cNvPr>
          <p:cNvGrpSpPr/>
          <p:nvPr/>
        </p:nvGrpSpPr>
        <p:grpSpPr>
          <a:xfrm rot="762177">
            <a:off x="3624102" y="1316876"/>
            <a:ext cx="778443" cy="635988"/>
            <a:chOff x="1146775" y="238125"/>
            <a:chExt cx="1232375" cy="1006850"/>
          </a:xfrm>
        </p:grpSpPr>
        <p:sp>
          <p:nvSpPr>
            <p:cNvPr id="56" name="Google Shape;3001;p48">
              <a:extLst>
                <a:ext uri="{FF2B5EF4-FFF2-40B4-BE49-F238E27FC236}">
                  <a16:creationId xmlns:a16="http://schemas.microsoft.com/office/drawing/2014/main" id="{D648DC56-BB0D-2F42-FBBC-B1E6E7AB83FD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002;p48">
              <a:extLst>
                <a:ext uri="{FF2B5EF4-FFF2-40B4-BE49-F238E27FC236}">
                  <a16:creationId xmlns:a16="http://schemas.microsoft.com/office/drawing/2014/main" id="{5E5C2E0E-7E5E-061F-D63A-7DC2937F14A6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003;p48">
              <a:extLst>
                <a:ext uri="{FF2B5EF4-FFF2-40B4-BE49-F238E27FC236}">
                  <a16:creationId xmlns:a16="http://schemas.microsoft.com/office/drawing/2014/main" id="{E9565905-D217-F019-E683-331174E9B0E5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004;p48">
              <a:extLst>
                <a:ext uri="{FF2B5EF4-FFF2-40B4-BE49-F238E27FC236}">
                  <a16:creationId xmlns:a16="http://schemas.microsoft.com/office/drawing/2014/main" id="{DA654227-ADB5-E417-8958-4C1110C56FD9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3005;p48">
              <a:extLst>
                <a:ext uri="{FF2B5EF4-FFF2-40B4-BE49-F238E27FC236}">
                  <a16:creationId xmlns:a16="http://schemas.microsoft.com/office/drawing/2014/main" id="{C6383001-E36F-8746-62CF-B9ADF9A73F8F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006;p48">
              <a:extLst>
                <a:ext uri="{FF2B5EF4-FFF2-40B4-BE49-F238E27FC236}">
                  <a16:creationId xmlns:a16="http://schemas.microsoft.com/office/drawing/2014/main" id="{8953E628-0C1A-4318-0766-E68DFE3C5806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007;p48">
              <a:extLst>
                <a:ext uri="{FF2B5EF4-FFF2-40B4-BE49-F238E27FC236}">
                  <a16:creationId xmlns:a16="http://schemas.microsoft.com/office/drawing/2014/main" id="{B4FB48B8-19C5-58A2-DA80-E64B0268636D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3008;p48">
              <a:extLst>
                <a:ext uri="{FF2B5EF4-FFF2-40B4-BE49-F238E27FC236}">
                  <a16:creationId xmlns:a16="http://schemas.microsoft.com/office/drawing/2014/main" id="{B10E1688-40EF-8AD7-111A-77889CED4AD0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3009;p48">
              <a:extLst>
                <a:ext uri="{FF2B5EF4-FFF2-40B4-BE49-F238E27FC236}">
                  <a16:creationId xmlns:a16="http://schemas.microsoft.com/office/drawing/2014/main" id="{2F637F47-4B3B-0A4F-33D3-11BDB8A1BAFA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3010;p48">
              <a:extLst>
                <a:ext uri="{FF2B5EF4-FFF2-40B4-BE49-F238E27FC236}">
                  <a16:creationId xmlns:a16="http://schemas.microsoft.com/office/drawing/2014/main" id="{5C134D98-0C24-7AB7-4D5B-84DD8622B53F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3011;p48">
              <a:extLst>
                <a:ext uri="{FF2B5EF4-FFF2-40B4-BE49-F238E27FC236}">
                  <a16:creationId xmlns:a16="http://schemas.microsoft.com/office/drawing/2014/main" id="{E270C05C-6D4C-F1DF-D815-AEBC361412EC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3012;p48">
              <a:extLst>
                <a:ext uri="{FF2B5EF4-FFF2-40B4-BE49-F238E27FC236}">
                  <a16:creationId xmlns:a16="http://schemas.microsoft.com/office/drawing/2014/main" id="{3893EC58-1441-FD8D-580D-8D2917BE1C64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3013;p48">
              <a:extLst>
                <a:ext uri="{FF2B5EF4-FFF2-40B4-BE49-F238E27FC236}">
                  <a16:creationId xmlns:a16="http://schemas.microsoft.com/office/drawing/2014/main" id="{495F6374-2033-1490-4C47-5C6290CB7735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3014;p48">
              <a:extLst>
                <a:ext uri="{FF2B5EF4-FFF2-40B4-BE49-F238E27FC236}">
                  <a16:creationId xmlns:a16="http://schemas.microsoft.com/office/drawing/2014/main" id="{AECFD364-7BB2-4245-15A6-A7056D73110F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3015;p48">
              <a:extLst>
                <a:ext uri="{FF2B5EF4-FFF2-40B4-BE49-F238E27FC236}">
                  <a16:creationId xmlns:a16="http://schemas.microsoft.com/office/drawing/2014/main" id="{F4C420B3-BE53-0F2B-376D-C3F708D4BD72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3016;p48">
              <a:extLst>
                <a:ext uri="{FF2B5EF4-FFF2-40B4-BE49-F238E27FC236}">
                  <a16:creationId xmlns:a16="http://schemas.microsoft.com/office/drawing/2014/main" id="{70C62686-897F-A638-BA53-C8D5EE238004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017;p48">
              <a:extLst>
                <a:ext uri="{FF2B5EF4-FFF2-40B4-BE49-F238E27FC236}">
                  <a16:creationId xmlns:a16="http://schemas.microsoft.com/office/drawing/2014/main" id="{B07F1955-0916-02D9-F00F-04450AA7F7E2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3018;p48">
              <a:extLst>
                <a:ext uri="{FF2B5EF4-FFF2-40B4-BE49-F238E27FC236}">
                  <a16:creationId xmlns:a16="http://schemas.microsoft.com/office/drawing/2014/main" id="{9D542242-7948-B5D7-F9DC-48CC398ECB6C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3019;p48">
              <a:extLst>
                <a:ext uri="{FF2B5EF4-FFF2-40B4-BE49-F238E27FC236}">
                  <a16:creationId xmlns:a16="http://schemas.microsoft.com/office/drawing/2014/main" id="{B14994D9-1FB2-73CE-7309-F7C4D2D1EC26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020;p48">
              <a:extLst>
                <a:ext uri="{FF2B5EF4-FFF2-40B4-BE49-F238E27FC236}">
                  <a16:creationId xmlns:a16="http://schemas.microsoft.com/office/drawing/2014/main" id="{97865BDB-13BB-7320-AAF4-96F63E1D2C0F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3021;p48">
              <a:extLst>
                <a:ext uri="{FF2B5EF4-FFF2-40B4-BE49-F238E27FC236}">
                  <a16:creationId xmlns:a16="http://schemas.microsoft.com/office/drawing/2014/main" id="{753A6E65-49E1-DCCB-8810-3498E5148E2C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3022;p48">
              <a:extLst>
                <a:ext uri="{FF2B5EF4-FFF2-40B4-BE49-F238E27FC236}">
                  <a16:creationId xmlns:a16="http://schemas.microsoft.com/office/drawing/2014/main" id="{5BBCDD39-5205-B871-7E36-03BFB4454762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3023;p48">
              <a:extLst>
                <a:ext uri="{FF2B5EF4-FFF2-40B4-BE49-F238E27FC236}">
                  <a16:creationId xmlns:a16="http://schemas.microsoft.com/office/drawing/2014/main" id="{51D0712A-22AF-58F2-CC7C-6A7020D1C6F4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3024;p48">
              <a:extLst>
                <a:ext uri="{FF2B5EF4-FFF2-40B4-BE49-F238E27FC236}">
                  <a16:creationId xmlns:a16="http://schemas.microsoft.com/office/drawing/2014/main" id="{AC189E52-F3DA-65B6-25F3-0FD52EBD342D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3025;p48">
              <a:extLst>
                <a:ext uri="{FF2B5EF4-FFF2-40B4-BE49-F238E27FC236}">
                  <a16:creationId xmlns:a16="http://schemas.microsoft.com/office/drawing/2014/main" id="{7F439CE4-A9DE-F5CB-D6FD-77A4FC4F4191}"/>
                </a:ext>
              </a:extLst>
            </p:cNvPr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3026;p48">
              <a:extLst>
                <a:ext uri="{FF2B5EF4-FFF2-40B4-BE49-F238E27FC236}">
                  <a16:creationId xmlns:a16="http://schemas.microsoft.com/office/drawing/2014/main" id="{4F2D8F8C-4E80-2A48-B79B-5DCBCFE72EDF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3027;p48">
              <a:extLst>
                <a:ext uri="{FF2B5EF4-FFF2-40B4-BE49-F238E27FC236}">
                  <a16:creationId xmlns:a16="http://schemas.microsoft.com/office/drawing/2014/main" id="{581ED384-175B-519E-5946-4BBE66B32E1D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3028;p48">
              <a:extLst>
                <a:ext uri="{FF2B5EF4-FFF2-40B4-BE49-F238E27FC236}">
                  <a16:creationId xmlns:a16="http://schemas.microsoft.com/office/drawing/2014/main" id="{23FEFF2E-AD14-85DA-3438-2798F083AC9D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029;p48">
              <a:extLst>
                <a:ext uri="{FF2B5EF4-FFF2-40B4-BE49-F238E27FC236}">
                  <a16:creationId xmlns:a16="http://schemas.microsoft.com/office/drawing/2014/main" id="{F079F9C4-2F3A-F0DE-7FA9-D2E17E8B8EB2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030;p48">
              <a:extLst>
                <a:ext uri="{FF2B5EF4-FFF2-40B4-BE49-F238E27FC236}">
                  <a16:creationId xmlns:a16="http://schemas.microsoft.com/office/drawing/2014/main" id="{C541D8BE-5962-3314-746A-334B36BB698E}"/>
                </a:ext>
              </a:extLst>
            </p:cNvPr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3031;p48">
              <a:extLst>
                <a:ext uri="{FF2B5EF4-FFF2-40B4-BE49-F238E27FC236}">
                  <a16:creationId xmlns:a16="http://schemas.microsoft.com/office/drawing/2014/main" id="{CBB2D667-4A9C-9D85-8196-D3B22E63D025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032;p48">
              <a:extLst>
                <a:ext uri="{FF2B5EF4-FFF2-40B4-BE49-F238E27FC236}">
                  <a16:creationId xmlns:a16="http://schemas.microsoft.com/office/drawing/2014/main" id="{9327FE4E-898B-F9E0-FFBD-031D6534C10C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033;p48">
              <a:extLst>
                <a:ext uri="{FF2B5EF4-FFF2-40B4-BE49-F238E27FC236}">
                  <a16:creationId xmlns:a16="http://schemas.microsoft.com/office/drawing/2014/main" id="{4FE26CE2-61ED-7827-478C-AC2F68048999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034;p48">
              <a:extLst>
                <a:ext uri="{FF2B5EF4-FFF2-40B4-BE49-F238E27FC236}">
                  <a16:creationId xmlns:a16="http://schemas.microsoft.com/office/drawing/2014/main" id="{D70D42A5-BF65-B77C-FD34-DA01752862FE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035;p48">
              <a:extLst>
                <a:ext uri="{FF2B5EF4-FFF2-40B4-BE49-F238E27FC236}">
                  <a16:creationId xmlns:a16="http://schemas.microsoft.com/office/drawing/2014/main" id="{185A1D7D-57C5-0898-8910-24148F4EAEB2}"/>
                </a:ext>
              </a:extLst>
            </p:cNvPr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036;p48">
              <a:extLst>
                <a:ext uri="{FF2B5EF4-FFF2-40B4-BE49-F238E27FC236}">
                  <a16:creationId xmlns:a16="http://schemas.microsoft.com/office/drawing/2014/main" id="{A97A6C17-B778-F061-957B-9018BCD96D4E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037;p48">
              <a:extLst>
                <a:ext uri="{FF2B5EF4-FFF2-40B4-BE49-F238E27FC236}">
                  <a16:creationId xmlns:a16="http://schemas.microsoft.com/office/drawing/2014/main" id="{79078693-E320-5921-CAB0-14DA1330FD2E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038;p48">
              <a:extLst>
                <a:ext uri="{FF2B5EF4-FFF2-40B4-BE49-F238E27FC236}">
                  <a16:creationId xmlns:a16="http://schemas.microsoft.com/office/drawing/2014/main" id="{0F05C6A7-CA2A-51E4-1714-37892050B4E5}"/>
                </a:ext>
              </a:extLst>
            </p:cNvPr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039;p48">
              <a:extLst>
                <a:ext uri="{FF2B5EF4-FFF2-40B4-BE49-F238E27FC236}">
                  <a16:creationId xmlns:a16="http://schemas.microsoft.com/office/drawing/2014/main" id="{EB92B86E-1729-5E34-51EF-F5135AF93B29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040;p48">
              <a:extLst>
                <a:ext uri="{FF2B5EF4-FFF2-40B4-BE49-F238E27FC236}">
                  <a16:creationId xmlns:a16="http://schemas.microsoft.com/office/drawing/2014/main" id="{8BCAE909-3ECB-B2BE-1035-E472AFBDBC05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041;p48">
              <a:extLst>
                <a:ext uri="{FF2B5EF4-FFF2-40B4-BE49-F238E27FC236}">
                  <a16:creationId xmlns:a16="http://schemas.microsoft.com/office/drawing/2014/main" id="{78CAD343-7C5B-827C-FC24-255D6F6C19A2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042;p48">
              <a:extLst>
                <a:ext uri="{FF2B5EF4-FFF2-40B4-BE49-F238E27FC236}">
                  <a16:creationId xmlns:a16="http://schemas.microsoft.com/office/drawing/2014/main" id="{5694F638-0F10-F41B-4DC9-3CFF451A8271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043;p48">
              <a:extLst>
                <a:ext uri="{FF2B5EF4-FFF2-40B4-BE49-F238E27FC236}">
                  <a16:creationId xmlns:a16="http://schemas.microsoft.com/office/drawing/2014/main" id="{ECC4D3CE-13A2-B44C-C1C8-C0AB57731DB0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044;p48">
              <a:extLst>
                <a:ext uri="{FF2B5EF4-FFF2-40B4-BE49-F238E27FC236}">
                  <a16:creationId xmlns:a16="http://schemas.microsoft.com/office/drawing/2014/main" id="{A1F6C70F-EC3F-E7CA-8A8C-B52C2FB4B31A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045;p48">
              <a:extLst>
                <a:ext uri="{FF2B5EF4-FFF2-40B4-BE49-F238E27FC236}">
                  <a16:creationId xmlns:a16="http://schemas.microsoft.com/office/drawing/2014/main" id="{6BEDC174-BFA0-0921-C215-52D36C138831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046;p48">
              <a:extLst>
                <a:ext uri="{FF2B5EF4-FFF2-40B4-BE49-F238E27FC236}">
                  <a16:creationId xmlns:a16="http://schemas.microsoft.com/office/drawing/2014/main" id="{BFB134B4-2588-155A-7C36-4E0CDBFA12A7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047;p48">
              <a:extLst>
                <a:ext uri="{FF2B5EF4-FFF2-40B4-BE49-F238E27FC236}">
                  <a16:creationId xmlns:a16="http://schemas.microsoft.com/office/drawing/2014/main" id="{87F55DA2-1910-F52E-9839-A2551EB9F277}"/>
                </a:ext>
              </a:extLst>
            </p:cNvPr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048;p48">
              <a:extLst>
                <a:ext uri="{FF2B5EF4-FFF2-40B4-BE49-F238E27FC236}">
                  <a16:creationId xmlns:a16="http://schemas.microsoft.com/office/drawing/2014/main" id="{2E8A30F0-CC1B-7EC9-BED3-15C8CF3B84DF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049;p48">
              <a:extLst>
                <a:ext uri="{FF2B5EF4-FFF2-40B4-BE49-F238E27FC236}">
                  <a16:creationId xmlns:a16="http://schemas.microsoft.com/office/drawing/2014/main" id="{2949AB02-5DB5-CEFA-F0E1-7A2328935E2D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050;p48">
              <a:extLst>
                <a:ext uri="{FF2B5EF4-FFF2-40B4-BE49-F238E27FC236}">
                  <a16:creationId xmlns:a16="http://schemas.microsoft.com/office/drawing/2014/main" id="{F88704A8-CB7D-4A0A-6FCC-4DACC69EBAEF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051;p48">
              <a:extLst>
                <a:ext uri="{FF2B5EF4-FFF2-40B4-BE49-F238E27FC236}">
                  <a16:creationId xmlns:a16="http://schemas.microsoft.com/office/drawing/2014/main" id="{39ACA065-4DF3-1B59-160E-1D2E01FE6336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052;p48">
              <a:extLst>
                <a:ext uri="{FF2B5EF4-FFF2-40B4-BE49-F238E27FC236}">
                  <a16:creationId xmlns:a16="http://schemas.microsoft.com/office/drawing/2014/main" id="{4C620205-806E-FBF6-38D8-26E39EE2301C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053;p48">
              <a:extLst>
                <a:ext uri="{FF2B5EF4-FFF2-40B4-BE49-F238E27FC236}">
                  <a16:creationId xmlns:a16="http://schemas.microsoft.com/office/drawing/2014/main" id="{B076A4F4-E97C-A7B0-C506-8A11B7BFB600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054;p48">
              <a:extLst>
                <a:ext uri="{FF2B5EF4-FFF2-40B4-BE49-F238E27FC236}">
                  <a16:creationId xmlns:a16="http://schemas.microsoft.com/office/drawing/2014/main" id="{FE7BE75D-5A4A-AB0C-4712-D1DB723B31AB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055;p48">
              <a:extLst>
                <a:ext uri="{FF2B5EF4-FFF2-40B4-BE49-F238E27FC236}">
                  <a16:creationId xmlns:a16="http://schemas.microsoft.com/office/drawing/2014/main" id="{2BA232F7-8887-AE64-3D2C-62B1C8A8178F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056;p48">
              <a:extLst>
                <a:ext uri="{FF2B5EF4-FFF2-40B4-BE49-F238E27FC236}">
                  <a16:creationId xmlns:a16="http://schemas.microsoft.com/office/drawing/2014/main" id="{0952A127-1F18-4B94-9CF9-7D142C2E76D6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057;p48">
              <a:extLst>
                <a:ext uri="{FF2B5EF4-FFF2-40B4-BE49-F238E27FC236}">
                  <a16:creationId xmlns:a16="http://schemas.microsoft.com/office/drawing/2014/main" id="{1E3AE41C-6754-4C53-E504-A86B0D1E5F1A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058;p48">
              <a:extLst>
                <a:ext uri="{FF2B5EF4-FFF2-40B4-BE49-F238E27FC236}">
                  <a16:creationId xmlns:a16="http://schemas.microsoft.com/office/drawing/2014/main" id="{E5B5A063-3353-3663-2289-86386734AB59}"/>
                </a:ext>
              </a:extLst>
            </p:cNvPr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3059;p48">
              <a:extLst>
                <a:ext uri="{FF2B5EF4-FFF2-40B4-BE49-F238E27FC236}">
                  <a16:creationId xmlns:a16="http://schemas.microsoft.com/office/drawing/2014/main" id="{2075F378-51AA-EE8B-630B-97DE4031769F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3060;p48">
              <a:extLst>
                <a:ext uri="{FF2B5EF4-FFF2-40B4-BE49-F238E27FC236}">
                  <a16:creationId xmlns:a16="http://schemas.microsoft.com/office/drawing/2014/main" id="{51E73BF1-D366-B3C7-CB87-78928BD0E117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3061;p48">
              <a:extLst>
                <a:ext uri="{FF2B5EF4-FFF2-40B4-BE49-F238E27FC236}">
                  <a16:creationId xmlns:a16="http://schemas.microsoft.com/office/drawing/2014/main" id="{D9879431-2ACF-AE5E-613E-F82819EB10A0}"/>
                </a:ext>
              </a:extLst>
            </p:cNvPr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3062;p48">
              <a:extLst>
                <a:ext uri="{FF2B5EF4-FFF2-40B4-BE49-F238E27FC236}">
                  <a16:creationId xmlns:a16="http://schemas.microsoft.com/office/drawing/2014/main" id="{9B0E5C9E-3DB6-2575-A79C-6C0E5D241746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3063;p48">
              <a:extLst>
                <a:ext uri="{FF2B5EF4-FFF2-40B4-BE49-F238E27FC236}">
                  <a16:creationId xmlns:a16="http://schemas.microsoft.com/office/drawing/2014/main" id="{52076578-CAEB-5198-0268-0249EC44763C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3064;p48">
              <a:extLst>
                <a:ext uri="{FF2B5EF4-FFF2-40B4-BE49-F238E27FC236}">
                  <a16:creationId xmlns:a16="http://schemas.microsoft.com/office/drawing/2014/main" id="{97F9371C-E1AD-CC6F-86B6-02467FE562E9}"/>
                </a:ext>
              </a:extLst>
            </p:cNvPr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3065;p48">
              <a:extLst>
                <a:ext uri="{FF2B5EF4-FFF2-40B4-BE49-F238E27FC236}">
                  <a16:creationId xmlns:a16="http://schemas.microsoft.com/office/drawing/2014/main" id="{F3733821-5D7C-40EA-3425-7773426758E2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3066;p48">
              <a:extLst>
                <a:ext uri="{FF2B5EF4-FFF2-40B4-BE49-F238E27FC236}">
                  <a16:creationId xmlns:a16="http://schemas.microsoft.com/office/drawing/2014/main" id="{623A0456-1617-FA74-D251-07E404A5E88B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3067;p48">
              <a:extLst>
                <a:ext uri="{FF2B5EF4-FFF2-40B4-BE49-F238E27FC236}">
                  <a16:creationId xmlns:a16="http://schemas.microsoft.com/office/drawing/2014/main" id="{BF25132A-686F-52F5-C7D3-C91AA827E9C1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3068;p48">
              <a:extLst>
                <a:ext uri="{FF2B5EF4-FFF2-40B4-BE49-F238E27FC236}">
                  <a16:creationId xmlns:a16="http://schemas.microsoft.com/office/drawing/2014/main" id="{B435E270-D076-7303-2DED-C34A255F68F5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3069;p48">
              <a:extLst>
                <a:ext uri="{FF2B5EF4-FFF2-40B4-BE49-F238E27FC236}">
                  <a16:creationId xmlns:a16="http://schemas.microsoft.com/office/drawing/2014/main" id="{3D136FF7-2B99-42D3-43CA-7FE382A6B063}"/>
                </a:ext>
              </a:extLst>
            </p:cNvPr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3070;p48">
              <a:extLst>
                <a:ext uri="{FF2B5EF4-FFF2-40B4-BE49-F238E27FC236}">
                  <a16:creationId xmlns:a16="http://schemas.microsoft.com/office/drawing/2014/main" id="{94EC6236-88A1-FB39-B611-C5891F714978}"/>
                </a:ext>
              </a:extLst>
            </p:cNvPr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3071;p48">
              <a:extLst>
                <a:ext uri="{FF2B5EF4-FFF2-40B4-BE49-F238E27FC236}">
                  <a16:creationId xmlns:a16="http://schemas.microsoft.com/office/drawing/2014/main" id="{372613A9-5167-B818-3315-FE4C03346BE8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3072;p48">
              <a:extLst>
                <a:ext uri="{FF2B5EF4-FFF2-40B4-BE49-F238E27FC236}">
                  <a16:creationId xmlns:a16="http://schemas.microsoft.com/office/drawing/2014/main" id="{CCCBF94C-8197-4A04-130F-A1BE46202302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3073;p48">
              <a:extLst>
                <a:ext uri="{FF2B5EF4-FFF2-40B4-BE49-F238E27FC236}">
                  <a16:creationId xmlns:a16="http://schemas.microsoft.com/office/drawing/2014/main" id="{BEB2897A-CAAA-F0A7-67AF-53234727E4B8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3074;p48">
              <a:extLst>
                <a:ext uri="{FF2B5EF4-FFF2-40B4-BE49-F238E27FC236}">
                  <a16:creationId xmlns:a16="http://schemas.microsoft.com/office/drawing/2014/main" id="{20D3B6CC-A708-DBE6-C6B5-BAAD029EABEF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3075;p48">
              <a:extLst>
                <a:ext uri="{FF2B5EF4-FFF2-40B4-BE49-F238E27FC236}">
                  <a16:creationId xmlns:a16="http://schemas.microsoft.com/office/drawing/2014/main" id="{8AABF34A-63E1-B563-DAE0-DD415C79EBF7}"/>
                </a:ext>
              </a:extLst>
            </p:cNvPr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3076;p48">
              <a:extLst>
                <a:ext uri="{FF2B5EF4-FFF2-40B4-BE49-F238E27FC236}">
                  <a16:creationId xmlns:a16="http://schemas.microsoft.com/office/drawing/2014/main" id="{D7D2C7D4-79E4-3A58-3A79-23E66505ABD1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3077;p48">
              <a:extLst>
                <a:ext uri="{FF2B5EF4-FFF2-40B4-BE49-F238E27FC236}">
                  <a16:creationId xmlns:a16="http://schemas.microsoft.com/office/drawing/2014/main" id="{A93427C0-A9E1-1FBC-9F9B-EA7311EF0A1E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3078;p48">
              <a:extLst>
                <a:ext uri="{FF2B5EF4-FFF2-40B4-BE49-F238E27FC236}">
                  <a16:creationId xmlns:a16="http://schemas.microsoft.com/office/drawing/2014/main" id="{EE126303-C877-2C1E-7457-8CCEC60C3097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3079;p48">
              <a:extLst>
                <a:ext uri="{FF2B5EF4-FFF2-40B4-BE49-F238E27FC236}">
                  <a16:creationId xmlns:a16="http://schemas.microsoft.com/office/drawing/2014/main" id="{E130AA85-215B-3D5C-1C7F-F331459E3B10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3080;p48">
              <a:extLst>
                <a:ext uri="{FF2B5EF4-FFF2-40B4-BE49-F238E27FC236}">
                  <a16:creationId xmlns:a16="http://schemas.microsoft.com/office/drawing/2014/main" id="{B7E320D0-9AD7-A1BA-FDC3-B28C819A8CAE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3081;p48">
              <a:extLst>
                <a:ext uri="{FF2B5EF4-FFF2-40B4-BE49-F238E27FC236}">
                  <a16:creationId xmlns:a16="http://schemas.microsoft.com/office/drawing/2014/main" id="{1D995BEE-2399-CBAC-A61F-11E1567A10E0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3082;p48">
              <a:extLst>
                <a:ext uri="{FF2B5EF4-FFF2-40B4-BE49-F238E27FC236}">
                  <a16:creationId xmlns:a16="http://schemas.microsoft.com/office/drawing/2014/main" id="{8377B0AD-E592-FD7B-29EE-E4B62105BF9B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3083;p48">
              <a:extLst>
                <a:ext uri="{FF2B5EF4-FFF2-40B4-BE49-F238E27FC236}">
                  <a16:creationId xmlns:a16="http://schemas.microsoft.com/office/drawing/2014/main" id="{5BC9DB91-F42A-6EEE-C1D8-4CB470B4ECC4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3084;p48">
              <a:extLst>
                <a:ext uri="{FF2B5EF4-FFF2-40B4-BE49-F238E27FC236}">
                  <a16:creationId xmlns:a16="http://schemas.microsoft.com/office/drawing/2014/main" id="{C922874F-266B-9C4F-A623-1CFC5E3E9B2A}"/>
                </a:ext>
              </a:extLst>
            </p:cNvPr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3085;p48">
              <a:extLst>
                <a:ext uri="{FF2B5EF4-FFF2-40B4-BE49-F238E27FC236}">
                  <a16:creationId xmlns:a16="http://schemas.microsoft.com/office/drawing/2014/main" id="{0481E674-8319-29E9-4AD9-46E62DBEC43F}"/>
                </a:ext>
              </a:extLst>
            </p:cNvPr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3086;p48">
              <a:extLst>
                <a:ext uri="{FF2B5EF4-FFF2-40B4-BE49-F238E27FC236}">
                  <a16:creationId xmlns:a16="http://schemas.microsoft.com/office/drawing/2014/main" id="{992533F4-8809-2296-F1CC-CE67EA93C51F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3087;p48">
              <a:extLst>
                <a:ext uri="{FF2B5EF4-FFF2-40B4-BE49-F238E27FC236}">
                  <a16:creationId xmlns:a16="http://schemas.microsoft.com/office/drawing/2014/main" id="{D42DAF74-74C2-6016-C6B2-C57A118FDE30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3088;p48">
              <a:extLst>
                <a:ext uri="{FF2B5EF4-FFF2-40B4-BE49-F238E27FC236}">
                  <a16:creationId xmlns:a16="http://schemas.microsoft.com/office/drawing/2014/main" id="{D7639FA4-29D7-280E-08CF-A701AC89F886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3089;p48">
              <a:extLst>
                <a:ext uri="{FF2B5EF4-FFF2-40B4-BE49-F238E27FC236}">
                  <a16:creationId xmlns:a16="http://schemas.microsoft.com/office/drawing/2014/main" id="{71768380-8E0E-2ED0-3A39-2D3D64A595D3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3090;p48">
              <a:extLst>
                <a:ext uri="{FF2B5EF4-FFF2-40B4-BE49-F238E27FC236}">
                  <a16:creationId xmlns:a16="http://schemas.microsoft.com/office/drawing/2014/main" id="{6AE27ED0-C544-CCC1-5626-3B10D573F08F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3091;p48">
              <a:extLst>
                <a:ext uri="{FF2B5EF4-FFF2-40B4-BE49-F238E27FC236}">
                  <a16:creationId xmlns:a16="http://schemas.microsoft.com/office/drawing/2014/main" id="{042A57D1-6D17-241F-9095-DE8141E2FAFA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3092;p48">
              <a:extLst>
                <a:ext uri="{FF2B5EF4-FFF2-40B4-BE49-F238E27FC236}">
                  <a16:creationId xmlns:a16="http://schemas.microsoft.com/office/drawing/2014/main" id="{6526967B-9693-C466-B990-1FF05A69496F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3093;p48">
              <a:extLst>
                <a:ext uri="{FF2B5EF4-FFF2-40B4-BE49-F238E27FC236}">
                  <a16:creationId xmlns:a16="http://schemas.microsoft.com/office/drawing/2014/main" id="{78FFB76A-ECD7-83E8-11D7-D5AEFA50B05F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3094;p48">
              <a:extLst>
                <a:ext uri="{FF2B5EF4-FFF2-40B4-BE49-F238E27FC236}">
                  <a16:creationId xmlns:a16="http://schemas.microsoft.com/office/drawing/2014/main" id="{D88BF62F-5FB3-3048-32C9-3E19CD89133A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3095;p48">
              <a:extLst>
                <a:ext uri="{FF2B5EF4-FFF2-40B4-BE49-F238E27FC236}">
                  <a16:creationId xmlns:a16="http://schemas.microsoft.com/office/drawing/2014/main" id="{5A747123-A63B-FF4A-D8E0-3C03EE05CD58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3096;p48">
              <a:extLst>
                <a:ext uri="{FF2B5EF4-FFF2-40B4-BE49-F238E27FC236}">
                  <a16:creationId xmlns:a16="http://schemas.microsoft.com/office/drawing/2014/main" id="{617A9FB0-B9C3-1E71-F704-1E636168155E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3097;p48">
              <a:extLst>
                <a:ext uri="{FF2B5EF4-FFF2-40B4-BE49-F238E27FC236}">
                  <a16:creationId xmlns:a16="http://schemas.microsoft.com/office/drawing/2014/main" id="{7F99CB6E-5416-9F3A-04D6-7916639D698A}"/>
                </a:ext>
              </a:extLst>
            </p:cNvPr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3098;p48">
              <a:extLst>
                <a:ext uri="{FF2B5EF4-FFF2-40B4-BE49-F238E27FC236}">
                  <a16:creationId xmlns:a16="http://schemas.microsoft.com/office/drawing/2014/main" id="{0F0EE0A6-B1D4-AD3B-2273-F83F5AA96DC4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3099;p48">
              <a:extLst>
                <a:ext uri="{FF2B5EF4-FFF2-40B4-BE49-F238E27FC236}">
                  <a16:creationId xmlns:a16="http://schemas.microsoft.com/office/drawing/2014/main" id="{477718BD-4872-9F35-5393-ADA04C793AF6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3100;p48">
              <a:extLst>
                <a:ext uri="{FF2B5EF4-FFF2-40B4-BE49-F238E27FC236}">
                  <a16:creationId xmlns:a16="http://schemas.microsoft.com/office/drawing/2014/main" id="{333117CC-F756-06E1-4A6E-15A893351102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3101;p48">
              <a:extLst>
                <a:ext uri="{FF2B5EF4-FFF2-40B4-BE49-F238E27FC236}">
                  <a16:creationId xmlns:a16="http://schemas.microsoft.com/office/drawing/2014/main" id="{C7EBA2DE-3B05-F104-D78E-7EFB3710CB60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3102;p48">
              <a:extLst>
                <a:ext uri="{FF2B5EF4-FFF2-40B4-BE49-F238E27FC236}">
                  <a16:creationId xmlns:a16="http://schemas.microsoft.com/office/drawing/2014/main" id="{7EBBBB35-03F0-ED41-9A7A-0FA916E77424}"/>
                </a:ext>
              </a:extLst>
            </p:cNvPr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477" name="Picture 2476">
            <a:extLst>
              <a:ext uri="{FF2B5EF4-FFF2-40B4-BE49-F238E27FC236}">
                <a16:creationId xmlns:a16="http://schemas.microsoft.com/office/drawing/2014/main" id="{D4E12CD2-E910-CF27-D179-6E9C4E50ECD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28197" y="549886"/>
            <a:ext cx="6044626" cy="1975354"/>
          </a:xfrm>
          <a:prstGeom prst="rect">
            <a:avLst/>
          </a:prstGeom>
        </p:spPr>
      </p:pic>
      <p:sp>
        <p:nvSpPr>
          <p:cNvPr id="2482" name="Rectangle 2481">
            <a:extLst>
              <a:ext uri="{FF2B5EF4-FFF2-40B4-BE49-F238E27FC236}">
                <a16:creationId xmlns:a16="http://schemas.microsoft.com/office/drawing/2014/main" id="{7E696459-7407-976E-8E97-7FE8118BB2B0}"/>
              </a:ext>
            </a:extLst>
          </p:cNvPr>
          <p:cNvSpPr/>
          <p:nvPr/>
        </p:nvSpPr>
        <p:spPr>
          <a:xfrm>
            <a:off x="2186302" y="2866614"/>
            <a:ext cx="522450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bliqueTopRight"/>
              <a:lightRig rig="threePt" dir="t"/>
            </a:scene3d>
          </a:bodyPr>
          <a:lstStyle/>
          <a:p>
            <a:pPr algn="ctr"/>
            <a:r>
              <a:rPr lang="en-GB" sz="5400" b="1" dirty="0">
                <a:ln w="12700">
                  <a:solidFill>
                    <a:schemeClr val="accent3">
                      <a:lumMod val="50000"/>
                    </a:schemeClr>
                  </a:solidFill>
                  <a:prstDash val="solid"/>
                </a:ln>
                <a:pattFill prst="narHorz">
                  <a:fgClr>
                    <a:schemeClr val="accent3"/>
                  </a:fgClr>
                  <a:bgClr>
                    <a:schemeClr val="accent3">
                      <a:lumMod val="40000"/>
                      <a:lumOff val="60000"/>
                    </a:schemeClr>
                  </a:bgClr>
                </a:pattFill>
                <a:effectLst>
                  <a:innerShdw blurRad="177800">
                    <a:schemeClr val="accent3">
                      <a:lumMod val="50000"/>
                    </a:schemeClr>
                  </a:innerShdw>
                </a:effectLst>
                <a:latin typeface="Cooper Black" panose="0208090404030B020404" pitchFamily="18" charset="77"/>
              </a:rPr>
              <a:t>Let`s  practice</a:t>
            </a:r>
            <a:endParaRPr lang="en-SA" sz="5400" b="1" dirty="0">
              <a:ln w="12700">
                <a:solidFill>
                  <a:schemeClr val="accent3">
                    <a:lumMod val="50000"/>
                  </a:schemeClr>
                </a:solidFill>
                <a:prstDash val="solid"/>
              </a:ln>
              <a:pattFill prst="narHorz">
                <a:fgClr>
                  <a:schemeClr val="accent3"/>
                </a:fgClr>
                <a:bgClr>
                  <a:schemeClr val="accent3">
                    <a:lumMod val="40000"/>
                    <a:lumOff val="60000"/>
                  </a:schemeClr>
                </a:bgClr>
              </a:pattFill>
              <a:effectLst>
                <a:innerShdw blurRad="177800">
                  <a:schemeClr val="accent3">
                    <a:lumMod val="50000"/>
                  </a:schemeClr>
                </a:innerShdw>
              </a:effectLst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" name="Picture 6" descr="Picture 6">
            <a:hlinkClick r:id="rId2" action="ppaction://hlinksldjump"/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1734" y="409715"/>
            <a:ext cx="1714649" cy="1156818"/>
          </a:xfrm>
          <a:prstGeom prst="rect">
            <a:avLst/>
          </a:prstGeom>
          <a:ln w="12700">
            <a:miter lim="400000"/>
          </a:ln>
        </p:spPr>
      </p:pic>
      <p:pic>
        <p:nvPicPr>
          <p:cNvPr id="103" name="Picture 8" descr="Picture 8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557479" y="1629666"/>
            <a:ext cx="1714650" cy="1156817"/>
          </a:xfrm>
          <a:prstGeom prst="rect">
            <a:avLst/>
          </a:prstGeom>
          <a:ln w="12700">
            <a:miter lim="400000"/>
          </a:ln>
        </p:spPr>
      </p:pic>
      <p:pic>
        <p:nvPicPr>
          <p:cNvPr id="104" name="Picture 10" descr="Picture 10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279023" y="472848"/>
            <a:ext cx="1714649" cy="1156818"/>
          </a:xfrm>
          <a:prstGeom prst="rect">
            <a:avLst/>
          </a:prstGeom>
          <a:ln w="12700">
            <a:miter lim="400000"/>
          </a:ln>
        </p:spPr>
      </p:pic>
      <p:pic>
        <p:nvPicPr>
          <p:cNvPr id="105" name="Picture 12" descr="Picture 12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11734" y="2885842"/>
            <a:ext cx="1714650" cy="1156817"/>
          </a:xfrm>
          <a:prstGeom prst="rect">
            <a:avLst/>
          </a:prstGeom>
          <a:ln w="12700">
            <a:miter lim="400000"/>
          </a:ln>
        </p:spPr>
      </p:pic>
      <p:pic>
        <p:nvPicPr>
          <p:cNvPr id="106" name="Picture 14" descr="Picture 14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279023" y="2786483"/>
            <a:ext cx="1714649" cy="1156817"/>
          </a:xfrm>
          <a:prstGeom prst="rect">
            <a:avLst/>
          </a:prstGeom>
          <a:ln w="12700">
            <a:miter lim="400000"/>
          </a:ln>
        </p:spPr>
      </p:pic>
      <p:sp>
        <p:nvSpPr>
          <p:cNvPr id="108" name="Rectangle"/>
          <p:cNvSpPr/>
          <p:nvPr/>
        </p:nvSpPr>
        <p:spPr>
          <a:xfrm>
            <a:off x="-424076" y="4660887"/>
            <a:ext cx="9677760" cy="1428751"/>
          </a:xfrm>
          <a:prstGeom prst="rect">
            <a:avLst/>
          </a:prstGeom>
          <a:solidFill>
            <a:srgbClr val="FFFFFF"/>
          </a:solidFill>
          <a:ln w="12700">
            <a:solidFill>
              <a:schemeClr val="accent1"/>
            </a:solidFill>
            <a:miter/>
          </a:ln>
        </p:spPr>
        <p:txBody>
          <a:bodyPr lIns="34289" rIns="34289" anchor="ctr"/>
          <a:lstStyle/>
          <a:p>
            <a:endParaRPr sz="1050"/>
          </a:p>
        </p:txBody>
      </p:sp>
    </p:spTree>
  </p:cSld>
  <p:clrMapOvr>
    <a:masterClrMapping/>
  </p:clrMapOvr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1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" presetClass="entr" presetSubtype="3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6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1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6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animBg="1" advAuto="0"/>
      <p:bldP spid="102" grpId="1" animBg="1" advAuto="0"/>
      <p:bldP spid="103" grpId="0" animBg="1" advAuto="0"/>
      <p:bldP spid="103" grpId="1" animBg="1" advAuto="0"/>
      <p:bldP spid="104" grpId="0" animBg="1" advAuto="0"/>
      <p:bldP spid="104" grpId="1" animBg="1" advAuto="0"/>
      <p:bldP spid="105" grpId="0" animBg="1" advAuto="0"/>
      <p:bldP spid="105" grpId="1" animBg="1" advAuto="0"/>
      <p:bldP spid="106" grpId="0" animBg="1" advAuto="0"/>
      <p:bldP spid="106" grpId="1" animBg="1" advAuto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D2EC8C4F-F4B2-B8E3-C109-3AA56430DE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30" y="0"/>
            <a:ext cx="9138169" cy="514350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B4CB613F-FCCC-B4E1-390E-B737EE18A1B0}"/>
              </a:ext>
            </a:extLst>
          </p:cNvPr>
          <p:cNvSpPr/>
          <p:nvPr/>
        </p:nvSpPr>
        <p:spPr>
          <a:xfrm>
            <a:off x="838200" y="762000"/>
            <a:ext cx="7620000" cy="3784600"/>
          </a:xfrm>
          <a:prstGeom prst="rect">
            <a:avLst/>
          </a:prstGeom>
          <a:solidFill>
            <a:schemeClr val="bg1">
              <a:alpha val="76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AB9386E3-A6BD-1E80-0D43-B6B5292C1BED}"/>
              </a:ext>
            </a:extLst>
          </p:cNvPr>
          <p:cNvSpPr/>
          <p:nvPr/>
        </p:nvSpPr>
        <p:spPr>
          <a:xfrm>
            <a:off x="1264024" y="962585"/>
            <a:ext cx="7001435" cy="3218329"/>
          </a:xfrm>
          <a:prstGeom prst="roundRect">
            <a:avLst/>
          </a:prstGeom>
          <a:solidFill>
            <a:schemeClr val="bg1">
              <a:alpha val="21000"/>
            </a:schemeClr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0923FC51-25AF-322D-4F5D-0B1EF353D8D4}"/>
              </a:ext>
            </a:extLst>
          </p:cNvPr>
          <p:cNvSpPr/>
          <p:nvPr/>
        </p:nvSpPr>
        <p:spPr>
          <a:xfrm>
            <a:off x="1264024" y="2319617"/>
            <a:ext cx="1972235" cy="1783977"/>
          </a:xfrm>
          <a:prstGeom prst="ellipse">
            <a:avLst/>
          </a:prstGeom>
          <a:solidFill>
            <a:srgbClr val="C000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0" name="Oval 9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3FFE81B9-15DF-6E23-B9CE-D2EF68DA5C66}"/>
              </a:ext>
            </a:extLst>
          </p:cNvPr>
          <p:cNvSpPr/>
          <p:nvPr/>
        </p:nvSpPr>
        <p:spPr>
          <a:xfrm>
            <a:off x="3469342" y="2304676"/>
            <a:ext cx="1972235" cy="1783977"/>
          </a:xfrm>
          <a:prstGeom prst="ellipse">
            <a:avLst/>
          </a:prstGeom>
          <a:solidFill>
            <a:srgbClr val="C000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48741183-1F48-D2FF-2F0A-EEAF15E929DB}"/>
              </a:ext>
            </a:extLst>
          </p:cNvPr>
          <p:cNvSpPr/>
          <p:nvPr/>
        </p:nvSpPr>
        <p:spPr>
          <a:xfrm>
            <a:off x="5741895" y="2304675"/>
            <a:ext cx="1972235" cy="1783977"/>
          </a:xfrm>
          <a:prstGeom prst="ellipse">
            <a:avLst/>
          </a:prstGeom>
          <a:solidFill>
            <a:srgbClr val="C000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6C1E00F8-C56E-9477-4E6E-CA5FCC0E65C8}"/>
              </a:ext>
            </a:extLst>
          </p:cNvPr>
          <p:cNvSpPr/>
          <p:nvPr/>
        </p:nvSpPr>
        <p:spPr>
          <a:xfrm>
            <a:off x="1376082" y="863974"/>
            <a:ext cx="6391835" cy="815788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EBF63662-5158-C7DC-D3DF-BA3B1A822085}"/>
              </a:ext>
            </a:extLst>
          </p:cNvPr>
          <p:cNvSpPr/>
          <p:nvPr/>
        </p:nvSpPr>
        <p:spPr>
          <a:xfrm>
            <a:off x="-2259415" y="971876"/>
            <a:ext cx="13662828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800" b="1" cap="none" spc="0" dirty="0">
                <a:ln w="9525">
                  <a:solidFill>
                    <a:schemeClr val="bg1"/>
                  </a:solidFill>
                  <a:prstDash val="solid"/>
                </a:ln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ComicSansMS" panose="030F0702030302020204" pitchFamily="66" charset="0"/>
              </a:rPr>
              <a:t>They are scary. They have big teeth.</a:t>
            </a:r>
            <a:endParaRPr lang="en-SA" sz="2800" b="1" cap="none" spc="0" dirty="0">
              <a:ln w="9525">
                <a:solidFill>
                  <a:schemeClr val="bg1"/>
                </a:solidFill>
                <a:prstDash val="solid"/>
              </a:ln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A25C4422-8C35-C96A-C331-E24A7543E0E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86735" y="2806524"/>
            <a:ext cx="1604684" cy="1025548"/>
          </a:xfrm>
          <a:prstGeom prst="rect">
            <a:avLst/>
          </a:prstGeom>
        </p:spPr>
      </p:pic>
      <p:pic>
        <p:nvPicPr>
          <p:cNvPr id="18" name="Picture 5" descr="D:\Desktop\pgn animals\bear.png">
            <a:extLst>
              <a:ext uri="{FF2B5EF4-FFF2-40B4-BE49-F238E27FC236}">
                <a16:creationId xmlns:a16="http://schemas.microsoft.com/office/drawing/2014/main" id="{5C08DDB5-5E94-E04A-F370-2DCABD82C3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6082" y="2500305"/>
            <a:ext cx="1571447" cy="14860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9" descr="D:\Desktop\pgn animals\tiger.png">
            <a:extLst>
              <a:ext uri="{FF2B5EF4-FFF2-40B4-BE49-F238E27FC236}">
                <a16:creationId xmlns:a16="http://schemas.microsoft.com/office/drawing/2014/main" id="{041D3F49-5642-ACC7-3FA4-EB652592E6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33943" y="2571749"/>
            <a:ext cx="1303901" cy="1169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1" descr="Picture 11">
            <a:hlinkClick r:id="rId6" action="ppaction://hlinksldjump"/>
            <a:extLst>
              <a:ext uri="{FF2B5EF4-FFF2-40B4-BE49-F238E27FC236}">
                <a16:creationId xmlns:a16="http://schemas.microsoft.com/office/drawing/2014/main" id="{0F4C146A-E968-121A-3458-9533AE8EF24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41194" y="111615"/>
            <a:ext cx="899159" cy="780356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63510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D2EC8C4F-F4B2-B8E3-C109-3AA56430DE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30" y="0"/>
            <a:ext cx="9138169" cy="514350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B4CB613F-FCCC-B4E1-390E-B737EE18A1B0}"/>
              </a:ext>
            </a:extLst>
          </p:cNvPr>
          <p:cNvSpPr/>
          <p:nvPr/>
        </p:nvSpPr>
        <p:spPr>
          <a:xfrm>
            <a:off x="838200" y="762000"/>
            <a:ext cx="7620000" cy="3784600"/>
          </a:xfrm>
          <a:prstGeom prst="rect">
            <a:avLst/>
          </a:prstGeom>
          <a:solidFill>
            <a:schemeClr val="bg1">
              <a:alpha val="76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AB9386E3-A6BD-1E80-0D43-B6B5292C1BED}"/>
              </a:ext>
            </a:extLst>
          </p:cNvPr>
          <p:cNvSpPr/>
          <p:nvPr/>
        </p:nvSpPr>
        <p:spPr>
          <a:xfrm>
            <a:off x="1264024" y="962585"/>
            <a:ext cx="7001435" cy="3218329"/>
          </a:xfrm>
          <a:prstGeom prst="roundRect">
            <a:avLst/>
          </a:prstGeom>
          <a:solidFill>
            <a:schemeClr val="bg1">
              <a:alpha val="21000"/>
            </a:schemeClr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0923FC51-25AF-322D-4F5D-0B1EF353D8D4}"/>
              </a:ext>
            </a:extLst>
          </p:cNvPr>
          <p:cNvSpPr/>
          <p:nvPr/>
        </p:nvSpPr>
        <p:spPr>
          <a:xfrm>
            <a:off x="1264024" y="2319617"/>
            <a:ext cx="1972235" cy="1783977"/>
          </a:xfrm>
          <a:prstGeom prst="ellipse">
            <a:avLst/>
          </a:prstGeom>
          <a:solidFill>
            <a:srgbClr val="C000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0" name="Oval 9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3FFE81B9-15DF-6E23-B9CE-D2EF68DA5C66}"/>
              </a:ext>
            </a:extLst>
          </p:cNvPr>
          <p:cNvSpPr/>
          <p:nvPr/>
        </p:nvSpPr>
        <p:spPr>
          <a:xfrm>
            <a:off x="3469342" y="2304676"/>
            <a:ext cx="1972235" cy="1783977"/>
          </a:xfrm>
          <a:prstGeom prst="ellipse">
            <a:avLst/>
          </a:prstGeom>
          <a:solidFill>
            <a:srgbClr val="C000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48741183-1F48-D2FF-2F0A-EEAF15E929DB}"/>
              </a:ext>
            </a:extLst>
          </p:cNvPr>
          <p:cNvSpPr/>
          <p:nvPr/>
        </p:nvSpPr>
        <p:spPr>
          <a:xfrm>
            <a:off x="5741895" y="2304675"/>
            <a:ext cx="1972235" cy="1783977"/>
          </a:xfrm>
          <a:prstGeom prst="ellipse">
            <a:avLst/>
          </a:prstGeom>
          <a:solidFill>
            <a:srgbClr val="C000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6C1E00F8-C56E-9477-4E6E-CA5FCC0E65C8}"/>
              </a:ext>
            </a:extLst>
          </p:cNvPr>
          <p:cNvSpPr/>
          <p:nvPr/>
        </p:nvSpPr>
        <p:spPr>
          <a:xfrm>
            <a:off x="1376082" y="863973"/>
            <a:ext cx="6391835" cy="1039431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pic>
        <p:nvPicPr>
          <p:cNvPr id="18" name="Picture 5" descr="D:\Desktop\pgn animals\bear.png">
            <a:extLst>
              <a:ext uri="{FF2B5EF4-FFF2-40B4-BE49-F238E27FC236}">
                <a16:creationId xmlns:a16="http://schemas.microsoft.com/office/drawing/2014/main" id="{5C08DDB5-5E94-E04A-F370-2DCABD82C3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6082" y="2500305"/>
            <a:ext cx="1571447" cy="14860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9" descr="D:\Desktop\pgn animals\tiger.png">
            <a:extLst>
              <a:ext uri="{FF2B5EF4-FFF2-40B4-BE49-F238E27FC236}">
                <a16:creationId xmlns:a16="http://schemas.microsoft.com/office/drawing/2014/main" id="{DF9A6061-0CA6-BCD4-503B-3D99E8ED57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33943" y="2571749"/>
            <a:ext cx="1303901" cy="1169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1" descr="D:\Desktop\pgn animals\zebra.png">
            <a:extLst>
              <a:ext uri="{FF2B5EF4-FFF2-40B4-BE49-F238E27FC236}">
                <a16:creationId xmlns:a16="http://schemas.microsoft.com/office/drawing/2014/main" id="{C67C4FBF-3E5C-DFBB-E81A-560B324EC6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5441" y="2658720"/>
            <a:ext cx="1440269" cy="1202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DFAB728C-2CBD-D483-BD28-51E82768D1A2}"/>
              </a:ext>
            </a:extLst>
          </p:cNvPr>
          <p:cNvSpPr/>
          <p:nvPr/>
        </p:nvSpPr>
        <p:spPr>
          <a:xfrm>
            <a:off x="1769790" y="837675"/>
            <a:ext cx="5604419" cy="1077218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tx1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oper Black" panose="0208090404030B020404" pitchFamily="18" charset="77"/>
              </a:rPr>
              <a:t>They are black and white.</a:t>
            </a:r>
          </a:p>
          <a:p>
            <a:pPr algn="ctr"/>
            <a:r>
              <a:rPr lang="en-US" sz="32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tx1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oper Black" panose="0208090404030B020404" pitchFamily="18" charset="77"/>
              </a:rPr>
              <a:t>.They have strips.</a:t>
            </a:r>
            <a:endParaRPr lang="en-SA" sz="32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tx1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</a:endParaRPr>
          </a:p>
        </p:txBody>
      </p:sp>
      <p:pic>
        <p:nvPicPr>
          <p:cNvPr id="3" name="Picture 11" descr="Picture 11">
            <a:hlinkClick r:id="rId6" action="ppaction://hlinksldjump"/>
            <a:extLst>
              <a:ext uri="{FF2B5EF4-FFF2-40B4-BE49-F238E27FC236}">
                <a16:creationId xmlns:a16="http://schemas.microsoft.com/office/drawing/2014/main" id="{ACB8E8D7-0E85-B749-1CBF-6C1D0894E81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41194" y="111615"/>
            <a:ext cx="899159" cy="780356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4138210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D2EC8C4F-F4B2-B8E3-C109-3AA56430DE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30" y="0"/>
            <a:ext cx="9138169" cy="514350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B4CB613F-FCCC-B4E1-390E-B737EE18A1B0}"/>
              </a:ext>
            </a:extLst>
          </p:cNvPr>
          <p:cNvSpPr/>
          <p:nvPr/>
        </p:nvSpPr>
        <p:spPr>
          <a:xfrm>
            <a:off x="838200" y="762000"/>
            <a:ext cx="7620000" cy="3784600"/>
          </a:xfrm>
          <a:prstGeom prst="rect">
            <a:avLst/>
          </a:prstGeom>
          <a:solidFill>
            <a:schemeClr val="bg1">
              <a:alpha val="76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AB9386E3-A6BD-1E80-0D43-B6B5292C1BED}"/>
              </a:ext>
            </a:extLst>
          </p:cNvPr>
          <p:cNvSpPr/>
          <p:nvPr/>
        </p:nvSpPr>
        <p:spPr>
          <a:xfrm>
            <a:off x="1138518" y="1039906"/>
            <a:ext cx="7001435" cy="3218329"/>
          </a:xfrm>
          <a:prstGeom prst="roundRect">
            <a:avLst/>
          </a:prstGeom>
          <a:solidFill>
            <a:schemeClr val="bg1">
              <a:alpha val="21000"/>
            </a:schemeClr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0923FC51-25AF-322D-4F5D-0B1EF353D8D4}"/>
              </a:ext>
            </a:extLst>
          </p:cNvPr>
          <p:cNvSpPr/>
          <p:nvPr/>
        </p:nvSpPr>
        <p:spPr>
          <a:xfrm>
            <a:off x="1264024" y="2319617"/>
            <a:ext cx="1972235" cy="1783977"/>
          </a:xfrm>
          <a:prstGeom prst="ellipse">
            <a:avLst/>
          </a:prstGeom>
          <a:solidFill>
            <a:srgbClr val="C000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3FFE81B9-15DF-6E23-B9CE-D2EF68DA5C66}"/>
              </a:ext>
            </a:extLst>
          </p:cNvPr>
          <p:cNvSpPr/>
          <p:nvPr/>
        </p:nvSpPr>
        <p:spPr>
          <a:xfrm>
            <a:off x="3469342" y="2304676"/>
            <a:ext cx="1972235" cy="1783977"/>
          </a:xfrm>
          <a:prstGeom prst="ellipse">
            <a:avLst/>
          </a:prstGeom>
          <a:solidFill>
            <a:srgbClr val="C000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1" name="Oval 10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48741183-1F48-D2FF-2F0A-EEAF15E929DB}"/>
              </a:ext>
            </a:extLst>
          </p:cNvPr>
          <p:cNvSpPr/>
          <p:nvPr/>
        </p:nvSpPr>
        <p:spPr>
          <a:xfrm>
            <a:off x="5741895" y="2304675"/>
            <a:ext cx="1972235" cy="1783977"/>
          </a:xfrm>
          <a:prstGeom prst="ellipse">
            <a:avLst/>
          </a:prstGeom>
          <a:solidFill>
            <a:srgbClr val="C000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6C1E00F8-C56E-9477-4E6E-CA5FCC0E65C8}"/>
              </a:ext>
            </a:extLst>
          </p:cNvPr>
          <p:cNvSpPr/>
          <p:nvPr/>
        </p:nvSpPr>
        <p:spPr>
          <a:xfrm>
            <a:off x="1376082" y="863974"/>
            <a:ext cx="6391835" cy="815788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4F7892A9-235C-70F2-1FA6-89CC108541D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85915" y="2571750"/>
            <a:ext cx="1409700" cy="1357405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1C94ED09-EEB4-0AA2-7E73-4435342BF77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24014" y="2457546"/>
            <a:ext cx="1601696" cy="1399426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053191F7-6FD9-0E3A-90DC-95D432E1BA9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48385" y="2666722"/>
            <a:ext cx="1042587" cy="1089765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5B9FB108-28DC-2264-15B1-4F0A6274A197}"/>
              </a:ext>
            </a:extLst>
          </p:cNvPr>
          <p:cNvSpPr/>
          <p:nvPr/>
        </p:nvSpPr>
        <p:spPr>
          <a:xfrm>
            <a:off x="1519721" y="1039906"/>
            <a:ext cx="6104556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400" b="1" cap="none" spc="0" dirty="0">
                <a:ln w="9525">
                  <a:solidFill>
                    <a:schemeClr val="bg1"/>
                  </a:solidFill>
                  <a:prstDash val="solid"/>
                </a:ln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Cooper Black" panose="0208090404030B020404" pitchFamily="18" charset="77"/>
              </a:rPr>
              <a:t>They are smart. They have long arms. </a:t>
            </a:r>
            <a:endParaRPr lang="en-SA" sz="2400" b="1" cap="none" spc="0" dirty="0">
              <a:ln w="9525">
                <a:solidFill>
                  <a:schemeClr val="bg1"/>
                </a:solidFill>
                <a:prstDash val="solid"/>
              </a:ln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pic>
        <p:nvPicPr>
          <p:cNvPr id="2" name="Picture 11" descr="Picture 11">
            <a:hlinkClick r:id="rId6" action="ppaction://hlinksldjump"/>
            <a:extLst>
              <a:ext uri="{FF2B5EF4-FFF2-40B4-BE49-F238E27FC236}">
                <a16:creationId xmlns:a16="http://schemas.microsoft.com/office/drawing/2014/main" id="{BF5B4F8B-91EF-7523-8917-F052E7E6FC2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41194" y="111615"/>
            <a:ext cx="899159" cy="780356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015157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D2EC8C4F-F4B2-B8E3-C109-3AA56430DE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30" y="0"/>
            <a:ext cx="9138169" cy="514350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B4CB613F-FCCC-B4E1-390E-B737EE18A1B0}"/>
              </a:ext>
            </a:extLst>
          </p:cNvPr>
          <p:cNvSpPr/>
          <p:nvPr/>
        </p:nvSpPr>
        <p:spPr>
          <a:xfrm>
            <a:off x="838200" y="762000"/>
            <a:ext cx="7620000" cy="3784600"/>
          </a:xfrm>
          <a:prstGeom prst="rect">
            <a:avLst/>
          </a:prstGeom>
          <a:solidFill>
            <a:schemeClr val="bg1">
              <a:alpha val="76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AB9386E3-A6BD-1E80-0D43-B6B5292C1BED}"/>
              </a:ext>
            </a:extLst>
          </p:cNvPr>
          <p:cNvSpPr/>
          <p:nvPr/>
        </p:nvSpPr>
        <p:spPr>
          <a:xfrm>
            <a:off x="1138518" y="1039906"/>
            <a:ext cx="7001435" cy="3218329"/>
          </a:xfrm>
          <a:prstGeom prst="roundRect">
            <a:avLst/>
          </a:prstGeom>
          <a:solidFill>
            <a:schemeClr val="bg1">
              <a:alpha val="21000"/>
            </a:schemeClr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9" name="Oval 8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0923FC51-25AF-322D-4F5D-0B1EF353D8D4}"/>
              </a:ext>
            </a:extLst>
          </p:cNvPr>
          <p:cNvSpPr/>
          <p:nvPr/>
        </p:nvSpPr>
        <p:spPr>
          <a:xfrm>
            <a:off x="1264024" y="2319617"/>
            <a:ext cx="1972235" cy="1783977"/>
          </a:xfrm>
          <a:prstGeom prst="ellipse">
            <a:avLst/>
          </a:prstGeom>
          <a:solidFill>
            <a:srgbClr val="C000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3FFE81B9-15DF-6E23-B9CE-D2EF68DA5C66}"/>
              </a:ext>
            </a:extLst>
          </p:cNvPr>
          <p:cNvSpPr/>
          <p:nvPr/>
        </p:nvSpPr>
        <p:spPr>
          <a:xfrm>
            <a:off x="3469342" y="2304676"/>
            <a:ext cx="1972235" cy="1783977"/>
          </a:xfrm>
          <a:prstGeom prst="ellipse">
            <a:avLst/>
          </a:prstGeom>
          <a:solidFill>
            <a:srgbClr val="C000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48741183-1F48-D2FF-2F0A-EEAF15E929DB}"/>
              </a:ext>
            </a:extLst>
          </p:cNvPr>
          <p:cNvSpPr/>
          <p:nvPr/>
        </p:nvSpPr>
        <p:spPr>
          <a:xfrm>
            <a:off x="5741895" y="2304675"/>
            <a:ext cx="1972235" cy="1783977"/>
          </a:xfrm>
          <a:prstGeom prst="ellipse">
            <a:avLst/>
          </a:prstGeom>
          <a:solidFill>
            <a:srgbClr val="C000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6C1E00F8-C56E-9477-4E6E-CA5FCC0E65C8}"/>
              </a:ext>
            </a:extLst>
          </p:cNvPr>
          <p:cNvSpPr/>
          <p:nvPr/>
        </p:nvSpPr>
        <p:spPr>
          <a:xfrm>
            <a:off x="1376082" y="863974"/>
            <a:ext cx="6391835" cy="815788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sz="2800" dirty="0">
              <a:solidFill>
                <a:srgbClr val="FEA123"/>
              </a:solidFill>
              <a:latin typeface="Cooper Black" panose="0208090404030B020404" pitchFamily="18" charset="77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A0AD1BF-9B27-CB4C-C190-F1C38BF94FBB}"/>
              </a:ext>
            </a:extLst>
          </p:cNvPr>
          <p:cNvSpPr/>
          <p:nvPr/>
        </p:nvSpPr>
        <p:spPr>
          <a:xfrm>
            <a:off x="1546972" y="972253"/>
            <a:ext cx="6050054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1" cap="none" spc="0" dirty="0">
                <a:ln w="9525">
                  <a:solidFill>
                    <a:schemeClr val="bg1"/>
                  </a:solidFill>
                  <a:prstDash val="solid"/>
                </a:ln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Cooper Black" panose="0208090404030B020404" pitchFamily="18" charset="77"/>
              </a:rPr>
              <a:t>They are big . They have trunks.</a:t>
            </a:r>
            <a:endParaRPr lang="en-SA" sz="2800" b="1" cap="none" spc="0" dirty="0">
              <a:ln w="9525">
                <a:solidFill>
                  <a:schemeClr val="bg1"/>
                </a:solidFill>
                <a:prstDash val="solid"/>
              </a:ln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pic>
        <p:nvPicPr>
          <p:cNvPr id="3" name="Picture 12" descr="D:\Desktop\pgn animals\elephant.png">
            <a:extLst>
              <a:ext uri="{FF2B5EF4-FFF2-40B4-BE49-F238E27FC236}">
                <a16:creationId xmlns:a16="http://schemas.microsoft.com/office/drawing/2014/main" id="{D5AF8287-989B-B82E-9882-057084BF6D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6082" y="2671126"/>
            <a:ext cx="1544635" cy="11096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57AB810-109F-1F56-B6B5-59F24A7C335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38324" y="2441762"/>
            <a:ext cx="1498454" cy="1405402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4C2EA067-E9DD-08CA-1CD4-0D97842BDC4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969148" y="2737961"/>
            <a:ext cx="1485900" cy="1042785"/>
          </a:xfrm>
          <a:prstGeom prst="rect">
            <a:avLst/>
          </a:prstGeom>
        </p:spPr>
      </p:pic>
      <p:pic>
        <p:nvPicPr>
          <p:cNvPr id="4" name="Picture 11" descr="Picture 11">
            <a:hlinkClick r:id="rId6" action="ppaction://hlinksldjump"/>
            <a:extLst>
              <a:ext uri="{FF2B5EF4-FFF2-40B4-BE49-F238E27FC236}">
                <a16:creationId xmlns:a16="http://schemas.microsoft.com/office/drawing/2014/main" id="{070CDCE7-C075-75CD-814A-1A87BFB2A2E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41194" y="111615"/>
            <a:ext cx="899159" cy="780356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208344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D2EC8C4F-F4B2-B8E3-C109-3AA56430DE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30" y="0"/>
            <a:ext cx="9138169" cy="514350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B4CB613F-FCCC-B4E1-390E-B737EE18A1B0}"/>
              </a:ext>
            </a:extLst>
          </p:cNvPr>
          <p:cNvSpPr/>
          <p:nvPr/>
        </p:nvSpPr>
        <p:spPr>
          <a:xfrm>
            <a:off x="838200" y="762000"/>
            <a:ext cx="7620000" cy="3784600"/>
          </a:xfrm>
          <a:prstGeom prst="rect">
            <a:avLst/>
          </a:prstGeom>
          <a:solidFill>
            <a:schemeClr val="bg1">
              <a:alpha val="76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AB9386E3-A6BD-1E80-0D43-B6B5292C1BED}"/>
              </a:ext>
            </a:extLst>
          </p:cNvPr>
          <p:cNvSpPr/>
          <p:nvPr/>
        </p:nvSpPr>
        <p:spPr>
          <a:xfrm>
            <a:off x="1138518" y="1039906"/>
            <a:ext cx="7001435" cy="3218329"/>
          </a:xfrm>
          <a:prstGeom prst="roundRect">
            <a:avLst/>
          </a:prstGeom>
          <a:solidFill>
            <a:schemeClr val="bg1">
              <a:alpha val="21000"/>
            </a:schemeClr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0923FC51-25AF-322D-4F5D-0B1EF353D8D4}"/>
              </a:ext>
            </a:extLst>
          </p:cNvPr>
          <p:cNvSpPr/>
          <p:nvPr/>
        </p:nvSpPr>
        <p:spPr>
          <a:xfrm>
            <a:off x="1264024" y="2319617"/>
            <a:ext cx="1972235" cy="1783977"/>
          </a:xfrm>
          <a:prstGeom prst="ellipse">
            <a:avLst/>
          </a:prstGeom>
          <a:solidFill>
            <a:srgbClr val="C000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0" name="Oval 9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3FFE81B9-15DF-6E23-B9CE-D2EF68DA5C66}"/>
              </a:ext>
            </a:extLst>
          </p:cNvPr>
          <p:cNvSpPr/>
          <p:nvPr/>
        </p:nvSpPr>
        <p:spPr>
          <a:xfrm>
            <a:off x="3469342" y="2304676"/>
            <a:ext cx="1972235" cy="1783977"/>
          </a:xfrm>
          <a:prstGeom prst="ellipse">
            <a:avLst/>
          </a:prstGeom>
          <a:solidFill>
            <a:srgbClr val="C000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48741183-1F48-D2FF-2F0A-EEAF15E929DB}"/>
              </a:ext>
            </a:extLst>
          </p:cNvPr>
          <p:cNvSpPr/>
          <p:nvPr/>
        </p:nvSpPr>
        <p:spPr>
          <a:xfrm>
            <a:off x="5741895" y="2304675"/>
            <a:ext cx="1972235" cy="1783977"/>
          </a:xfrm>
          <a:prstGeom prst="ellipse">
            <a:avLst/>
          </a:prstGeom>
          <a:solidFill>
            <a:srgbClr val="C000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6C1E00F8-C56E-9477-4E6E-CA5FCC0E65C8}"/>
              </a:ext>
            </a:extLst>
          </p:cNvPr>
          <p:cNvSpPr/>
          <p:nvPr/>
        </p:nvSpPr>
        <p:spPr>
          <a:xfrm>
            <a:off x="1376082" y="863974"/>
            <a:ext cx="6391835" cy="815788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4F7892A9-235C-70F2-1FA6-89CC108541D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85915" y="2571750"/>
            <a:ext cx="1409700" cy="1357405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1C94ED09-EEB4-0AA2-7E73-4435342BF77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23036" y="2454006"/>
            <a:ext cx="1332082" cy="1298941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053191F7-6FD9-0E3A-90DC-95D432E1BA9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48385" y="2666722"/>
            <a:ext cx="1042587" cy="1089765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D2A0062D-2F17-882A-140F-7BD406A12A3D}"/>
              </a:ext>
            </a:extLst>
          </p:cNvPr>
          <p:cNvSpPr/>
          <p:nvPr/>
        </p:nvSpPr>
        <p:spPr>
          <a:xfrm>
            <a:off x="1646509" y="1013158"/>
            <a:ext cx="5756704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400" b="1" cap="none" spc="0" dirty="0">
                <a:ln w="9525">
                  <a:solidFill>
                    <a:schemeClr val="bg1"/>
                  </a:solidFill>
                  <a:prstDash val="solid"/>
                </a:ln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Cooper Black" panose="0208090404030B020404" pitchFamily="18" charset="77"/>
              </a:rPr>
              <a:t>They are fat. They have big mouths.</a:t>
            </a:r>
            <a:endParaRPr lang="en-SA" sz="2400" b="1" cap="none" spc="0" dirty="0">
              <a:ln w="9525">
                <a:solidFill>
                  <a:schemeClr val="bg1"/>
                </a:solidFill>
                <a:prstDash val="solid"/>
              </a:ln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pic>
        <p:nvPicPr>
          <p:cNvPr id="2" name="Picture 11" descr="Picture 11">
            <a:hlinkClick r:id="rId6" action="ppaction://hlinksldjump"/>
            <a:extLst>
              <a:ext uri="{FF2B5EF4-FFF2-40B4-BE49-F238E27FC236}">
                <a16:creationId xmlns:a16="http://schemas.microsoft.com/office/drawing/2014/main" id="{CC139E58-5C41-6E4D-5DB2-03067AE877C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41194" y="111615"/>
            <a:ext cx="899159" cy="780356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365345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Funnel chart&#10;&#10;Description automatically generated">
            <a:extLst>
              <a:ext uri="{FF2B5EF4-FFF2-40B4-BE49-F238E27FC236}">
                <a16:creationId xmlns:a16="http://schemas.microsoft.com/office/drawing/2014/main" id="{171CD129-5964-7F92-F3EA-72C7AE0693A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896" y="2605747"/>
            <a:ext cx="2352128" cy="2433159"/>
          </a:xfrm>
          <a:prstGeom prst="rect">
            <a:avLst/>
          </a:prstGeom>
        </p:spPr>
      </p:pic>
      <p:pic>
        <p:nvPicPr>
          <p:cNvPr id="4" name="Picture 3" descr="Funnel chart&#10;&#10;Description automatically generated">
            <a:extLst>
              <a:ext uri="{FF2B5EF4-FFF2-40B4-BE49-F238E27FC236}">
                <a16:creationId xmlns:a16="http://schemas.microsoft.com/office/drawing/2014/main" id="{DBAF974A-EEAB-0920-2C30-BD1141EA679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18544" y="2571750"/>
            <a:ext cx="2637356" cy="2537753"/>
          </a:xfrm>
          <a:prstGeom prst="rect">
            <a:avLst/>
          </a:prstGeom>
        </p:spPr>
      </p:pic>
      <p:pic>
        <p:nvPicPr>
          <p:cNvPr id="6" name="Picture 5" descr="Funnel chart&#10;&#10;Description automatically generated">
            <a:extLst>
              <a:ext uri="{FF2B5EF4-FFF2-40B4-BE49-F238E27FC236}">
                <a16:creationId xmlns:a16="http://schemas.microsoft.com/office/drawing/2014/main" id="{777FD6A1-8CE5-7AE6-CEA7-5089A4C851E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8833" y="2605747"/>
            <a:ext cx="2452802" cy="2537753"/>
          </a:xfrm>
          <a:prstGeom prst="rect">
            <a:avLst/>
          </a:prstGeom>
        </p:spPr>
      </p:pic>
      <p:pic>
        <p:nvPicPr>
          <p:cNvPr id="7" name="Picture 6" descr="Shape, icon&#10;&#10;Description automatically generated">
            <a:extLst>
              <a:ext uri="{FF2B5EF4-FFF2-40B4-BE49-F238E27FC236}">
                <a16:creationId xmlns:a16="http://schemas.microsoft.com/office/drawing/2014/main" id="{3AF4B7FA-DA71-EA46-B036-DC5924BB02E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2792" y="147374"/>
            <a:ext cx="2469460" cy="1568466"/>
          </a:xfrm>
          <a:prstGeom prst="rect">
            <a:avLst/>
          </a:prstGeom>
        </p:spPr>
      </p:pic>
      <p:pic>
        <p:nvPicPr>
          <p:cNvPr id="8" name="Picture 7" descr="A picture containing silhouette, vector graphics&#10;&#10;Description automatically generated">
            <a:extLst>
              <a:ext uri="{FF2B5EF4-FFF2-40B4-BE49-F238E27FC236}">
                <a16:creationId xmlns:a16="http://schemas.microsoft.com/office/drawing/2014/main" id="{03CFE75F-32B3-26E8-610A-AE1CD981EE5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895" y="300263"/>
            <a:ext cx="2682649" cy="1568466"/>
          </a:xfrm>
          <a:prstGeom prst="rect">
            <a:avLst/>
          </a:prstGeom>
        </p:spPr>
      </p:pic>
      <p:pic>
        <p:nvPicPr>
          <p:cNvPr id="9" name="Picture 8" descr="A picture containing silhouette, vector graphics&#10;&#10;Description automatically generated">
            <a:extLst>
              <a:ext uri="{FF2B5EF4-FFF2-40B4-BE49-F238E27FC236}">
                <a16:creationId xmlns:a16="http://schemas.microsoft.com/office/drawing/2014/main" id="{87492A6A-16C5-4997-2ADF-D6CF031D723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7989" y="300263"/>
            <a:ext cx="2540116" cy="1568467"/>
          </a:xfrm>
          <a:prstGeom prst="rect">
            <a:avLst/>
          </a:prstGeom>
        </p:spPr>
      </p:pic>
      <p:sp>
        <p:nvSpPr>
          <p:cNvPr id="14" name="Oval 13">
            <a:extLst>
              <a:ext uri="{FF2B5EF4-FFF2-40B4-BE49-F238E27FC236}">
                <a16:creationId xmlns:a16="http://schemas.microsoft.com/office/drawing/2014/main" id="{D0CC5DA9-966B-3928-7FCF-6F9C55921AC6}"/>
              </a:ext>
            </a:extLst>
          </p:cNvPr>
          <p:cNvSpPr/>
          <p:nvPr/>
        </p:nvSpPr>
        <p:spPr>
          <a:xfrm>
            <a:off x="975465" y="2978903"/>
            <a:ext cx="1256747" cy="1102659"/>
          </a:xfrm>
          <a:prstGeom prst="ellipse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AFCA3D7-0BE9-9205-0EE3-E0E7BEECDC82}"/>
              </a:ext>
            </a:extLst>
          </p:cNvPr>
          <p:cNvSpPr/>
          <p:nvPr/>
        </p:nvSpPr>
        <p:spPr>
          <a:xfrm>
            <a:off x="3623096" y="2861342"/>
            <a:ext cx="1628252" cy="1102659"/>
          </a:xfrm>
          <a:prstGeom prst="ellipse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89D86753-6A0E-3FC4-870C-F63E480C47A7}"/>
              </a:ext>
            </a:extLst>
          </p:cNvPr>
          <p:cNvSpPr/>
          <p:nvPr/>
        </p:nvSpPr>
        <p:spPr>
          <a:xfrm>
            <a:off x="6569765" y="2912038"/>
            <a:ext cx="1590651" cy="1102659"/>
          </a:xfrm>
          <a:prstGeom prst="ellipse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89B7CF6-1C42-776A-24A7-2494B34B6D1D}"/>
              </a:ext>
            </a:extLst>
          </p:cNvPr>
          <p:cNvSpPr/>
          <p:nvPr/>
        </p:nvSpPr>
        <p:spPr>
          <a:xfrm>
            <a:off x="6749922" y="761330"/>
            <a:ext cx="1555234" cy="646331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3600" dirty="0">
                <a:ln w="0">
                  <a:solidFill>
                    <a:schemeClr val="tx1"/>
                  </a:solidFill>
                </a:ln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hippo</a:t>
            </a:r>
            <a:endParaRPr lang="en-US" sz="3600" b="0" cap="none" spc="0" dirty="0">
              <a:ln w="0">
                <a:solidFill>
                  <a:schemeClr val="tx1"/>
                </a:solidFill>
              </a:ln>
              <a:solidFill>
                <a:schemeClr val="bg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9F0F8B1C-AAA2-2692-BC93-49DB816A9DB2}"/>
              </a:ext>
            </a:extLst>
          </p:cNvPr>
          <p:cNvSpPr/>
          <p:nvPr/>
        </p:nvSpPr>
        <p:spPr>
          <a:xfrm>
            <a:off x="4046381" y="761329"/>
            <a:ext cx="1071127" cy="523220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2800" b="0" cap="none" spc="0" dirty="0">
                <a:ln w="0">
                  <a:solidFill>
                    <a:schemeClr val="tx1"/>
                  </a:solidFill>
                </a:ln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tiger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C42F135B-7DCD-99C1-B115-8F9203BC8F2C}"/>
              </a:ext>
            </a:extLst>
          </p:cNvPr>
          <p:cNvSpPr/>
          <p:nvPr/>
        </p:nvSpPr>
        <p:spPr>
          <a:xfrm>
            <a:off x="1155935" y="884441"/>
            <a:ext cx="1183337" cy="523220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2800" b="0" cap="none" spc="0" dirty="0">
                <a:ln w="0">
                  <a:solidFill>
                    <a:schemeClr val="tx1"/>
                  </a:solidFill>
                </a:ln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zebra</a:t>
            </a:r>
          </a:p>
        </p:txBody>
      </p:sp>
      <p:pic>
        <p:nvPicPr>
          <p:cNvPr id="2" name="Picture 1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AAD527A8-D84E-304C-4FE8-2BFE6449AC1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47911" y="2978903"/>
            <a:ext cx="985689" cy="961166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75ECAA3A-1887-F7CE-13C2-4B157938163F}"/>
              </a:ext>
            </a:extLst>
          </p:cNvPr>
          <p:cNvSpPr/>
          <p:nvPr/>
        </p:nvSpPr>
        <p:spPr>
          <a:xfrm>
            <a:off x="1287899" y="3797394"/>
            <a:ext cx="57740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a</a:t>
            </a:r>
            <a:endParaRPr lang="en-SA" sz="5400" b="0" cap="none" spc="0" dirty="0">
              <a:ln w="0">
                <a:solidFill>
                  <a:sysClr val="windowText" lastClr="000000"/>
                </a:solidFill>
              </a:ln>
              <a:solidFill>
                <a:schemeClr val="bg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pic>
        <p:nvPicPr>
          <p:cNvPr id="10" name="Picture 11" descr="D:\Desktop\pgn animals\zebra.png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1549185-CD37-F4E5-A5B0-671903EF3B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5442" y="3108106"/>
            <a:ext cx="1262292" cy="7530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9" descr="D:\Desktop\pgn animals\tiger.png">
            <a:extLst>
              <a:ext uri="{FF2B5EF4-FFF2-40B4-BE49-F238E27FC236}">
                <a16:creationId xmlns:a16="http://schemas.microsoft.com/office/drawing/2014/main" id="{ECD1A335-4EB5-DAA4-2FB7-A0D6A27D7D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9922" y="2978903"/>
            <a:ext cx="1072165" cy="7755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B75D37CC-F6E8-94E8-4087-0DFF1B5C9B36}"/>
              </a:ext>
            </a:extLst>
          </p:cNvPr>
          <p:cNvSpPr/>
          <p:nvPr/>
        </p:nvSpPr>
        <p:spPr>
          <a:xfrm>
            <a:off x="4126079" y="3826653"/>
            <a:ext cx="62228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b</a:t>
            </a:r>
            <a:endParaRPr lang="en-SA" sz="5400" b="0" cap="none" spc="0" dirty="0">
              <a:ln w="0">
                <a:solidFill>
                  <a:sysClr val="windowText" lastClr="000000"/>
                </a:solidFill>
              </a:ln>
              <a:solidFill>
                <a:schemeClr val="bg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878E4FE-5E0E-C3BC-C827-95132857BECE}"/>
              </a:ext>
            </a:extLst>
          </p:cNvPr>
          <p:cNvSpPr/>
          <p:nvPr/>
        </p:nvSpPr>
        <p:spPr>
          <a:xfrm>
            <a:off x="7070960" y="3754436"/>
            <a:ext cx="54854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c</a:t>
            </a:r>
            <a:endParaRPr lang="en-SA" sz="5400" b="0" cap="none" spc="0" dirty="0">
              <a:ln w="0">
                <a:solidFill>
                  <a:sysClr val="windowText" lastClr="000000"/>
                </a:solidFill>
              </a:ln>
              <a:solidFill>
                <a:schemeClr val="bg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3093653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535 0.05463 L 0.29427 0.16821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438" y="567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7 -0.01636 L 0.27951 0.16358 " pathEditMode="relative" rAng="0" ptsTypes="AA">
                                      <p:cBhvr>
                                        <p:cTn id="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58" y="89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851 -0.03919 L 0.30017 0.24753 " pathEditMode="relative" rAng="0" ptsTypes="AA">
                                      <p:cBhvr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34" y="1432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5679E-6 L 0.28837 0.23055 " pathEditMode="relative" rAng="0" ptsTypes="AA">
                                      <p:cBhvr>
                                        <p:cTn id="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410" y="115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43 -0.08179 L -0.62917 0.17778 " pathEditMode="relative" rAng="0" ptsTypes="AA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580" y="12963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-2.46914E-6 L -0.63854 0.19908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927" y="99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3" grpId="0"/>
      <p:bldP spid="2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5" name="Google Shape;4985;p57"/>
          <p:cNvSpPr/>
          <p:nvPr/>
        </p:nvSpPr>
        <p:spPr>
          <a:xfrm>
            <a:off x="1698280" y="492923"/>
            <a:ext cx="5747441" cy="568656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6" name="Google Shape;4986;p57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Cooper Black" panose="0208090404030B020404" pitchFamily="18" charset="77"/>
              </a:rPr>
              <a:t>C</a:t>
            </a:r>
            <a:r>
              <a:rPr lang="en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Cooper Black" panose="0208090404030B020404" pitchFamily="18" charset="77"/>
              </a:rPr>
              <a:t>lass rules</a:t>
            </a:r>
            <a:endParaRPr dirty="0">
              <a:ln>
                <a:solidFill>
                  <a:schemeClr val="tx1"/>
                </a:solidFill>
              </a:ln>
              <a:solidFill>
                <a:schemeClr val="bg1"/>
              </a:solidFill>
              <a:latin typeface="Cooper Black" panose="0208090404030B020404" pitchFamily="18" charset="77"/>
            </a:endParaRPr>
          </a:p>
        </p:txBody>
      </p:sp>
      <p:sp>
        <p:nvSpPr>
          <p:cNvPr id="4988" name="Google Shape;4988;p57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9" name="Google Shape;4989;p57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0" name="Google Shape;4990;p57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91" name="Google Shape;4991;p57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4992" name="Google Shape;4992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8" name="Google Shape;4998;p57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99" name="Google Shape;4999;p57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000" name="Google Shape;5000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06" name="Google Shape;5006;p57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0" name="Google Shape;5010;p57"/>
          <p:cNvSpPr/>
          <p:nvPr/>
        </p:nvSpPr>
        <p:spPr>
          <a:xfrm>
            <a:off x="2055058" y="320925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1" name="Google Shape;5011;p57"/>
          <p:cNvSpPr/>
          <p:nvPr/>
        </p:nvSpPr>
        <p:spPr>
          <a:xfrm>
            <a:off x="6503649" y="407984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12" name="Google Shape;5012;p57"/>
          <p:cNvGrpSpPr/>
          <p:nvPr/>
        </p:nvGrpSpPr>
        <p:grpSpPr>
          <a:xfrm>
            <a:off x="5331347" y="3023223"/>
            <a:ext cx="625471" cy="618114"/>
            <a:chOff x="5149750" y="3034050"/>
            <a:chExt cx="952300" cy="941100"/>
          </a:xfrm>
        </p:grpSpPr>
        <p:sp>
          <p:nvSpPr>
            <p:cNvPr id="5013" name="Google Shape;5013;p5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5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57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5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5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5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5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57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57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57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57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57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57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57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57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57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5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5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57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57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5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5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57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57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57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5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5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5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5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5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5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5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5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57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57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5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5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5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5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5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5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57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57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5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5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5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5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5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5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5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5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57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5" name="Google Shape;5065;p57"/>
          <p:cNvGrpSpPr/>
          <p:nvPr/>
        </p:nvGrpSpPr>
        <p:grpSpPr>
          <a:xfrm>
            <a:off x="204799" y="844671"/>
            <a:ext cx="764197" cy="618868"/>
            <a:chOff x="11012875" y="132313"/>
            <a:chExt cx="1119375" cy="906500"/>
          </a:xfrm>
        </p:grpSpPr>
        <p:sp>
          <p:nvSpPr>
            <p:cNvPr id="5066" name="Google Shape;5066;p57"/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extrusionOk="0">
                  <a:moveTo>
                    <a:pt x="28370" y="0"/>
                  </a:moveTo>
                  <a:lnTo>
                    <a:pt x="27863" y="20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57"/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fill="none" extrusionOk="0">
                  <a:moveTo>
                    <a:pt x="28370" y="0"/>
                  </a:moveTo>
                  <a:lnTo>
                    <a:pt x="28370" y="0"/>
                  </a:lnTo>
                  <a:lnTo>
                    <a:pt x="27863" y="20"/>
                  </a:lnTo>
                  <a:lnTo>
                    <a:pt x="27356" y="59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3576" y="36260"/>
                  </a:lnTo>
                  <a:lnTo>
                    <a:pt x="24200" y="36260"/>
                  </a:lnTo>
                  <a:lnTo>
                    <a:pt x="24200" y="36260"/>
                  </a:lnTo>
                  <a:lnTo>
                    <a:pt x="24843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57"/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extrusionOk="0">
                  <a:moveTo>
                    <a:pt x="22875" y="0"/>
                  </a:moveTo>
                  <a:lnTo>
                    <a:pt x="22368" y="20"/>
                  </a:ln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57"/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fill="none" extrusionOk="0">
                  <a:moveTo>
                    <a:pt x="21861" y="59"/>
                  </a:move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0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31"/>
                  </a:lnTo>
                  <a:lnTo>
                    <a:pt x="0" y="13912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lnTo>
                    <a:pt x="22875" y="0"/>
                  </a:lnTo>
                  <a:lnTo>
                    <a:pt x="22368" y="20"/>
                  </a:lnTo>
                  <a:lnTo>
                    <a:pt x="2186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57"/>
            <p:cNvSpPr/>
            <p:nvPr/>
          </p:nvSpPr>
          <p:spPr>
            <a:xfrm>
              <a:off x="11170700" y="600888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1" y="1"/>
                  </a:moveTo>
                  <a:lnTo>
                    <a:pt x="20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57"/>
            <p:cNvSpPr/>
            <p:nvPr/>
          </p:nvSpPr>
          <p:spPr>
            <a:xfrm>
              <a:off x="11301725" y="8079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57"/>
            <p:cNvSpPr/>
            <p:nvPr/>
          </p:nvSpPr>
          <p:spPr>
            <a:xfrm>
              <a:off x="11405475" y="880488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57"/>
            <p:cNvSpPr/>
            <p:nvPr/>
          </p:nvSpPr>
          <p:spPr>
            <a:xfrm>
              <a:off x="11552600" y="9360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57"/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extrusionOk="0">
                  <a:moveTo>
                    <a:pt x="1813" y="0"/>
                  </a:move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57"/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fill="none" extrusionOk="0">
                  <a:moveTo>
                    <a:pt x="1813" y="0"/>
                  </a:moveTo>
                  <a:lnTo>
                    <a:pt x="1813" y="0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57"/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extrusionOk="0">
                  <a:moveTo>
                    <a:pt x="955" y="0"/>
                  </a:moveTo>
                  <a:lnTo>
                    <a:pt x="838" y="20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57"/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fill="none" extrusionOk="0">
                  <a:moveTo>
                    <a:pt x="955" y="0"/>
                  </a:moveTo>
                  <a:lnTo>
                    <a:pt x="955" y="0"/>
                  </a:lnTo>
                  <a:lnTo>
                    <a:pt x="838" y="20"/>
                  </a:lnTo>
                  <a:lnTo>
                    <a:pt x="838" y="20"/>
                  </a:lnTo>
                  <a:lnTo>
                    <a:pt x="643" y="59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520" y="3040"/>
                  </a:lnTo>
                  <a:lnTo>
                    <a:pt x="1520" y="3040"/>
                  </a:lnTo>
                  <a:lnTo>
                    <a:pt x="1657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lnTo>
                    <a:pt x="1033" y="0"/>
                  </a:lnTo>
                  <a:lnTo>
                    <a:pt x="9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57"/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extrusionOk="0">
                  <a:moveTo>
                    <a:pt x="32987" y="1"/>
                  </a:moveTo>
                  <a:lnTo>
                    <a:pt x="32383" y="390"/>
                  </a:ln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57"/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fill="none" extrusionOk="0">
                  <a:moveTo>
                    <a:pt x="31779" y="780"/>
                  </a:move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lnTo>
                    <a:pt x="32987" y="1"/>
                  </a:lnTo>
                  <a:lnTo>
                    <a:pt x="32383" y="390"/>
                  </a:lnTo>
                  <a:lnTo>
                    <a:pt x="31779" y="7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57"/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extrusionOk="0">
                  <a:moveTo>
                    <a:pt x="2787" y="1092"/>
                  </a:moveTo>
                  <a:lnTo>
                    <a:pt x="2475" y="1754"/>
                  </a:lnTo>
                  <a:lnTo>
                    <a:pt x="2436" y="1852"/>
                  </a:lnTo>
                  <a:lnTo>
                    <a:pt x="2241" y="2261"/>
                  </a:lnTo>
                  <a:lnTo>
                    <a:pt x="1974" y="2858"/>
                  </a:lnTo>
                  <a:lnTo>
                    <a:pt x="2046" y="2670"/>
                  </a:lnTo>
                  <a:lnTo>
                    <a:pt x="2300" y="2027"/>
                  </a:lnTo>
                  <a:lnTo>
                    <a:pt x="2397" y="1793"/>
                  </a:lnTo>
                  <a:lnTo>
                    <a:pt x="2514" y="1560"/>
                  </a:lnTo>
                  <a:lnTo>
                    <a:pt x="2631" y="1306"/>
                  </a:lnTo>
                  <a:lnTo>
                    <a:pt x="2787" y="1092"/>
                  </a:lnTo>
                  <a:close/>
                  <a:moveTo>
                    <a:pt x="4813" y="1"/>
                  </a:move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57"/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fill="none" extrusionOk="0">
                  <a:moveTo>
                    <a:pt x="4911" y="1"/>
                  </a:moveTo>
                  <a:lnTo>
                    <a:pt x="4911" y="1"/>
                  </a:lnTo>
                  <a:lnTo>
                    <a:pt x="4813" y="1"/>
                  </a:lnTo>
                  <a:lnTo>
                    <a:pt x="4813" y="1"/>
                  </a:lnTo>
                  <a:lnTo>
                    <a:pt x="4638" y="40"/>
                  </a:ln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579" y="3352"/>
                  </a:lnTo>
                  <a:lnTo>
                    <a:pt x="1637" y="3352"/>
                  </a:lnTo>
                  <a:lnTo>
                    <a:pt x="1637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384" y="10659"/>
                  </a:lnTo>
                  <a:lnTo>
                    <a:pt x="1384" y="10659"/>
                  </a:lnTo>
                  <a:lnTo>
                    <a:pt x="157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lnTo>
                    <a:pt x="5066" y="1"/>
                  </a:lnTo>
                  <a:lnTo>
                    <a:pt x="491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57"/>
            <p:cNvSpPr/>
            <p:nvPr/>
          </p:nvSpPr>
          <p:spPr>
            <a:xfrm>
              <a:off x="11856550" y="794288"/>
              <a:ext cx="21925" cy="47750"/>
            </a:xfrm>
            <a:custGeom>
              <a:avLst/>
              <a:gdLst/>
              <a:ahLst/>
              <a:cxnLst/>
              <a:rect l="l" t="t" r="r" b="b"/>
              <a:pathLst>
                <a:path w="877" h="1910" fill="none" extrusionOk="0">
                  <a:moveTo>
                    <a:pt x="0" y="1909"/>
                  </a:moveTo>
                  <a:lnTo>
                    <a:pt x="0" y="1909"/>
                  </a:lnTo>
                  <a:lnTo>
                    <a:pt x="39" y="1832"/>
                  </a:lnTo>
                  <a:lnTo>
                    <a:pt x="39" y="1832"/>
                  </a:lnTo>
                  <a:lnTo>
                    <a:pt x="136" y="1578"/>
                  </a:lnTo>
                  <a:lnTo>
                    <a:pt x="136" y="1578"/>
                  </a:lnTo>
                  <a:lnTo>
                    <a:pt x="390" y="935"/>
                  </a:lnTo>
                  <a:lnTo>
                    <a:pt x="390" y="935"/>
                  </a:lnTo>
                  <a:lnTo>
                    <a:pt x="487" y="701"/>
                  </a:lnTo>
                  <a:lnTo>
                    <a:pt x="604" y="468"/>
                  </a:lnTo>
                  <a:lnTo>
                    <a:pt x="721" y="214"/>
                  </a:lnTo>
                  <a:lnTo>
                    <a:pt x="877" y="0"/>
                  </a:lnTo>
                  <a:lnTo>
                    <a:pt x="877" y="0"/>
                  </a:lnTo>
                  <a:lnTo>
                    <a:pt x="565" y="662"/>
                  </a:lnTo>
                  <a:lnTo>
                    <a:pt x="526" y="760"/>
                  </a:lnTo>
                  <a:lnTo>
                    <a:pt x="331" y="1169"/>
                  </a:lnTo>
                  <a:lnTo>
                    <a:pt x="331" y="1169"/>
                  </a:lnTo>
                  <a:lnTo>
                    <a:pt x="0" y="190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57"/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extrusionOk="0">
                  <a:moveTo>
                    <a:pt x="4423" y="0"/>
                  </a:move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57"/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fill="none" extrusionOk="0">
                  <a:moveTo>
                    <a:pt x="4599" y="0"/>
                  </a:moveTo>
                  <a:lnTo>
                    <a:pt x="4599" y="0"/>
                  </a:lnTo>
                  <a:lnTo>
                    <a:pt x="4423" y="0"/>
                  </a:lnTo>
                  <a:lnTo>
                    <a:pt x="4423" y="0"/>
                  </a:ln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lnTo>
                    <a:pt x="4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57"/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extrusionOk="0">
                  <a:moveTo>
                    <a:pt x="4248" y="0"/>
                  </a:move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57"/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fill="none" extrusionOk="0">
                  <a:moveTo>
                    <a:pt x="4580" y="0"/>
                  </a:moveTo>
                  <a:lnTo>
                    <a:pt x="4580" y="0"/>
                  </a:lnTo>
                  <a:lnTo>
                    <a:pt x="4248" y="0"/>
                  </a:ln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619" y="15256"/>
                  </a:lnTo>
                  <a:lnTo>
                    <a:pt x="7619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lnTo>
                    <a:pt x="45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57"/>
            <p:cNvSpPr/>
            <p:nvPr/>
          </p:nvSpPr>
          <p:spPr>
            <a:xfrm>
              <a:off x="11645625" y="708538"/>
              <a:ext cx="222150" cy="80900"/>
            </a:xfrm>
            <a:custGeom>
              <a:avLst/>
              <a:gdLst/>
              <a:ahLst/>
              <a:cxnLst/>
              <a:rect l="l" t="t" r="r" b="b"/>
              <a:pathLst>
                <a:path w="8886" h="3236" extrusionOk="0">
                  <a:moveTo>
                    <a:pt x="8535" y="1"/>
                  </a:moveTo>
                  <a:lnTo>
                    <a:pt x="8437" y="20"/>
                  </a:lnTo>
                  <a:lnTo>
                    <a:pt x="8340" y="59"/>
                  </a:lnTo>
                  <a:lnTo>
                    <a:pt x="8262" y="137"/>
                  </a:lnTo>
                  <a:lnTo>
                    <a:pt x="8203" y="215"/>
                  </a:lnTo>
                  <a:lnTo>
                    <a:pt x="8028" y="566"/>
                  </a:lnTo>
                  <a:lnTo>
                    <a:pt x="7892" y="761"/>
                  </a:lnTo>
                  <a:lnTo>
                    <a:pt x="7755" y="956"/>
                  </a:lnTo>
                  <a:lnTo>
                    <a:pt x="7599" y="1131"/>
                  </a:lnTo>
                  <a:lnTo>
                    <a:pt x="7443" y="1306"/>
                  </a:lnTo>
                  <a:lnTo>
                    <a:pt x="7229" y="1482"/>
                  </a:lnTo>
                  <a:lnTo>
                    <a:pt x="7015" y="1676"/>
                  </a:lnTo>
                  <a:lnTo>
                    <a:pt x="6781" y="1832"/>
                  </a:lnTo>
                  <a:lnTo>
                    <a:pt x="6528" y="1988"/>
                  </a:lnTo>
                  <a:lnTo>
                    <a:pt x="6119" y="2183"/>
                  </a:lnTo>
                  <a:lnTo>
                    <a:pt x="5709" y="2358"/>
                  </a:lnTo>
                  <a:lnTo>
                    <a:pt x="5261" y="2514"/>
                  </a:lnTo>
                  <a:lnTo>
                    <a:pt x="4813" y="2651"/>
                  </a:lnTo>
                  <a:lnTo>
                    <a:pt x="4872" y="2631"/>
                  </a:lnTo>
                  <a:lnTo>
                    <a:pt x="4560" y="2709"/>
                  </a:lnTo>
                  <a:lnTo>
                    <a:pt x="4248" y="2768"/>
                  </a:lnTo>
                  <a:lnTo>
                    <a:pt x="3644" y="2846"/>
                  </a:lnTo>
                  <a:lnTo>
                    <a:pt x="3021" y="2884"/>
                  </a:lnTo>
                  <a:lnTo>
                    <a:pt x="2408" y="2903"/>
                  </a:lnTo>
                  <a:lnTo>
                    <a:pt x="2408" y="2903"/>
                  </a:lnTo>
                  <a:lnTo>
                    <a:pt x="1852" y="2884"/>
                  </a:lnTo>
                  <a:lnTo>
                    <a:pt x="1267" y="2826"/>
                  </a:lnTo>
                  <a:lnTo>
                    <a:pt x="702" y="2729"/>
                  </a:lnTo>
                  <a:lnTo>
                    <a:pt x="137" y="2612"/>
                  </a:lnTo>
                  <a:lnTo>
                    <a:pt x="98" y="2612"/>
                  </a:lnTo>
                  <a:lnTo>
                    <a:pt x="59" y="2631"/>
                  </a:lnTo>
                  <a:lnTo>
                    <a:pt x="20" y="2651"/>
                  </a:lnTo>
                  <a:lnTo>
                    <a:pt x="1" y="2709"/>
                  </a:lnTo>
                  <a:lnTo>
                    <a:pt x="20" y="2748"/>
                  </a:lnTo>
                  <a:lnTo>
                    <a:pt x="40" y="2787"/>
                  </a:lnTo>
                  <a:lnTo>
                    <a:pt x="59" y="2807"/>
                  </a:lnTo>
                  <a:lnTo>
                    <a:pt x="98" y="2826"/>
                  </a:lnTo>
                  <a:lnTo>
                    <a:pt x="507" y="2923"/>
                  </a:lnTo>
                  <a:lnTo>
                    <a:pt x="916" y="3021"/>
                  </a:lnTo>
                  <a:lnTo>
                    <a:pt x="1325" y="3099"/>
                  </a:lnTo>
                  <a:lnTo>
                    <a:pt x="1754" y="3157"/>
                  </a:lnTo>
                  <a:lnTo>
                    <a:pt x="2163" y="3196"/>
                  </a:lnTo>
                  <a:lnTo>
                    <a:pt x="2592" y="3216"/>
                  </a:lnTo>
                  <a:lnTo>
                    <a:pt x="3001" y="3235"/>
                  </a:lnTo>
                  <a:lnTo>
                    <a:pt x="3430" y="3235"/>
                  </a:lnTo>
                  <a:lnTo>
                    <a:pt x="3878" y="3216"/>
                  </a:lnTo>
                  <a:lnTo>
                    <a:pt x="4326" y="3177"/>
                  </a:lnTo>
                  <a:lnTo>
                    <a:pt x="4755" y="3118"/>
                  </a:lnTo>
                  <a:lnTo>
                    <a:pt x="5203" y="3060"/>
                  </a:lnTo>
                  <a:lnTo>
                    <a:pt x="5651" y="2962"/>
                  </a:lnTo>
                  <a:lnTo>
                    <a:pt x="6080" y="2826"/>
                  </a:lnTo>
                  <a:lnTo>
                    <a:pt x="6489" y="2670"/>
                  </a:lnTo>
                  <a:lnTo>
                    <a:pt x="6859" y="2495"/>
                  </a:lnTo>
                  <a:lnTo>
                    <a:pt x="7171" y="2339"/>
                  </a:lnTo>
                  <a:lnTo>
                    <a:pt x="7463" y="2144"/>
                  </a:lnTo>
                  <a:lnTo>
                    <a:pt x="7755" y="1930"/>
                  </a:lnTo>
                  <a:lnTo>
                    <a:pt x="8008" y="1696"/>
                  </a:lnTo>
                  <a:lnTo>
                    <a:pt x="8262" y="1443"/>
                  </a:lnTo>
                  <a:lnTo>
                    <a:pt x="8476" y="1170"/>
                  </a:lnTo>
                  <a:lnTo>
                    <a:pt x="8690" y="839"/>
                  </a:lnTo>
                  <a:lnTo>
                    <a:pt x="8866" y="507"/>
                  </a:lnTo>
                  <a:lnTo>
                    <a:pt x="8885" y="449"/>
                  </a:lnTo>
                  <a:lnTo>
                    <a:pt x="8885" y="371"/>
                  </a:lnTo>
                  <a:lnTo>
                    <a:pt x="8885" y="293"/>
                  </a:lnTo>
                  <a:lnTo>
                    <a:pt x="8866" y="235"/>
                  </a:lnTo>
                  <a:lnTo>
                    <a:pt x="8827" y="176"/>
                  </a:lnTo>
                  <a:lnTo>
                    <a:pt x="8788" y="118"/>
                  </a:lnTo>
                  <a:lnTo>
                    <a:pt x="8729" y="79"/>
                  </a:lnTo>
                  <a:lnTo>
                    <a:pt x="8671" y="40"/>
                  </a:lnTo>
                  <a:lnTo>
                    <a:pt x="8612" y="20"/>
                  </a:lnTo>
                  <a:lnTo>
                    <a:pt x="853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57"/>
            <p:cNvSpPr/>
            <p:nvPr/>
          </p:nvSpPr>
          <p:spPr>
            <a:xfrm>
              <a:off x="11832175" y="740213"/>
              <a:ext cx="525" cy="500"/>
            </a:xfrm>
            <a:custGeom>
              <a:avLst/>
              <a:gdLst/>
              <a:ahLst/>
              <a:cxnLst/>
              <a:rect l="l" t="t" r="r" b="b"/>
              <a:pathLst>
                <a:path w="21" h="20" fill="none" extrusionOk="0">
                  <a:moveTo>
                    <a:pt x="20" y="0"/>
                  </a:moveTo>
                  <a:lnTo>
                    <a:pt x="1" y="2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57"/>
            <p:cNvSpPr/>
            <p:nvPr/>
          </p:nvSpPr>
          <p:spPr>
            <a:xfrm>
              <a:off x="11807350" y="758713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57"/>
            <p:cNvSpPr/>
            <p:nvPr/>
          </p:nvSpPr>
          <p:spPr>
            <a:xfrm>
              <a:off x="11757650" y="757738"/>
              <a:ext cx="117900" cy="118400"/>
            </a:xfrm>
            <a:custGeom>
              <a:avLst/>
              <a:gdLst/>
              <a:ahLst/>
              <a:cxnLst/>
              <a:rect l="l" t="t" r="r" b="b"/>
              <a:pathLst>
                <a:path w="4716" h="4736" extrusionOk="0">
                  <a:moveTo>
                    <a:pt x="4346" y="1"/>
                  </a:moveTo>
                  <a:lnTo>
                    <a:pt x="4287" y="20"/>
                  </a:lnTo>
                  <a:lnTo>
                    <a:pt x="4209" y="59"/>
                  </a:lnTo>
                  <a:lnTo>
                    <a:pt x="4151" y="118"/>
                  </a:lnTo>
                  <a:lnTo>
                    <a:pt x="4112" y="196"/>
                  </a:lnTo>
                  <a:lnTo>
                    <a:pt x="4092" y="274"/>
                  </a:lnTo>
                  <a:lnTo>
                    <a:pt x="3995" y="605"/>
                  </a:lnTo>
                  <a:lnTo>
                    <a:pt x="3898" y="897"/>
                  </a:lnTo>
                  <a:lnTo>
                    <a:pt x="3800" y="1170"/>
                  </a:lnTo>
                  <a:lnTo>
                    <a:pt x="3664" y="1462"/>
                  </a:lnTo>
                  <a:lnTo>
                    <a:pt x="3508" y="1754"/>
                  </a:lnTo>
                  <a:lnTo>
                    <a:pt x="3313" y="2066"/>
                  </a:lnTo>
                  <a:lnTo>
                    <a:pt x="3079" y="2358"/>
                  </a:lnTo>
                  <a:lnTo>
                    <a:pt x="2865" y="2651"/>
                  </a:lnTo>
                  <a:lnTo>
                    <a:pt x="2612" y="2904"/>
                  </a:lnTo>
                  <a:lnTo>
                    <a:pt x="2242" y="3255"/>
                  </a:lnTo>
                  <a:lnTo>
                    <a:pt x="1832" y="3566"/>
                  </a:lnTo>
                  <a:lnTo>
                    <a:pt x="1423" y="3839"/>
                  </a:lnTo>
                  <a:lnTo>
                    <a:pt x="975" y="4112"/>
                  </a:lnTo>
                  <a:lnTo>
                    <a:pt x="527" y="4346"/>
                  </a:lnTo>
                  <a:lnTo>
                    <a:pt x="40" y="4560"/>
                  </a:lnTo>
                  <a:lnTo>
                    <a:pt x="20" y="4579"/>
                  </a:lnTo>
                  <a:lnTo>
                    <a:pt x="1" y="4599"/>
                  </a:lnTo>
                  <a:lnTo>
                    <a:pt x="1" y="4638"/>
                  </a:lnTo>
                  <a:lnTo>
                    <a:pt x="1" y="4677"/>
                  </a:lnTo>
                  <a:lnTo>
                    <a:pt x="20" y="4696"/>
                  </a:lnTo>
                  <a:lnTo>
                    <a:pt x="40" y="4716"/>
                  </a:lnTo>
                  <a:lnTo>
                    <a:pt x="79" y="4735"/>
                  </a:lnTo>
                  <a:lnTo>
                    <a:pt x="118" y="4716"/>
                  </a:lnTo>
                  <a:lnTo>
                    <a:pt x="839" y="4404"/>
                  </a:lnTo>
                  <a:lnTo>
                    <a:pt x="1228" y="4229"/>
                  </a:lnTo>
                  <a:lnTo>
                    <a:pt x="1579" y="4034"/>
                  </a:lnTo>
                  <a:lnTo>
                    <a:pt x="1930" y="3839"/>
                  </a:lnTo>
                  <a:lnTo>
                    <a:pt x="2261" y="3605"/>
                  </a:lnTo>
                  <a:lnTo>
                    <a:pt x="2573" y="3371"/>
                  </a:lnTo>
                  <a:lnTo>
                    <a:pt x="2884" y="3138"/>
                  </a:lnTo>
                  <a:lnTo>
                    <a:pt x="3177" y="2865"/>
                  </a:lnTo>
                  <a:lnTo>
                    <a:pt x="3450" y="2592"/>
                  </a:lnTo>
                  <a:lnTo>
                    <a:pt x="3703" y="2280"/>
                  </a:lnTo>
                  <a:lnTo>
                    <a:pt x="3937" y="1969"/>
                  </a:lnTo>
                  <a:lnTo>
                    <a:pt x="4170" y="1618"/>
                  </a:lnTo>
                  <a:lnTo>
                    <a:pt x="4365" y="1248"/>
                  </a:lnTo>
                  <a:lnTo>
                    <a:pt x="4560" y="858"/>
                  </a:lnTo>
                  <a:lnTo>
                    <a:pt x="4696" y="449"/>
                  </a:lnTo>
                  <a:lnTo>
                    <a:pt x="4716" y="371"/>
                  </a:lnTo>
                  <a:lnTo>
                    <a:pt x="4716" y="293"/>
                  </a:lnTo>
                  <a:lnTo>
                    <a:pt x="4696" y="196"/>
                  </a:lnTo>
                  <a:lnTo>
                    <a:pt x="4677" y="137"/>
                  </a:lnTo>
                  <a:lnTo>
                    <a:pt x="4638" y="98"/>
                  </a:lnTo>
                  <a:lnTo>
                    <a:pt x="4580" y="59"/>
                  </a:lnTo>
                  <a:lnTo>
                    <a:pt x="4521" y="20"/>
                  </a:lnTo>
                  <a:lnTo>
                    <a:pt x="446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57"/>
            <p:cNvSpPr/>
            <p:nvPr/>
          </p:nvSpPr>
          <p:spPr>
            <a:xfrm>
              <a:off x="11858000" y="770888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57"/>
            <p:cNvSpPr/>
            <p:nvPr/>
          </p:nvSpPr>
          <p:spPr>
            <a:xfrm>
              <a:off x="11844850" y="80206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1"/>
                  </a:move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57"/>
            <p:cNvSpPr/>
            <p:nvPr/>
          </p:nvSpPr>
          <p:spPr>
            <a:xfrm>
              <a:off x="11920825" y="582863"/>
              <a:ext cx="126675" cy="120850"/>
            </a:xfrm>
            <a:custGeom>
              <a:avLst/>
              <a:gdLst/>
              <a:ahLst/>
              <a:cxnLst/>
              <a:rect l="l" t="t" r="r" b="b"/>
              <a:pathLst>
                <a:path w="5067" h="4834" extrusionOk="0">
                  <a:moveTo>
                    <a:pt x="4891" y="1"/>
                  </a:moveTo>
                  <a:lnTo>
                    <a:pt x="4833" y="20"/>
                  </a:lnTo>
                  <a:lnTo>
                    <a:pt x="4794" y="40"/>
                  </a:lnTo>
                  <a:lnTo>
                    <a:pt x="4755" y="79"/>
                  </a:lnTo>
                  <a:lnTo>
                    <a:pt x="4716" y="118"/>
                  </a:lnTo>
                  <a:lnTo>
                    <a:pt x="4599" y="410"/>
                  </a:lnTo>
                  <a:lnTo>
                    <a:pt x="4463" y="683"/>
                  </a:lnTo>
                  <a:lnTo>
                    <a:pt x="4171" y="1228"/>
                  </a:lnTo>
                  <a:lnTo>
                    <a:pt x="4190" y="1190"/>
                  </a:lnTo>
                  <a:lnTo>
                    <a:pt x="3917" y="1618"/>
                  </a:lnTo>
                  <a:lnTo>
                    <a:pt x="3625" y="2027"/>
                  </a:lnTo>
                  <a:lnTo>
                    <a:pt x="3294" y="2417"/>
                  </a:lnTo>
                  <a:lnTo>
                    <a:pt x="2943" y="2787"/>
                  </a:lnTo>
                  <a:lnTo>
                    <a:pt x="2670" y="3040"/>
                  </a:lnTo>
                  <a:lnTo>
                    <a:pt x="2398" y="3255"/>
                  </a:lnTo>
                  <a:lnTo>
                    <a:pt x="2105" y="3469"/>
                  </a:lnTo>
                  <a:lnTo>
                    <a:pt x="1793" y="3664"/>
                  </a:lnTo>
                  <a:lnTo>
                    <a:pt x="1501" y="3820"/>
                  </a:lnTo>
                  <a:lnTo>
                    <a:pt x="1209" y="3956"/>
                  </a:lnTo>
                  <a:lnTo>
                    <a:pt x="897" y="4073"/>
                  </a:lnTo>
                  <a:lnTo>
                    <a:pt x="585" y="4171"/>
                  </a:lnTo>
                  <a:lnTo>
                    <a:pt x="254" y="4229"/>
                  </a:lnTo>
                  <a:lnTo>
                    <a:pt x="137" y="4268"/>
                  </a:lnTo>
                  <a:lnTo>
                    <a:pt x="59" y="4346"/>
                  </a:lnTo>
                  <a:lnTo>
                    <a:pt x="1" y="4443"/>
                  </a:lnTo>
                  <a:lnTo>
                    <a:pt x="1" y="4502"/>
                  </a:lnTo>
                  <a:lnTo>
                    <a:pt x="1" y="4560"/>
                  </a:lnTo>
                  <a:lnTo>
                    <a:pt x="40" y="4677"/>
                  </a:lnTo>
                  <a:lnTo>
                    <a:pt x="98" y="4775"/>
                  </a:lnTo>
                  <a:lnTo>
                    <a:pt x="215" y="4814"/>
                  </a:lnTo>
                  <a:lnTo>
                    <a:pt x="274" y="4833"/>
                  </a:lnTo>
                  <a:lnTo>
                    <a:pt x="332" y="4833"/>
                  </a:lnTo>
                  <a:lnTo>
                    <a:pt x="741" y="4716"/>
                  </a:lnTo>
                  <a:lnTo>
                    <a:pt x="1151" y="4599"/>
                  </a:lnTo>
                  <a:lnTo>
                    <a:pt x="1560" y="4404"/>
                  </a:lnTo>
                  <a:lnTo>
                    <a:pt x="1930" y="4210"/>
                  </a:lnTo>
                  <a:lnTo>
                    <a:pt x="2300" y="3976"/>
                  </a:lnTo>
                  <a:lnTo>
                    <a:pt x="2631" y="3722"/>
                  </a:lnTo>
                  <a:lnTo>
                    <a:pt x="2943" y="3430"/>
                  </a:lnTo>
                  <a:lnTo>
                    <a:pt x="3255" y="3138"/>
                  </a:lnTo>
                  <a:lnTo>
                    <a:pt x="3547" y="2826"/>
                  </a:lnTo>
                  <a:lnTo>
                    <a:pt x="3800" y="2495"/>
                  </a:lnTo>
                  <a:lnTo>
                    <a:pt x="4054" y="2144"/>
                  </a:lnTo>
                  <a:lnTo>
                    <a:pt x="4287" y="1794"/>
                  </a:lnTo>
                  <a:lnTo>
                    <a:pt x="4502" y="1423"/>
                  </a:lnTo>
                  <a:lnTo>
                    <a:pt x="4697" y="1034"/>
                  </a:lnTo>
                  <a:lnTo>
                    <a:pt x="4891" y="663"/>
                  </a:lnTo>
                  <a:lnTo>
                    <a:pt x="5047" y="254"/>
                  </a:lnTo>
                  <a:lnTo>
                    <a:pt x="5067" y="196"/>
                  </a:lnTo>
                  <a:lnTo>
                    <a:pt x="5047" y="118"/>
                  </a:lnTo>
                  <a:lnTo>
                    <a:pt x="5008" y="59"/>
                  </a:lnTo>
                  <a:lnTo>
                    <a:pt x="4950" y="20"/>
                  </a:lnTo>
                  <a:lnTo>
                    <a:pt x="489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57"/>
            <p:cNvSpPr/>
            <p:nvPr/>
          </p:nvSpPr>
          <p:spPr>
            <a:xfrm>
              <a:off x="11994400" y="652038"/>
              <a:ext cx="500" cy="525"/>
            </a:xfrm>
            <a:custGeom>
              <a:avLst/>
              <a:gdLst/>
              <a:ahLst/>
              <a:cxnLst/>
              <a:rect l="l" t="t" r="r" b="b"/>
              <a:pathLst>
                <a:path w="20" h="21" fill="none" extrusionOk="0">
                  <a:moveTo>
                    <a:pt x="20" y="1"/>
                  </a:moveTo>
                  <a:lnTo>
                    <a:pt x="0" y="20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57"/>
            <p:cNvSpPr/>
            <p:nvPr/>
          </p:nvSpPr>
          <p:spPr>
            <a:xfrm>
              <a:off x="11966125" y="673488"/>
              <a:ext cx="1000" cy="975"/>
            </a:xfrm>
            <a:custGeom>
              <a:avLst/>
              <a:gdLst/>
              <a:ahLst/>
              <a:cxnLst/>
              <a:rect l="l" t="t" r="r" b="b"/>
              <a:pathLst>
                <a:path w="40" h="39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57"/>
            <p:cNvSpPr/>
            <p:nvPr/>
          </p:nvSpPr>
          <p:spPr>
            <a:xfrm>
              <a:off x="11938850" y="715363"/>
              <a:ext cx="117425" cy="38500"/>
            </a:xfrm>
            <a:custGeom>
              <a:avLst/>
              <a:gdLst/>
              <a:ahLst/>
              <a:cxnLst/>
              <a:rect l="l" t="t" r="r" b="b"/>
              <a:pathLst>
                <a:path w="4697" h="1540" extrusionOk="0">
                  <a:moveTo>
                    <a:pt x="4482" y="1"/>
                  </a:moveTo>
                  <a:lnTo>
                    <a:pt x="4443" y="20"/>
                  </a:lnTo>
                  <a:lnTo>
                    <a:pt x="4170" y="215"/>
                  </a:lnTo>
                  <a:lnTo>
                    <a:pt x="3898" y="390"/>
                  </a:lnTo>
                  <a:lnTo>
                    <a:pt x="3586" y="566"/>
                  </a:lnTo>
                  <a:lnTo>
                    <a:pt x="3255" y="702"/>
                  </a:lnTo>
                  <a:lnTo>
                    <a:pt x="2923" y="819"/>
                  </a:lnTo>
                  <a:lnTo>
                    <a:pt x="2573" y="916"/>
                  </a:lnTo>
                  <a:lnTo>
                    <a:pt x="2631" y="897"/>
                  </a:lnTo>
                  <a:lnTo>
                    <a:pt x="2631" y="897"/>
                  </a:lnTo>
                  <a:lnTo>
                    <a:pt x="2261" y="994"/>
                  </a:lnTo>
                  <a:lnTo>
                    <a:pt x="1891" y="1053"/>
                  </a:lnTo>
                  <a:lnTo>
                    <a:pt x="1501" y="1072"/>
                  </a:lnTo>
                  <a:lnTo>
                    <a:pt x="1160" y="1089"/>
                  </a:lnTo>
                  <a:lnTo>
                    <a:pt x="1160" y="1089"/>
                  </a:lnTo>
                  <a:lnTo>
                    <a:pt x="722" y="1053"/>
                  </a:lnTo>
                  <a:lnTo>
                    <a:pt x="274" y="994"/>
                  </a:lnTo>
                  <a:lnTo>
                    <a:pt x="176" y="994"/>
                  </a:lnTo>
                  <a:lnTo>
                    <a:pt x="98" y="1053"/>
                  </a:lnTo>
                  <a:lnTo>
                    <a:pt x="40" y="1111"/>
                  </a:lnTo>
                  <a:lnTo>
                    <a:pt x="1" y="1209"/>
                  </a:lnTo>
                  <a:lnTo>
                    <a:pt x="1" y="1306"/>
                  </a:lnTo>
                  <a:lnTo>
                    <a:pt x="40" y="1384"/>
                  </a:lnTo>
                  <a:lnTo>
                    <a:pt x="118" y="1462"/>
                  </a:lnTo>
                  <a:lnTo>
                    <a:pt x="215" y="1481"/>
                  </a:lnTo>
                  <a:lnTo>
                    <a:pt x="488" y="1520"/>
                  </a:lnTo>
                  <a:lnTo>
                    <a:pt x="780" y="1540"/>
                  </a:lnTo>
                  <a:lnTo>
                    <a:pt x="1365" y="1540"/>
                  </a:lnTo>
                  <a:lnTo>
                    <a:pt x="1657" y="1520"/>
                  </a:lnTo>
                  <a:lnTo>
                    <a:pt x="1969" y="1481"/>
                  </a:lnTo>
                  <a:lnTo>
                    <a:pt x="2261" y="1423"/>
                  </a:lnTo>
                  <a:lnTo>
                    <a:pt x="2553" y="1345"/>
                  </a:lnTo>
                  <a:lnTo>
                    <a:pt x="2846" y="1267"/>
                  </a:lnTo>
                  <a:lnTo>
                    <a:pt x="3118" y="1170"/>
                  </a:lnTo>
                  <a:lnTo>
                    <a:pt x="3391" y="1053"/>
                  </a:lnTo>
                  <a:lnTo>
                    <a:pt x="3644" y="936"/>
                  </a:lnTo>
                  <a:lnTo>
                    <a:pt x="3917" y="799"/>
                  </a:lnTo>
                  <a:lnTo>
                    <a:pt x="4170" y="644"/>
                  </a:lnTo>
                  <a:lnTo>
                    <a:pt x="4404" y="488"/>
                  </a:lnTo>
                  <a:lnTo>
                    <a:pt x="4638" y="293"/>
                  </a:lnTo>
                  <a:lnTo>
                    <a:pt x="4677" y="254"/>
                  </a:lnTo>
                  <a:lnTo>
                    <a:pt x="4697" y="195"/>
                  </a:lnTo>
                  <a:lnTo>
                    <a:pt x="4697" y="118"/>
                  </a:lnTo>
                  <a:lnTo>
                    <a:pt x="4677" y="59"/>
                  </a:lnTo>
                  <a:lnTo>
                    <a:pt x="4619" y="20"/>
                  </a:lnTo>
                  <a:lnTo>
                    <a:pt x="454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57"/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extrusionOk="0">
                  <a:moveTo>
                    <a:pt x="2923" y="0"/>
                  </a:moveTo>
                  <a:lnTo>
                    <a:pt x="2787" y="20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57"/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fill="none" extrusionOk="0">
                  <a:moveTo>
                    <a:pt x="3001" y="0"/>
                  </a:moveTo>
                  <a:lnTo>
                    <a:pt x="3001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787" y="20"/>
                  </a:lnTo>
                  <a:lnTo>
                    <a:pt x="2651" y="39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177" y="20"/>
                  </a:lnTo>
                  <a:lnTo>
                    <a:pt x="30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57"/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extrusionOk="0">
                  <a:moveTo>
                    <a:pt x="1618" y="1"/>
                  </a:moveTo>
                  <a:lnTo>
                    <a:pt x="1364" y="20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57"/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fill="none" extrusionOk="0">
                  <a:moveTo>
                    <a:pt x="1832" y="1"/>
                  </a:moveTo>
                  <a:lnTo>
                    <a:pt x="1832" y="1"/>
                  </a:lnTo>
                  <a:lnTo>
                    <a:pt x="1618" y="1"/>
                  </a:lnTo>
                  <a:lnTo>
                    <a:pt x="1618" y="1"/>
                  </a:lnTo>
                  <a:lnTo>
                    <a:pt x="1364" y="20"/>
                  </a:lnTo>
                  <a:lnTo>
                    <a:pt x="1150" y="59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4443" y="3566"/>
                  </a:lnTo>
                  <a:lnTo>
                    <a:pt x="4832" y="3566"/>
                  </a:lnTo>
                  <a:lnTo>
                    <a:pt x="4832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470" y="2748"/>
                  </a:lnTo>
                  <a:lnTo>
                    <a:pt x="9509" y="2748"/>
                  </a:lnTo>
                  <a:lnTo>
                    <a:pt x="9509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lnTo>
                    <a:pt x="2085" y="1"/>
                  </a:lnTo>
                  <a:lnTo>
                    <a:pt x="183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57"/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extrusionOk="0">
                  <a:moveTo>
                    <a:pt x="2027" y="0"/>
                  </a:move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57"/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fill="none" extrusionOk="0">
                  <a:moveTo>
                    <a:pt x="2222" y="0"/>
                  </a:moveTo>
                  <a:lnTo>
                    <a:pt x="2202" y="0"/>
                  </a:lnTo>
                  <a:lnTo>
                    <a:pt x="2202" y="0"/>
                  </a:lnTo>
                  <a:lnTo>
                    <a:pt x="2027" y="0"/>
                  </a:lnTo>
                  <a:lnTo>
                    <a:pt x="1832" y="39"/>
                  </a:ln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215" y="7248"/>
                  </a:lnTo>
                  <a:lnTo>
                    <a:pt x="3215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534" y="20"/>
                  </a:lnTo>
                  <a:lnTo>
                    <a:pt x="2378" y="0"/>
                  </a:lnTo>
                  <a:lnTo>
                    <a:pt x="22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57"/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extrusionOk="0">
                  <a:moveTo>
                    <a:pt x="3955" y="0"/>
                  </a:move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57"/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fill="none" extrusionOk="0">
                  <a:moveTo>
                    <a:pt x="175" y="5650"/>
                  </a:move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57"/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extrusionOk="0">
                  <a:moveTo>
                    <a:pt x="2573" y="0"/>
                  </a:moveTo>
                  <a:lnTo>
                    <a:pt x="2358" y="58"/>
                  </a:lnTo>
                  <a:lnTo>
                    <a:pt x="2339" y="58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57"/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fill="none" extrusionOk="0">
                  <a:moveTo>
                    <a:pt x="2339" y="58"/>
                  </a:moveTo>
                  <a:lnTo>
                    <a:pt x="2339" y="58"/>
                  </a:lnTo>
                  <a:lnTo>
                    <a:pt x="2008" y="175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40" y="4286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1852" y="754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08"/>
                  </a:lnTo>
                  <a:lnTo>
                    <a:pt x="2631" y="8008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lnTo>
                    <a:pt x="2573" y="0"/>
                  </a:lnTo>
                  <a:lnTo>
                    <a:pt x="2358" y="58"/>
                  </a:lnTo>
                  <a:lnTo>
                    <a:pt x="2339" y="5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57"/>
            <p:cNvSpPr/>
            <p:nvPr/>
          </p:nvSpPr>
          <p:spPr>
            <a:xfrm>
              <a:off x="11313425" y="554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57"/>
            <p:cNvSpPr/>
            <p:nvPr/>
          </p:nvSpPr>
          <p:spPr>
            <a:xfrm>
              <a:off x="11352875" y="58481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57"/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extrusionOk="0">
                  <a:moveTo>
                    <a:pt x="1793" y="1"/>
                  </a:move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57"/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fill="none" extrusionOk="0">
                  <a:moveTo>
                    <a:pt x="20" y="936"/>
                  </a:move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57"/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extrusionOk="0">
                  <a:moveTo>
                    <a:pt x="2514" y="0"/>
                  </a:moveTo>
                  <a:lnTo>
                    <a:pt x="2086" y="39"/>
                  </a:lnTo>
                  <a:lnTo>
                    <a:pt x="1891" y="78"/>
                  </a:lnTo>
                  <a:lnTo>
                    <a:pt x="1677" y="137"/>
                  </a:lnTo>
                  <a:lnTo>
                    <a:pt x="1443" y="195"/>
                  </a:lnTo>
                  <a:lnTo>
                    <a:pt x="1209" y="293"/>
                  </a:lnTo>
                  <a:lnTo>
                    <a:pt x="995" y="390"/>
                  </a:lnTo>
                  <a:lnTo>
                    <a:pt x="780" y="507"/>
                  </a:lnTo>
                  <a:lnTo>
                    <a:pt x="566" y="643"/>
                  </a:lnTo>
                  <a:lnTo>
                    <a:pt x="371" y="780"/>
                  </a:lnTo>
                  <a:lnTo>
                    <a:pt x="176" y="936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352" y="1053"/>
                  </a:lnTo>
                  <a:lnTo>
                    <a:pt x="683" y="1053"/>
                  </a:lnTo>
                  <a:lnTo>
                    <a:pt x="956" y="1072"/>
                  </a:lnTo>
                  <a:lnTo>
                    <a:pt x="1228" y="1111"/>
                  </a:lnTo>
                  <a:lnTo>
                    <a:pt x="1482" y="1169"/>
                  </a:lnTo>
                  <a:lnTo>
                    <a:pt x="1735" y="1267"/>
                  </a:lnTo>
                  <a:lnTo>
                    <a:pt x="1969" y="1364"/>
                  </a:lnTo>
                  <a:lnTo>
                    <a:pt x="2203" y="1501"/>
                  </a:lnTo>
                  <a:lnTo>
                    <a:pt x="2417" y="1637"/>
                  </a:lnTo>
                  <a:lnTo>
                    <a:pt x="2612" y="1793"/>
                  </a:lnTo>
                  <a:lnTo>
                    <a:pt x="2807" y="1968"/>
                  </a:lnTo>
                  <a:lnTo>
                    <a:pt x="2982" y="2163"/>
                  </a:lnTo>
                  <a:lnTo>
                    <a:pt x="3157" y="2358"/>
                  </a:lnTo>
                  <a:lnTo>
                    <a:pt x="3294" y="2572"/>
                  </a:lnTo>
                  <a:lnTo>
                    <a:pt x="3450" y="2787"/>
                  </a:lnTo>
                  <a:lnTo>
                    <a:pt x="3566" y="3020"/>
                  </a:lnTo>
                  <a:lnTo>
                    <a:pt x="3683" y="3274"/>
                  </a:lnTo>
                  <a:lnTo>
                    <a:pt x="3800" y="3508"/>
                  </a:lnTo>
                  <a:lnTo>
                    <a:pt x="3898" y="3761"/>
                  </a:lnTo>
                  <a:lnTo>
                    <a:pt x="3976" y="4034"/>
                  </a:lnTo>
                  <a:lnTo>
                    <a:pt x="4034" y="4306"/>
                  </a:lnTo>
                  <a:lnTo>
                    <a:pt x="4073" y="4560"/>
                  </a:lnTo>
                  <a:lnTo>
                    <a:pt x="4112" y="4832"/>
                  </a:lnTo>
                  <a:lnTo>
                    <a:pt x="4132" y="5105"/>
                  </a:lnTo>
                  <a:lnTo>
                    <a:pt x="4151" y="5378"/>
                  </a:lnTo>
                  <a:lnTo>
                    <a:pt x="4151" y="5651"/>
                  </a:lnTo>
                  <a:lnTo>
                    <a:pt x="4132" y="5924"/>
                  </a:lnTo>
                  <a:lnTo>
                    <a:pt x="4093" y="6177"/>
                  </a:lnTo>
                  <a:lnTo>
                    <a:pt x="4034" y="6450"/>
                  </a:lnTo>
                  <a:lnTo>
                    <a:pt x="3976" y="6703"/>
                  </a:lnTo>
                  <a:lnTo>
                    <a:pt x="3898" y="6956"/>
                  </a:lnTo>
                  <a:lnTo>
                    <a:pt x="3800" y="7210"/>
                  </a:lnTo>
                  <a:lnTo>
                    <a:pt x="3703" y="7443"/>
                  </a:lnTo>
                  <a:lnTo>
                    <a:pt x="3566" y="7658"/>
                  </a:lnTo>
                  <a:lnTo>
                    <a:pt x="3430" y="7872"/>
                  </a:lnTo>
                  <a:lnTo>
                    <a:pt x="3274" y="8086"/>
                  </a:lnTo>
                  <a:lnTo>
                    <a:pt x="3099" y="8281"/>
                  </a:lnTo>
                  <a:lnTo>
                    <a:pt x="2904" y="8456"/>
                  </a:lnTo>
                  <a:lnTo>
                    <a:pt x="2709" y="8612"/>
                  </a:lnTo>
                  <a:lnTo>
                    <a:pt x="2495" y="8749"/>
                  </a:lnTo>
                  <a:lnTo>
                    <a:pt x="2261" y="8866"/>
                  </a:lnTo>
                  <a:lnTo>
                    <a:pt x="2047" y="8963"/>
                  </a:lnTo>
                  <a:lnTo>
                    <a:pt x="2281" y="9022"/>
                  </a:lnTo>
                  <a:lnTo>
                    <a:pt x="2534" y="9080"/>
                  </a:lnTo>
                  <a:lnTo>
                    <a:pt x="2787" y="9099"/>
                  </a:lnTo>
                  <a:lnTo>
                    <a:pt x="3040" y="9119"/>
                  </a:lnTo>
                  <a:lnTo>
                    <a:pt x="3294" y="9099"/>
                  </a:lnTo>
                  <a:lnTo>
                    <a:pt x="3547" y="9080"/>
                  </a:lnTo>
                  <a:lnTo>
                    <a:pt x="3800" y="9041"/>
                  </a:lnTo>
                  <a:lnTo>
                    <a:pt x="4073" y="8983"/>
                  </a:lnTo>
                  <a:lnTo>
                    <a:pt x="4268" y="8924"/>
                  </a:lnTo>
                  <a:lnTo>
                    <a:pt x="4463" y="8846"/>
                  </a:lnTo>
                  <a:lnTo>
                    <a:pt x="4852" y="8671"/>
                  </a:lnTo>
                  <a:lnTo>
                    <a:pt x="5203" y="8476"/>
                  </a:lnTo>
                  <a:lnTo>
                    <a:pt x="5534" y="8223"/>
                  </a:lnTo>
                  <a:lnTo>
                    <a:pt x="5827" y="7930"/>
                  </a:lnTo>
                  <a:lnTo>
                    <a:pt x="6099" y="7619"/>
                  </a:lnTo>
                  <a:lnTo>
                    <a:pt x="6333" y="7287"/>
                  </a:lnTo>
                  <a:lnTo>
                    <a:pt x="6548" y="6917"/>
                  </a:lnTo>
                  <a:lnTo>
                    <a:pt x="6703" y="6547"/>
                  </a:lnTo>
                  <a:lnTo>
                    <a:pt x="6859" y="6138"/>
                  </a:lnTo>
                  <a:lnTo>
                    <a:pt x="6957" y="5729"/>
                  </a:lnTo>
                  <a:lnTo>
                    <a:pt x="7015" y="5281"/>
                  </a:lnTo>
                  <a:lnTo>
                    <a:pt x="7035" y="4852"/>
                  </a:lnTo>
                  <a:lnTo>
                    <a:pt x="7035" y="4404"/>
                  </a:lnTo>
                  <a:lnTo>
                    <a:pt x="6976" y="3936"/>
                  </a:lnTo>
                  <a:lnTo>
                    <a:pt x="6859" y="3488"/>
                  </a:lnTo>
                  <a:lnTo>
                    <a:pt x="6723" y="3040"/>
                  </a:lnTo>
                  <a:lnTo>
                    <a:pt x="6548" y="2611"/>
                  </a:lnTo>
                  <a:lnTo>
                    <a:pt x="6333" y="2222"/>
                  </a:lnTo>
                  <a:lnTo>
                    <a:pt x="6099" y="1851"/>
                  </a:lnTo>
                  <a:lnTo>
                    <a:pt x="5827" y="1501"/>
                  </a:lnTo>
                  <a:lnTo>
                    <a:pt x="5515" y="1189"/>
                  </a:lnTo>
                  <a:lnTo>
                    <a:pt x="5203" y="916"/>
                  </a:lnTo>
                  <a:lnTo>
                    <a:pt x="4852" y="663"/>
                  </a:lnTo>
                  <a:lnTo>
                    <a:pt x="4502" y="449"/>
                  </a:lnTo>
                  <a:lnTo>
                    <a:pt x="4112" y="293"/>
                  </a:lnTo>
                  <a:lnTo>
                    <a:pt x="3722" y="156"/>
                  </a:lnTo>
                  <a:lnTo>
                    <a:pt x="3333" y="59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57"/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fill="none" extrusionOk="0">
                  <a:moveTo>
                    <a:pt x="6859" y="3488"/>
                  </a:moveTo>
                  <a:lnTo>
                    <a:pt x="6859" y="3488"/>
                  </a:lnTo>
                  <a:lnTo>
                    <a:pt x="6976" y="3936"/>
                  </a:lnTo>
                  <a:lnTo>
                    <a:pt x="7035" y="4404"/>
                  </a:lnTo>
                  <a:lnTo>
                    <a:pt x="7035" y="4852"/>
                  </a:lnTo>
                  <a:lnTo>
                    <a:pt x="7015" y="5281"/>
                  </a:lnTo>
                  <a:lnTo>
                    <a:pt x="6957" y="5729"/>
                  </a:lnTo>
                  <a:lnTo>
                    <a:pt x="6859" y="6138"/>
                  </a:lnTo>
                  <a:lnTo>
                    <a:pt x="6703" y="6547"/>
                  </a:lnTo>
                  <a:lnTo>
                    <a:pt x="6548" y="6917"/>
                  </a:lnTo>
                  <a:lnTo>
                    <a:pt x="6333" y="7287"/>
                  </a:lnTo>
                  <a:lnTo>
                    <a:pt x="6099" y="7619"/>
                  </a:lnTo>
                  <a:lnTo>
                    <a:pt x="5827" y="7930"/>
                  </a:lnTo>
                  <a:lnTo>
                    <a:pt x="5534" y="8223"/>
                  </a:lnTo>
                  <a:lnTo>
                    <a:pt x="5203" y="8476"/>
                  </a:lnTo>
                  <a:lnTo>
                    <a:pt x="4852" y="8671"/>
                  </a:lnTo>
                  <a:lnTo>
                    <a:pt x="4463" y="8846"/>
                  </a:lnTo>
                  <a:lnTo>
                    <a:pt x="4268" y="8924"/>
                  </a:lnTo>
                  <a:lnTo>
                    <a:pt x="4073" y="8983"/>
                  </a:lnTo>
                  <a:lnTo>
                    <a:pt x="4073" y="8983"/>
                  </a:lnTo>
                  <a:lnTo>
                    <a:pt x="3800" y="9041"/>
                  </a:lnTo>
                  <a:lnTo>
                    <a:pt x="3547" y="9080"/>
                  </a:lnTo>
                  <a:lnTo>
                    <a:pt x="3294" y="9099"/>
                  </a:lnTo>
                  <a:lnTo>
                    <a:pt x="3040" y="9119"/>
                  </a:lnTo>
                  <a:lnTo>
                    <a:pt x="2787" y="9099"/>
                  </a:lnTo>
                  <a:lnTo>
                    <a:pt x="2534" y="9080"/>
                  </a:lnTo>
                  <a:lnTo>
                    <a:pt x="2281" y="9022"/>
                  </a:lnTo>
                  <a:lnTo>
                    <a:pt x="2047" y="8963"/>
                  </a:lnTo>
                  <a:lnTo>
                    <a:pt x="2047" y="8963"/>
                  </a:lnTo>
                  <a:lnTo>
                    <a:pt x="2261" y="8866"/>
                  </a:lnTo>
                  <a:lnTo>
                    <a:pt x="2495" y="8749"/>
                  </a:lnTo>
                  <a:lnTo>
                    <a:pt x="2495" y="8749"/>
                  </a:lnTo>
                  <a:lnTo>
                    <a:pt x="2709" y="8612"/>
                  </a:lnTo>
                  <a:lnTo>
                    <a:pt x="2904" y="8456"/>
                  </a:lnTo>
                  <a:lnTo>
                    <a:pt x="2904" y="8456"/>
                  </a:lnTo>
                  <a:lnTo>
                    <a:pt x="3099" y="8281"/>
                  </a:lnTo>
                  <a:lnTo>
                    <a:pt x="3274" y="8086"/>
                  </a:lnTo>
                  <a:lnTo>
                    <a:pt x="3430" y="7872"/>
                  </a:lnTo>
                  <a:lnTo>
                    <a:pt x="3566" y="7658"/>
                  </a:lnTo>
                  <a:lnTo>
                    <a:pt x="3566" y="7658"/>
                  </a:lnTo>
                  <a:lnTo>
                    <a:pt x="3703" y="7443"/>
                  </a:lnTo>
                  <a:lnTo>
                    <a:pt x="3800" y="7210"/>
                  </a:lnTo>
                  <a:lnTo>
                    <a:pt x="3898" y="6956"/>
                  </a:lnTo>
                  <a:lnTo>
                    <a:pt x="3976" y="6703"/>
                  </a:lnTo>
                  <a:lnTo>
                    <a:pt x="3976" y="6703"/>
                  </a:lnTo>
                  <a:lnTo>
                    <a:pt x="4034" y="6450"/>
                  </a:lnTo>
                  <a:lnTo>
                    <a:pt x="4093" y="6177"/>
                  </a:lnTo>
                  <a:lnTo>
                    <a:pt x="4132" y="5924"/>
                  </a:lnTo>
                  <a:lnTo>
                    <a:pt x="4151" y="5651"/>
                  </a:lnTo>
                  <a:lnTo>
                    <a:pt x="4151" y="5378"/>
                  </a:lnTo>
                  <a:lnTo>
                    <a:pt x="4132" y="5105"/>
                  </a:lnTo>
                  <a:lnTo>
                    <a:pt x="4112" y="4832"/>
                  </a:lnTo>
                  <a:lnTo>
                    <a:pt x="4073" y="4560"/>
                  </a:lnTo>
                  <a:lnTo>
                    <a:pt x="4073" y="4560"/>
                  </a:lnTo>
                  <a:lnTo>
                    <a:pt x="4034" y="4306"/>
                  </a:lnTo>
                  <a:lnTo>
                    <a:pt x="3976" y="4034"/>
                  </a:lnTo>
                  <a:lnTo>
                    <a:pt x="3898" y="3761"/>
                  </a:lnTo>
                  <a:lnTo>
                    <a:pt x="3800" y="3508"/>
                  </a:lnTo>
                  <a:lnTo>
                    <a:pt x="3800" y="3508"/>
                  </a:lnTo>
                  <a:lnTo>
                    <a:pt x="3683" y="3274"/>
                  </a:lnTo>
                  <a:lnTo>
                    <a:pt x="3566" y="3020"/>
                  </a:lnTo>
                  <a:lnTo>
                    <a:pt x="3450" y="2787"/>
                  </a:lnTo>
                  <a:lnTo>
                    <a:pt x="3294" y="2572"/>
                  </a:lnTo>
                  <a:lnTo>
                    <a:pt x="3294" y="2572"/>
                  </a:lnTo>
                  <a:lnTo>
                    <a:pt x="3157" y="2358"/>
                  </a:lnTo>
                  <a:lnTo>
                    <a:pt x="2982" y="2163"/>
                  </a:lnTo>
                  <a:lnTo>
                    <a:pt x="2807" y="1968"/>
                  </a:lnTo>
                  <a:lnTo>
                    <a:pt x="2612" y="1793"/>
                  </a:lnTo>
                  <a:lnTo>
                    <a:pt x="2612" y="1793"/>
                  </a:lnTo>
                  <a:lnTo>
                    <a:pt x="2417" y="1637"/>
                  </a:lnTo>
                  <a:lnTo>
                    <a:pt x="2203" y="1501"/>
                  </a:lnTo>
                  <a:lnTo>
                    <a:pt x="1969" y="1364"/>
                  </a:lnTo>
                  <a:lnTo>
                    <a:pt x="1735" y="1267"/>
                  </a:lnTo>
                  <a:lnTo>
                    <a:pt x="1735" y="1267"/>
                  </a:lnTo>
                  <a:lnTo>
                    <a:pt x="1482" y="1169"/>
                  </a:lnTo>
                  <a:lnTo>
                    <a:pt x="1228" y="1111"/>
                  </a:lnTo>
                  <a:lnTo>
                    <a:pt x="956" y="1072"/>
                  </a:lnTo>
                  <a:lnTo>
                    <a:pt x="683" y="1053"/>
                  </a:lnTo>
                  <a:lnTo>
                    <a:pt x="683" y="1053"/>
                  </a:lnTo>
                  <a:lnTo>
                    <a:pt x="352" y="1053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176" y="936"/>
                  </a:lnTo>
                  <a:lnTo>
                    <a:pt x="371" y="780"/>
                  </a:lnTo>
                  <a:lnTo>
                    <a:pt x="566" y="643"/>
                  </a:lnTo>
                  <a:lnTo>
                    <a:pt x="780" y="507"/>
                  </a:lnTo>
                  <a:lnTo>
                    <a:pt x="995" y="390"/>
                  </a:lnTo>
                  <a:lnTo>
                    <a:pt x="1209" y="293"/>
                  </a:lnTo>
                  <a:lnTo>
                    <a:pt x="1443" y="195"/>
                  </a:lnTo>
                  <a:lnTo>
                    <a:pt x="1677" y="137"/>
                  </a:lnTo>
                  <a:lnTo>
                    <a:pt x="1677" y="137"/>
                  </a:lnTo>
                  <a:lnTo>
                    <a:pt x="1891" y="78"/>
                  </a:lnTo>
                  <a:lnTo>
                    <a:pt x="2086" y="39"/>
                  </a:lnTo>
                  <a:lnTo>
                    <a:pt x="2514" y="0"/>
                  </a:lnTo>
                  <a:lnTo>
                    <a:pt x="2924" y="0"/>
                  </a:lnTo>
                  <a:lnTo>
                    <a:pt x="3333" y="59"/>
                  </a:lnTo>
                  <a:lnTo>
                    <a:pt x="3722" y="156"/>
                  </a:lnTo>
                  <a:lnTo>
                    <a:pt x="4112" y="293"/>
                  </a:lnTo>
                  <a:lnTo>
                    <a:pt x="4502" y="449"/>
                  </a:lnTo>
                  <a:lnTo>
                    <a:pt x="4852" y="663"/>
                  </a:lnTo>
                  <a:lnTo>
                    <a:pt x="5203" y="916"/>
                  </a:lnTo>
                  <a:lnTo>
                    <a:pt x="5515" y="1189"/>
                  </a:lnTo>
                  <a:lnTo>
                    <a:pt x="5827" y="1501"/>
                  </a:lnTo>
                  <a:lnTo>
                    <a:pt x="6099" y="1851"/>
                  </a:lnTo>
                  <a:lnTo>
                    <a:pt x="6333" y="2222"/>
                  </a:lnTo>
                  <a:lnTo>
                    <a:pt x="6548" y="2611"/>
                  </a:lnTo>
                  <a:lnTo>
                    <a:pt x="6723" y="3040"/>
                  </a:lnTo>
                  <a:lnTo>
                    <a:pt x="6859" y="34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57"/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extrusionOk="0">
                  <a:moveTo>
                    <a:pt x="2163" y="1"/>
                  </a:moveTo>
                  <a:lnTo>
                    <a:pt x="2124" y="20"/>
                  </a:lnTo>
                  <a:lnTo>
                    <a:pt x="2027" y="20"/>
                  </a:lnTo>
                  <a:lnTo>
                    <a:pt x="1696" y="98"/>
                  </a:lnTo>
                  <a:lnTo>
                    <a:pt x="1676" y="98"/>
                  </a:lnTo>
                  <a:lnTo>
                    <a:pt x="1462" y="157"/>
                  </a:lnTo>
                  <a:lnTo>
                    <a:pt x="1247" y="371"/>
                  </a:lnTo>
                  <a:lnTo>
                    <a:pt x="1053" y="605"/>
                  </a:lnTo>
                  <a:lnTo>
                    <a:pt x="858" y="839"/>
                  </a:lnTo>
                  <a:lnTo>
                    <a:pt x="682" y="1092"/>
                  </a:lnTo>
                  <a:lnTo>
                    <a:pt x="527" y="1365"/>
                  </a:lnTo>
                  <a:lnTo>
                    <a:pt x="410" y="1637"/>
                  </a:lnTo>
                  <a:lnTo>
                    <a:pt x="293" y="1930"/>
                  </a:lnTo>
                  <a:lnTo>
                    <a:pt x="195" y="2241"/>
                  </a:lnTo>
                  <a:lnTo>
                    <a:pt x="117" y="2534"/>
                  </a:lnTo>
                  <a:lnTo>
                    <a:pt x="59" y="2865"/>
                  </a:lnTo>
                  <a:lnTo>
                    <a:pt x="20" y="3177"/>
                  </a:lnTo>
                  <a:lnTo>
                    <a:pt x="1" y="3508"/>
                  </a:lnTo>
                  <a:lnTo>
                    <a:pt x="20" y="3839"/>
                  </a:lnTo>
                  <a:lnTo>
                    <a:pt x="39" y="4170"/>
                  </a:lnTo>
                  <a:lnTo>
                    <a:pt x="98" y="4521"/>
                  </a:lnTo>
                  <a:lnTo>
                    <a:pt x="176" y="4852"/>
                  </a:lnTo>
                  <a:lnTo>
                    <a:pt x="293" y="5184"/>
                  </a:lnTo>
                  <a:lnTo>
                    <a:pt x="410" y="5495"/>
                  </a:lnTo>
                  <a:lnTo>
                    <a:pt x="546" y="5807"/>
                  </a:lnTo>
                  <a:lnTo>
                    <a:pt x="702" y="6099"/>
                  </a:lnTo>
                  <a:lnTo>
                    <a:pt x="877" y="6372"/>
                  </a:lnTo>
                  <a:lnTo>
                    <a:pt x="1072" y="6645"/>
                  </a:lnTo>
                  <a:lnTo>
                    <a:pt x="1267" y="6879"/>
                  </a:lnTo>
                  <a:lnTo>
                    <a:pt x="1501" y="7112"/>
                  </a:lnTo>
                  <a:lnTo>
                    <a:pt x="1735" y="7327"/>
                  </a:lnTo>
                  <a:lnTo>
                    <a:pt x="1968" y="7522"/>
                  </a:lnTo>
                  <a:lnTo>
                    <a:pt x="2222" y="7697"/>
                  </a:lnTo>
                  <a:lnTo>
                    <a:pt x="2494" y="7853"/>
                  </a:lnTo>
                  <a:lnTo>
                    <a:pt x="2767" y="7970"/>
                  </a:lnTo>
                  <a:lnTo>
                    <a:pt x="3040" y="8087"/>
                  </a:lnTo>
                  <a:lnTo>
                    <a:pt x="3332" y="8184"/>
                  </a:lnTo>
                  <a:lnTo>
                    <a:pt x="3625" y="8262"/>
                  </a:lnTo>
                  <a:lnTo>
                    <a:pt x="3878" y="8204"/>
                  </a:lnTo>
                  <a:lnTo>
                    <a:pt x="4053" y="8145"/>
                  </a:lnTo>
                  <a:lnTo>
                    <a:pt x="4229" y="8087"/>
                  </a:lnTo>
                  <a:lnTo>
                    <a:pt x="4540" y="7931"/>
                  </a:lnTo>
                  <a:lnTo>
                    <a:pt x="4716" y="7814"/>
                  </a:lnTo>
                  <a:lnTo>
                    <a:pt x="4871" y="7697"/>
                  </a:lnTo>
                  <a:lnTo>
                    <a:pt x="4871" y="7716"/>
                  </a:lnTo>
                  <a:lnTo>
                    <a:pt x="5144" y="7463"/>
                  </a:lnTo>
                  <a:lnTo>
                    <a:pt x="5300" y="7307"/>
                  </a:lnTo>
                  <a:lnTo>
                    <a:pt x="5437" y="7132"/>
                  </a:lnTo>
                  <a:lnTo>
                    <a:pt x="5553" y="6957"/>
                  </a:lnTo>
                  <a:lnTo>
                    <a:pt x="5670" y="6762"/>
                  </a:lnTo>
                  <a:lnTo>
                    <a:pt x="5787" y="6547"/>
                  </a:lnTo>
                  <a:lnTo>
                    <a:pt x="5885" y="6333"/>
                  </a:lnTo>
                  <a:lnTo>
                    <a:pt x="5982" y="6080"/>
                  </a:lnTo>
                  <a:lnTo>
                    <a:pt x="6060" y="5827"/>
                  </a:lnTo>
                  <a:lnTo>
                    <a:pt x="6118" y="5534"/>
                  </a:lnTo>
                  <a:lnTo>
                    <a:pt x="6177" y="5261"/>
                  </a:lnTo>
                  <a:lnTo>
                    <a:pt x="6196" y="4950"/>
                  </a:lnTo>
                  <a:lnTo>
                    <a:pt x="6216" y="4619"/>
                  </a:lnTo>
                  <a:lnTo>
                    <a:pt x="6196" y="4287"/>
                  </a:lnTo>
                  <a:lnTo>
                    <a:pt x="6177" y="3956"/>
                  </a:lnTo>
                  <a:lnTo>
                    <a:pt x="6177" y="3976"/>
                  </a:lnTo>
                  <a:lnTo>
                    <a:pt x="6118" y="3625"/>
                  </a:lnTo>
                  <a:lnTo>
                    <a:pt x="6041" y="3274"/>
                  </a:lnTo>
                  <a:lnTo>
                    <a:pt x="5924" y="2923"/>
                  </a:lnTo>
                  <a:lnTo>
                    <a:pt x="5807" y="2592"/>
                  </a:lnTo>
                  <a:lnTo>
                    <a:pt x="5612" y="2202"/>
                  </a:lnTo>
                  <a:lnTo>
                    <a:pt x="5456" y="1930"/>
                  </a:lnTo>
                  <a:lnTo>
                    <a:pt x="5437" y="1891"/>
                  </a:lnTo>
                  <a:lnTo>
                    <a:pt x="5164" y="1501"/>
                  </a:lnTo>
                  <a:lnTo>
                    <a:pt x="5144" y="1462"/>
                  </a:lnTo>
                  <a:lnTo>
                    <a:pt x="4988" y="1287"/>
                  </a:lnTo>
                  <a:lnTo>
                    <a:pt x="4813" y="1092"/>
                  </a:lnTo>
                  <a:lnTo>
                    <a:pt x="4638" y="917"/>
                  </a:lnTo>
                  <a:lnTo>
                    <a:pt x="4423" y="761"/>
                  </a:lnTo>
                  <a:lnTo>
                    <a:pt x="4384" y="722"/>
                  </a:lnTo>
                  <a:lnTo>
                    <a:pt x="4384" y="702"/>
                  </a:lnTo>
                  <a:lnTo>
                    <a:pt x="4209" y="585"/>
                  </a:lnTo>
                  <a:lnTo>
                    <a:pt x="3995" y="449"/>
                  </a:lnTo>
                  <a:lnTo>
                    <a:pt x="3858" y="371"/>
                  </a:lnTo>
                  <a:lnTo>
                    <a:pt x="3819" y="371"/>
                  </a:lnTo>
                  <a:lnTo>
                    <a:pt x="3819" y="352"/>
                  </a:lnTo>
                  <a:lnTo>
                    <a:pt x="3644" y="274"/>
                  </a:lnTo>
                  <a:lnTo>
                    <a:pt x="3566" y="235"/>
                  </a:lnTo>
                  <a:lnTo>
                    <a:pt x="3371" y="176"/>
                  </a:lnTo>
                  <a:lnTo>
                    <a:pt x="3215" y="118"/>
                  </a:lnTo>
                  <a:lnTo>
                    <a:pt x="3157" y="98"/>
                  </a:lnTo>
                  <a:lnTo>
                    <a:pt x="3118" y="98"/>
                  </a:lnTo>
                  <a:lnTo>
                    <a:pt x="3118" y="79"/>
                  </a:lnTo>
                  <a:lnTo>
                    <a:pt x="3079" y="79"/>
                  </a:lnTo>
                  <a:lnTo>
                    <a:pt x="2787" y="20"/>
                  </a:lnTo>
                  <a:lnTo>
                    <a:pt x="2709" y="20"/>
                  </a:lnTo>
                  <a:lnTo>
                    <a:pt x="265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57"/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fill="none" extrusionOk="0">
                  <a:moveTo>
                    <a:pt x="1696" y="98"/>
                  </a:moveTo>
                  <a:lnTo>
                    <a:pt x="1696" y="98"/>
                  </a:lnTo>
                  <a:lnTo>
                    <a:pt x="2027" y="20"/>
                  </a:lnTo>
                  <a:lnTo>
                    <a:pt x="2027" y="20"/>
                  </a:lnTo>
                  <a:lnTo>
                    <a:pt x="2105" y="20"/>
                  </a:lnTo>
                  <a:lnTo>
                    <a:pt x="2105" y="20"/>
                  </a:lnTo>
                  <a:lnTo>
                    <a:pt x="2124" y="20"/>
                  </a:lnTo>
                  <a:lnTo>
                    <a:pt x="2124" y="20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48" y="20"/>
                  </a:lnTo>
                  <a:lnTo>
                    <a:pt x="2767" y="20"/>
                  </a:lnTo>
                  <a:lnTo>
                    <a:pt x="2767" y="20"/>
                  </a:lnTo>
                  <a:lnTo>
                    <a:pt x="2806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3079" y="79"/>
                  </a:lnTo>
                  <a:lnTo>
                    <a:pt x="3118" y="79"/>
                  </a:lnTo>
                  <a:lnTo>
                    <a:pt x="3118" y="98"/>
                  </a:lnTo>
                  <a:lnTo>
                    <a:pt x="3157" y="98"/>
                  </a:lnTo>
                  <a:lnTo>
                    <a:pt x="3157" y="98"/>
                  </a:lnTo>
                  <a:lnTo>
                    <a:pt x="3215" y="118"/>
                  </a:lnTo>
                  <a:lnTo>
                    <a:pt x="3215" y="118"/>
                  </a:lnTo>
                  <a:lnTo>
                    <a:pt x="3371" y="176"/>
                  </a:lnTo>
                  <a:lnTo>
                    <a:pt x="3371" y="176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644" y="274"/>
                  </a:lnTo>
                  <a:lnTo>
                    <a:pt x="3644" y="274"/>
                  </a:lnTo>
                  <a:lnTo>
                    <a:pt x="3819" y="352"/>
                  </a:lnTo>
                  <a:lnTo>
                    <a:pt x="3819" y="371"/>
                  </a:lnTo>
                  <a:lnTo>
                    <a:pt x="3819" y="371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95" y="449"/>
                  </a:lnTo>
                  <a:lnTo>
                    <a:pt x="3995" y="449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384" y="70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423" y="761"/>
                  </a:lnTo>
                  <a:lnTo>
                    <a:pt x="4423" y="761"/>
                  </a:lnTo>
                  <a:lnTo>
                    <a:pt x="4638" y="917"/>
                  </a:lnTo>
                  <a:lnTo>
                    <a:pt x="4638" y="917"/>
                  </a:lnTo>
                  <a:lnTo>
                    <a:pt x="4813" y="1092"/>
                  </a:lnTo>
                  <a:lnTo>
                    <a:pt x="4813" y="1092"/>
                  </a:lnTo>
                  <a:lnTo>
                    <a:pt x="4988" y="1287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437" y="1891"/>
                  </a:lnTo>
                  <a:lnTo>
                    <a:pt x="5456" y="1930"/>
                  </a:lnTo>
                  <a:lnTo>
                    <a:pt x="5456" y="1930"/>
                  </a:lnTo>
                  <a:lnTo>
                    <a:pt x="5612" y="2202"/>
                  </a:lnTo>
                  <a:lnTo>
                    <a:pt x="5612" y="220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924" y="2923"/>
                  </a:lnTo>
                  <a:lnTo>
                    <a:pt x="6041" y="3274"/>
                  </a:lnTo>
                  <a:lnTo>
                    <a:pt x="6041" y="3274"/>
                  </a:lnTo>
                  <a:lnTo>
                    <a:pt x="6118" y="3625"/>
                  </a:lnTo>
                  <a:lnTo>
                    <a:pt x="6177" y="3976"/>
                  </a:lnTo>
                  <a:lnTo>
                    <a:pt x="6177" y="3956"/>
                  </a:lnTo>
                  <a:lnTo>
                    <a:pt x="6177" y="3956"/>
                  </a:lnTo>
                  <a:lnTo>
                    <a:pt x="6196" y="4287"/>
                  </a:lnTo>
                  <a:lnTo>
                    <a:pt x="6216" y="4619"/>
                  </a:lnTo>
                  <a:lnTo>
                    <a:pt x="6216" y="4619"/>
                  </a:lnTo>
                  <a:lnTo>
                    <a:pt x="6196" y="4950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18" y="5534"/>
                  </a:lnTo>
                  <a:lnTo>
                    <a:pt x="6060" y="5827"/>
                  </a:lnTo>
                  <a:lnTo>
                    <a:pt x="6060" y="5827"/>
                  </a:lnTo>
                  <a:lnTo>
                    <a:pt x="5982" y="6080"/>
                  </a:lnTo>
                  <a:lnTo>
                    <a:pt x="5885" y="6333"/>
                  </a:lnTo>
                  <a:lnTo>
                    <a:pt x="5885" y="6314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787" y="6547"/>
                  </a:lnTo>
                  <a:lnTo>
                    <a:pt x="5670" y="6762"/>
                  </a:lnTo>
                  <a:lnTo>
                    <a:pt x="5670" y="6762"/>
                  </a:lnTo>
                  <a:lnTo>
                    <a:pt x="5553" y="6957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300" y="7307"/>
                  </a:lnTo>
                  <a:lnTo>
                    <a:pt x="5144" y="7463"/>
                  </a:lnTo>
                  <a:lnTo>
                    <a:pt x="5144" y="7463"/>
                  </a:lnTo>
                  <a:lnTo>
                    <a:pt x="4871" y="7716"/>
                  </a:lnTo>
                  <a:lnTo>
                    <a:pt x="4871" y="7697"/>
                  </a:lnTo>
                  <a:lnTo>
                    <a:pt x="4871" y="7697"/>
                  </a:lnTo>
                  <a:lnTo>
                    <a:pt x="4716" y="7814"/>
                  </a:lnTo>
                  <a:lnTo>
                    <a:pt x="4540" y="7931"/>
                  </a:lnTo>
                  <a:lnTo>
                    <a:pt x="4540" y="7931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053" y="8145"/>
                  </a:lnTo>
                  <a:lnTo>
                    <a:pt x="3878" y="8204"/>
                  </a:lnTo>
                  <a:lnTo>
                    <a:pt x="3878" y="8204"/>
                  </a:lnTo>
                  <a:lnTo>
                    <a:pt x="3625" y="8262"/>
                  </a:lnTo>
                  <a:lnTo>
                    <a:pt x="3625" y="8262"/>
                  </a:lnTo>
                  <a:lnTo>
                    <a:pt x="3332" y="8184"/>
                  </a:lnTo>
                  <a:lnTo>
                    <a:pt x="3040" y="8087"/>
                  </a:lnTo>
                  <a:lnTo>
                    <a:pt x="2767" y="7970"/>
                  </a:lnTo>
                  <a:lnTo>
                    <a:pt x="2494" y="7853"/>
                  </a:lnTo>
                  <a:lnTo>
                    <a:pt x="2222" y="7697"/>
                  </a:lnTo>
                  <a:lnTo>
                    <a:pt x="1968" y="7522"/>
                  </a:lnTo>
                  <a:lnTo>
                    <a:pt x="1735" y="7327"/>
                  </a:lnTo>
                  <a:lnTo>
                    <a:pt x="1501" y="7112"/>
                  </a:lnTo>
                  <a:lnTo>
                    <a:pt x="1267" y="6879"/>
                  </a:lnTo>
                  <a:lnTo>
                    <a:pt x="1072" y="6645"/>
                  </a:lnTo>
                  <a:lnTo>
                    <a:pt x="877" y="6372"/>
                  </a:lnTo>
                  <a:lnTo>
                    <a:pt x="702" y="6099"/>
                  </a:lnTo>
                  <a:lnTo>
                    <a:pt x="546" y="5807"/>
                  </a:lnTo>
                  <a:lnTo>
                    <a:pt x="410" y="5495"/>
                  </a:lnTo>
                  <a:lnTo>
                    <a:pt x="293" y="5184"/>
                  </a:lnTo>
                  <a:lnTo>
                    <a:pt x="176" y="4852"/>
                  </a:lnTo>
                  <a:lnTo>
                    <a:pt x="176" y="4852"/>
                  </a:lnTo>
                  <a:lnTo>
                    <a:pt x="98" y="4521"/>
                  </a:lnTo>
                  <a:lnTo>
                    <a:pt x="39" y="4170"/>
                  </a:lnTo>
                  <a:lnTo>
                    <a:pt x="20" y="3839"/>
                  </a:lnTo>
                  <a:lnTo>
                    <a:pt x="1" y="3508"/>
                  </a:lnTo>
                  <a:lnTo>
                    <a:pt x="20" y="3177"/>
                  </a:lnTo>
                  <a:lnTo>
                    <a:pt x="59" y="2865"/>
                  </a:lnTo>
                  <a:lnTo>
                    <a:pt x="117" y="2534"/>
                  </a:lnTo>
                  <a:lnTo>
                    <a:pt x="195" y="2241"/>
                  </a:lnTo>
                  <a:lnTo>
                    <a:pt x="293" y="1930"/>
                  </a:lnTo>
                  <a:lnTo>
                    <a:pt x="410" y="1637"/>
                  </a:lnTo>
                  <a:lnTo>
                    <a:pt x="527" y="1365"/>
                  </a:lnTo>
                  <a:lnTo>
                    <a:pt x="682" y="1092"/>
                  </a:lnTo>
                  <a:lnTo>
                    <a:pt x="858" y="839"/>
                  </a:lnTo>
                  <a:lnTo>
                    <a:pt x="1053" y="605"/>
                  </a:lnTo>
                  <a:lnTo>
                    <a:pt x="1247" y="371"/>
                  </a:lnTo>
                  <a:lnTo>
                    <a:pt x="1462" y="157"/>
                  </a:lnTo>
                  <a:lnTo>
                    <a:pt x="1462" y="157"/>
                  </a:lnTo>
                  <a:lnTo>
                    <a:pt x="1676" y="98"/>
                  </a:lnTo>
                  <a:lnTo>
                    <a:pt x="1696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57"/>
            <p:cNvSpPr/>
            <p:nvPr/>
          </p:nvSpPr>
          <p:spPr>
            <a:xfrm>
              <a:off x="11755700" y="431388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0"/>
                  </a:moveTo>
                  <a:lnTo>
                    <a:pt x="1" y="2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57"/>
            <p:cNvSpPr/>
            <p:nvPr/>
          </p:nvSpPr>
          <p:spPr>
            <a:xfrm>
              <a:off x="11737200" y="478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57"/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extrusionOk="0">
                  <a:moveTo>
                    <a:pt x="1579" y="0"/>
                  </a:moveTo>
                  <a:lnTo>
                    <a:pt x="1345" y="39"/>
                  </a:lnTo>
                  <a:lnTo>
                    <a:pt x="1092" y="98"/>
                  </a:lnTo>
                  <a:lnTo>
                    <a:pt x="858" y="175"/>
                  </a:lnTo>
                  <a:lnTo>
                    <a:pt x="624" y="253"/>
                  </a:lnTo>
                  <a:lnTo>
                    <a:pt x="429" y="370"/>
                  </a:lnTo>
                  <a:lnTo>
                    <a:pt x="273" y="468"/>
                  </a:lnTo>
                  <a:lnTo>
                    <a:pt x="137" y="585"/>
                  </a:lnTo>
                  <a:lnTo>
                    <a:pt x="59" y="702"/>
                  </a:lnTo>
                  <a:lnTo>
                    <a:pt x="1" y="818"/>
                  </a:lnTo>
                  <a:lnTo>
                    <a:pt x="1" y="877"/>
                  </a:lnTo>
                  <a:lnTo>
                    <a:pt x="20" y="935"/>
                  </a:lnTo>
                  <a:lnTo>
                    <a:pt x="40" y="974"/>
                  </a:lnTo>
                  <a:lnTo>
                    <a:pt x="59" y="1013"/>
                  </a:lnTo>
                  <a:lnTo>
                    <a:pt x="156" y="1091"/>
                  </a:lnTo>
                  <a:lnTo>
                    <a:pt x="293" y="1150"/>
                  </a:lnTo>
                  <a:lnTo>
                    <a:pt x="468" y="1189"/>
                  </a:lnTo>
                  <a:lnTo>
                    <a:pt x="663" y="1208"/>
                  </a:lnTo>
                  <a:lnTo>
                    <a:pt x="877" y="1189"/>
                  </a:lnTo>
                  <a:lnTo>
                    <a:pt x="1111" y="1150"/>
                  </a:lnTo>
                  <a:lnTo>
                    <a:pt x="1364" y="1111"/>
                  </a:lnTo>
                  <a:lnTo>
                    <a:pt x="1598" y="1033"/>
                  </a:lnTo>
                  <a:lnTo>
                    <a:pt x="1832" y="935"/>
                  </a:lnTo>
                  <a:lnTo>
                    <a:pt x="2007" y="838"/>
                  </a:lnTo>
                  <a:lnTo>
                    <a:pt x="2183" y="721"/>
                  </a:lnTo>
                  <a:lnTo>
                    <a:pt x="2300" y="604"/>
                  </a:lnTo>
                  <a:lnTo>
                    <a:pt x="2397" y="487"/>
                  </a:lnTo>
                  <a:lnTo>
                    <a:pt x="2436" y="390"/>
                  </a:lnTo>
                  <a:lnTo>
                    <a:pt x="2456" y="331"/>
                  </a:lnTo>
                  <a:lnTo>
                    <a:pt x="2436" y="273"/>
                  </a:lnTo>
                  <a:lnTo>
                    <a:pt x="2417" y="214"/>
                  </a:lnTo>
                  <a:lnTo>
                    <a:pt x="2397" y="175"/>
                  </a:lnTo>
                  <a:lnTo>
                    <a:pt x="2300" y="98"/>
                  </a:lnTo>
                  <a:lnTo>
                    <a:pt x="2163" y="39"/>
                  </a:lnTo>
                  <a:lnTo>
                    <a:pt x="1988" y="20"/>
                  </a:lnTo>
                  <a:lnTo>
                    <a:pt x="179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57"/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fill="none" extrusionOk="0">
                  <a:moveTo>
                    <a:pt x="2436" y="273"/>
                  </a:moveTo>
                  <a:lnTo>
                    <a:pt x="2436" y="273"/>
                  </a:lnTo>
                  <a:lnTo>
                    <a:pt x="2456" y="331"/>
                  </a:lnTo>
                  <a:lnTo>
                    <a:pt x="2436" y="390"/>
                  </a:lnTo>
                  <a:lnTo>
                    <a:pt x="2397" y="487"/>
                  </a:lnTo>
                  <a:lnTo>
                    <a:pt x="2300" y="604"/>
                  </a:lnTo>
                  <a:lnTo>
                    <a:pt x="2183" y="721"/>
                  </a:lnTo>
                  <a:lnTo>
                    <a:pt x="2007" y="838"/>
                  </a:lnTo>
                  <a:lnTo>
                    <a:pt x="1832" y="935"/>
                  </a:lnTo>
                  <a:lnTo>
                    <a:pt x="1598" y="1033"/>
                  </a:lnTo>
                  <a:lnTo>
                    <a:pt x="1364" y="1111"/>
                  </a:lnTo>
                  <a:lnTo>
                    <a:pt x="1364" y="1111"/>
                  </a:lnTo>
                  <a:lnTo>
                    <a:pt x="1111" y="1150"/>
                  </a:lnTo>
                  <a:lnTo>
                    <a:pt x="877" y="1189"/>
                  </a:lnTo>
                  <a:lnTo>
                    <a:pt x="663" y="1208"/>
                  </a:lnTo>
                  <a:lnTo>
                    <a:pt x="468" y="1189"/>
                  </a:lnTo>
                  <a:lnTo>
                    <a:pt x="293" y="1150"/>
                  </a:lnTo>
                  <a:lnTo>
                    <a:pt x="156" y="1091"/>
                  </a:lnTo>
                  <a:lnTo>
                    <a:pt x="59" y="1013"/>
                  </a:lnTo>
                  <a:lnTo>
                    <a:pt x="40" y="974"/>
                  </a:lnTo>
                  <a:lnTo>
                    <a:pt x="20" y="935"/>
                  </a:lnTo>
                  <a:lnTo>
                    <a:pt x="20" y="935"/>
                  </a:lnTo>
                  <a:lnTo>
                    <a:pt x="1" y="877"/>
                  </a:lnTo>
                  <a:lnTo>
                    <a:pt x="1" y="818"/>
                  </a:lnTo>
                  <a:lnTo>
                    <a:pt x="59" y="702"/>
                  </a:lnTo>
                  <a:lnTo>
                    <a:pt x="137" y="585"/>
                  </a:lnTo>
                  <a:lnTo>
                    <a:pt x="273" y="468"/>
                  </a:lnTo>
                  <a:lnTo>
                    <a:pt x="429" y="370"/>
                  </a:lnTo>
                  <a:lnTo>
                    <a:pt x="624" y="253"/>
                  </a:lnTo>
                  <a:lnTo>
                    <a:pt x="858" y="175"/>
                  </a:lnTo>
                  <a:lnTo>
                    <a:pt x="1092" y="98"/>
                  </a:lnTo>
                  <a:lnTo>
                    <a:pt x="1092" y="98"/>
                  </a:lnTo>
                  <a:lnTo>
                    <a:pt x="1345" y="39"/>
                  </a:lnTo>
                  <a:lnTo>
                    <a:pt x="1579" y="0"/>
                  </a:lnTo>
                  <a:lnTo>
                    <a:pt x="1793" y="0"/>
                  </a:lnTo>
                  <a:lnTo>
                    <a:pt x="1988" y="20"/>
                  </a:lnTo>
                  <a:lnTo>
                    <a:pt x="2163" y="39"/>
                  </a:lnTo>
                  <a:lnTo>
                    <a:pt x="2300" y="98"/>
                  </a:lnTo>
                  <a:lnTo>
                    <a:pt x="2397" y="175"/>
                  </a:lnTo>
                  <a:lnTo>
                    <a:pt x="2417" y="214"/>
                  </a:lnTo>
                  <a:lnTo>
                    <a:pt x="2436" y="2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57"/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extrusionOk="0">
                  <a:moveTo>
                    <a:pt x="2592" y="1"/>
                  </a:moveTo>
                  <a:lnTo>
                    <a:pt x="2261" y="20"/>
                  </a:lnTo>
                  <a:lnTo>
                    <a:pt x="1930" y="98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2904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57"/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fill="none" extrusionOk="0">
                  <a:moveTo>
                    <a:pt x="1930" y="98"/>
                  </a:moveTo>
                  <a:lnTo>
                    <a:pt x="1930" y="98"/>
                  </a:lnTo>
                  <a:lnTo>
                    <a:pt x="1735" y="156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3235" y="39"/>
                  </a:lnTo>
                  <a:lnTo>
                    <a:pt x="2904" y="1"/>
                  </a:lnTo>
                  <a:lnTo>
                    <a:pt x="2592" y="1"/>
                  </a:lnTo>
                  <a:lnTo>
                    <a:pt x="2261" y="20"/>
                  </a:lnTo>
                  <a:lnTo>
                    <a:pt x="193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57"/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57"/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57"/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extrusionOk="0">
                  <a:moveTo>
                    <a:pt x="3820" y="1852"/>
                  </a:moveTo>
                  <a:lnTo>
                    <a:pt x="4190" y="1871"/>
                  </a:lnTo>
                  <a:lnTo>
                    <a:pt x="4482" y="1930"/>
                  </a:lnTo>
                  <a:lnTo>
                    <a:pt x="4735" y="2027"/>
                  </a:lnTo>
                  <a:lnTo>
                    <a:pt x="4930" y="2125"/>
                  </a:lnTo>
                  <a:lnTo>
                    <a:pt x="5105" y="2222"/>
                  </a:lnTo>
                  <a:lnTo>
                    <a:pt x="5203" y="2320"/>
                  </a:lnTo>
                  <a:lnTo>
                    <a:pt x="5300" y="2417"/>
                  </a:lnTo>
                  <a:lnTo>
                    <a:pt x="5339" y="2456"/>
                  </a:lnTo>
                  <a:lnTo>
                    <a:pt x="5378" y="2495"/>
                  </a:lnTo>
                  <a:lnTo>
                    <a:pt x="5417" y="2592"/>
                  </a:lnTo>
                  <a:lnTo>
                    <a:pt x="5437" y="2612"/>
                  </a:lnTo>
                  <a:lnTo>
                    <a:pt x="5476" y="2690"/>
                  </a:lnTo>
                  <a:lnTo>
                    <a:pt x="5495" y="2709"/>
                  </a:lnTo>
                  <a:lnTo>
                    <a:pt x="5534" y="2826"/>
                  </a:lnTo>
                  <a:lnTo>
                    <a:pt x="5417" y="2982"/>
                  </a:lnTo>
                  <a:lnTo>
                    <a:pt x="5300" y="3138"/>
                  </a:lnTo>
                  <a:lnTo>
                    <a:pt x="5067" y="3391"/>
                  </a:lnTo>
                  <a:lnTo>
                    <a:pt x="4774" y="3605"/>
                  </a:lnTo>
                  <a:lnTo>
                    <a:pt x="4794" y="3605"/>
                  </a:lnTo>
                  <a:lnTo>
                    <a:pt x="4599" y="3742"/>
                  </a:lnTo>
                  <a:lnTo>
                    <a:pt x="4404" y="3839"/>
                  </a:lnTo>
                  <a:lnTo>
                    <a:pt x="4190" y="3956"/>
                  </a:lnTo>
                  <a:lnTo>
                    <a:pt x="3975" y="4034"/>
                  </a:lnTo>
                  <a:lnTo>
                    <a:pt x="3722" y="4112"/>
                  </a:lnTo>
                  <a:lnTo>
                    <a:pt x="3605" y="4151"/>
                  </a:lnTo>
                  <a:lnTo>
                    <a:pt x="3566" y="4171"/>
                  </a:lnTo>
                  <a:lnTo>
                    <a:pt x="3235" y="4229"/>
                  </a:lnTo>
                  <a:lnTo>
                    <a:pt x="3001" y="4268"/>
                  </a:lnTo>
                  <a:lnTo>
                    <a:pt x="2787" y="4287"/>
                  </a:lnTo>
                  <a:lnTo>
                    <a:pt x="2339" y="4287"/>
                  </a:lnTo>
                  <a:lnTo>
                    <a:pt x="1988" y="4229"/>
                  </a:lnTo>
                  <a:lnTo>
                    <a:pt x="1637" y="4132"/>
                  </a:lnTo>
                  <a:lnTo>
                    <a:pt x="1442" y="4054"/>
                  </a:lnTo>
                  <a:lnTo>
                    <a:pt x="1267" y="3956"/>
                  </a:lnTo>
                  <a:lnTo>
                    <a:pt x="1267" y="3917"/>
                  </a:lnTo>
                  <a:lnTo>
                    <a:pt x="1248" y="3878"/>
                  </a:lnTo>
                  <a:lnTo>
                    <a:pt x="1248" y="3722"/>
                  </a:lnTo>
                  <a:lnTo>
                    <a:pt x="1248" y="3566"/>
                  </a:lnTo>
                  <a:lnTo>
                    <a:pt x="1287" y="3411"/>
                  </a:lnTo>
                  <a:lnTo>
                    <a:pt x="1345" y="3255"/>
                  </a:lnTo>
                  <a:lnTo>
                    <a:pt x="1442" y="3060"/>
                  </a:lnTo>
                  <a:lnTo>
                    <a:pt x="1559" y="2885"/>
                  </a:lnTo>
                  <a:lnTo>
                    <a:pt x="1735" y="2670"/>
                  </a:lnTo>
                  <a:lnTo>
                    <a:pt x="1949" y="2475"/>
                  </a:lnTo>
                  <a:lnTo>
                    <a:pt x="2105" y="2378"/>
                  </a:lnTo>
                  <a:lnTo>
                    <a:pt x="2261" y="2281"/>
                  </a:lnTo>
                  <a:lnTo>
                    <a:pt x="2612" y="2105"/>
                  </a:lnTo>
                  <a:lnTo>
                    <a:pt x="2806" y="2027"/>
                  </a:lnTo>
                  <a:lnTo>
                    <a:pt x="3021" y="1969"/>
                  </a:lnTo>
                  <a:lnTo>
                    <a:pt x="3235" y="1910"/>
                  </a:lnTo>
                  <a:lnTo>
                    <a:pt x="3449" y="1871"/>
                  </a:lnTo>
                  <a:lnTo>
                    <a:pt x="3820" y="1852"/>
                  </a:lnTo>
                  <a:close/>
                  <a:moveTo>
                    <a:pt x="4443" y="1"/>
                  </a:moveTo>
                  <a:lnTo>
                    <a:pt x="4268" y="20"/>
                  </a:ln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57"/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fill="none" extrusionOk="0">
                  <a:moveTo>
                    <a:pt x="4092" y="59"/>
                  </a:move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728" y="858"/>
                  </a:lnTo>
                  <a:lnTo>
                    <a:pt x="2709" y="858"/>
                  </a:lnTo>
                  <a:lnTo>
                    <a:pt x="2689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lnTo>
                    <a:pt x="4443" y="1"/>
                  </a:lnTo>
                  <a:lnTo>
                    <a:pt x="4268" y="20"/>
                  </a:lnTo>
                  <a:lnTo>
                    <a:pt x="4268" y="20"/>
                  </a:lnTo>
                  <a:lnTo>
                    <a:pt x="4092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57"/>
            <p:cNvSpPr/>
            <p:nvPr/>
          </p:nvSpPr>
          <p:spPr>
            <a:xfrm>
              <a:off x="11490725" y="494213"/>
              <a:ext cx="107200" cy="60925"/>
            </a:xfrm>
            <a:custGeom>
              <a:avLst/>
              <a:gdLst/>
              <a:ahLst/>
              <a:cxnLst/>
              <a:rect l="l" t="t" r="r" b="b"/>
              <a:pathLst>
                <a:path w="4288" h="2437" fill="none" extrusionOk="0">
                  <a:moveTo>
                    <a:pt x="1365" y="254"/>
                  </a:moveTo>
                  <a:lnTo>
                    <a:pt x="1365" y="254"/>
                  </a:lnTo>
                  <a:lnTo>
                    <a:pt x="1559" y="176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988" y="59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573" y="1"/>
                  </a:lnTo>
                  <a:lnTo>
                    <a:pt x="2943" y="20"/>
                  </a:lnTo>
                  <a:lnTo>
                    <a:pt x="2943" y="20"/>
                  </a:lnTo>
                  <a:lnTo>
                    <a:pt x="3235" y="79"/>
                  </a:lnTo>
                  <a:lnTo>
                    <a:pt x="3488" y="176"/>
                  </a:lnTo>
                  <a:lnTo>
                    <a:pt x="3488" y="176"/>
                  </a:lnTo>
                  <a:lnTo>
                    <a:pt x="3683" y="274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56" y="469"/>
                  </a:lnTo>
                  <a:lnTo>
                    <a:pt x="4053" y="566"/>
                  </a:lnTo>
                  <a:lnTo>
                    <a:pt x="4053" y="566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131" y="644"/>
                  </a:lnTo>
                  <a:lnTo>
                    <a:pt x="4131" y="644"/>
                  </a:lnTo>
                  <a:lnTo>
                    <a:pt x="4170" y="74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229" y="839"/>
                  </a:lnTo>
                  <a:lnTo>
                    <a:pt x="4248" y="858"/>
                  </a:lnTo>
                  <a:lnTo>
                    <a:pt x="4248" y="858"/>
                  </a:lnTo>
                  <a:lnTo>
                    <a:pt x="4287" y="975"/>
                  </a:lnTo>
                  <a:lnTo>
                    <a:pt x="4287" y="975"/>
                  </a:lnTo>
                  <a:lnTo>
                    <a:pt x="4170" y="1131"/>
                  </a:lnTo>
                  <a:lnTo>
                    <a:pt x="4053" y="1287"/>
                  </a:lnTo>
                  <a:lnTo>
                    <a:pt x="4053" y="1287"/>
                  </a:lnTo>
                  <a:lnTo>
                    <a:pt x="3820" y="1540"/>
                  </a:lnTo>
                  <a:lnTo>
                    <a:pt x="3527" y="1754"/>
                  </a:lnTo>
                  <a:lnTo>
                    <a:pt x="3547" y="1754"/>
                  </a:lnTo>
                  <a:lnTo>
                    <a:pt x="3547" y="1754"/>
                  </a:lnTo>
                  <a:lnTo>
                    <a:pt x="3352" y="1891"/>
                  </a:lnTo>
                  <a:lnTo>
                    <a:pt x="3157" y="1988"/>
                  </a:lnTo>
                  <a:lnTo>
                    <a:pt x="2943" y="2105"/>
                  </a:lnTo>
                  <a:lnTo>
                    <a:pt x="2728" y="2183"/>
                  </a:lnTo>
                  <a:lnTo>
                    <a:pt x="2728" y="2183"/>
                  </a:lnTo>
                  <a:lnTo>
                    <a:pt x="2475" y="2261"/>
                  </a:lnTo>
                  <a:lnTo>
                    <a:pt x="2475" y="2261"/>
                  </a:lnTo>
                  <a:lnTo>
                    <a:pt x="2358" y="2300"/>
                  </a:lnTo>
                  <a:lnTo>
                    <a:pt x="2319" y="2320"/>
                  </a:lnTo>
                  <a:lnTo>
                    <a:pt x="2319" y="2320"/>
                  </a:lnTo>
                  <a:lnTo>
                    <a:pt x="1988" y="2378"/>
                  </a:lnTo>
                  <a:lnTo>
                    <a:pt x="1988" y="2378"/>
                  </a:lnTo>
                  <a:lnTo>
                    <a:pt x="1754" y="2417"/>
                  </a:lnTo>
                  <a:lnTo>
                    <a:pt x="1540" y="2436"/>
                  </a:lnTo>
                  <a:lnTo>
                    <a:pt x="1306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741" y="2378"/>
                  </a:lnTo>
                  <a:lnTo>
                    <a:pt x="390" y="2281"/>
                  </a:lnTo>
                  <a:lnTo>
                    <a:pt x="390" y="2281"/>
                  </a:lnTo>
                  <a:lnTo>
                    <a:pt x="195" y="2203"/>
                  </a:lnTo>
                  <a:lnTo>
                    <a:pt x="20" y="2105"/>
                  </a:lnTo>
                  <a:lnTo>
                    <a:pt x="20" y="2105"/>
                  </a:lnTo>
                  <a:lnTo>
                    <a:pt x="20" y="2066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71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40" y="1560"/>
                  </a:lnTo>
                  <a:lnTo>
                    <a:pt x="98" y="1404"/>
                  </a:lnTo>
                  <a:lnTo>
                    <a:pt x="98" y="1404"/>
                  </a:lnTo>
                  <a:lnTo>
                    <a:pt x="195" y="1209"/>
                  </a:lnTo>
                  <a:lnTo>
                    <a:pt x="312" y="1034"/>
                  </a:lnTo>
                  <a:lnTo>
                    <a:pt x="312" y="1034"/>
                  </a:lnTo>
                  <a:lnTo>
                    <a:pt x="488" y="819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858" y="527"/>
                  </a:lnTo>
                  <a:lnTo>
                    <a:pt x="1014" y="430"/>
                  </a:lnTo>
                  <a:lnTo>
                    <a:pt x="1365" y="254"/>
                  </a:lnTo>
                  <a:lnTo>
                    <a:pt x="1365" y="2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6">
            <a:extLst>
              <a:ext uri="{FF2B5EF4-FFF2-40B4-BE49-F238E27FC236}">
                <a16:creationId xmlns:a16="http://schemas.microsoft.com/office/drawing/2014/main" id="{6DFB555E-C66B-874C-9C4E-C5D781BD2D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6704" y="3096854"/>
            <a:ext cx="964209" cy="1426626"/>
          </a:xfrm>
          <a:prstGeom prst="rect">
            <a:avLst/>
          </a:prstGeom>
        </p:spPr>
      </p:pic>
      <p:pic>
        <p:nvPicPr>
          <p:cNvPr id="3" name="Picture 38">
            <a:extLst>
              <a:ext uri="{FF2B5EF4-FFF2-40B4-BE49-F238E27FC236}">
                <a16:creationId xmlns:a16="http://schemas.microsoft.com/office/drawing/2014/main" id="{5B83B004-18FF-3B44-A526-B6D3596C0F4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2130" y="1352813"/>
            <a:ext cx="1180107" cy="1499283"/>
          </a:xfrm>
          <a:prstGeom prst="rect">
            <a:avLst/>
          </a:prstGeom>
        </p:spPr>
      </p:pic>
      <p:pic>
        <p:nvPicPr>
          <p:cNvPr id="4" name="Picture 4">
            <a:extLst>
              <a:ext uri="{FF2B5EF4-FFF2-40B4-BE49-F238E27FC236}">
                <a16:creationId xmlns:a16="http://schemas.microsoft.com/office/drawing/2014/main" id="{59A06228-5DD2-2841-9402-3EE8BC346BF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16731" y="3272327"/>
            <a:ext cx="1023296" cy="1322533"/>
          </a:xfrm>
          <a:prstGeom prst="rect">
            <a:avLst/>
          </a:prstGeom>
        </p:spPr>
      </p:pic>
      <p:pic>
        <p:nvPicPr>
          <p:cNvPr id="5" name="Picture 5">
            <a:extLst>
              <a:ext uri="{FF2B5EF4-FFF2-40B4-BE49-F238E27FC236}">
                <a16:creationId xmlns:a16="http://schemas.microsoft.com/office/drawing/2014/main" id="{9A2B4D6D-D2D7-5E49-B327-7330C4DC25A9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3587" b="-3342"/>
          <a:stretch/>
        </p:blipFill>
        <p:spPr>
          <a:xfrm>
            <a:off x="3925906" y="1151613"/>
            <a:ext cx="990416" cy="1366829"/>
          </a:xfrm>
          <a:prstGeom prst="rect">
            <a:avLst/>
          </a:prstGeom>
        </p:spPr>
      </p:pic>
      <p:pic>
        <p:nvPicPr>
          <p:cNvPr id="6" name="Picture 6">
            <a:extLst>
              <a:ext uri="{FF2B5EF4-FFF2-40B4-BE49-F238E27FC236}">
                <a16:creationId xmlns:a16="http://schemas.microsoft.com/office/drawing/2014/main" id="{4F306DB4-7611-B941-AC21-B124D246F885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6673" t="7703" r="18480" b="26188"/>
          <a:stretch/>
        </p:blipFill>
        <p:spPr>
          <a:xfrm>
            <a:off x="3592763" y="2950502"/>
            <a:ext cx="990416" cy="1307506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B9C42984-DC0A-1EB5-81F9-5E992CBDC19D}"/>
              </a:ext>
            </a:extLst>
          </p:cNvPr>
          <p:cNvSpPr/>
          <p:nvPr/>
        </p:nvSpPr>
        <p:spPr>
          <a:xfrm>
            <a:off x="435252" y="4406252"/>
            <a:ext cx="2214375" cy="457200"/>
          </a:xfrm>
          <a:prstGeom prst="roundRect">
            <a:avLst/>
          </a:prstGeom>
          <a:solidFill>
            <a:srgbClr val="BDECBE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cap="none" spc="0" dirty="0">
                <a:ln w="0">
                  <a:solidFill>
                    <a:schemeClr val="tx1"/>
                  </a:solidFill>
                </a:ln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Raise your hand to talk.</a:t>
            </a:r>
            <a:endParaRPr lang="en-US" sz="1400" dirty="0">
              <a:ln w="0">
                <a:solidFill>
                  <a:schemeClr val="tx1"/>
                </a:solidFill>
              </a:ln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  <a:p>
            <a:pPr algn="ctr"/>
            <a:endParaRPr lang="en-SA" dirty="0">
              <a:ln>
                <a:solidFill>
                  <a:schemeClr val="tx1"/>
                </a:solidFill>
              </a:ln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C00E9756-8594-980A-2789-BBA0A0AA8462}"/>
              </a:ext>
            </a:extLst>
          </p:cNvPr>
          <p:cNvSpPr/>
          <p:nvPr/>
        </p:nvSpPr>
        <p:spPr>
          <a:xfrm>
            <a:off x="786904" y="2638599"/>
            <a:ext cx="1330023" cy="434889"/>
          </a:xfrm>
          <a:prstGeom prst="roundRect">
            <a:avLst/>
          </a:prstGeom>
          <a:solidFill>
            <a:srgbClr val="BDECBE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Be prepared</a:t>
            </a: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36974150-1E77-EFA8-EE5D-93A00C98A4DA}"/>
              </a:ext>
            </a:extLst>
          </p:cNvPr>
          <p:cNvSpPr/>
          <p:nvPr/>
        </p:nvSpPr>
        <p:spPr>
          <a:xfrm>
            <a:off x="3326890" y="2272477"/>
            <a:ext cx="2188449" cy="434889"/>
          </a:xfrm>
          <a:prstGeom prst="roundRect">
            <a:avLst/>
          </a:prstGeom>
          <a:solidFill>
            <a:srgbClr val="BDECBE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Listen to the teacher.</a:t>
            </a: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6406D6AC-70CD-451B-CAA9-A05ADDAC5C2F}"/>
              </a:ext>
            </a:extLst>
          </p:cNvPr>
          <p:cNvSpPr/>
          <p:nvPr/>
        </p:nvSpPr>
        <p:spPr>
          <a:xfrm>
            <a:off x="3198144" y="4062259"/>
            <a:ext cx="2445939" cy="568656"/>
          </a:xfrm>
          <a:prstGeom prst="roundRect">
            <a:avLst/>
          </a:prstGeom>
          <a:solidFill>
            <a:srgbClr val="BDECBE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2D7E6E63-B4BC-C64B-9EE6-7BD69FD79D06}"/>
              </a:ext>
            </a:extLst>
          </p:cNvPr>
          <p:cNvSpPr txBox="1"/>
          <p:nvPr/>
        </p:nvSpPr>
        <p:spPr>
          <a:xfrm>
            <a:off x="1167549" y="3957194"/>
            <a:ext cx="644640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 </a:t>
            </a:r>
          </a:p>
          <a:p>
            <a:pPr algn="ctr"/>
            <a:r>
              <a:rPr lang="en-US" sz="14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stay in your seat.</a:t>
            </a: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B00BF493-1109-A209-DAE1-97A3CF836A43}"/>
              </a:ext>
            </a:extLst>
          </p:cNvPr>
          <p:cNvSpPr/>
          <p:nvPr/>
        </p:nvSpPr>
        <p:spPr>
          <a:xfrm>
            <a:off x="6131871" y="4498192"/>
            <a:ext cx="2222585" cy="434889"/>
          </a:xfrm>
          <a:prstGeom prst="roundRect">
            <a:avLst/>
          </a:prstGeom>
          <a:solidFill>
            <a:srgbClr val="BDECBE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Be kind and respectful.</a:t>
            </a:r>
          </a:p>
        </p:txBody>
      </p:sp>
      <p:pic>
        <p:nvPicPr>
          <p:cNvPr id="17" name="Picture 16" descr="A picture containing clipart&#10;&#10;Description automatically generated">
            <a:extLst>
              <a:ext uri="{FF2B5EF4-FFF2-40B4-BE49-F238E27FC236}">
                <a16:creationId xmlns:a16="http://schemas.microsoft.com/office/drawing/2014/main" id="{88329968-899D-CE20-1A6F-759FD2ACDF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928135" y="1400673"/>
            <a:ext cx="964209" cy="1325992"/>
          </a:xfrm>
          <a:prstGeom prst="rect">
            <a:avLst/>
          </a:prstGeom>
        </p:spPr>
      </p:pic>
      <p:sp>
        <p:nvSpPr>
          <p:cNvPr id="18" name="Rounded Rectangle 17">
            <a:extLst>
              <a:ext uri="{FF2B5EF4-FFF2-40B4-BE49-F238E27FC236}">
                <a16:creationId xmlns:a16="http://schemas.microsoft.com/office/drawing/2014/main" id="{42A975B6-DE22-C50D-72CB-D50A6F79C7DC}"/>
              </a:ext>
            </a:extLst>
          </p:cNvPr>
          <p:cNvSpPr/>
          <p:nvPr/>
        </p:nvSpPr>
        <p:spPr>
          <a:xfrm>
            <a:off x="6779993" y="2638599"/>
            <a:ext cx="1330023" cy="434889"/>
          </a:xfrm>
          <a:prstGeom prst="roundRect">
            <a:avLst/>
          </a:prstGeom>
          <a:solidFill>
            <a:srgbClr val="BDECBE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Be quiet</a:t>
            </a:r>
            <a:endParaRPr lang="en-US" sz="14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40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5" name="Google Shape;1935;p40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6" name="Google Shape;1936;p40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37" name="Google Shape;1937;p40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1938" name="Google Shape;1938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44" name="Google Shape;1944;p40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45" name="Google Shape;1945;p40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1946" name="Google Shape;1946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2" name="Google Shape;1952;p40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3" name="Google Shape;1953;p40"/>
          <p:cNvSpPr/>
          <p:nvPr/>
        </p:nvSpPr>
        <p:spPr>
          <a:xfrm>
            <a:off x="1588550" y="1095122"/>
            <a:ext cx="213133" cy="330683"/>
          </a:xfrm>
          <a:custGeom>
            <a:avLst/>
            <a:gdLst/>
            <a:ahLst/>
            <a:cxnLst/>
            <a:rect l="l" t="t" r="r" b="b"/>
            <a:pathLst>
              <a:path w="15397" h="23889" extrusionOk="0">
                <a:moveTo>
                  <a:pt x="8086" y="1"/>
                </a:moveTo>
                <a:lnTo>
                  <a:pt x="8008" y="310"/>
                </a:lnTo>
                <a:lnTo>
                  <a:pt x="7911" y="678"/>
                </a:lnTo>
                <a:lnTo>
                  <a:pt x="7757" y="1181"/>
                </a:lnTo>
                <a:lnTo>
                  <a:pt x="7544" y="1780"/>
                </a:lnTo>
                <a:lnTo>
                  <a:pt x="7254" y="2477"/>
                </a:lnTo>
                <a:lnTo>
                  <a:pt x="6925" y="3231"/>
                </a:lnTo>
                <a:lnTo>
                  <a:pt x="6500" y="4043"/>
                </a:lnTo>
                <a:lnTo>
                  <a:pt x="6267" y="4469"/>
                </a:lnTo>
                <a:lnTo>
                  <a:pt x="6016" y="4914"/>
                </a:lnTo>
                <a:lnTo>
                  <a:pt x="5745" y="5359"/>
                </a:lnTo>
                <a:lnTo>
                  <a:pt x="5436" y="5803"/>
                </a:lnTo>
                <a:lnTo>
                  <a:pt x="5126" y="6248"/>
                </a:lnTo>
                <a:lnTo>
                  <a:pt x="4778" y="6693"/>
                </a:lnTo>
                <a:lnTo>
                  <a:pt x="4430" y="7138"/>
                </a:lnTo>
                <a:lnTo>
                  <a:pt x="4024" y="7583"/>
                </a:lnTo>
                <a:lnTo>
                  <a:pt x="3618" y="8028"/>
                </a:lnTo>
                <a:lnTo>
                  <a:pt x="3192" y="8453"/>
                </a:lnTo>
                <a:lnTo>
                  <a:pt x="2728" y="8859"/>
                </a:lnTo>
                <a:lnTo>
                  <a:pt x="2225" y="9285"/>
                </a:lnTo>
                <a:lnTo>
                  <a:pt x="1722" y="9672"/>
                </a:lnTo>
                <a:lnTo>
                  <a:pt x="1181" y="10059"/>
                </a:lnTo>
                <a:lnTo>
                  <a:pt x="600" y="10407"/>
                </a:lnTo>
                <a:lnTo>
                  <a:pt x="1" y="10755"/>
                </a:lnTo>
                <a:lnTo>
                  <a:pt x="349" y="10948"/>
                </a:lnTo>
                <a:lnTo>
                  <a:pt x="755" y="11200"/>
                </a:lnTo>
                <a:lnTo>
                  <a:pt x="1258" y="11567"/>
                </a:lnTo>
                <a:lnTo>
                  <a:pt x="1877" y="12012"/>
                </a:lnTo>
                <a:lnTo>
                  <a:pt x="2554" y="12573"/>
                </a:lnTo>
                <a:lnTo>
                  <a:pt x="2921" y="12883"/>
                </a:lnTo>
                <a:lnTo>
                  <a:pt x="3289" y="13231"/>
                </a:lnTo>
                <a:lnTo>
                  <a:pt x="3676" y="13598"/>
                </a:lnTo>
                <a:lnTo>
                  <a:pt x="4043" y="13985"/>
                </a:lnTo>
                <a:lnTo>
                  <a:pt x="4430" y="14411"/>
                </a:lnTo>
                <a:lnTo>
                  <a:pt x="4797" y="14855"/>
                </a:lnTo>
                <a:lnTo>
                  <a:pt x="5165" y="15339"/>
                </a:lnTo>
                <a:lnTo>
                  <a:pt x="5532" y="15842"/>
                </a:lnTo>
                <a:lnTo>
                  <a:pt x="5881" y="16364"/>
                </a:lnTo>
                <a:lnTo>
                  <a:pt x="6209" y="16906"/>
                </a:lnTo>
                <a:lnTo>
                  <a:pt x="6538" y="17486"/>
                </a:lnTo>
                <a:lnTo>
                  <a:pt x="6828" y="18085"/>
                </a:lnTo>
                <a:lnTo>
                  <a:pt x="7099" y="18724"/>
                </a:lnTo>
                <a:lnTo>
                  <a:pt x="7351" y="19381"/>
                </a:lnTo>
                <a:lnTo>
                  <a:pt x="7563" y="20058"/>
                </a:lnTo>
                <a:lnTo>
                  <a:pt x="7737" y="20774"/>
                </a:lnTo>
                <a:lnTo>
                  <a:pt x="7892" y="21509"/>
                </a:lnTo>
                <a:lnTo>
                  <a:pt x="8008" y="22283"/>
                </a:lnTo>
                <a:lnTo>
                  <a:pt x="8066" y="23076"/>
                </a:lnTo>
                <a:lnTo>
                  <a:pt x="8086" y="23482"/>
                </a:lnTo>
                <a:lnTo>
                  <a:pt x="8086" y="23888"/>
                </a:lnTo>
                <a:lnTo>
                  <a:pt x="8144" y="23366"/>
                </a:lnTo>
                <a:lnTo>
                  <a:pt x="8221" y="22766"/>
                </a:lnTo>
                <a:lnTo>
                  <a:pt x="8356" y="21993"/>
                </a:lnTo>
                <a:lnTo>
                  <a:pt x="8530" y="21064"/>
                </a:lnTo>
                <a:lnTo>
                  <a:pt x="8743" y="20039"/>
                </a:lnTo>
                <a:lnTo>
                  <a:pt x="8879" y="19478"/>
                </a:lnTo>
                <a:lnTo>
                  <a:pt x="9033" y="18898"/>
                </a:lnTo>
                <a:lnTo>
                  <a:pt x="9207" y="18318"/>
                </a:lnTo>
                <a:lnTo>
                  <a:pt x="9401" y="17737"/>
                </a:lnTo>
                <a:lnTo>
                  <a:pt x="9594" y="17138"/>
                </a:lnTo>
                <a:lnTo>
                  <a:pt x="9826" y="16538"/>
                </a:lnTo>
                <a:lnTo>
                  <a:pt x="10058" y="15958"/>
                </a:lnTo>
                <a:lnTo>
                  <a:pt x="10329" y="15378"/>
                </a:lnTo>
                <a:lnTo>
                  <a:pt x="10619" y="14797"/>
                </a:lnTo>
                <a:lnTo>
                  <a:pt x="10929" y="14236"/>
                </a:lnTo>
                <a:lnTo>
                  <a:pt x="11258" y="13714"/>
                </a:lnTo>
                <a:lnTo>
                  <a:pt x="11606" y="13192"/>
                </a:lnTo>
                <a:lnTo>
                  <a:pt x="11993" y="12728"/>
                </a:lnTo>
                <a:lnTo>
                  <a:pt x="12399" y="12264"/>
                </a:lnTo>
                <a:lnTo>
                  <a:pt x="12612" y="12070"/>
                </a:lnTo>
                <a:lnTo>
                  <a:pt x="12824" y="11857"/>
                </a:lnTo>
                <a:lnTo>
                  <a:pt x="13056" y="11664"/>
                </a:lnTo>
                <a:lnTo>
                  <a:pt x="13289" y="11490"/>
                </a:lnTo>
                <a:lnTo>
                  <a:pt x="13521" y="11316"/>
                </a:lnTo>
                <a:lnTo>
                  <a:pt x="13772" y="11161"/>
                </a:lnTo>
                <a:lnTo>
                  <a:pt x="14024" y="11026"/>
                </a:lnTo>
                <a:lnTo>
                  <a:pt x="14294" y="10890"/>
                </a:lnTo>
                <a:lnTo>
                  <a:pt x="14546" y="10774"/>
                </a:lnTo>
                <a:lnTo>
                  <a:pt x="14836" y="10658"/>
                </a:lnTo>
                <a:lnTo>
                  <a:pt x="15107" y="10581"/>
                </a:lnTo>
                <a:lnTo>
                  <a:pt x="15397" y="10503"/>
                </a:lnTo>
                <a:lnTo>
                  <a:pt x="15126" y="10349"/>
                </a:lnTo>
                <a:lnTo>
                  <a:pt x="14797" y="10136"/>
                </a:lnTo>
                <a:lnTo>
                  <a:pt x="14372" y="9865"/>
                </a:lnTo>
                <a:lnTo>
                  <a:pt x="13869" y="9498"/>
                </a:lnTo>
                <a:lnTo>
                  <a:pt x="13289" y="9072"/>
                </a:lnTo>
                <a:lnTo>
                  <a:pt x="12689" y="8531"/>
                </a:lnTo>
                <a:lnTo>
                  <a:pt x="12360" y="8240"/>
                </a:lnTo>
                <a:lnTo>
                  <a:pt x="12031" y="7931"/>
                </a:lnTo>
                <a:lnTo>
                  <a:pt x="11722" y="7602"/>
                </a:lnTo>
                <a:lnTo>
                  <a:pt x="11393" y="7235"/>
                </a:lnTo>
                <a:lnTo>
                  <a:pt x="11064" y="6867"/>
                </a:lnTo>
                <a:lnTo>
                  <a:pt x="10755" y="6461"/>
                </a:lnTo>
                <a:lnTo>
                  <a:pt x="10445" y="6035"/>
                </a:lnTo>
                <a:lnTo>
                  <a:pt x="10136" y="5591"/>
                </a:lnTo>
                <a:lnTo>
                  <a:pt x="9846" y="5146"/>
                </a:lnTo>
                <a:lnTo>
                  <a:pt x="9556" y="4662"/>
                </a:lnTo>
                <a:lnTo>
                  <a:pt x="9304" y="4140"/>
                </a:lnTo>
                <a:lnTo>
                  <a:pt x="9053" y="3618"/>
                </a:lnTo>
                <a:lnTo>
                  <a:pt x="8840" y="3076"/>
                </a:lnTo>
                <a:lnTo>
                  <a:pt x="8627" y="2496"/>
                </a:lnTo>
                <a:lnTo>
                  <a:pt x="8453" y="1916"/>
                </a:lnTo>
                <a:lnTo>
                  <a:pt x="8298" y="1297"/>
                </a:lnTo>
                <a:lnTo>
                  <a:pt x="8182" y="658"/>
                </a:lnTo>
                <a:lnTo>
                  <a:pt x="80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4" name="Google Shape;1954;p40"/>
          <p:cNvSpPr/>
          <p:nvPr/>
        </p:nvSpPr>
        <p:spPr>
          <a:xfrm flipV="1">
            <a:off x="5473109" y="636161"/>
            <a:ext cx="1668623" cy="91612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55" name="Google Shape;1955;p40"/>
          <p:cNvGrpSpPr/>
          <p:nvPr/>
        </p:nvGrpSpPr>
        <p:grpSpPr>
          <a:xfrm rot="-722961">
            <a:off x="1263887" y="1061975"/>
            <a:ext cx="619687" cy="701070"/>
            <a:chOff x="9501450" y="282563"/>
            <a:chExt cx="827125" cy="935750"/>
          </a:xfrm>
        </p:grpSpPr>
        <p:sp>
          <p:nvSpPr>
            <p:cNvPr id="1956" name="Google Shape;1956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0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0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>
            <a:off x="6587618" y="1351788"/>
            <a:ext cx="2781093" cy="2559304"/>
            <a:chOff x="12835100" y="179075"/>
            <a:chExt cx="1213875" cy="946475"/>
          </a:xfrm>
        </p:grpSpPr>
        <p:sp>
          <p:nvSpPr>
            <p:cNvPr id="1994" name="Google Shape;1994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0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0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0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0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0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0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0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0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0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0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0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0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4248229E-B15D-FD4E-AC3B-A2A9F7A6D71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9539" y="1632523"/>
            <a:ext cx="7617627" cy="1983300"/>
          </a:xfrm>
        </p:spPr>
        <p:txBody>
          <a:bodyPr/>
          <a:lstStyle/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Work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sheet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sp>
        <p:nvSpPr>
          <p:cNvPr id="5" name="Subtitle 2">
            <a:extLst>
              <a:ext uri="{FF2B5EF4-FFF2-40B4-BE49-F238E27FC236}">
                <a16:creationId xmlns:a16="http://schemas.microsoft.com/office/drawing/2014/main" id="{26269324-B3D7-2608-2D0D-A3D85443011D}"/>
              </a:ext>
            </a:extLst>
          </p:cNvPr>
          <p:cNvSpPr txBox="1">
            <a:spLocks/>
          </p:cNvSpPr>
          <p:nvPr/>
        </p:nvSpPr>
        <p:spPr>
          <a:xfrm>
            <a:off x="-583787" y="1679027"/>
            <a:ext cx="7617627" cy="19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30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Cooper Black" panose="0208090404030B020404" pitchFamily="18" charset="77"/>
              </a:rPr>
              <a:t>Work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rgbClr val="FFCB51"/>
                </a:solidFill>
                <a:latin typeface="Cooper Black" panose="0208090404030B020404" pitchFamily="18" charset="77"/>
              </a:rPr>
              <a:t>sheet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rgbClr val="FFCB51"/>
              </a:solidFill>
              <a:latin typeface="Cooper Black" panose="0208090404030B020404" pitchFamily="18" charset="77"/>
            </a:endParaRPr>
          </a:p>
        </p:txBody>
      </p:sp>
      <p:grpSp>
        <p:nvGrpSpPr>
          <p:cNvPr id="7" name="Google Shape;7897;p73">
            <a:extLst>
              <a:ext uri="{FF2B5EF4-FFF2-40B4-BE49-F238E27FC236}">
                <a16:creationId xmlns:a16="http://schemas.microsoft.com/office/drawing/2014/main" id="{22636337-1E97-CFCD-7FF2-5EC17E61D7D7}"/>
              </a:ext>
            </a:extLst>
          </p:cNvPr>
          <p:cNvGrpSpPr/>
          <p:nvPr/>
        </p:nvGrpSpPr>
        <p:grpSpPr>
          <a:xfrm rot="19093124">
            <a:off x="3050530" y="1054940"/>
            <a:ext cx="1252615" cy="819880"/>
            <a:chOff x="982375" y="2051125"/>
            <a:chExt cx="444700" cy="296475"/>
          </a:xfrm>
        </p:grpSpPr>
        <p:sp>
          <p:nvSpPr>
            <p:cNvPr id="8" name="Google Shape;7898;p73">
              <a:extLst>
                <a:ext uri="{FF2B5EF4-FFF2-40B4-BE49-F238E27FC236}">
                  <a16:creationId xmlns:a16="http://schemas.microsoft.com/office/drawing/2014/main" id="{4A8BF897-37A3-A93D-25DB-052BE541FDD9}"/>
                </a:ext>
              </a:extLst>
            </p:cNvPr>
            <p:cNvSpPr/>
            <p:nvPr/>
          </p:nvSpPr>
          <p:spPr>
            <a:xfrm>
              <a:off x="982375" y="2063175"/>
              <a:ext cx="444700" cy="275550"/>
            </a:xfrm>
            <a:custGeom>
              <a:avLst/>
              <a:gdLst/>
              <a:ahLst/>
              <a:cxnLst/>
              <a:rect l="l" t="t" r="r" b="b"/>
              <a:pathLst>
                <a:path w="17788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9046" y="10996"/>
                  </a:lnTo>
                  <a:lnTo>
                    <a:pt x="9173" y="10971"/>
                  </a:lnTo>
                  <a:lnTo>
                    <a:pt x="9300" y="10895"/>
                  </a:lnTo>
                  <a:lnTo>
                    <a:pt x="9401" y="10819"/>
                  </a:lnTo>
                  <a:lnTo>
                    <a:pt x="9502" y="10718"/>
                  </a:lnTo>
                  <a:lnTo>
                    <a:pt x="9578" y="10591"/>
                  </a:lnTo>
                  <a:lnTo>
                    <a:pt x="9629" y="10464"/>
                  </a:lnTo>
                  <a:lnTo>
                    <a:pt x="9654" y="10312"/>
                  </a:lnTo>
                  <a:lnTo>
                    <a:pt x="16445" y="10312"/>
                  </a:lnTo>
                  <a:lnTo>
                    <a:pt x="16723" y="10287"/>
                  </a:lnTo>
                  <a:lnTo>
                    <a:pt x="16977" y="10211"/>
                  </a:lnTo>
                  <a:lnTo>
                    <a:pt x="17205" y="10084"/>
                  </a:lnTo>
                  <a:lnTo>
                    <a:pt x="17382" y="9932"/>
                  </a:lnTo>
                  <a:lnTo>
                    <a:pt x="17559" y="9729"/>
                  </a:lnTo>
                  <a:lnTo>
                    <a:pt x="17686" y="9501"/>
                  </a:lnTo>
                  <a:lnTo>
                    <a:pt x="17762" y="9248"/>
                  </a:lnTo>
                  <a:lnTo>
                    <a:pt x="17787" y="8995"/>
                  </a:lnTo>
                  <a:lnTo>
                    <a:pt x="17787" y="811"/>
                  </a:lnTo>
                  <a:lnTo>
                    <a:pt x="17762" y="633"/>
                  </a:lnTo>
                  <a:lnTo>
                    <a:pt x="17711" y="481"/>
                  </a:lnTo>
                  <a:lnTo>
                    <a:pt x="17635" y="355"/>
                  </a:lnTo>
                  <a:lnTo>
                    <a:pt x="17534" y="228"/>
                  </a:lnTo>
                  <a:lnTo>
                    <a:pt x="17433" y="127"/>
                  </a:lnTo>
                  <a:lnTo>
                    <a:pt x="17281" y="76"/>
                  </a:lnTo>
                  <a:lnTo>
                    <a:pt x="17129" y="25"/>
                  </a:lnTo>
                  <a:lnTo>
                    <a:pt x="16977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899;p73">
              <a:extLst>
                <a:ext uri="{FF2B5EF4-FFF2-40B4-BE49-F238E27FC236}">
                  <a16:creationId xmlns:a16="http://schemas.microsoft.com/office/drawing/2014/main" id="{CDDABCB8-5281-7EB1-AA9D-2177A0F73C9B}"/>
                </a:ext>
              </a:extLst>
            </p:cNvPr>
            <p:cNvSpPr/>
            <p:nvPr/>
          </p:nvSpPr>
          <p:spPr>
            <a:xfrm>
              <a:off x="982375" y="2063175"/>
              <a:ext cx="222375" cy="275550"/>
            </a:xfrm>
            <a:custGeom>
              <a:avLst/>
              <a:gdLst/>
              <a:ahLst/>
              <a:cxnLst/>
              <a:rect l="l" t="t" r="r" b="b"/>
              <a:pathLst>
                <a:path w="8895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8894" y="0"/>
                  </a:lnTo>
                  <a:close/>
                </a:path>
              </a:pathLst>
            </a:custGeom>
            <a:solidFill>
              <a:srgbClr val="AFD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900;p73">
              <a:extLst>
                <a:ext uri="{FF2B5EF4-FFF2-40B4-BE49-F238E27FC236}">
                  <a16:creationId xmlns:a16="http://schemas.microsoft.com/office/drawing/2014/main" id="{E3515D8C-9EE5-9E20-9A2C-61D49C37F6DE}"/>
                </a:ext>
              </a:extLst>
            </p:cNvPr>
            <p:cNvSpPr/>
            <p:nvPr/>
          </p:nvSpPr>
          <p:spPr>
            <a:xfrm>
              <a:off x="1005200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583" y="1"/>
                  </a:moveTo>
                  <a:lnTo>
                    <a:pt x="456" y="51"/>
                  </a:lnTo>
                  <a:lnTo>
                    <a:pt x="329" y="127"/>
                  </a:lnTo>
                  <a:lnTo>
                    <a:pt x="228" y="203"/>
                  </a:lnTo>
                  <a:lnTo>
                    <a:pt x="127" y="305"/>
                  </a:lnTo>
                  <a:lnTo>
                    <a:pt x="51" y="431"/>
                  </a:lnTo>
                  <a:lnTo>
                    <a:pt x="25" y="558"/>
                  </a:lnTo>
                  <a:lnTo>
                    <a:pt x="0" y="710"/>
                  </a:lnTo>
                  <a:lnTo>
                    <a:pt x="0" y="9097"/>
                  </a:lnTo>
                  <a:lnTo>
                    <a:pt x="25" y="9249"/>
                  </a:lnTo>
                  <a:lnTo>
                    <a:pt x="51" y="9375"/>
                  </a:lnTo>
                  <a:lnTo>
                    <a:pt x="127" y="9502"/>
                  </a:lnTo>
                  <a:lnTo>
                    <a:pt x="228" y="9603"/>
                  </a:lnTo>
                  <a:lnTo>
                    <a:pt x="329" y="9679"/>
                  </a:lnTo>
                  <a:lnTo>
                    <a:pt x="456" y="9755"/>
                  </a:lnTo>
                  <a:lnTo>
                    <a:pt x="583" y="9806"/>
                  </a:lnTo>
                  <a:lnTo>
                    <a:pt x="7981" y="9806"/>
                  </a:lnTo>
                  <a:lnTo>
                    <a:pt x="7981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901;p73">
              <a:extLst>
                <a:ext uri="{FF2B5EF4-FFF2-40B4-BE49-F238E27FC236}">
                  <a16:creationId xmlns:a16="http://schemas.microsoft.com/office/drawing/2014/main" id="{ACA47B4B-B23A-DD0F-0665-95682AD511B2}"/>
                </a:ext>
              </a:extLst>
            </p:cNvPr>
            <p:cNvSpPr/>
            <p:nvPr/>
          </p:nvSpPr>
          <p:spPr>
            <a:xfrm>
              <a:off x="1033700" y="20948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8"/>
                  </a:lnTo>
                  <a:lnTo>
                    <a:pt x="3953" y="457"/>
                  </a:lnTo>
                  <a:lnTo>
                    <a:pt x="4029" y="356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902;p73">
              <a:extLst>
                <a:ext uri="{FF2B5EF4-FFF2-40B4-BE49-F238E27FC236}">
                  <a16:creationId xmlns:a16="http://schemas.microsoft.com/office/drawing/2014/main" id="{E2CA9CB4-64CC-47A0-3984-19BF76F48EEF}"/>
                </a:ext>
              </a:extLst>
            </p:cNvPr>
            <p:cNvSpPr/>
            <p:nvPr/>
          </p:nvSpPr>
          <p:spPr>
            <a:xfrm>
              <a:off x="1033700" y="214297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55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903;p73">
              <a:extLst>
                <a:ext uri="{FF2B5EF4-FFF2-40B4-BE49-F238E27FC236}">
                  <a16:creationId xmlns:a16="http://schemas.microsoft.com/office/drawing/2014/main" id="{3AAC6B45-AA4F-9B6D-2E8C-0E279AEBDE43}"/>
                </a:ext>
              </a:extLst>
            </p:cNvPr>
            <p:cNvSpPr/>
            <p:nvPr/>
          </p:nvSpPr>
          <p:spPr>
            <a:xfrm>
              <a:off x="1033700" y="21911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26" y="177"/>
                  </a:lnTo>
                  <a:lnTo>
                    <a:pt x="0" y="279"/>
                  </a:lnTo>
                  <a:lnTo>
                    <a:pt x="26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3775" y="532"/>
                  </a:lnTo>
                  <a:lnTo>
                    <a:pt x="3877" y="507"/>
                  </a:lnTo>
                  <a:lnTo>
                    <a:pt x="3953" y="456"/>
                  </a:lnTo>
                  <a:lnTo>
                    <a:pt x="4029" y="380"/>
                  </a:lnTo>
                  <a:lnTo>
                    <a:pt x="4029" y="279"/>
                  </a:lnTo>
                  <a:lnTo>
                    <a:pt x="4029" y="177"/>
                  </a:lnTo>
                  <a:lnTo>
                    <a:pt x="3953" y="76"/>
                  </a:lnTo>
                  <a:lnTo>
                    <a:pt x="3877" y="25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904;p73">
              <a:extLst>
                <a:ext uri="{FF2B5EF4-FFF2-40B4-BE49-F238E27FC236}">
                  <a16:creationId xmlns:a16="http://schemas.microsoft.com/office/drawing/2014/main" id="{9BB30BA8-ED94-71BF-C0BD-36B12D66D347}"/>
                </a:ext>
              </a:extLst>
            </p:cNvPr>
            <p:cNvSpPr/>
            <p:nvPr/>
          </p:nvSpPr>
          <p:spPr>
            <a:xfrm>
              <a:off x="1033700" y="2239250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78"/>
                  </a:lnTo>
                  <a:lnTo>
                    <a:pt x="0" y="279"/>
                  </a:lnTo>
                  <a:lnTo>
                    <a:pt x="26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81"/>
                  </a:lnTo>
                  <a:lnTo>
                    <a:pt x="4029" y="279"/>
                  </a:lnTo>
                  <a:lnTo>
                    <a:pt x="4029" y="178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905;p73">
              <a:extLst>
                <a:ext uri="{FF2B5EF4-FFF2-40B4-BE49-F238E27FC236}">
                  <a16:creationId xmlns:a16="http://schemas.microsoft.com/office/drawing/2014/main" id="{67B60DFF-0673-8ECB-85D6-8FBF67EF0C4B}"/>
                </a:ext>
              </a:extLst>
            </p:cNvPr>
            <p:cNvSpPr/>
            <p:nvPr/>
          </p:nvSpPr>
          <p:spPr>
            <a:xfrm>
              <a:off x="1204725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0" y="1"/>
                  </a:moveTo>
                  <a:lnTo>
                    <a:pt x="0" y="9806"/>
                  </a:lnTo>
                  <a:lnTo>
                    <a:pt x="7399" y="9806"/>
                  </a:lnTo>
                  <a:lnTo>
                    <a:pt x="7525" y="9755"/>
                  </a:lnTo>
                  <a:lnTo>
                    <a:pt x="7652" y="9679"/>
                  </a:lnTo>
                  <a:lnTo>
                    <a:pt x="7753" y="9603"/>
                  </a:lnTo>
                  <a:lnTo>
                    <a:pt x="7855" y="9502"/>
                  </a:lnTo>
                  <a:lnTo>
                    <a:pt x="7905" y="9375"/>
                  </a:lnTo>
                  <a:lnTo>
                    <a:pt x="7956" y="9249"/>
                  </a:lnTo>
                  <a:lnTo>
                    <a:pt x="7981" y="9097"/>
                  </a:lnTo>
                  <a:lnTo>
                    <a:pt x="7981" y="710"/>
                  </a:lnTo>
                  <a:lnTo>
                    <a:pt x="7956" y="558"/>
                  </a:lnTo>
                  <a:lnTo>
                    <a:pt x="7905" y="431"/>
                  </a:lnTo>
                  <a:lnTo>
                    <a:pt x="7855" y="305"/>
                  </a:lnTo>
                  <a:lnTo>
                    <a:pt x="7753" y="203"/>
                  </a:lnTo>
                  <a:lnTo>
                    <a:pt x="7652" y="127"/>
                  </a:lnTo>
                  <a:lnTo>
                    <a:pt x="7525" y="51"/>
                  </a:lnTo>
                  <a:lnTo>
                    <a:pt x="7399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906;p73">
              <a:extLst>
                <a:ext uri="{FF2B5EF4-FFF2-40B4-BE49-F238E27FC236}">
                  <a16:creationId xmlns:a16="http://schemas.microsoft.com/office/drawing/2014/main" id="{3ABE521C-91FC-C6C9-D401-850279663A6C}"/>
                </a:ext>
              </a:extLst>
            </p:cNvPr>
            <p:cNvSpPr/>
            <p:nvPr/>
          </p:nvSpPr>
          <p:spPr>
            <a:xfrm>
              <a:off x="1122375" y="2051125"/>
              <a:ext cx="50700" cy="296475"/>
            </a:xfrm>
            <a:custGeom>
              <a:avLst/>
              <a:gdLst/>
              <a:ahLst/>
              <a:cxnLst/>
              <a:rect l="l" t="t" r="r" b="b"/>
              <a:pathLst>
                <a:path w="2028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1014" y="11149"/>
                  </a:lnTo>
                  <a:lnTo>
                    <a:pt x="2027" y="11858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907;p73">
              <a:extLst>
                <a:ext uri="{FF2B5EF4-FFF2-40B4-BE49-F238E27FC236}">
                  <a16:creationId xmlns:a16="http://schemas.microsoft.com/office/drawing/2014/main" id="{C80D8B8E-81B0-3BE5-332F-D78F93166A83}"/>
                </a:ext>
              </a:extLst>
            </p:cNvPr>
            <p:cNvSpPr/>
            <p:nvPr/>
          </p:nvSpPr>
          <p:spPr>
            <a:xfrm>
              <a:off x="1122375" y="2051125"/>
              <a:ext cx="17125" cy="296475"/>
            </a:xfrm>
            <a:custGeom>
              <a:avLst/>
              <a:gdLst/>
              <a:ahLst/>
              <a:cxnLst/>
              <a:rect l="l" t="t" r="r" b="b"/>
              <a:pathLst>
                <a:path w="685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684" y="11377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908;p73">
              <a:extLst>
                <a:ext uri="{FF2B5EF4-FFF2-40B4-BE49-F238E27FC236}">
                  <a16:creationId xmlns:a16="http://schemas.microsoft.com/office/drawing/2014/main" id="{95432905-C440-5AED-E46A-75A4B85AC9AB}"/>
                </a:ext>
              </a:extLst>
            </p:cNvPr>
            <p:cNvSpPr/>
            <p:nvPr/>
          </p:nvSpPr>
          <p:spPr>
            <a:xfrm>
              <a:off x="1233225" y="20948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8"/>
                  </a:lnTo>
                  <a:lnTo>
                    <a:pt x="5625" y="457"/>
                  </a:lnTo>
                  <a:lnTo>
                    <a:pt x="5676" y="356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909;p73">
              <a:extLst>
                <a:ext uri="{FF2B5EF4-FFF2-40B4-BE49-F238E27FC236}">
                  <a16:creationId xmlns:a16="http://schemas.microsoft.com/office/drawing/2014/main" id="{132818EE-7D02-F91F-2AAA-B577888FAD8A}"/>
                </a:ext>
              </a:extLst>
            </p:cNvPr>
            <p:cNvSpPr/>
            <p:nvPr/>
          </p:nvSpPr>
          <p:spPr>
            <a:xfrm>
              <a:off x="1233225" y="214297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55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910;p73">
              <a:extLst>
                <a:ext uri="{FF2B5EF4-FFF2-40B4-BE49-F238E27FC236}">
                  <a16:creationId xmlns:a16="http://schemas.microsoft.com/office/drawing/2014/main" id="{8764385F-8DBA-F797-1EE3-8A574986AA4E}"/>
                </a:ext>
              </a:extLst>
            </p:cNvPr>
            <p:cNvSpPr/>
            <p:nvPr/>
          </p:nvSpPr>
          <p:spPr>
            <a:xfrm>
              <a:off x="1233225" y="21911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0" y="177"/>
                  </a:lnTo>
                  <a:lnTo>
                    <a:pt x="0" y="279"/>
                  </a:lnTo>
                  <a:lnTo>
                    <a:pt x="0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5448" y="532"/>
                  </a:lnTo>
                  <a:lnTo>
                    <a:pt x="5549" y="507"/>
                  </a:lnTo>
                  <a:lnTo>
                    <a:pt x="5625" y="456"/>
                  </a:lnTo>
                  <a:lnTo>
                    <a:pt x="5676" y="380"/>
                  </a:lnTo>
                  <a:lnTo>
                    <a:pt x="5701" y="279"/>
                  </a:lnTo>
                  <a:lnTo>
                    <a:pt x="5676" y="177"/>
                  </a:lnTo>
                  <a:lnTo>
                    <a:pt x="5625" y="76"/>
                  </a:lnTo>
                  <a:lnTo>
                    <a:pt x="5549" y="25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911;p73">
              <a:extLst>
                <a:ext uri="{FF2B5EF4-FFF2-40B4-BE49-F238E27FC236}">
                  <a16:creationId xmlns:a16="http://schemas.microsoft.com/office/drawing/2014/main" id="{2A4B2B93-B0FE-22BC-AA88-289D8C6E53EB}"/>
                </a:ext>
              </a:extLst>
            </p:cNvPr>
            <p:cNvSpPr/>
            <p:nvPr/>
          </p:nvSpPr>
          <p:spPr>
            <a:xfrm>
              <a:off x="1233225" y="2239250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78"/>
                  </a:lnTo>
                  <a:lnTo>
                    <a:pt x="0" y="279"/>
                  </a:lnTo>
                  <a:lnTo>
                    <a:pt x="0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81"/>
                  </a:lnTo>
                  <a:lnTo>
                    <a:pt x="5701" y="279"/>
                  </a:lnTo>
                  <a:lnTo>
                    <a:pt x="5676" y="178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" name="Google Shape;8353;p73">
            <a:extLst>
              <a:ext uri="{FF2B5EF4-FFF2-40B4-BE49-F238E27FC236}">
                <a16:creationId xmlns:a16="http://schemas.microsoft.com/office/drawing/2014/main" id="{5B2D8A86-2CC9-45F3-33E4-50DE9BC94A0A}"/>
              </a:ext>
            </a:extLst>
          </p:cNvPr>
          <p:cNvGrpSpPr/>
          <p:nvPr/>
        </p:nvGrpSpPr>
        <p:grpSpPr>
          <a:xfrm>
            <a:off x="5008021" y="1564353"/>
            <a:ext cx="444050" cy="444050"/>
            <a:chOff x="238125" y="3993200"/>
            <a:chExt cx="444050" cy="444050"/>
          </a:xfrm>
        </p:grpSpPr>
        <p:sp>
          <p:nvSpPr>
            <p:cNvPr id="24" name="Google Shape;8354;p73">
              <a:extLst>
                <a:ext uri="{FF2B5EF4-FFF2-40B4-BE49-F238E27FC236}">
                  <a16:creationId xmlns:a16="http://schemas.microsoft.com/office/drawing/2014/main" id="{8D105D64-9F95-CB00-EC08-5E439F7AA215}"/>
                </a:ext>
              </a:extLst>
            </p:cNvPr>
            <p:cNvSpPr/>
            <p:nvPr/>
          </p:nvSpPr>
          <p:spPr>
            <a:xfrm>
              <a:off x="238125" y="4283300"/>
              <a:ext cx="154575" cy="153950"/>
            </a:xfrm>
            <a:custGeom>
              <a:avLst/>
              <a:gdLst/>
              <a:ahLst/>
              <a:cxnLst/>
              <a:rect l="l" t="t" r="r" b="b"/>
              <a:pathLst>
                <a:path w="6183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4941" y="4764"/>
                  </a:lnTo>
                  <a:lnTo>
                    <a:pt x="6182" y="3523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355;p73">
              <a:extLst>
                <a:ext uri="{FF2B5EF4-FFF2-40B4-BE49-F238E27FC236}">
                  <a16:creationId xmlns:a16="http://schemas.microsoft.com/office/drawing/2014/main" id="{93315058-7EA5-0EEC-2304-6054D63C15FE}"/>
                </a:ext>
              </a:extLst>
            </p:cNvPr>
            <p:cNvSpPr/>
            <p:nvPr/>
          </p:nvSpPr>
          <p:spPr>
            <a:xfrm>
              <a:off x="238125" y="4283300"/>
              <a:ext cx="85525" cy="153950"/>
            </a:xfrm>
            <a:custGeom>
              <a:avLst/>
              <a:gdLst/>
              <a:ahLst/>
              <a:cxnLst/>
              <a:rect l="l" t="t" r="r" b="b"/>
              <a:pathLst>
                <a:path w="3421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988" y="5955"/>
                  </a:lnTo>
                  <a:lnTo>
                    <a:pt x="2179" y="1977"/>
                  </a:lnTo>
                  <a:lnTo>
                    <a:pt x="3420" y="761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356;p73">
              <a:extLst>
                <a:ext uri="{FF2B5EF4-FFF2-40B4-BE49-F238E27FC236}">
                  <a16:creationId xmlns:a16="http://schemas.microsoft.com/office/drawing/2014/main" id="{9FC98464-2942-53DE-1F13-92726F4312FA}"/>
                </a:ext>
              </a:extLst>
            </p:cNvPr>
            <p:cNvSpPr/>
            <p:nvPr/>
          </p:nvSpPr>
          <p:spPr>
            <a:xfrm>
              <a:off x="273575" y="4048950"/>
              <a:ext cx="353475" cy="353475"/>
            </a:xfrm>
            <a:custGeom>
              <a:avLst/>
              <a:gdLst/>
              <a:ahLst/>
              <a:cxnLst/>
              <a:rect l="l" t="t" r="r" b="b"/>
              <a:pathLst>
                <a:path w="14139" h="14139" extrusionOk="0">
                  <a:moveTo>
                    <a:pt x="10617" y="0"/>
                  </a:moveTo>
                  <a:lnTo>
                    <a:pt x="1" y="10591"/>
                  </a:lnTo>
                  <a:lnTo>
                    <a:pt x="3523" y="14138"/>
                  </a:lnTo>
                  <a:lnTo>
                    <a:pt x="14139" y="3522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357;p73">
              <a:extLst>
                <a:ext uri="{FF2B5EF4-FFF2-40B4-BE49-F238E27FC236}">
                  <a16:creationId xmlns:a16="http://schemas.microsoft.com/office/drawing/2014/main" id="{1AA9E674-5D4D-1656-5AB0-270BDEB7326F}"/>
                </a:ext>
              </a:extLst>
            </p:cNvPr>
            <p:cNvSpPr/>
            <p:nvPr/>
          </p:nvSpPr>
          <p:spPr>
            <a:xfrm>
              <a:off x="273575" y="4048950"/>
              <a:ext cx="284450" cy="283800"/>
            </a:xfrm>
            <a:custGeom>
              <a:avLst/>
              <a:gdLst/>
              <a:ahLst/>
              <a:cxnLst/>
              <a:rect l="l" t="t" r="r" b="b"/>
              <a:pathLst>
                <a:path w="11378" h="11352" extrusionOk="0">
                  <a:moveTo>
                    <a:pt x="10617" y="0"/>
                  </a:moveTo>
                  <a:lnTo>
                    <a:pt x="1" y="10591"/>
                  </a:lnTo>
                  <a:lnTo>
                    <a:pt x="761" y="11351"/>
                  </a:lnTo>
                  <a:lnTo>
                    <a:pt x="11377" y="760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358;p73">
              <a:extLst>
                <a:ext uri="{FF2B5EF4-FFF2-40B4-BE49-F238E27FC236}">
                  <a16:creationId xmlns:a16="http://schemas.microsoft.com/office/drawing/2014/main" id="{B053AF23-A637-DDFF-BC9F-190D8D4C2859}"/>
                </a:ext>
              </a:extLst>
            </p:cNvPr>
            <p:cNvSpPr/>
            <p:nvPr/>
          </p:nvSpPr>
          <p:spPr>
            <a:xfrm>
              <a:off x="359100" y="4109125"/>
              <a:ext cx="207775" cy="207775"/>
            </a:xfrm>
            <a:custGeom>
              <a:avLst/>
              <a:gdLst/>
              <a:ahLst/>
              <a:cxnLst/>
              <a:rect l="l" t="t" r="r" b="b"/>
              <a:pathLst>
                <a:path w="8311" h="8311" extrusionOk="0">
                  <a:moveTo>
                    <a:pt x="6892" y="0"/>
                  </a:moveTo>
                  <a:lnTo>
                    <a:pt x="6613" y="26"/>
                  </a:lnTo>
                  <a:lnTo>
                    <a:pt x="6360" y="102"/>
                  </a:lnTo>
                  <a:lnTo>
                    <a:pt x="6107" y="228"/>
                  </a:lnTo>
                  <a:lnTo>
                    <a:pt x="5879" y="406"/>
                  </a:lnTo>
                  <a:lnTo>
                    <a:pt x="431" y="5878"/>
                  </a:lnTo>
                  <a:lnTo>
                    <a:pt x="228" y="6081"/>
                  </a:lnTo>
                  <a:lnTo>
                    <a:pt x="102" y="6334"/>
                  </a:lnTo>
                  <a:lnTo>
                    <a:pt x="26" y="6613"/>
                  </a:lnTo>
                  <a:lnTo>
                    <a:pt x="0" y="6866"/>
                  </a:lnTo>
                  <a:lnTo>
                    <a:pt x="26" y="7145"/>
                  </a:lnTo>
                  <a:lnTo>
                    <a:pt x="102" y="7399"/>
                  </a:lnTo>
                  <a:lnTo>
                    <a:pt x="228" y="7652"/>
                  </a:lnTo>
                  <a:lnTo>
                    <a:pt x="431" y="7880"/>
                  </a:lnTo>
                  <a:lnTo>
                    <a:pt x="634" y="8057"/>
                  </a:lnTo>
                  <a:lnTo>
                    <a:pt x="887" y="8184"/>
                  </a:lnTo>
                  <a:lnTo>
                    <a:pt x="1166" y="8260"/>
                  </a:lnTo>
                  <a:lnTo>
                    <a:pt x="1419" y="8311"/>
                  </a:lnTo>
                  <a:lnTo>
                    <a:pt x="1698" y="8260"/>
                  </a:lnTo>
                  <a:lnTo>
                    <a:pt x="1977" y="8184"/>
                  </a:lnTo>
                  <a:lnTo>
                    <a:pt x="2205" y="8057"/>
                  </a:lnTo>
                  <a:lnTo>
                    <a:pt x="2433" y="7880"/>
                  </a:lnTo>
                  <a:lnTo>
                    <a:pt x="7880" y="2433"/>
                  </a:lnTo>
                  <a:lnTo>
                    <a:pt x="8083" y="2204"/>
                  </a:lnTo>
                  <a:lnTo>
                    <a:pt x="8210" y="1951"/>
                  </a:lnTo>
                  <a:lnTo>
                    <a:pt x="8286" y="1698"/>
                  </a:lnTo>
                  <a:lnTo>
                    <a:pt x="8311" y="1419"/>
                  </a:lnTo>
                  <a:lnTo>
                    <a:pt x="8286" y="1140"/>
                  </a:lnTo>
                  <a:lnTo>
                    <a:pt x="8210" y="887"/>
                  </a:lnTo>
                  <a:lnTo>
                    <a:pt x="8083" y="634"/>
                  </a:lnTo>
                  <a:lnTo>
                    <a:pt x="7880" y="406"/>
                  </a:lnTo>
                  <a:lnTo>
                    <a:pt x="7677" y="228"/>
                  </a:lnTo>
                  <a:lnTo>
                    <a:pt x="7424" y="102"/>
                  </a:lnTo>
                  <a:lnTo>
                    <a:pt x="7145" y="26"/>
                  </a:lnTo>
                  <a:lnTo>
                    <a:pt x="6892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359;p73">
              <a:extLst>
                <a:ext uri="{FF2B5EF4-FFF2-40B4-BE49-F238E27FC236}">
                  <a16:creationId xmlns:a16="http://schemas.microsoft.com/office/drawing/2014/main" id="{8276EE38-20B7-E909-199C-AAAE761D5406}"/>
                </a:ext>
              </a:extLst>
            </p:cNvPr>
            <p:cNvSpPr/>
            <p:nvPr/>
          </p:nvSpPr>
          <p:spPr>
            <a:xfrm>
              <a:off x="273575" y="4283300"/>
              <a:ext cx="119125" cy="119125"/>
            </a:xfrm>
            <a:custGeom>
              <a:avLst/>
              <a:gdLst/>
              <a:ahLst/>
              <a:cxnLst/>
              <a:rect l="l" t="t" r="r" b="b"/>
              <a:pathLst>
                <a:path w="4765" h="4765" extrusionOk="0">
                  <a:moveTo>
                    <a:pt x="1242" y="1"/>
                  </a:moveTo>
                  <a:lnTo>
                    <a:pt x="1" y="1217"/>
                  </a:lnTo>
                  <a:lnTo>
                    <a:pt x="3523" y="4764"/>
                  </a:lnTo>
                  <a:lnTo>
                    <a:pt x="4764" y="3523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360;p73">
              <a:extLst>
                <a:ext uri="{FF2B5EF4-FFF2-40B4-BE49-F238E27FC236}">
                  <a16:creationId xmlns:a16="http://schemas.microsoft.com/office/drawing/2014/main" id="{F9B3AAE1-DFAE-A5A3-47FB-4DC4CE95E770}"/>
                </a:ext>
              </a:extLst>
            </p:cNvPr>
            <p:cNvSpPr/>
            <p:nvPr/>
          </p:nvSpPr>
          <p:spPr>
            <a:xfrm>
              <a:off x="273575" y="4283300"/>
              <a:ext cx="50075" cy="49450"/>
            </a:xfrm>
            <a:custGeom>
              <a:avLst/>
              <a:gdLst/>
              <a:ahLst/>
              <a:cxnLst/>
              <a:rect l="l" t="t" r="r" b="b"/>
              <a:pathLst>
                <a:path w="2003" h="1978" extrusionOk="0">
                  <a:moveTo>
                    <a:pt x="1242" y="1"/>
                  </a:moveTo>
                  <a:lnTo>
                    <a:pt x="1" y="1217"/>
                  </a:lnTo>
                  <a:lnTo>
                    <a:pt x="761" y="1977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8361;p73">
              <a:extLst>
                <a:ext uri="{FF2B5EF4-FFF2-40B4-BE49-F238E27FC236}">
                  <a16:creationId xmlns:a16="http://schemas.microsoft.com/office/drawing/2014/main" id="{F208BC87-BEC9-DBD1-41A1-ECC56FDEBB6B}"/>
                </a:ext>
              </a:extLst>
            </p:cNvPr>
            <p:cNvSpPr/>
            <p:nvPr/>
          </p:nvSpPr>
          <p:spPr>
            <a:xfrm>
              <a:off x="539000" y="3993200"/>
              <a:ext cx="143175" cy="143800"/>
            </a:xfrm>
            <a:custGeom>
              <a:avLst/>
              <a:gdLst/>
              <a:ahLst/>
              <a:cxnLst/>
              <a:rect l="l" t="t" r="r" b="b"/>
              <a:pathLst>
                <a:path w="5727" h="5752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3522" y="5752"/>
                  </a:lnTo>
                  <a:lnTo>
                    <a:pt x="5498" y="3776"/>
                  </a:lnTo>
                  <a:lnTo>
                    <a:pt x="5600" y="3649"/>
                  </a:lnTo>
                  <a:lnTo>
                    <a:pt x="5676" y="3497"/>
                  </a:lnTo>
                  <a:lnTo>
                    <a:pt x="5726" y="3370"/>
                  </a:lnTo>
                  <a:lnTo>
                    <a:pt x="5726" y="3193"/>
                  </a:lnTo>
                  <a:lnTo>
                    <a:pt x="5726" y="3041"/>
                  </a:lnTo>
                  <a:lnTo>
                    <a:pt x="5676" y="2914"/>
                  </a:lnTo>
                  <a:lnTo>
                    <a:pt x="5600" y="2762"/>
                  </a:lnTo>
                  <a:lnTo>
                    <a:pt x="5498" y="2636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8362;p73">
              <a:extLst>
                <a:ext uri="{FF2B5EF4-FFF2-40B4-BE49-F238E27FC236}">
                  <a16:creationId xmlns:a16="http://schemas.microsoft.com/office/drawing/2014/main" id="{13E25D50-98BF-8FD8-3E3E-BB9D0449CF84}"/>
                </a:ext>
              </a:extLst>
            </p:cNvPr>
            <p:cNvSpPr/>
            <p:nvPr/>
          </p:nvSpPr>
          <p:spPr>
            <a:xfrm>
              <a:off x="539000" y="3993200"/>
              <a:ext cx="94850" cy="74775"/>
            </a:xfrm>
            <a:custGeom>
              <a:avLst/>
              <a:gdLst/>
              <a:ahLst/>
              <a:cxnLst/>
              <a:rect l="l" t="t" r="r" b="b"/>
              <a:pathLst>
                <a:path w="3794" h="2991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760" y="2990"/>
                  </a:lnTo>
                  <a:lnTo>
                    <a:pt x="2736" y="1014"/>
                  </a:lnTo>
                  <a:lnTo>
                    <a:pt x="2863" y="887"/>
                  </a:lnTo>
                  <a:lnTo>
                    <a:pt x="2990" y="837"/>
                  </a:lnTo>
                  <a:lnTo>
                    <a:pt x="3142" y="786"/>
                  </a:lnTo>
                  <a:lnTo>
                    <a:pt x="3294" y="761"/>
                  </a:lnTo>
                  <a:lnTo>
                    <a:pt x="3446" y="786"/>
                  </a:lnTo>
                  <a:lnTo>
                    <a:pt x="3598" y="837"/>
                  </a:lnTo>
                  <a:lnTo>
                    <a:pt x="3750" y="887"/>
                  </a:lnTo>
                  <a:lnTo>
                    <a:pt x="3794" y="931"/>
                  </a:lnTo>
                  <a:lnTo>
                    <a:pt x="3794" y="931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8363;p73">
              <a:extLst>
                <a:ext uri="{FF2B5EF4-FFF2-40B4-BE49-F238E27FC236}">
                  <a16:creationId xmlns:a16="http://schemas.microsoft.com/office/drawing/2014/main" id="{78D00250-168E-E0A5-AE2B-91DAFF0014E2}"/>
                </a:ext>
              </a:extLst>
            </p:cNvPr>
            <p:cNvSpPr/>
            <p:nvPr/>
          </p:nvSpPr>
          <p:spPr>
            <a:xfrm>
              <a:off x="539625" y="4016625"/>
              <a:ext cx="119100" cy="119125"/>
            </a:xfrm>
            <a:custGeom>
              <a:avLst/>
              <a:gdLst/>
              <a:ahLst/>
              <a:cxnLst/>
              <a:rect l="l" t="t" r="r" b="b"/>
              <a:pathLst>
                <a:path w="4764" h="4765" extrusionOk="0">
                  <a:moveTo>
                    <a:pt x="1242" y="1"/>
                  </a:moveTo>
                  <a:lnTo>
                    <a:pt x="0" y="1242"/>
                  </a:lnTo>
                  <a:lnTo>
                    <a:pt x="3548" y="4764"/>
                  </a:lnTo>
                  <a:lnTo>
                    <a:pt x="4764" y="3548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8364;p73">
              <a:extLst>
                <a:ext uri="{FF2B5EF4-FFF2-40B4-BE49-F238E27FC236}">
                  <a16:creationId xmlns:a16="http://schemas.microsoft.com/office/drawing/2014/main" id="{FCBA2F1B-7733-65EE-68E4-6755A3B3CF13}"/>
                </a:ext>
              </a:extLst>
            </p:cNvPr>
            <p:cNvSpPr/>
            <p:nvPr/>
          </p:nvSpPr>
          <p:spPr>
            <a:xfrm>
              <a:off x="539625" y="4016625"/>
              <a:ext cx="50075" cy="50075"/>
            </a:xfrm>
            <a:custGeom>
              <a:avLst/>
              <a:gdLst/>
              <a:ahLst/>
              <a:cxnLst/>
              <a:rect l="l" t="t" r="r" b="b"/>
              <a:pathLst>
                <a:path w="2003" h="2003" extrusionOk="0">
                  <a:moveTo>
                    <a:pt x="1242" y="1"/>
                  </a:moveTo>
                  <a:lnTo>
                    <a:pt x="0" y="1242"/>
                  </a:lnTo>
                  <a:lnTo>
                    <a:pt x="760" y="2003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" name="Google Shape;2375;p42">
            <a:extLst>
              <a:ext uri="{FF2B5EF4-FFF2-40B4-BE49-F238E27FC236}">
                <a16:creationId xmlns:a16="http://schemas.microsoft.com/office/drawing/2014/main" id="{DF1C0005-3D66-C8E3-8018-79E2FE8656F5}"/>
              </a:ext>
            </a:extLst>
          </p:cNvPr>
          <p:cNvGrpSpPr/>
          <p:nvPr/>
        </p:nvGrpSpPr>
        <p:grpSpPr>
          <a:xfrm>
            <a:off x="4273603" y="3480520"/>
            <a:ext cx="596794" cy="548078"/>
            <a:chOff x="4996825" y="327400"/>
            <a:chExt cx="1034125" cy="949875"/>
          </a:xfrm>
        </p:grpSpPr>
        <p:sp>
          <p:nvSpPr>
            <p:cNvPr id="36" name="Google Shape;2376;p42">
              <a:extLst>
                <a:ext uri="{FF2B5EF4-FFF2-40B4-BE49-F238E27FC236}">
                  <a16:creationId xmlns:a16="http://schemas.microsoft.com/office/drawing/2014/main" id="{710618F8-E947-E357-5A1C-9BDC70205C6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377;p42">
              <a:extLst>
                <a:ext uri="{FF2B5EF4-FFF2-40B4-BE49-F238E27FC236}">
                  <a16:creationId xmlns:a16="http://schemas.microsoft.com/office/drawing/2014/main" id="{A5911512-9F5F-077B-59FB-22799C73568A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378;p42">
              <a:extLst>
                <a:ext uri="{FF2B5EF4-FFF2-40B4-BE49-F238E27FC236}">
                  <a16:creationId xmlns:a16="http://schemas.microsoft.com/office/drawing/2014/main" id="{684170CA-7C10-425A-4246-49093B703AF4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379;p42">
              <a:extLst>
                <a:ext uri="{FF2B5EF4-FFF2-40B4-BE49-F238E27FC236}">
                  <a16:creationId xmlns:a16="http://schemas.microsoft.com/office/drawing/2014/main" id="{745F9462-8AA6-3D89-4C24-B0311AB4BA89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380;p42">
              <a:extLst>
                <a:ext uri="{FF2B5EF4-FFF2-40B4-BE49-F238E27FC236}">
                  <a16:creationId xmlns:a16="http://schemas.microsoft.com/office/drawing/2014/main" id="{EFF692B8-36A5-75D4-634C-E461240AABAC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381;p42">
              <a:extLst>
                <a:ext uri="{FF2B5EF4-FFF2-40B4-BE49-F238E27FC236}">
                  <a16:creationId xmlns:a16="http://schemas.microsoft.com/office/drawing/2014/main" id="{99C4F7B0-55C7-4676-F104-4AA3337E1D86}"/>
                </a:ext>
              </a:extLst>
            </p:cNvPr>
            <p:cNvSpPr/>
            <p:nvPr/>
          </p:nvSpPr>
          <p:spPr>
            <a:xfrm>
              <a:off x="5049427" y="754100"/>
              <a:ext cx="922100" cy="522676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382;p42">
              <a:extLst>
                <a:ext uri="{FF2B5EF4-FFF2-40B4-BE49-F238E27FC236}">
                  <a16:creationId xmlns:a16="http://schemas.microsoft.com/office/drawing/2014/main" id="{4E8F9F3E-2249-E6C7-3925-0FE7A019B082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383;p42">
              <a:extLst>
                <a:ext uri="{FF2B5EF4-FFF2-40B4-BE49-F238E27FC236}">
                  <a16:creationId xmlns:a16="http://schemas.microsoft.com/office/drawing/2014/main" id="{4FEC80A6-5EE9-9AC9-8781-2616920C191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384;p42">
              <a:extLst>
                <a:ext uri="{FF2B5EF4-FFF2-40B4-BE49-F238E27FC236}">
                  <a16:creationId xmlns:a16="http://schemas.microsoft.com/office/drawing/2014/main" id="{558ACC8D-2C29-D302-2FC6-1EBB06AF2464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385;p42">
              <a:extLst>
                <a:ext uri="{FF2B5EF4-FFF2-40B4-BE49-F238E27FC236}">
                  <a16:creationId xmlns:a16="http://schemas.microsoft.com/office/drawing/2014/main" id="{A9A87F3C-2D42-15A2-DA67-30153E1A3885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386;p42">
              <a:extLst>
                <a:ext uri="{FF2B5EF4-FFF2-40B4-BE49-F238E27FC236}">
                  <a16:creationId xmlns:a16="http://schemas.microsoft.com/office/drawing/2014/main" id="{A383BDA0-CE59-B462-ED43-1B082985563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387;p42">
              <a:extLst>
                <a:ext uri="{FF2B5EF4-FFF2-40B4-BE49-F238E27FC236}">
                  <a16:creationId xmlns:a16="http://schemas.microsoft.com/office/drawing/2014/main" id="{CD674B60-707E-7819-0762-5CA1A9A534B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388;p42">
              <a:extLst>
                <a:ext uri="{FF2B5EF4-FFF2-40B4-BE49-F238E27FC236}">
                  <a16:creationId xmlns:a16="http://schemas.microsoft.com/office/drawing/2014/main" id="{42E1EDC5-C208-11EC-1DDD-F6F49BAF1928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389;p42">
              <a:extLst>
                <a:ext uri="{FF2B5EF4-FFF2-40B4-BE49-F238E27FC236}">
                  <a16:creationId xmlns:a16="http://schemas.microsoft.com/office/drawing/2014/main" id="{ED4C24CB-7625-8F53-8EE2-BC5AA8D3C30E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390;p42">
              <a:extLst>
                <a:ext uri="{FF2B5EF4-FFF2-40B4-BE49-F238E27FC236}">
                  <a16:creationId xmlns:a16="http://schemas.microsoft.com/office/drawing/2014/main" id="{A57DDF07-7BDE-9EC6-BD0E-B91FD20809C5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391;p42">
              <a:extLst>
                <a:ext uri="{FF2B5EF4-FFF2-40B4-BE49-F238E27FC236}">
                  <a16:creationId xmlns:a16="http://schemas.microsoft.com/office/drawing/2014/main" id="{46C823F2-79C4-9048-05A3-EE827A33599A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392;p42">
              <a:extLst>
                <a:ext uri="{FF2B5EF4-FFF2-40B4-BE49-F238E27FC236}">
                  <a16:creationId xmlns:a16="http://schemas.microsoft.com/office/drawing/2014/main" id="{9A310279-5DCD-8EB0-B1A2-D9BEAB54C1FF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393;p42">
              <a:extLst>
                <a:ext uri="{FF2B5EF4-FFF2-40B4-BE49-F238E27FC236}">
                  <a16:creationId xmlns:a16="http://schemas.microsoft.com/office/drawing/2014/main" id="{2FF2E57D-FC09-1A30-EF8F-3F27C992A96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394;p42">
              <a:extLst>
                <a:ext uri="{FF2B5EF4-FFF2-40B4-BE49-F238E27FC236}">
                  <a16:creationId xmlns:a16="http://schemas.microsoft.com/office/drawing/2014/main" id="{C64B5841-F8AD-3996-46DA-FE9B753858E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395;p42">
              <a:extLst>
                <a:ext uri="{FF2B5EF4-FFF2-40B4-BE49-F238E27FC236}">
                  <a16:creationId xmlns:a16="http://schemas.microsoft.com/office/drawing/2014/main" id="{EC825371-0BA0-5002-4E73-217A92F67186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396;p42">
              <a:extLst>
                <a:ext uri="{FF2B5EF4-FFF2-40B4-BE49-F238E27FC236}">
                  <a16:creationId xmlns:a16="http://schemas.microsoft.com/office/drawing/2014/main" id="{E373ABC4-4C66-EEE0-7840-265914B0750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397;p42">
              <a:extLst>
                <a:ext uri="{FF2B5EF4-FFF2-40B4-BE49-F238E27FC236}">
                  <a16:creationId xmlns:a16="http://schemas.microsoft.com/office/drawing/2014/main" id="{AB0EC6EF-3413-D708-CBAD-6B90DE0CA69E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398;p42">
              <a:extLst>
                <a:ext uri="{FF2B5EF4-FFF2-40B4-BE49-F238E27FC236}">
                  <a16:creationId xmlns:a16="http://schemas.microsoft.com/office/drawing/2014/main" id="{A37FF7FD-1A67-A4A0-EAE6-3D408930021A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399;p42">
              <a:extLst>
                <a:ext uri="{FF2B5EF4-FFF2-40B4-BE49-F238E27FC236}">
                  <a16:creationId xmlns:a16="http://schemas.microsoft.com/office/drawing/2014/main" id="{1CD50EB1-7F2D-AD40-761B-8122A890BB39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400;p42">
              <a:extLst>
                <a:ext uri="{FF2B5EF4-FFF2-40B4-BE49-F238E27FC236}">
                  <a16:creationId xmlns:a16="http://schemas.microsoft.com/office/drawing/2014/main" id="{C091FA0F-7627-500D-4478-17F00DD0B705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401;p42">
              <a:extLst>
                <a:ext uri="{FF2B5EF4-FFF2-40B4-BE49-F238E27FC236}">
                  <a16:creationId xmlns:a16="http://schemas.microsoft.com/office/drawing/2014/main" id="{5036E7BB-ACF6-6061-89E8-2EB911DFABB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402;p42">
              <a:extLst>
                <a:ext uri="{FF2B5EF4-FFF2-40B4-BE49-F238E27FC236}">
                  <a16:creationId xmlns:a16="http://schemas.microsoft.com/office/drawing/2014/main" id="{970C0D6B-25D4-79A9-8F92-79A05412BFB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403;p42">
              <a:extLst>
                <a:ext uri="{FF2B5EF4-FFF2-40B4-BE49-F238E27FC236}">
                  <a16:creationId xmlns:a16="http://schemas.microsoft.com/office/drawing/2014/main" id="{E11B1563-9B12-B99D-C7CC-CDDDBB678C1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2404;p42">
              <a:extLst>
                <a:ext uri="{FF2B5EF4-FFF2-40B4-BE49-F238E27FC236}">
                  <a16:creationId xmlns:a16="http://schemas.microsoft.com/office/drawing/2014/main" id="{AD86478A-CB38-9F3D-B2C2-A9D3C453678A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2405;p42">
              <a:extLst>
                <a:ext uri="{FF2B5EF4-FFF2-40B4-BE49-F238E27FC236}">
                  <a16:creationId xmlns:a16="http://schemas.microsoft.com/office/drawing/2014/main" id="{FD9A7631-E8D5-9156-A0AF-1ED370AA7595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2406;p42">
              <a:extLst>
                <a:ext uri="{FF2B5EF4-FFF2-40B4-BE49-F238E27FC236}">
                  <a16:creationId xmlns:a16="http://schemas.microsoft.com/office/drawing/2014/main" id="{6D8B3663-FB8C-DEF0-CC96-761D3A078777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2407;p42">
              <a:extLst>
                <a:ext uri="{FF2B5EF4-FFF2-40B4-BE49-F238E27FC236}">
                  <a16:creationId xmlns:a16="http://schemas.microsoft.com/office/drawing/2014/main" id="{0B5908B9-79FB-8609-69D8-164D24DA2E51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2408;p42">
              <a:extLst>
                <a:ext uri="{FF2B5EF4-FFF2-40B4-BE49-F238E27FC236}">
                  <a16:creationId xmlns:a16="http://schemas.microsoft.com/office/drawing/2014/main" id="{AA540DE7-05F2-3EF5-A046-D922FA36687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2409;p42">
              <a:extLst>
                <a:ext uri="{FF2B5EF4-FFF2-40B4-BE49-F238E27FC236}">
                  <a16:creationId xmlns:a16="http://schemas.microsoft.com/office/drawing/2014/main" id="{575F0123-0958-C285-CC8B-C2BB595DFF1F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2410;p42">
              <a:extLst>
                <a:ext uri="{FF2B5EF4-FFF2-40B4-BE49-F238E27FC236}">
                  <a16:creationId xmlns:a16="http://schemas.microsoft.com/office/drawing/2014/main" id="{330057A6-34E1-EBE7-2FF0-573460B6509B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2411;p42">
              <a:extLst>
                <a:ext uri="{FF2B5EF4-FFF2-40B4-BE49-F238E27FC236}">
                  <a16:creationId xmlns:a16="http://schemas.microsoft.com/office/drawing/2014/main" id="{80DF84D9-A249-DA96-44BC-34773F770FC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2412;p42">
              <a:extLst>
                <a:ext uri="{FF2B5EF4-FFF2-40B4-BE49-F238E27FC236}">
                  <a16:creationId xmlns:a16="http://schemas.microsoft.com/office/drawing/2014/main" id="{76571BDB-0325-B459-A946-EBD263D6CE2F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2413;p42">
              <a:extLst>
                <a:ext uri="{FF2B5EF4-FFF2-40B4-BE49-F238E27FC236}">
                  <a16:creationId xmlns:a16="http://schemas.microsoft.com/office/drawing/2014/main" id="{CBDEE933-91E4-6AA0-E315-25E355910E99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2414;p42">
              <a:extLst>
                <a:ext uri="{FF2B5EF4-FFF2-40B4-BE49-F238E27FC236}">
                  <a16:creationId xmlns:a16="http://schemas.microsoft.com/office/drawing/2014/main" id="{60D01DD7-FCE4-F30D-7882-E89C77B8B1E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2415;p42">
              <a:extLst>
                <a:ext uri="{FF2B5EF4-FFF2-40B4-BE49-F238E27FC236}">
                  <a16:creationId xmlns:a16="http://schemas.microsoft.com/office/drawing/2014/main" id="{15B8A49C-DA39-97B5-D74D-412759658988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2416;p42">
              <a:extLst>
                <a:ext uri="{FF2B5EF4-FFF2-40B4-BE49-F238E27FC236}">
                  <a16:creationId xmlns:a16="http://schemas.microsoft.com/office/drawing/2014/main" id="{6949E4FB-75E6-55FA-321E-1BDC40993F16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Shape, circle&#10;&#10;Description automatically generated">
            <a:extLst>
              <a:ext uri="{FF2B5EF4-FFF2-40B4-BE49-F238E27FC236}">
                <a16:creationId xmlns:a16="http://schemas.microsoft.com/office/drawing/2014/main" id="{442FE008-CC6D-D731-72ED-A103EBD5F1A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430" t="4091" r="3398"/>
          <a:stretch/>
        </p:blipFill>
        <p:spPr>
          <a:xfrm>
            <a:off x="1380146" y="145279"/>
            <a:ext cx="6383708" cy="111949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BFF6D20-0CF8-5B28-E57F-4672377C14A5}"/>
              </a:ext>
            </a:extLst>
          </p:cNvPr>
          <p:cNvSpPr txBox="1"/>
          <p:nvPr/>
        </p:nvSpPr>
        <p:spPr>
          <a:xfrm>
            <a:off x="2589195" y="1395663"/>
            <a:ext cx="32079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hlinkClick r:id="rId3"/>
              </a:rPr>
              <a:t>https://wordwall.net/resource/9907882</a:t>
            </a:r>
            <a:endParaRPr lang="en-SA" dirty="0"/>
          </a:p>
        </p:txBody>
      </p:sp>
      <p:pic>
        <p:nvPicPr>
          <p:cNvPr id="6" name="Picture 5" descr="A picture containing square&#10;&#10;Description automatically generated">
            <a:extLst>
              <a:ext uri="{FF2B5EF4-FFF2-40B4-BE49-F238E27FC236}">
                <a16:creationId xmlns:a16="http://schemas.microsoft.com/office/drawing/2014/main" id="{7379EB7C-B3E0-B765-0DEF-7FF15AB25EE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7573" y="1834325"/>
            <a:ext cx="7772400" cy="31638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925556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1" name="Google Shape;5941;p63"/>
          <p:cNvGrpSpPr/>
          <p:nvPr/>
        </p:nvGrpSpPr>
        <p:grpSpPr>
          <a:xfrm>
            <a:off x="4431818" y="665764"/>
            <a:ext cx="4779180" cy="3499199"/>
            <a:chOff x="-2397974" y="2957627"/>
            <a:chExt cx="2728599" cy="2611148"/>
          </a:xfrm>
        </p:grpSpPr>
        <p:sp>
          <p:nvSpPr>
            <p:cNvPr id="5942" name="Google Shape;5942;p63"/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3" name="Google Shape;5943;p63"/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3"/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3"/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3"/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" name="Google Shape;5941;p63">
            <a:extLst>
              <a:ext uri="{FF2B5EF4-FFF2-40B4-BE49-F238E27FC236}">
                <a16:creationId xmlns:a16="http://schemas.microsoft.com/office/drawing/2014/main" id="{8694F3F1-B5A1-4FA0-5A78-9F7CB12337F6}"/>
              </a:ext>
            </a:extLst>
          </p:cNvPr>
          <p:cNvGrpSpPr/>
          <p:nvPr/>
        </p:nvGrpSpPr>
        <p:grpSpPr>
          <a:xfrm>
            <a:off x="4669003" y="983447"/>
            <a:ext cx="4243340" cy="2842495"/>
            <a:chOff x="-2397974" y="2957627"/>
            <a:chExt cx="2728599" cy="2611148"/>
          </a:xfrm>
          <a:solidFill>
            <a:schemeClr val="accent3">
              <a:lumMod val="20000"/>
              <a:lumOff val="80000"/>
            </a:schemeClr>
          </a:solidFill>
        </p:grpSpPr>
        <p:sp>
          <p:nvSpPr>
            <p:cNvPr id="23" name="Google Shape;5942;p63">
              <a:extLst>
                <a:ext uri="{FF2B5EF4-FFF2-40B4-BE49-F238E27FC236}">
                  <a16:creationId xmlns:a16="http://schemas.microsoft.com/office/drawing/2014/main" id="{02CE11FA-A08E-49DA-0516-33B0B9CF78ED}"/>
                </a:ext>
              </a:extLst>
            </p:cNvPr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4" name="Google Shape;5943;p63">
              <a:extLst>
                <a:ext uri="{FF2B5EF4-FFF2-40B4-BE49-F238E27FC236}">
                  <a16:creationId xmlns:a16="http://schemas.microsoft.com/office/drawing/2014/main" id="{482D2FDA-78B7-BED2-7D64-EDE3C2888387}"/>
                </a:ext>
              </a:extLst>
            </p:cNvPr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5" name="Google Shape;5944;p63">
              <a:extLst>
                <a:ext uri="{FF2B5EF4-FFF2-40B4-BE49-F238E27FC236}">
                  <a16:creationId xmlns:a16="http://schemas.microsoft.com/office/drawing/2014/main" id="{5F1F8D26-6599-F44D-DC5D-F70A9F7E1B1B}"/>
                </a:ext>
              </a:extLst>
            </p:cNvPr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6" name="Google Shape;5945;p63">
              <a:extLst>
                <a:ext uri="{FF2B5EF4-FFF2-40B4-BE49-F238E27FC236}">
                  <a16:creationId xmlns:a16="http://schemas.microsoft.com/office/drawing/2014/main" id="{11AB04A1-0FC3-6B37-0395-FCA1075FA40F}"/>
                </a:ext>
              </a:extLst>
            </p:cNvPr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7" name="Google Shape;5946;p63">
              <a:extLst>
                <a:ext uri="{FF2B5EF4-FFF2-40B4-BE49-F238E27FC236}">
                  <a16:creationId xmlns:a16="http://schemas.microsoft.com/office/drawing/2014/main" id="{2CB8A742-22DD-5F81-10E5-ECAF77B669E7}"/>
                </a:ext>
              </a:extLst>
            </p:cNvPr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</p:grpSp>
      <p:sp>
        <p:nvSpPr>
          <p:cNvPr id="5940" name="Google Shape;5940;p63"/>
          <p:cNvSpPr/>
          <p:nvPr/>
        </p:nvSpPr>
        <p:spPr>
          <a:xfrm>
            <a:off x="650858" y="2009769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1" name="Google Shape;5951;p6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2" name="Google Shape;5952;p6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3" name="Google Shape;5953;p6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54" name="Google Shape;5954;p63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955" name="Google Shape;5955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1" name="Google Shape;5961;p6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62" name="Google Shape;5962;p63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963" name="Google Shape;5963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9" name="Google Shape;5969;p63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84" name="Google Shape;5984;p63"/>
          <p:cNvGrpSpPr/>
          <p:nvPr/>
        </p:nvGrpSpPr>
        <p:grpSpPr>
          <a:xfrm>
            <a:off x="8107708" y="1053102"/>
            <a:ext cx="479041" cy="468822"/>
            <a:chOff x="238125" y="1978925"/>
            <a:chExt cx="444050" cy="440250"/>
          </a:xfrm>
        </p:grpSpPr>
        <p:sp>
          <p:nvSpPr>
            <p:cNvPr id="5985" name="Google Shape;5985;p63"/>
            <p:cNvSpPr/>
            <p:nvPr/>
          </p:nvSpPr>
          <p:spPr>
            <a:xfrm>
              <a:off x="238125" y="2352650"/>
              <a:ext cx="70950" cy="66525"/>
            </a:xfrm>
            <a:custGeom>
              <a:avLst/>
              <a:gdLst/>
              <a:ahLst/>
              <a:cxnLst/>
              <a:rect l="l" t="t" r="r" b="b"/>
              <a:pathLst>
                <a:path w="2838" h="2661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1064" y="2610"/>
                  </a:lnTo>
                  <a:lnTo>
                    <a:pt x="1165" y="2660"/>
                  </a:lnTo>
                  <a:lnTo>
                    <a:pt x="1292" y="2660"/>
                  </a:lnTo>
                  <a:lnTo>
                    <a:pt x="1394" y="2635"/>
                  </a:lnTo>
                  <a:lnTo>
                    <a:pt x="1495" y="2559"/>
                  </a:lnTo>
                  <a:lnTo>
                    <a:pt x="2838" y="1242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3"/>
            <p:cNvSpPr/>
            <p:nvPr/>
          </p:nvSpPr>
          <p:spPr>
            <a:xfrm>
              <a:off x="238125" y="2352650"/>
              <a:ext cx="52575" cy="54475"/>
            </a:xfrm>
            <a:custGeom>
              <a:avLst/>
              <a:gdLst/>
              <a:ahLst/>
              <a:cxnLst/>
              <a:rect l="l" t="t" r="r" b="b"/>
              <a:pathLst>
                <a:path w="2103" h="2179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431" y="2179"/>
                  </a:lnTo>
                  <a:lnTo>
                    <a:pt x="2103" y="507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3"/>
            <p:cNvSpPr/>
            <p:nvPr/>
          </p:nvSpPr>
          <p:spPr>
            <a:xfrm>
              <a:off x="263450" y="2267125"/>
              <a:ext cx="130500" cy="130500"/>
            </a:xfrm>
            <a:custGeom>
              <a:avLst/>
              <a:gdLst/>
              <a:ahLst/>
              <a:cxnLst/>
              <a:rect l="l" t="t" r="r" b="b"/>
              <a:pathLst>
                <a:path w="5220" h="5220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789"/>
                  </a:lnTo>
                  <a:lnTo>
                    <a:pt x="1394" y="4941"/>
                  </a:lnTo>
                  <a:lnTo>
                    <a:pt x="1622" y="5043"/>
                  </a:lnTo>
                  <a:lnTo>
                    <a:pt x="1875" y="5119"/>
                  </a:lnTo>
                  <a:lnTo>
                    <a:pt x="2129" y="5169"/>
                  </a:lnTo>
                  <a:lnTo>
                    <a:pt x="2357" y="5220"/>
                  </a:lnTo>
                  <a:lnTo>
                    <a:pt x="2864" y="5220"/>
                  </a:lnTo>
                  <a:lnTo>
                    <a:pt x="3117" y="5169"/>
                  </a:lnTo>
                  <a:lnTo>
                    <a:pt x="3370" y="5119"/>
                  </a:lnTo>
                  <a:lnTo>
                    <a:pt x="3598" y="5043"/>
                  </a:lnTo>
                  <a:lnTo>
                    <a:pt x="3826" y="4941"/>
                  </a:lnTo>
                  <a:lnTo>
                    <a:pt x="4054" y="4789"/>
                  </a:lnTo>
                  <a:lnTo>
                    <a:pt x="4257" y="4637"/>
                  </a:lnTo>
                  <a:lnTo>
                    <a:pt x="4460" y="4460"/>
                  </a:lnTo>
                  <a:lnTo>
                    <a:pt x="4637" y="4257"/>
                  </a:lnTo>
                  <a:lnTo>
                    <a:pt x="4789" y="4054"/>
                  </a:lnTo>
                  <a:lnTo>
                    <a:pt x="4941" y="3826"/>
                  </a:lnTo>
                  <a:lnTo>
                    <a:pt x="5043" y="3598"/>
                  </a:lnTo>
                  <a:lnTo>
                    <a:pt x="5119" y="3370"/>
                  </a:lnTo>
                  <a:lnTo>
                    <a:pt x="5195" y="3117"/>
                  </a:lnTo>
                  <a:lnTo>
                    <a:pt x="5220" y="2864"/>
                  </a:lnTo>
                  <a:lnTo>
                    <a:pt x="5220" y="2610"/>
                  </a:lnTo>
                  <a:lnTo>
                    <a:pt x="5220" y="2357"/>
                  </a:lnTo>
                  <a:lnTo>
                    <a:pt x="5195" y="2129"/>
                  </a:lnTo>
                  <a:lnTo>
                    <a:pt x="5119" y="1875"/>
                  </a:lnTo>
                  <a:lnTo>
                    <a:pt x="5043" y="1622"/>
                  </a:lnTo>
                  <a:lnTo>
                    <a:pt x="4941" y="1394"/>
                  </a:lnTo>
                  <a:lnTo>
                    <a:pt x="4789" y="1166"/>
                  </a:lnTo>
                  <a:lnTo>
                    <a:pt x="4637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3"/>
            <p:cNvSpPr/>
            <p:nvPr/>
          </p:nvSpPr>
          <p:spPr>
            <a:xfrm>
              <a:off x="263450" y="2267125"/>
              <a:ext cx="120375" cy="120375"/>
            </a:xfrm>
            <a:custGeom>
              <a:avLst/>
              <a:gdLst/>
              <a:ahLst/>
              <a:cxnLst/>
              <a:rect l="l" t="t" r="r" b="b"/>
              <a:pathLst>
                <a:path w="4815" h="4815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815"/>
                  </a:lnTo>
                  <a:lnTo>
                    <a:pt x="1090" y="4612"/>
                  </a:lnTo>
                  <a:lnTo>
                    <a:pt x="989" y="4409"/>
                  </a:lnTo>
                  <a:lnTo>
                    <a:pt x="913" y="4206"/>
                  </a:lnTo>
                  <a:lnTo>
                    <a:pt x="837" y="4004"/>
                  </a:lnTo>
                  <a:lnTo>
                    <a:pt x="811" y="3776"/>
                  </a:lnTo>
                  <a:lnTo>
                    <a:pt x="786" y="3573"/>
                  </a:lnTo>
                  <a:lnTo>
                    <a:pt x="786" y="3345"/>
                  </a:lnTo>
                  <a:lnTo>
                    <a:pt x="786" y="3117"/>
                  </a:lnTo>
                  <a:lnTo>
                    <a:pt x="811" y="2914"/>
                  </a:lnTo>
                  <a:lnTo>
                    <a:pt x="862" y="2686"/>
                  </a:lnTo>
                  <a:lnTo>
                    <a:pt x="938" y="2484"/>
                  </a:lnTo>
                  <a:lnTo>
                    <a:pt x="1014" y="2281"/>
                  </a:lnTo>
                  <a:lnTo>
                    <a:pt x="1115" y="2078"/>
                  </a:lnTo>
                  <a:lnTo>
                    <a:pt x="1242" y="1901"/>
                  </a:lnTo>
                  <a:lnTo>
                    <a:pt x="1394" y="1698"/>
                  </a:lnTo>
                  <a:lnTo>
                    <a:pt x="1546" y="1546"/>
                  </a:lnTo>
                  <a:lnTo>
                    <a:pt x="1723" y="1369"/>
                  </a:lnTo>
                  <a:lnTo>
                    <a:pt x="1901" y="1242"/>
                  </a:lnTo>
                  <a:lnTo>
                    <a:pt x="2078" y="1115"/>
                  </a:lnTo>
                  <a:lnTo>
                    <a:pt x="2281" y="1014"/>
                  </a:lnTo>
                  <a:lnTo>
                    <a:pt x="2483" y="938"/>
                  </a:lnTo>
                  <a:lnTo>
                    <a:pt x="2686" y="862"/>
                  </a:lnTo>
                  <a:lnTo>
                    <a:pt x="2914" y="811"/>
                  </a:lnTo>
                  <a:lnTo>
                    <a:pt x="3117" y="786"/>
                  </a:lnTo>
                  <a:lnTo>
                    <a:pt x="3345" y="761"/>
                  </a:lnTo>
                  <a:lnTo>
                    <a:pt x="3573" y="786"/>
                  </a:lnTo>
                  <a:lnTo>
                    <a:pt x="3776" y="811"/>
                  </a:lnTo>
                  <a:lnTo>
                    <a:pt x="4004" y="837"/>
                  </a:lnTo>
                  <a:lnTo>
                    <a:pt x="4206" y="913"/>
                  </a:lnTo>
                  <a:lnTo>
                    <a:pt x="4409" y="989"/>
                  </a:lnTo>
                  <a:lnTo>
                    <a:pt x="4612" y="1090"/>
                  </a:lnTo>
                  <a:lnTo>
                    <a:pt x="4814" y="1191"/>
                  </a:lnTo>
                  <a:lnTo>
                    <a:pt x="4662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3"/>
            <p:cNvSpPr/>
            <p:nvPr/>
          </p:nvSpPr>
          <p:spPr>
            <a:xfrm>
              <a:off x="265975" y="2231025"/>
              <a:ext cx="164100" cy="164700"/>
            </a:xfrm>
            <a:custGeom>
              <a:avLst/>
              <a:gdLst/>
              <a:ahLst/>
              <a:cxnLst/>
              <a:rect l="l" t="t" r="r" b="b"/>
              <a:pathLst>
                <a:path w="6564" h="6588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3877" y="6436"/>
                  </a:lnTo>
                  <a:lnTo>
                    <a:pt x="3953" y="6512"/>
                  </a:lnTo>
                  <a:lnTo>
                    <a:pt x="4029" y="6537"/>
                  </a:lnTo>
                  <a:lnTo>
                    <a:pt x="4105" y="6563"/>
                  </a:lnTo>
                  <a:lnTo>
                    <a:pt x="4207" y="6588"/>
                  </a:lnTo>
                  <a:lnTo>
                    <a:pt x="4308" y="6563"/>
                  </a:lnTo>
                  <a:lnTo>
                    <a:pt x="4384" y="6537"/>
                  </a:lnTo>
                  <a:lnTo>
                    <a:pt x="4460" y="6512"/>
                  </a:lnTo>
                  <a:lnTo>
                    <a:pt x="4536" y="6436"/>
                  </a:lnTo>
                  <a:lnTo>
                    <a:pt x="6563" y="4409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3"/>
            <p:cNvSpPr/>
            <p:nvPr/>
          </p:nvSpPr>
          <p:spPr>
            <a:xfrm>
              <a:off x="265975" y="2231025"/>
              <a:ext cx="73500" cy="86800"/>
            </a:xfrm>
            <a:custGeom>
              <a:avLst/>
              <a:gdLst/>
              <a:ahLst/>
              <a:cxnLst/>
              <a:rect l="l" t="t" r="r" b="b"/>
              <a:pathLst>
                <a:path w="2940" h="3472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913" y="3471"/>
                  </a:lnTo>
                  <a:lnTo>
                    <a:pt x="837" y="3395"/>
                  </a:lnTo>
                  <a:lnTo>
                    <a:pt x="812" y="3319"/>
                  </a:lnTo>
                  <a:lnTo>
                    <a:pt x="786" y="3218"/>
                  </a:lnTo>
                  <a:lnTo>
                    <a:pt x="761" y="3142"/>
                  </a:lnTo>
                  <a:lnTo>
                    <a:pt x="786" y="3041"/>
                  </a:lnTo>
                  <a:lnTo>
                    <a:pt x="812" y="2965"/>
                  </a:lnTo>
                  <a:lnTo>
                    <a:pt x="837" y="2889"/>
                  </a:lnTo>
                  <a:lnTo>
                    <a:pt x="913" y="2813"/>
                  </a:lnTo>
                  <a:lnTo>
                    <a:pt x="2940" y="786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3"/>
            <p:cNvSpPr/>
            <p:nvPr/>
          </p:nvSpPr>
          <p:spPr>
            <a:xfrm>
              <a:off x="292575" y="1978925"/>
              <a:ext cx="389600" cy="389575"/>
            </a:xfrm>
            <a:custGeom>
              <a:avLst/>
              <a:gdLst/>
              <a:ahLst/>
              <a:cxnLst/>
              <a:rect l="l" t="t" r="r" b="b"/>
              <a:pathLst>
                <a:path w="15584" h="15583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4638" y="15481"/>
                  </a:lnTo>
                  <a:lnTo>
                    <a:pt x="4714" y="15532"/>
                  </a:lnTo>
                  <a:lnTo>
                    <a:pt x="4764" y="15557"/>
                  </a:lnTo>
                  <a:lnTo>
                    <a:pt x="4916" y="15582"/>
                  </a:lnTo>
                  <a:lnTo>
                    <a:pt x="5043" y="15557"/>
                  </a:lnTo>
                  <a:lnTo>
                    <a:pt x="5119" y="15532"/>
                  </a:lnTo>
                  <a:lnTo>
                    <a:pt x="5170" y="15481"/>
                  </a:lnTo>
                  <a:lnTo>
                    <a:pt x="14874" y="4662"/>
                  </a:lnTo>
                  <a:lnTo>
                    <a:pt x="15051" y="4460"/>
                  </a:lnTo>
                  <a:lnTo>
                    <a:pt x="15203" y="4232"/>
                  </a:lnTo>
                  <a:lnTo>
                    <a:pt x="15330" y="3978"/>
                  </a:lnTo>
                  <a:lnTo>
                    <a:pt x="15431" y="3750"/>
                  </a:lnTo>
                  <a:lnTo>
                    <a:pt x="15507" y="3497"/>
                  </a:lnTo>
                  <a:lnTo>
                    <a:pt x="15558" y="3243"/>
                  </a:lnTo>
                  <a:lnTo>
                    <a:pt x="15583" y="2990"/>
                  </a:lnTo>
                  <a:lnTo>
                    <a:pt x="15583" y="2711"/>
                  </a:lnTo>
                  <a:lnTo>
                    <a:pt x="15583" y="2458"/>
                  </a:lnTo>
                  <a:lnTo>
                    <a:pt x="15533" y="2205"/>
                  </a:lnTo>
                  <a:lnTo>
                    <a:pt x="15457" y="1951"/>
                  </a:lnTo>
                  <a:lnTo>
                    <a:pt x="15380" y="1698"/>
                  </a:lnTo>
                  <a:lnTo>
                    <a:pt x="15254" y="1470"/>
                  </a:lnTo>
                  <a:lnTo>
                    <a:pt x="15127" y="1242"/>
                  </a:lnTo>
                  <a:lnTo>
                    <a:pt x="14950" y="1014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3"/>
            <p:cNvSpPr/>
            <p:nvPr/>
          </p:nvSpPr>
          <p:spPr>
            <a:xfrm>
              <a:off x="292575" y="1978925"/>
              <a:ext cx="378200" cy="293300"/>
            </a:xfrm>
            <a:custGeom>
              <a:avLst/>
              <a:gdLst/>
              <a:ahLst/>
              <a:cxnLst/>
              <a:rect l="l" t="t" r="r" b="b"/>
              <a:pathLst>
                <a:path w="15128" h="11732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888" y="11731"/>
                  </a:lnTo>
                  <a:lnTo>
                    <a:pt x="837" y="11655"/>
                  </a:lnTo>
                  <a:lnTo>
                    <a:pt x="812" y="11605"/>
                  </a:lnTo>
                  <a:lnTo>
                    <a:pt x="786" y="11453"/>
                  </a:lnTo>
                  <a:lnTo>
                    <a:pt x="812" y="11326"/>
                  </a:lnTo>
                  <a:lnTo>
                    <a:pt x="837" y="11250"/>
                  </a:lnTo>
                  <a:lnTo>
                    <a:pt x="888" y="11199"/>
                  </a:lnTo>
                  <a:lnTo>
                    <a:pt x="11707" y="1495"/>
                  </a:lnTo>
                  <a:lnTo>
                    <a:pt x="11884" y="1343"/>
                  </a:lnTo>
                  <a:lnTo>
                    <a:pt x="12087" y="1191"/>
                  </a:lnTo>
                  <a:lnTo>
                    <a:pt x="12289" y="1090"/>
                  </a:lnTo>
                  <a:lnTo>
                    <a:pt x="12492" y="988"/>
                  </a:lnTo>
                  <a:lnTo>
                    <a:pt x="12720" y="912"/>
                  </a:lnTo>
                  <a:lnTo>
                    <a:pt x="12948" y="836"/>
                  </a:lnTo>
                  <a:lnTo>
                    <a:pt x="13151" y="811"/>
                  </a:lnTo>
                  <a:lnTo>
                    <a:pt x="13379" y="786"/>
                  </a:lnTo>
                  <a:lnTo>
                    <a:pt x="13835" y="786"/>
                  </a:lnTo>
                  <a:lnTo>
                    <a:pt x="14063" y="811"/>
                  </a:lnTo>
                  <a:lnTo>
                    <a:pt x="14291" y="862"/>
                  </a:lnTo>
                  <a:lnTo>
                    <a:pt x="14494" y="938"/>
                  </a:lnTo>
                  <a:lnTo>
                    <a:pt x="14722" y="1014"/>
                  </a:lnTo>
                  <a:lnTo>
                    <a:pt x="14924" y="1115"/>
                  </a:lnTo>
                  <a:lnTo>
                    <a:pt x="15127" y="1242"/>
                  </a:lnTo>
                  <a:lnTo>
                    <a:pt x="14950" y="1039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3"/>
            <p:cNvSpPr/>
            <p:nvPr/>
          </p:nvSpPr>
          <p:spPr>
            <a:xfrm>
              <a:off x="292575" y="2199975"/>
              <a:ext cx="169150" cy="168525"/>
            </a:xfrm>
            <a:custGeom>
              <a:avLst/>
              <a:gdLst/>
              <a:ahLst/>
              <a:cxnLst/>
              <a:rect l="l" t="t" r="r" b="b"/>
              <a:pathLst>
                <a:path w="6766" h="6741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4638" y="6639"/>
                  </a:lnTo>
                  <a:lnTo>
                    <a:pt x="4714" y="6690"/>
                  </a:lnTo>
                  <a:lnTo>
                    <a:pt x="4764" y="6715"/>
                  </a:lnTo>
                  <a:lnTo>
                    <a:pt x="4916" y="6740"/>
                  </a:lnTo>
                  <a:lnTo>
                    <a:pt x="5043" y="6715"/>
                  </a:lnTo>
                  <a:lnTo>
                    <a:pt x="5119" y="6690"/>
                  </a:lnTo>
                  <a:lnTo>
                    <a:pt x="5170" y="6639"/>
                  </a:lnTo>
                  <a:lnTo>
                    <a:pt x="6766" y="4866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3"/>
            <p:cNvSpPr/>
            <p:nvPr/>
          </p:nvSpPr>
          <p:spPr>
            <a:xfrm>
              <a:off x="292575" y="2199975"/>
              <a:ext cx="66550" cy="72250"/>
            </a:xfrm>
            <a:custGeom>
              <a:avLst/>
              <a:gdLst/>
              <a:ahLst/>
              <a:cxnLst/>
              <a:rect l="l" t="t" r="r" b="b"/>
              <a:pathLst>
                <a:path w="2662" h="2890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888" y="2889"/>
                  </a:lnTo>
                  <a:lnTo>
                    <a:pt x="837" y="2813"/>
                  </a:lnTo>
                  <a:lnTo>
                    <a:pt x="812" y="2763"/>
                  </a:lnTo>
                  <a:lnTo>
                    <a:pt x="786" y="2611"/>
                  </a:lnTo>
                  <a:lnTo>
                    <a:pt x="812" y="2484"/>
                  </a:lnTo>
                  <a:lnTo>
                    <a:pt x="837" y="2408"/>
                  </a:lnTo>
                  <a:lnTo>
                    <a:pt x="888" y="2357"/>
                  </a:lnTo>
                  <a:lnTo>
                    <a:pt x="2661" y="761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3"/>
            <p:cNvSpPr/>
            <p:nvPr/>
          </p:nvSpPr>
          <p:spPr>
            <a:xfrm>
              <a:off x="435100" y="2082175"/>
              <a:ext cx="143825" cy="144425"/>
            </a:xfrm>
            <a:custGeom>
              <a:avLst/>
              <a:gdLst/>
              <a:ahLst/>
              <a:cxnLst/>
              <a:rect l="l" t="t" r="r" b="b"/>
              <a:pathLst>
                <a:path w="5753" h="5777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56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533" y="5524"/>
                  </a:lnTo>
                  <a:lnTo>
                    <a:pt x="710" y="5650"/>
                  </a:lnTo>
                  <a:lnTo>
                    <a:pt x="888" y="5701"/>
                  </a:lnTo>
                  <a:lnTo>
                    <a:pt x="1116" y="5752"/>
                  </a:lnTo>
                  <a:lnTo>
                    <a:pt x="1344" y="5777"/>
                  </a:lnTo>
                  <a:lnTo>
                    <a:pt x="1597" y="5777"/>
                  </a:lnTo>
                  <a:lnTo>
                    <a:pt x="1850" y="5726"/>
                  </a:lnTo>
                  <a:lnTo>
                    <a:pt x="2104" y="5676"/>
                  </a:lnTo>
                  <a:lnTo>
                    <a:pt x="2382" y="5574"/>
                  </a:lnTo>
                  <a:lnTo>
                    <a:pt x="2636" y="5473"/>
                  </a:lnTo>
                  <a:lnTo>
                    <a:pt x="2915" y="5346"/>
                  </a:lnTo>
                  <a:lnTo>
                    <a:pt x="3193" y="5169"/>
                  </a:lnTo>
                  <a:lnTo>
                    <a:pt x="3472" y="4992"/>
                  </a:lnTo>
                  <a:lnTo>
                    <a:pt x="3751" y="4789"/>
                  </a:lnTo>
                  <a:lnTo>
                    <a:pt x="4029" y="4561"/>
                  </a:lnTo>
                  <a:lnTo>
                    <a:pt x="4283" y="4307"/>
                  </a:lnTo>
                  <a:lnTo>
                    <a:pt x="4536" y="4054"/>
                  </a:lnTo>
                  <a:lnTo>
                    <a:pt x="4764" y="3775"/>
                  </a:lnTo>
                  <a:lnTo>
                    <a:pt x="4967" y="3497"/>
                  </a:lnTo>
                  <a:lnTo>
                    <a:pt x="5170" y="3218"/>
                  </a:lnTo>
                  <a:lnTo>
                    <a:pt x="5322" y="2939"/>
                  </a:lnTo>
                  <a:lnTo>
                    <a:pt x="5448" y="2661"/>
                  </a:lnTo>
                  <a:lnTo>
                    <a:pt x="5575" y="2382"/>
                  </a:lnTo>
                  <a:lnTo>
                    <a:pt x="5651" y="2128"/>
                  </a:lnTo>
                  <a:lnTo>
                    <a:pt x="5727" y="1850"/>
                  </a:lnTo>
                  <a:lnTo>
                    <a:pt x="5752" y="1596"/>
                  </a:lnTo>
                  <a:lnTo>
                    <a:pt x="5752" y="1368"/>
                  </a:lnTo>
                  <a:lnTo>
                    <a:pt x="5752" y="1115"/>
                  </a:lnTo>
                  <a:lnTo>
                    <a:pt x="5702" y="912"/>
                  </a:lnTo>
                  <a:lnTo>
                    <a:pt x="5626" y="710"/>
                  </a:lnTo>
                  <a:lnTo>
                    <a:pt x="5524" y="53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3"/>
            <p:cNvSpPr/>
            <p:nvPr/>
          </p:nvSpPr>
          <p:spPr>
            <a:xfrm>
              <a:off x="435100" y="2082175"/>
              <a:ext cx="141925" cy="142525"/>
            </a:xfrm>
            <a:custGeom>
              <a:avLst/>
              <a:gdLst/>
              <a:ahLst/>
              <a:cxnLst/>
              <a:rect l="l" t="t" r="r" b="b"/>
              <a:pathLst>
                <a:path w="5677" h="5701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81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457" y="5498"/>
                  </a:lnTo>
                  <a:lnTo>
                    <a:pt x="584" y="5574"/>
                  </a:lnTo>
                  <a:lnTo>
                    <a:pt x="710" y="5650"/>
                  </a:lnTo>
                  <a:lnTo>
                    <a:pt x="837" y="5701"/>
                  </a:lnTo>
                  <a:lnTo>
                    <a:pt x="786" y="5524"/>
                  </a:lnTo>
                  <a:lnTo>
                    <a:pt x="761" y="5346"/>
                  </a:lnTo>
                  <a:lnTo>
                    <a:pt x="761" y="5144"/>
                  </a:lnTo>
                  <a:lnTo>
                    <a:pt x="761" y="4941"/>
                  </a:lnTo>
                  <a:lnTo>
                    <a:pt x="786" y="4738"/>
                  </a:lnTo>
                  <a:lnTo>
                    <a:pt x="837" y="4510"/>
                  </a:lnTo>
                  <a:lnTo>
                    <a:pt x="913" y="4282"/>
                  </a:lnTo>
                  <a:lnTo>
                    <a:pt x="989" y="4054"/>
                  </a:lnTo>
                  <a:lnTo>
                    <a:pt x="1192" y="3598"/>
                  </a:lnTo>
                  <a:lnTo>
                    <a:pt x="1470" y="3142"/>
                  </a:lnTo>
                  <a:lnTo>
                    <a:pt x="1825" y="2686"/>
                  </a:lnTo>
                  <a:lnTo>
                    <a:pt x="2230" y="2230"/>
                  </a:lnTo>
                  <a:lnTo>
                    <a:pt x="2661" y="1824"/>
                  </a:lnTo>
                  <a:lnTo>
                    <a:pt x="3117" y="1495"/>
                  </a:lnTo>
                  <a:lnTo>
                    <a:pt x="3599" y="1216"/>
                  </a:lnTo>
                  <a:lnTo>
                    <a:pt x="4055" y="988"/>
                  </a:lnTo>
                  <a:lnTo>
                    <a:pt x="4283" y="912"/>
                  </a:lnTo>
                  <a:lnTo>
                    <a:pt x="4485" y="862"/>
                  </a:lnTo>
                  <a:lnTo>
                    <a:pt x="4713" y="811"/>
                  </a:lnTo>
                  <a:lnTo>
                    <a:pt x="4916" y="786"/>
                  </a:lnTo>
                  <a:lnTo>
                    <a:pt x="5119" y="760"/>
                  </a:lnTo>
                  <a:lnTo>
                    <a:pt x="5322" y="786"/>
                  </a:lnTo>
                  <a:lnTo>
                    <a:pt x="5499" y="811"/>
                  </a:lnTo>
                  <a:lnTo>
                    <a:pt x="5676" y="862"/>
                  </a:lnTo>
                  <a:lnTo>
                    <a:pt x="5626" y="710"/>
                  </a:lnTo>
                  <a:lnTo>
                    <a:pt x="5550" y="608"/>
                  </a:lnTo>
                  <a:lnTo>
                    <a:pt x="5474" y="48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97" name="Google Shape;5997;p63"/>
          <p:cNvSpPr/>
          <p:nvPr/>
        </p:nvSpPr>
        <p:spPr>
          <a:xfrm>
            <a:off x="1921458" y="882600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8" name="Google Shape;5998;p63"/>
          <p:cNvSpPr/>
          <p:nvPr/>
        </p:nvSpPr>
        <p:spPr>
          <a:xfrm>
            <a:off x="6722074" y="926134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4" name="Google Shape;6034;p63"/>
          <p:cNvSpPr/>
          <p:nvPr/>
        </p:nvSpPr>
        <p:spPr>
          <a:xfrm flipH="1">
            <a:off x="7813714" y="3881445"/>
            <a:ext cx="899245" cy="485870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35" name="Google Shape;6035;p63"/>
          <p:cNvGrpSpPr/>
          <p:nvPr/>
        </p:nvGrpSpPr>
        <p:grpSpPr>
          <a:xfrm>
            <a:off x="6747986" y="2912432"/>
            <a:ext cx="625471" cy="618114"/>
            <a:chOff x="5149750" y="3034050"/>
            <a:chExt cx="952300" cy="941100"/>
          </a:xfrm>
        </p:grpSpPr>
        <p:sp>
          <p:nvSpPr>
            <p:cNvPr id="6036" name="Google Shape;6036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3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3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3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3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3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3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3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3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3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3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3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3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3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3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3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3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3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3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3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3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19AD4970-804B-9238-18B0-F0AB68FBE5CA}"/>
              </a:ext>
            </a:extLst>
          </p:cNvPr>
          <p:cNvSpPr/>
          <p:nvPr/>
        </p:nvSpPr>
        <p:spPr>
          <a:xfrm>
            <a:off x="4756064" y="1845948"/>
            <a:ext cx="411202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Exit Ticket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BE73502-5828-BD14-C9D3-083554C0DAFD}"/>
              </a:ext>
            </a:extLst>
          </p:cNvPr>
          <p:cNvSpPr/>
          <p:nvPr/>
        </p:nvSpPr>
        <p:spPr>
          <a:xfrm>
            <a:off x="4724795" y="1865333"/>
            <a:ext cx="411202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Exit</a:t>
            </a:r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rgbClr val="FFCB5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Ticket</a:t>
            </a:r>
          </a:p>
        </p:txBody>
      </p:sp>
      <p:grpSp>
        <p:nvGrpSpPr>
          <p:cNvPr id="46" name="Google Shape;5709;p61">
            <a:extLst>
              <a:ext uri="{FF2B5EF4-FFF2-40B4-BE49-F238E27FC236}">
                <a16:creationId xmlns:a16="http://schemas.microsoft.com/office/drawing/2014/main" id="{8F2B6273-17EF-5E00-5F48-5824834D0757}"/>
              </a:ext>
            </a:extLst>
          </p:cNvPr>
          <p:cNvGrpSpPr/>
          <p:nvPr/>
        </p:nvGrpSpPr>
        <p:grpSpPr>
          <a:xfrm>
            <a:off x="6588054" y="3758958"/>
            <a:ext cx="1007103" cy="1119065"/>
            <a:chOff x="8109493" y="2905281"/>
            <a:chExt cx="1007103" cy="1119065"/>
          </a:xfrm>
        </p:grpSpPr>
        <p:sp>
          <p:nvSpPr>
            <p:cNvPr id="47" name="Google Shape;5710;p61">
              <a:extLst>
                <a:ext uri="{FF2B5EF4-FFF2-40B4-BE49-F238E27FC236}">
                  <a16:creationId xmlns:a16="http://schemas.microsoft.com/office/drawing/2014/main" id="{7A81AC7A-9364-6C6D-2BE6-128E519168F4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" name="Google Shape;5711;p61">
              <a:extLst>
                <a:ext uri="{FF2B5EF4-FFF2-40B4-BE49-F238E27FC236}">
                  <a16:creationId xmlns:a16="http://schemas.microsoft.com/office/drawing/2014/main" id="{E5E54EB7-57C4-D7F3-93E2-CD389096E869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9" name="Google Shape;5712;p61">
                <a:extLst>
                  <a:ext uri="{FF2B5EF4-FFF2-40B4-BE49-F238E27FC236}">
                    <a16:creationId xmlns:a16="http://schemas.microsoft.com/office/drawing/2014/main" id="{1F5878AF-A7D3-82D6-F741-8B13B17FB790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13;p61">
                <a:extLst>
                  <a:ext uri="{FF2B5EF4-FFF2-40B4-BE49-F238E27FC236}">
                    <a16:creationId xmlns:a16="http://schemas.microsoft.com/office/drawing/2014/main" id="{FF96E198-E434-D526-7A33-C0A82BA3FB03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14;p61">
                <a:extLst>
                  <a:ext uri="{FF2B5EF4-FFF2-40B4-BE49-F238E27FC236}">
                    <a16:creationId xmlns:a16="http://schemas.microsoft.com/office/drawing/2014/main" id="{A4AFF123-400C-EACD-A05C-0C53DB98BD99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15;p61">
                <a:extLst>
                  <a:ext uri="{FF2B5EF4-FFF2-40B4-BE49-F238E27FC236}">
                    <a16:creationId xmlns:a16="http://schemas.microsoft.com/office/drawing/2014/main" id="{BEB54E16-23BC-A1A7-48E1-BB03911AB7F8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16;p61">
                <a:extLst>
                  <a:ext uri="{FF2B5EF4-FFF2-40B4-BE49-F238E27FC236}">
                    <a16:creationId xmlns:a16="http://schemas.microsoft.com/office/drawing/2014/main" id="{ED9D34D1-E8B9-6043-8C98-0D1B87F7DC44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17;p61">
                <a:extLst>
                  <a:ext uri="{FF2B5EF4-FFF2-40B4-BE49-F238E27FC236}">
                    <a16:creationId xmlns:a16="http://schemas.microsoft.com/office/drawing/2014/main" id="{BDE8E252-7110-7B53-E329-FF9946EC2893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" name="Picture 1" descr="A screenshot of a phone&#10;&#10;Description automatically generated with low confidence">
            <a:extLst>
              <a:ext uri="{FF2B5EF4-FFF2-40B4-BE49-F238E27FC236}">
                <a16:creationId xmlns:a16="http://schemas.microsoft.com/office/drawing/2014/main" id="{033FAFD9-FB3E-1A07-88E0-E590E28891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835" y="200743"/>
            <a:ext cx="4074027" cy="4742014"/>
          </a:xfrm>
          <a:prstGeom prst="rect">
            <a:avLst/>
          </a:prstGeom>
          <a:effectLst>
            <a:softEdge rad="1270000"/>
          </a:effectLst>
          <a:scene3d>
            <a:camera prst="obliqueTopRight"/>
            <a:lightRig rig="threePt" dir="t"/>
          </a:scene3d>
          <a:sp3d>
            <a:bevelT w="139700" prst="cross"/>
          </a:sp3d>
        </p:spPr>
      </p:pic>
      <p:grpSp>
        <p:nvGrpSpPr>
          <p:cNvPr id="5999" name="Google Shape;5999;p63"/>
          <p:cNvGrpSpPr/>
          <p:nvPr/>
        </p:nvGrpSpPr>
        <p:grpSpPr>
          <a:xfrm rot="-529032">
            <a:off x="373711" y="344081"/>
            <a:ext cx="619695" cy="643364"/>
            <a:chOff x="406450" y="3502000"/>
            <a:chExt cx="1837300" cy="1907475"/>
          </a:xfrm>
        </p:grpSpPr>
        <p:sp>
          <p:nvSpPr>
            <p:cNvPr id="6000" name="Google Shape;6000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3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3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3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3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3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3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3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3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3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3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3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3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3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3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3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3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3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3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9" name="Google Shape;7469;p71">
            <a:extLst>
              <a:ext uri="{FF2B5EF4-FFF2-40B4-BE49-F238E27FC236}">
                <a16:creationId xmlns:a16="http://schemas.microsoft.com/office/drawing/2014/main" id="{245DF867-2EE5-2133-E997-A7374CAB2C57}"/>
              </a:ext>
            </a:extLst>
          </p:cNvPr>
          <p:cNvGrpSpPr/>
          <p:nvPr/>
        </p:nvGrpSpPr>
        <p:grpSpPr>
          <a:xfrm rot="359027">
            <a:off x="3914641" y="102131"/>
            <a:ext cx="1304428" cy="1340456"/>
            <a:chOff x="9501450" y="282563"/>
            <a:chExt cx="827125" cy="935750"/>
          </a:xfrm>
        </p:grpSpPr>
        <p:sp>
          <p:nvSpPr>
            <p:cNvPr id="5900" name="Google Shape;7470;p71">
              <a:extLst>
                <a:ext uri="{FF2B5EF4-FFF2-40B4-BE49-F238E27FC236}">
                  <a16:creationId xmlns:a16="http://schemas.microsoft.com/office/drawing/2014/main" id="{9DEF9AC6-EE8F-F628-0C5F-D4495E01B8C8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7471;p71">
              <a:extLst>
                <a:ext uri="{FF2B5EF4-FFF2-40B4-BE49-F238E27FC236}">
                  <a16:creationId xmlns:a16="http://schemas.microsoft.com/office/drawing/2014/main" id="{69C15165-A3CA-27C6-F899-FBA697F6865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7472;p71">
              <a:extLst>
                <a:ext uri="{FF2B5EF4-FFF2-40B4-BE49-F238E27FC236}">
                  <a16:creationId xmlns:a16="http://schemas.microsoft.com/office/drawing/2014/main" id="{53BF2F07-536A-5A1B-1470-9007229D9C0A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7473;p71">
              <a:extLst>
                <a:ext uri="{FF2B5EF4-FFF2-40B4-BE49-F238E27FC236}">
                  <a16:creationId xmlns:a16="http://schemas.microsoft.com/office/drawing/2014/main" id="{4866CCF7-0F6C-8025-EC37-A9850583D2A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7474;p71">
              <a:extLst>
                <a:ext uri="{FF2B5EF4-FFF2-40B4-BE49-F238E27FC236}">
                  <a16:creationId xmlns:a16="http://schemas.microsoft.com/office/drawing/2014/main" id="{B2B40519-818B-491E-52AF-0F191D795868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7475;p71">
              <a:extLst>
                <a:ext uri="{FF2B5EF4-FFF2-40B4-BE49-F238E27FC236}">
                  <a16:creationId xmlns:a16="http://schemas.microsoft.com/office/drawing/2014/main" id="{4558A106-49DF-5581-22B1-C98F7A35886B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7476;p71">
              <a:extLst>
                <a:ext uri="{FF2B5EF4-FFF2-40B4-BE49-F238E27FC236}">
                  <a16:creationId xmlns:a16="http://schemas.microsoft.com/office/drawing/2014/main" id="{6C92EEA4-7E7C-567A-DEDA-03D4263DFC97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7477;p71">
              <a:extLst>
                <a:ext uri="{FF2B5EF4-FFF2-40B4-BE49-F238E27FC236}">
                  <a16:creationId xmlns:a16="http://schemas.microsoft.com/office/drawing/2014/main" id="{CEFD473F-2569-3C13-7B1D-9B92DCC2FB7E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7478;p71">
              <a:extLst>
                <a:ext uri="{FF2B5EF4-FFF2-40B4-BE49-F238E27FC236}">
                  <a16:creationId xmlns:a16="http://schemas.microsoft.com/office/drawing/2014/main" id="{801F5466-92C9-B411-22AF-132FEA8C4F0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7479;p71">
              <a:extLst>
                <a:ext uri="{FF2B5EF4-FFF2-40B4-BE49-F238E27FC236}">
                  <a16:creationId xmlns:a16="http://schemas.microsoft.com/office/drawing/2014/main" id="{2EFC3F6C-00C5-5B3E-A672-63DD343A455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7480;p71">
              <a:extLst>
                <a:ext uri="{FF2B5EF4-FFF2-40B4-BE49-F238E27FC236}">
                  <a16:creationId xmlns:a16="http://schemas.microsoft.com/office/drawing/2014/main" id="{11FC7A8C-650F-2DFC-535B-0B559B2579E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7481;p71">
              <a:extLst>
                <a:ext uri="{FF2B5EF4-FFF2-40B4-BE49-F238E27FC236}">
                  <a16:creationId xmlns:a16="http://schemas.microsoft.com/office/drawing/2014/main" id="{D414F8FE-DED8-5483-6988-C1A67E5B70F5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7482;p71">
              <a:extLst>
                <a:ext uri="{FF2B5EF4-FFF2-40B4-BE49-F238E27FC236}">
                  <a16:creationId xmlns:a16="http://schemas.microsoft.com/office/drawing/2014/main" id="{5D52F3D7-F23D-B61F-BA02-68B08CA98E0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7483;p71">
              <a:extLst>
                <a:ext uri="{FF2B5EF4-FFF2-40B4-BE49-F238E27FC236}">
                  <a16:creationId xmlns:a16="http://schemas.microsoft.com/office/drawing/2014/main" id="{A6311906-BCEC-15D1-5D7B-E184BC858DD0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7484;p71">
              <a:extLst>
                <a:ext uri="{FF2B5EF4-FFF2-40B4-BE49-F238E27FC236}">
                  <a16:creationId xmlns:a16="http://schemas.microsoft.com/office/drawing/2014/main" id="{F50916DC-7724-E6D0-4265-7E34EE6F3FD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7485;p71">
              <a:extLst>
                <a:ext uri="{FF2B5EF4-FFF2-40B4-BE49-F238E27FC236}">
                  <a16:creationId xmlns:a16="http://schemas.microsoft.com/office/drawing/2014/main" id="{F8F43B9A-2C86-0135-A729-5F207C159DF7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7486;p71">
              <a:extLst>
                <a:ext uri="{FF2B5EF4-FFF2-40B4-BE49-F238E27FC236}">
                  <a16:creationId xmlns:a16="http://schemas.microsoft.com/office/drawing/2014/main" id="{30006D68-DFDF-8638-602B-38A47BC17D59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7487;p71">
              <a:extLst>
                <a:ext uri="{FF2B5EF4-FFF2-40B4-BE49-F238E27FC236}">
                  <a16:creationId xmlns:a16="http://schemas.microsoft.com/office/drawing/2014/main" id="{541B55E3-03CE-47B6-41A3-89441F5981D2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7488;p71">
              <a:extLst>
                <a:ext uri="{FF2B5EF4-FFF2-40B4-BE49-F238E27FC236}">
                  <a16:creationId xmlns:a16="http://schemas.microsoft.com/office/drawing/2014/main" id="{89516212-D860-1375-6ABA-0B7E51780FF8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7489;p71">
              <a:extLst>
                <a:ext uri="{FF2B5EF4-FFF2-40B4-BE49-F238E27FC236}">
                  <a16:creationId xmlns:a16="http://schemas.microsoft.com/office/drawing/2014/main" id="{B9EAF7F2-094A-EE47-78F7-63B3EA0A17CC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7490;p71">
              <a:extLst>
                <a:ext uri="{FF2B5EF4-FFF2-40B4-BE49-F238E27FC236}">
                  <a16:creationId xmlns:a16="http://schemas.microsoft.com/office/drawing/2014/main" id="{4918AE5A-68A1-ABDF-E310-CF4484E9ED29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7491;p71">
              <a:extLst>
                <a:ext uri="{FF2B5EF4-FFF2-40B4-BE49-F238E27FC236}">
                  <a16:creationId xmlns:a16="http://schemas.microsoft.com/office/drawing/2014/main" id="{6A187B4D-B093-B139-2527-0019D35BFD51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7492;p71">
              <a:extLst>
                <a:ext uri="{FF2B5EF4-FFF2-40B4-BE49-F238E27FC236}">
                  <a16:creationId xmlns:a16="http://schemas.microsoft.com/office/drawing/2014/main" id="{1C5E8ED4-764C-E954-B477-64EA7C51BDEF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7493;p71">
              <a:extLst>
                <a:ext uri="{FF2B5EF4-FFF2-40B4-BE49-F238E27FC236}">
                  <a16:creationId xmlns:a16="http://schemas.microsoft.com/office/drawing/2014/main" id="{F74AE687-6533-8B8A-1B1F-D38967E1A09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7494;p71">
              <a:extLst>
                <a:ext uri="{FF2B5EF4-FFF2-40B4-BE49-F238E27FC236}">
                  <a16:creationId xmlns:a16="http://schemas.microsoft.com/office/drawing/2014/main" id="{95F449E5-5326-FB2C-5152-A5C66DB5080A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7495;p71">
              <a:extLst>
                <a:ext uri="{FF2B5EF4-FFF2-40B4-BE49-F238E27FC236}">
                  <a16:creationId xmlns:a16="http://schemas.microsoft.com/office/drawing/2014/main" id="{1BFCB437-CF3D-E434-4868-295594ED84B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7496;p71">
              <a:extLst>
                <a:ext uri="{FF2B5EF4-FFF2-40B4-BE49-F238E27FC236}">
                  <a16:creationId xmlns:a16="http://schemas.microsoft.com/office/drawing/2014/main" id="{828ABE9A-8F62-CE20-E64C-F8CC153A8901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7497;p71">
              <a:extLst>
                <a:ext uri="{FF2B5EF4-FFF2-40B4-BE49-F238E27FC236}">
                  <a16:creationId xmlns:a16="http://schemas.microsoft.com/office/drawing/2014/main" id="{DA4F91B6-9F2A-EB9F-0844-F2885DBBFE8C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7498;p71">
              <a:extLst>
                <a:ext uri="{FF2B5EF4-FFF2-40B4-BE49-F238E27FC236}">
                  <a16:creationId xmlns:a16="http://schemas.microsoft.com/office/drawing/2014/main" id="{C49FBD81-973F-615E-F653-279DBDB2F6E3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7499;p71">
              <a:extLst>
                <a:ext uri="{FF2B5EF4-FFF2-40B4-BE49-F238E27FC236}">
                  <a16:creationId xmlns:a16="http://schemas.microsoft.com/office/drawing/2014/main" id="{A1A1BDE2-006A-3038-7F4D-6475D0401C29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7500;p71">
              <a:extLst>
                <a:ext uri="{FF2B5EF4-FFF2-40B4-BE49-F238E27FC236}">
                  <a16:creationId xmlns:a16="http://schemas.microsoft.com/office/drawing/2014/main" id="{B4E00DEC-4D65-4D38-FA0D-45653F320EB2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7501;p71">
              <a:extLst>
                <a:ext uri="{FF2B5EF4-FFF2-40B4-BE49-F238E27FC236}">
                  <a16:creationId xmlns:a16="http://schemas.microsoft.com/office/drawing/2014/main" id="{085A2432-6E0C-54FC-4766-F4F0489B35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7502;p71">
              <a:extLst>
                <a:ext uri="{FF2B5EF4-FFF2-40B4-BE49-F238E27FC236}">
                  <a16:creationId xmlns:a16="http://schemas.microsoft.com/office/drawing/2014/main" id="{8602F918-C367-5D22-395E-FC3B4B2604B1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7503;p71">
              <a:extLst>
                <a:ext uri="{FF2B5EF4-FFF2-40B4-BE49-F238E27FC236}">
                  <a16:creationId xmlns:a16="http://schemas.microsoft.com/office/drawing/2014/main" id="{C9D36959-15D7-F64A-0BD0-87E4D2F7E2F4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7504;p71">
              <a:extLst>
                <a:ext uri="{FF2B5EF4-FFF2-40B4-BE49-F238E27FC236}">
                  <a16:creationId xmlns:a16="http://schemas.microsoft.com/office/drawing/2014/main" id="{7CBC8657-C022-56F4-986E-C6AC35576E6E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7505;p71">
              <a:extLst>
                <a:ext uri="{FF2B5EF4-FFF2-40B4-BE49-F238E27FC236}">
                  <a16:creationId xmlns:a16="http://schemas.microsoft.com/office/drawing/2014/main" id="{0ECAFF76-1BA1-1C09-D89A-45FADBEB5E8D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7506;p71">
              <a:extLst>
                <a:ext uri="{FF2B5EF4-FFF2-40B4-BE49-F238E27FC236}">
                  <a16:creationId xmlns:a16="http://schemas.microsoft.com/office/drawing/2014/main" id="{6DE4D9FE-7437-B763-A3E3-C712FF7EE45C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5709;p61">
            <a:extLst>
              <a:ext uri="{FF2B5EF4-FFF2-40B4-BE49-F238E27FC236}">
                <a16:creationId xmlns:a16="http://schemas.microsoft.com/office/drawing/2014/main" id="{9F34F1A3-28C6-1FF9-6751-59D8F8E68A4D}"/>
              </a:ext>
            </a:extLst>
          </p:cNvPr>
          <p:cNvGrpSpPr/>
          <p:nvPr/>
        </p:nvGrpSpPr>
        <p:grpSpPr>
          <a:xfrm>
            <a:off x="3502382" y="3869817"/>
            <a:ext cx="1007103" cy="1119065"/>
            <a:chOff x="8109493" y="2905281"/>
            <a:chExt cx="1007103" cy="1119065"/>
          </a:xfrm>
        </p:grpSpPr>
        <p:sp>
          <p:nvSpPr>
            <p:cNvPr id="38" name="Google Shape;5710;p61">
              <a:extLst>
                <a:ext uri="{FF2B5EF4-FFF2-40B4-BE49-F238E27FC236}">
                  <a16:creationId xmlns:a16="http://schemas.microsoft.com/office/drawing/2014/main" id="{9E33E317-FF4D-AB56-AAF1-9B60E45E2D4F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" name="Google Shape;5711;p61">
              <a:extLst>
                <a:ext uri="{FF2B5EF4-FFF2-40B4-BE49-F238E27FC236}">
                  <a16:creationId xmlns:a16="http://schemas.microsoft.com/office/drawing/2014/main" id="{999E7CE5-F710-5EB5-563C-B2B0A93EA27B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1" name="Google Shape;5713;p61">
                <a:extLst>
                  <a:ext uri="{FF2B5EF4-FFF2-40B4-BE49-F238E27FC236}">
                    <a16:creationId xmlns:a16="http://schemas.microsoft.com/office/drawing/2014/main" id="{0986E443-DE4F-3D9C-E727-B431ABBEB18A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14;p61">
                <a:extLst>
                  <a:ext uri="{FF2B5EF4-FFF2-40B4-BE49-F238E27FC236}">
                    <a16:creationId xmlns:a16="http://schemas.microsoft.com/office/drawing/2014/main" id="{6ADE3299-630D-C780-DE75-B0E3805C6271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15;p61">
                <a:extLst>
                  <a:ext uri="{FF2B5EF4-FFF2-40B4-BE49-F238E27FC236}">
                    <a16:creationId xmlns:a16="http://schemas.microsoft.com/office/drawing/2014/main" id="{59F539A0-CA31-EAF1-4613-74C2BA604F35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5716;p61">
                <a:extLst>
                  <a:ext uri="{FF2B5EF4-FFF2-40B4-BE49-F238E27FC236}">
                    <a16:creationId xmlns:a16="http://schemas.microsoft.com/office/drawing/2014/main" id="{3C132804-4520-B2DF-8B1E-FB81CBACF50E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17;p61">
                <a:extLst>
                  <a:ext uri="{FF2B5EF4-FFF2-40B4-BE49-F238E27FC236}">
                    <a16:creationId xmlns:a16="http://schemas.microsoft.com/office/drawing/2014/main" id="{2CD6B6C1-3D33-1457-9DF4-2F29919A35AC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12;p61">
                <a:extLst>
                  <a:ext uri="{FF2B5EF4-FFF2-40B4-BE49-F238E27FC236}">
                    <a16:creationId xmlns:a16="http://schemas.microsoft.com/office/drawing/2014/main" id="{592E629B-9C50-091F-DED3-7672BC6BD9A4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" name="Google Shape;2549;p45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0" name="Google Shape;2550;p45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45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2" name="Google Shape;2552;p45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553" name="Google Shape;2553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9" name="Google Shape;2559;p45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0" name="Google Shape;2560;p45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61" name="Google Shape;2561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7" name="Google Shape;2567;p45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8" name="Google Shape;2568;p45"/>
          <p:cNvSpPr/>
          <p:nvPr/>
        </p:nvSpPr>
        <p:spPr>
          <a:xfrm>
            <a:off x="5745850" y="4642727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A31E19F-F3EB-0A47-8B9F-3DB80A3EF6B3}"/>
              </a:ext>
            </a:extLst>
          </p:cNvPr>
          <p:cNvSpPr txBox="1"/>
          <p:nvPr/>
        </p:nvSpPr>
        <p:spPr>
          <a:xfrm>
            <a:off x="522766" y="1663916"/>
            <a:ext cx="6469296" cy="156966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en-GB" sz="6600" b="1" dirty="0">
                <a:ln w="9525">
                  <a:solidFill>
                    <a:srgbClr val="000000"/>
                  </a:solidFill>
                  <a:prstDash val="solid"/>
                </a:ln>
                <a:latin typeface="Cooper Black" panose="0208090404030B020404" pitchFamily="18" charset="77"/>
              </a:rPr>
              <a:t>Hand writing</a:t>
            </a:r>
            <a:r>
              <a:rPr lang="en-GB" sz="9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tx1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mic Sans MS" panose="030F0702030302020204" pitchFamily="66" charset="0"/>
              </a:rPr>
              <a:t> </a:t>
            </a:r>
            <a:endParaRPr lang="en-SA" sz="9600" b="1" dirty="0">
              <a:ln w="9525">
                <a:solidFill>
                  <a:schemeClr val="bg1"/>
                </a:solidFill>
                <a:prstDash val="solid"/>
              </a:ln>
              <a:solidFill>
                <a:schemeClr val="tx1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4" name="Google Shape;5977;p63">
            <a:extLst>
              <a:ext uri="{FF2B5EF4-FFF2-40B4-BE49-F238E27FC236}">
                <a16:creationId xmlns:a16="http://schemas.microsoft.com/office/drawing/2014/main" id="{B0A42C96-A9E7-5C46-B900-23E34FFFAA3A}"/>
              </a:ext>
            </a:extLst>
          </p:cNvPr>
          <p:cNvSpPr/>
          <p:nvPr/>
        </p:nvSpPr>
        <p:spPr>
          <a:xfrm rot="10800000">
            <a:off x="6037707" y="755142"/>
            <a:ext cx="2125645" cy="2168664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2640000" algn="bl" rotWithShape="0">
              <a:schemeClr val="accent3">
                <a:alpha val="2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" name="Google Shape;5984;p63">
            <a:extLst>
              <a:ext uri="{FF2B5EF4-FFF2-40B4-BE49-F238E27FC236}">
                <a16:creationId xmlns:a16="http://schemas.microsoft.com/office/drawing/2014/main" id="{9036C54C-4562-C045-AAFD-31EA6A94FF11}"/>
              </a:ext>
            </a:extLst>
          </p:cNvPr>
          <p:cNvGrpSpPr/>
          <p:nvPr/>
        </p:nvGrpSpPr>
        <p:grpSpPr>
          <a:xfrm>
            <a:off x="6657337" y="1277926"/>
            <a:ext cx="1130002" cy="1123095"/>
            <a:chOff x="238125" y="1978925"/>
            <a:chExt cx="444050" cy="440250"/>
          </a:xfrm>
        </p:grpSpPr>
        <p:sp>
          <p:nvSpPr>
            <p:cNvPr id="24" name="Google Shape;5985;p63">
              <a:extLst>
                <a:ext uri="{FF2B5EF4-FFF2-40B4-BE49-F238E27FC236}">
                  <a16:creationId xmlns:a16="http://schemas.microsoft.com/office/drawing/2014/main" id="{CE46505E-104E-AD46-85B8-94D874AC0E41}"/>
                </a:ext>
              </a:extLst>
            </p:cNvPr>
            <p:cNvSpPr/>
            <p:nvPr/>
          </p:nvSpPr>
          <p:spPr>
            <a:xfrm>
              <a:off x="238125" y="2352650"/>
              <a:ext cx="70950" cy="66525"/>
            </a:xfrm>
            <a:custGeom>
              <a:avLst/>
              <a:gdLst/>
              <a:ahLst/>
              <a:cxnLst/>
              <a:rect l="l" t="t" r="r" b="b"/>
              <a:pathLst>
                <a:path w="2838" h="2661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1064" y="2610"/>
                  </a:lnTo>
                  <a:lnTo>
                    <a:pt x="1165" y="2660"/>
                  </a:lnTo>
                  <a:lnTo>
                    <a:pt x="1292" y="2660"/>
                  </a:lnTo>
                  <a:lnTo>
                    <a:pt x="1394" y="2635"/>
                  </a:lnTo>
                  <a:lnTo>
                    <a:pt x="1495" y="2559"/>
                  </a:lnTo>
                  <a:lnTo>
                    <a:pt x="2838" y="1242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986;p63">
              <a:extLst>
                <a:ext uri="{FF2B5EF4-FFF2-40B4-BE49-F238E27FC236}">
                  <a16:creationId xmlns:a16="http://schemas.microsoft.com/office/drawing/2014/main" id="{0650055E-F5BA-4A4D-89CA-989A2DC80582}"/>
                </a:ext>
              </a:extLst>
            </p:cNvPr>
            <p:cNvSpPr/>
            <p:nvPr/>
          </p:nvSpPr>
          <p:spPr>
            <a:xfrm>
              <a:off x="238125" y="2352650"/>
              <a:ext cx="52575" cy="54475"/>
            </a:xfrm>
            <a:custGeom>
              <a:avLst/>
              <a:gdLst/>
              <a:ahLst/>
              <a:cxnLst/>
              <a:rect l="l" t="t" r="r" b="b"/>
              <a:pathLst>
                <a:path w="2103" h="2179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431" y="2179"/>
                  </a:lnTo>
                  <a:lnTo>
                    <a:pt x="2103" y="507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987;p63">
              <a:extLst>
                <a:ext uri="{FF2B5EF4-FFF2-40B4-BE49-F238E27FC236}">
                  <a16:creationId xmlns:a16="http://schemas.microsoft.com/office/drawing/2014/main" id="{15910429-4228-5941-9650-41B09881B523}"/>
                </a:ext>
              </a:extLst>
            </p:cNvPr>
            <p:cNvSpPr/>
            <p:nvPr/>
          </p:nvSpPr>
          <p:spPr>
            <a:xfrm>
              <a:off x="263450" y="2267125"/>
              <a:ext cx="130500" cy="130500"/>
            </a:xfrm>
            <a:custGeom>
              <a:avLst/>
              <a:gdLst/>
              <a:ahLst/>
              <a:cxnLst/>
              <a:rect l="l" t="t" r="r" b="b"/>
              <a:pathLst>
                <a:path w="5220" h="5220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789"/>
                  </a:lnTo>
                  <a:lnTo>
                    <a:pt x="1394" y="4941"/>
                  </a:lnTo>
                  <a:lnTo>
                    <a:pt x="1622" y="5043"/>
                  </a:lnTo>
                  <a:lnTo>
                    <a:pt x="1875" y="5119"/>
                  </a:lnTo>
                  <a:lnTo>
                    <a:pt x="2129" y="5169"/>
                  </a:lnTo>
                  <a:lnTo>
                    <a:pt x="2357" y="5220"/>
                  </a:lnTo>
                  <a:lnTo>
                    <a:pt x="2864" y="5220"/>
                  </a:lnTo>
                  <a:lnTo>
                    <a:pt x="3117" y="5169"/>
                  </a:lnTo>
                  <a:lnTo>
                    <a:pt x="3370" y="5119"/>
                  </a:lnTo>
                  <a:lnTo>
                    <a:pt x="3598" y="5043"/>
                  </a:lnTo>
                  <a:lnTo>
                    <a:pt x="3826" y="4941"/>
                  </a:lnTo>
                  <a:lnTo>
                    <a:pt x="4054" y="4789"/>
                  </a:lnTo>
                  <a:lnTo>
                    <a:pt x="4257" y="4637"/>
                  </a:lnTo>
                  <a:lnTo>
                    <a:pt x="4460" y="4460"/>
                  </a:lnTo>
                  <a:lnTo>
                    <a:pt x="4637" y="4257"/>
                  </a:lnTo>
                  <a:lnTo>
                    <a:pt x="4789" y="4054"/>
                  </a:lnTo>
                  <a:lnTo>
                    <a:pt x="4941" y="3826"/>
                  </a:lnTo>
                  <a:lnTo>
                    <a:pt x="5043" y="3598"/>
                  </a:lnTo>
                  <a:lnTo>
                    <a:pt x="5119" y="3370"/>
                  </a:lnTo>
                  <a:lnTo>
                    <a:pt x="5195" y="3117"/>
                  </a:lnTo>
                  <a:lnTo>
                    <a:pt x="5220" y="2864"/>
                  </a:lnTo>
                  <a:lnTo>
                    <a:pt x="5220" y="2610"/>
                  </a:lnTo>
                  <a:lnTo>
                    <a:pt x="5220" y="2357"/>
                  </a:lnTo>
                  <a:lnTo>
                    <a:pt x="5195" y="2129"/>
                  </a:lnTo>
                  <a:lnTo>
                    <a:pt x="5119" y="1875"/>
                  </a:lnTo>
                  <a:lnTo>
                    <a:pt x="5043" y="1622"/>
                  </a:lnTo>
                  <a:lnTo>
                    <a:pt x="4941" y="1394"/>
                  </a:lnTo>
                  <a:lnTo>
                    <a:pt x="4789" y="1166"/>
                  </a:lnTo>
                  <a:lnTo>
                    <a:pt x="4637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988;p63">
              <a:extLst>
                <a:ext uri="{FF2B5EF4-FFF2-40B4-BE49-F238E27FC236}">
                  <a16:creationId xmlns:a16="http://schemas.microsoft.com/office/drawing/2014/main" id="{B751CEFF-9936-9447-AA14-5A3B5FD9EC04}"/>
                </a:ext>
              </a:extLst>
            </p:cNvPr>
            <p:cNvSpPr/>
            <p:nvPr/>
          </p:nvSpPr>
          <p:spPr>
            <a:xfrm>
              <a:off x="263450" y="2267125"/>
              <a:ext cx="120375" cy="120375"/>
            </a:xfrm>
            <a:custGeom>
              <a:avLst/>
              <a:gdLst/>
              <a:ahLst/>
              <a:cxnLst/>
              <a:rect l="l" t="t" r="r" b="b"/>
              <a:pathLst>
                <a:path w="4815" h="4815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815"/>
                  </a:lnTo>
                  <a:lnTo>
                    <a:pt x="1090" y="4612"/>
                  </a:lnTo>
                  <a:lnTo>
                    <a:pt x="989" y="4409"/>
                  </a:lnTo>
                  <a:lnTo>
                    <a:pt x="913" y="4206"/>
                  </a:lnTo>
                  <a:lnTo>
                    <a:pt x="837" y="4004"/>
                  </a:lnTo>
                  <a:lnTo>
                    <a:pt x="811" y="3776"/>
                  </a:lnTo>
                  <a:lnTo>
                    <a:pt x="786" y="3573"/>
                  </a:lnTo>
                  <a:lnTo>
                    <a:pt x="786" y="3345"/>
                  </a:lnTo>
                  <a:lnTo>
                    <a:pt x="786" y="3117"/>
                  </a:lnTo>
                  <a:lnTo>
                    <a:pt x="811" y="2914"/>
                  </a:lnTo>
                  <a:lnTo>
                    <a:pt x="862" y="2686"/>
                  </a:lnTo>
                  <a:lnTo>
                    <a:pt x="938" y="2484"/>
                  </a:lnTo>
                  <a:lnTo>
                    <a:pt x="1014" y="2281"/>
                  </a:lnTo>
                  <a:lnTo>
                    <a:pt x="1115" y="2078"/>
                  </a:lnTo>
                  <a:lnTo>
                    <a:pt x="1242" y="1901"/>
                  </a:lnTo>
                  <a:lnTo>
                    <a:pt x="1394" y="1698"/>
                  </a:lnTo>
                  <a:lnTo>
                    <a:pt x="1546" y="1546"/>
                  </a:lnTo>
                  <a:lnTo>
                    <a:pt x="1723" y="1369"/>
                  </a:lnTo>
                  <a:lnTo>
                    <a:pt x="1901" y="1242"/>
                  </a:lnTo>
                  <a:lnTo>
                    <a:pt x="2078" y="1115"/>
                  </a:lnTo>
                  <a:lnTo>
                    <a:pt x="2281" y="1014"/>
                  </a:lnTo>
                  <a:lnTo>
                    <a:pt x="2483" y="938"/>
                  </a:lnTo>
                  <a:lnTo>
                    <a:pt x="2686" y="862"/>
                  </a:lnTo>
                  <a:lnTo>
                    <a:pt x="2914" y="811"/>
                  </a:lnTo>
                  <a:lnTo>
                    <a:pt x="3117" y="786"/>
                  </a:lnTo>
                  <a:lnTo>
                    <a:pt x="3345" y="761"/>
                  </a:lnTo>
                  <a:lnTo>
                    <a:pt x="3573" y="786"/>
                  </a:lnTo>
                  <a:lnTo>
                    <a:pt x="3776" y="811"/>
                  </a:lnTo>
                  <a:lnTo>
                    <a:pt x="4004" y="837"/>
                  </a:lnTo>
                  <a:lnTo>
                    <a:pt x="4206" y="913"/>
                  </a:lnTo>
                  <a:lnTo>
                    <a:pt x="4409" y="989"/>
                  </a:lnTo>
                  <a:lnTo>
                    <a:pt x="4612" y="1090"/>
                  </a:lnTo>
                  <a:lnTo>
                    <a:pt x="4814" y="1191"/>
                  </a:lnTo>
                  <a:lnTo>
                    <a:pt x="4662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989;p63">
              <a:extLst>
                <a:ext uri="{FF2B5EF4-FFF2-40B4-BE49-F238E27FC236}">
                  <a16:creationId xmlns:a16="http://schemas.microsoft.com/office/drawing/2014/main" id="{5B8D7A27-D8FA-2641-9646-F1768827E3F0}"/>
                </a:ext>
              </a:extLst>
            </p:cNvPr>
            <p:cNvSpPr/>
            <p:nvPr/>
          </p:nvSpPr>
          <p:spPr>
            <a:xfrm>
              <a:off x="265975" y="2231025"/>
              <a:ext cx="164100" cy="164700"/>
            </a:xfrm>
            <a:custGeom>
              <a:avLst/>
              <a:gdLst/>
              <a:ahLst/>
              <a:cxnLst/>
              <a:rect l="l" t="t" r="r" b="b"/>
              <a:pathLst>
                <a:path w="6564" h="6588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3877" y="6436"/>
                  </a:lnTo>
                  <a:lnTo>
                    <a:pt x="3953" y="6512"/>
                  </a:lnTo>
                  <a:lnTo>
                    <a:pt x="4029" y="6537"/>
                  </a:lnTo>
                  <a:lnTo>
                    <a:pt x="4105" y="6563"/>
                  </a:lnTo>
                  <a:lnTo>
                    <a:pt x="4207" y="6588"/>
                  </a:lnTo>
                  <a:lnTo>
                    <a:pt x="4308" y="6563"/>
                  </a:lnTo>
                  <a:lnTo>
                    <a:pt x="4384" y="6537"/>
                  </a:lnTo>
                  <a:lnTo>
                    <a:pt x="4460" y="6512"/>
                  </a:lnTo>
                  <a:lnTo>
                    <a:pt x="4536" y="6436"/>
                  </a:lnTo>
                  <a:lnTo>
                    <a:pt x="6563" y="4409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990;p63">
              <a:extLst>
                <a:ext uri="{FF2B5EF4-FFF2-40B4-BE49-F238E27FC236}">
                  <a16:creationId xmlns:a16="http://schemas.microsoft.com/office/drawing/2014/main" id="{F76276B2-FC26-B745-B14D-0BC482F2A4CD}"/>
                </a:ext>
              </a:extLst>
            </p:cNvPr>
            <p:cNvSpPr/>
            <p:nvPr/>
          </p:nvSpPr>
          <p:spPr>
            <a:xfrm>
              <a:off x="265975" y="2231025"/>
              <a:ext cx="73500" cy="86800"/>
            </a:xfrm>
            <a:custGeom>
              <a:avLst/>
              <a:gdLst/>
              <a:ahLst/>
              <a:cxnLst/>
              <a:rect l="l" t="t" r="r" b="b"/>
              <a:pathLst>
                <a:path w="2940" h="3472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913" y="3471"/>
                  </a:lnTo>
                  <a:lnTo>
                    <a:pt x="837" y="3395"/>
                  </a:lnTo>
                  <a:lnTo>
                    <a:pt x="812" y="3319"/>
                  </a:lnTo>
                  <a:lnTo>
                    <a:pt x="786" y="3218"/>
                  </a:lnTo>
                  <a:lnTo>
                    <a:pt x="761" y="3142"/>
                  </a:lnTo>
                  <a:lnTo>
                    <a:pt x="786" y="3041"/>
                  </a:lnTo>
                  <a:lnTo>
                    <a:pt x="812" y="2965"/>
                  </a:lnTo>
                  <a:lnTo>
                    <a:pt x="837" y="2889"/>
                  </a:lnTo>
                  <a:lnTo>
                    <a:pt x="913" y="2813"/>
                  </a:lnTo>
                  <a:lnTo>
                    <a:pt x="2940" y="786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991;p63">
              <a:extLst>
                <a:ext uri="{FF2B5EF4-FFF2-40B4-BE49-F238E27FC236}">
                  <a16:creationId xmlns:a16="http://schemas.microsoft.com/office/drawing/2014/main" id="{2A157633-E4C6-A24F-8642-5054AFD10E9A}"/>
                </a:ext>
              </a:extLst>
            </p:cNvPr>
            <p:cNvSpPr/>
            <p:nvPr/>
          </p:nvSpPr>
          <p:spPr>
            <a:xfrm>
              <a:off x="292575" y="1978925"/>
              <a:ext cx="389600" cy="389575"/>
            </a:xfrm>
            <a:custGeom>
              <a:avLst/>
              <a:gdLst/>
              <a:ahLst/>
              <a:cxnLst/>
              <a:rect l="l" t="t" r="r" b="b"/>
              <a:pathLst>
                <a:path w="15584" h="15583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4638" y="15481"/>
                  </a:lnTo>
                  <a:lnTo>
                    <a:pt x="4714" y="15532"/>
                  </a:lnTo>
                  <a:lnTo>
                    <a:pt x="4764" y="15557"/>
                  </a:lnTo>
                  <a:lnTo>
                    <a:pt x="4916" y="15582"/>
                  </a:lnTo>
                  <a:lnTo>
                    <a:pt x="5043" y="15557"/>
                  </a:lnTo>
                  <a:lnTo>
                    <a:pt x="5119" y="15532"/>
                  </a:lnTo>
                  <a:lnTo>
                    <a:pt x="5170" y="15481"/>
                  </a:lnTo>
                  <a:lnTo>
                    <a:pt x="14874" y="4662"/>
                  </a:lnTo>
                  <a:lnTo>
                    <a:pt x="15051" y="4460"/>
                  </a:lnTo>
                  <a:lnTo>
                    <a:pt x="15203" y="4232"/>
                  </a:lnTo>
                  <a:lnTo>
                    <a:pt x="15330" y="3978"/>
                  </a:lnTo>
                  <a:lnTo>
                    <a:pt x="15431" y="3750"/>
                  </a:lnTo>
                  <a:lnTo>
                    <a:pt x="15507" y="3497"/>
                  </a:lnTo>
                  <a:lnTo>
                    <a:pt x="15558" y="3243"/>
                  </a:lnTo>
                  <a:lnTo>
                    <a:pt x="15583" y="2990"/>
                  </a:lnTo>
                  <a:lnTo>
                    <a:pt x="15583" y="2711"/>
                  </a:lnTo>
                  <a:lnTo>
                    <a:pt x="15583" y="2458"/>
                  </a:lnTo>
                  <a:lnTo>
                    <a:pt x="15533" y="2205"/>
                  </a:lnTo>
                  <a:lnTo>
                    <a:pt x="15457" y="1951"/>
                  </a:lnTo>
                  <a:lnTo>
                    <a:pt x="15380" y="1698"/>
                  </a:lnTo>
                  <a:lnTo>
                    <a:pt x="15254" y="1470"/>
                  </a:lnTo>
                  <a:lnTo>
                    <a:pt x="15127" y="1242"/>
                  </a:lnTo>
                  <a:lnTo>
                    <a:pt x="14950" y="1014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992;p63">
              <a:extLst>
                <a:ext uri="{FF2B5EF4-FFF2-40B4-BE49-F238E27FC236}">
                  <a16:creationId xmlns:a16="http://schemas.microsoft.com/office/drawing/2014/main" id="{D62BD450-05A4-DE45-8911-05191E162EAB}"/>
                </a:ext>
              </a:extLst>
            </p:cNvPr>
            <p:cNvSpPr/>
            <p:nvPr/>
          </p:nvSpPr>
          <p:spPr>
            <a:xfrm>
              <a:off x="292575" y="1978925"/>
              <a:ext cx="378200" cy="293300"/>
            </a:xfrm>
            <a:custGeom>
              <a:avLst/>
              <a:gdLst/>
              <a:ahLst/>
              <a:cxnLst/>
              <a:rect l="l" t="t" r="r" b="b"/>
              <a:pathLst>
                <a:path w="15128" h="11732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888" y="11731"/>
                  </a:lnTo>
                  <a:lnTo>
                    <a:pt x="837" y="11655"/>
                  </a:lnTo>
                  <a:lnTo>
                    <a:pt x="812" y="11605"/>
                  </a:lnTo>
                  <a:lnTo>
                    <a:pt x="786" y="11453"/>
                  </a:lnTo>
                  <a:lnTo>
                    <a:pt x="812" y="11326"/>
                  </a:lnTo>
                  <a:lnTo>
                    <a:pt x="837" y="11250"/>
                  </a:lnTo>
                  <a:lnTo>
                    <a:pt x="888" y="11199"/>
                  </a:lnTo>
                  <a:lnTo>
                    <a:pt x="11707" y="1495"/>
                  </a:lnTo>
                  <a:lnTo>
                    <a:pt x="11884" y="1343"/>
                  </a:lnTo>
                  <a:lnTo>
                    <a:pt x="12087" y="1191"/>
                  </a:lnTo>
                  <a:lnTo>
                    <a:pt x="12289" y="1090"/>
                  </a:lnTo>
                  <a:lnTo>
                    <a:pt x="12492" y="988"/>
                  </a:lnTo>
                  <a:lnTo>
                    <a:pt x="12720" y="912"/>
                  </a:lnTo>
                  <a:lnTo>
                    <a:pt x="12948" y="836"/>
                  </a:lnTo>
                  <a:lnTo>
                    <a:pt x="13151" y="811"/>
                  </a:lnTo>
                  <a:lnTo>
                    <a:pt x="13379" y="786"/>
                  </a:lnTo>
                  <a:lnTo>
                    <a:pt x="13835" y="786"/>
                  </a:lnTo>
                  <a:lnTo>
                    <a:pt x="14063" y="811"/>
                  </a:lnTo>
                  <a:lnTo>
                    <a:pt x="14291" y="862"/>
                  </a:lnTo>
                  <a:lnTo>
                    <a:pt x="14494" y="938"/>
                  </a:lnTo>
                  <a:lnTo>
                    <a:pt x="14722" y="1014"/>
                  </a:lnTo>
                  <a:lnTo>
                    <a:pt x="14924" y="1115"/>
                  </a:lnTo>
                  <a:lnTo>
                    <a:pt x="15127" y="1242"/>
                  </a:lnTo>
                  <a:lnTo>
                    <a:pt x="14950" y="1039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993;p63">
              <a:extLst>
                <a:ext uri="{FF2B5EF4-FFF2-40B4-BE49-F238E27FC236}">
                  <a16:creationId xmlns:a16="http://schemas.microsoft.com/office/drawing/2014/main" id="{6A8A5944-CBA9-5D4E-9741-75E351867EE1}"/>
                </a:ext>
              </a:extLst>
            </p:cNvPr>
            <p:cNvSpPr/>
            <p:nvPr/>
          </p:nvSpPr>
          <p:spPr>
            <a:xfrm>
              <a:off x="292575" y="2199975"/>
              <a:ext cx="169150" cy="168525"/>
            </a:xfrm>
            <a:custGeom>
              <a:avLst/>
              <a:gdLst/>
              <a:ahLst/>
              <a:cxnLst/>
              <a:rect l="l" t="t" r="r" b="b"/>
              <a:pathLst>
                <a:path w="6766" h="6741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4638" y="6639"/>
                  </a:lnTo>
                  <a:lnTo>
                    <a:pt x="4714" y="6690"/>
                  </a:lnTo>
                  <a:lnTo>
                    <a:pt x="4764" y="6715"/>
                  </a:lnTo>
                  <a:lnTo>
                    <a:pt x="4916" y="6740"/>
                  </a:lnTo>
                  <a:lnTo>
                    <a:pt x="5043" y="6715"/>
                  </a:lnTo>
                  <a:lnTo>
                    <a:pt x="5119" y="6690"/>
                  </a:lnTo>
                  <a:lnTo>
                    <a:pt x="5170" y="6639"/>
                  </a:lnTo>
                  <a:lnTo>
                    <a:pt x="6766" y="4866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994;p63">
              <a:extLst>
                <a:ext uri="{FF2B5EF4-FFF2-40B4-BE49-F238E27FC236}">
                  <a16:creationId xmlns:a16="http://schemas.microsoft.com/office/drawing/2014/main" id="{06E7F44A-9D7D-C649-9508-400DC45B393E}"/>
                </a:ext>
              </a:extLst>
            </p:cNvPr>
            <p:cNvSpPr/>
            <p:nvPr/>
          </p:nvSpPr>
          <p:spPr>
            <a:xfrm>
              <a:off x="292575" y="2199975"/>
              <a:ext cx="66550" cy="72250"/>
            </a:xfrm>
            <a:custGeom>
              <a:avLst/>
              <a:gdLst/>
              <a:ahLst/>
              <a:cxnLst/>
              <a:rect l="l" t="t" r="r" b="b"/>
              <a:pathLst>
                <a:path w="2662" h="2890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888" y="2889"/>
                  </a:lnTo>
                  <a:lnTo>
                    <a:pt x="837" y="2813"/>
                  </a:lnTo>
                  <a:lnTo>
                    <a:pt x="812" y="2763"/>
                  </a:lnTo>
                  <a:lnTo>
                    <a:pt x="786" y="2611"/>
                  </a:lnTo>
                  <a:lnTo>
                    <a:pt x="812" y="2484"/>
                  </a:lnTo>
                  <a:lnTo>
                    <a:pt x="837" y="2408"/>
                  </a:lnTo>
                  <a:lnTo>
                    <a:pt x="888" y="2357"/>
                  </a:lnTo>
                  <a:lnTo>
                    <a:pt x="2661" y="761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995;p63">
              <a:extLst>
                <a:ext uri="{FF2B5EF4-FFF2-40B4-BE49-F238E27FC236}">
                  <a16:creationId xmlns:a16="http://schemas.microsoft.com/office/drawing/2014/main" id="{DA909176-838F-464F-B126-F3134B14C36F}"/>
                </a:ext>
              </a:extLst>
            </p:cNvPr>
            <p:cNvSpPr/>
            <p:nvPr/>
          </p:nvSpPr>
          <p:spPr>
            <a:xfrm>
              <a:off x="435100" y="2082175"/>
              <a:ext cx="143825" cy="144425"/>
            </a:xfrm>
            <a:custGeom>
              <a:avLst/>
              <a:gdLst/>
              <a:ahLst/>
              <a:cxnLst/>
              <a:rect l="l" t="t" r="r" b="b"/>
              <a:pathLst>
                <a:path w="5753" h="5777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56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533" y="5524"/>
                  </a:lnTo>
                  <a:lnTo>
                    <a:pt x="710" y="5650"/>
                  </a:lnTo>
                  <a:lnTo>
                    <a:pt x="888" y="5701"/>
                  </a:lnTo>
                  <a:lnTo>
                    <a:pt x="1116" y="5752"/>
                  </a:lnTo>
                  <a:lnTo>
                    <a:pt x="1344" y="5777"/>
                  </a:lnTo>
                  <a:lnTo>
                    <a:pt x="1597" y="5777"/>
                  </a:lnTo>
                  <a:lnTo>
                    <a:pt x="1850" y="5726"/>
                  </a:lnTo>
                  <a:lnTo>
                    <a:pt x="2104" y="5676"/>
                  </a:lnTo>
                  <a:lnTo>
                    <a:pt x="2382" y="5574"/>
                  </a:lnTo>
                  <a:lnTo>
                    <a:pt x="2636" y="5473"/>
                  </a:lnTo>
                  <a:lnTo>
                    <a:pt x="2915" y="5346"/>
                  </a:lnTo>
                  <a:lnTo>
                    <a:pt x="3193" y="5169"/>
                  </a:lnTo>
                  <a:lnTo>
                    <a:pt x="3472" y="4992"/>
                  </a:lnTo>
                  <a:lnTo>
                    <a:pt x="3751" y="4789"/>
                  </a:lnTo>
                  <a:lnTo>
                    <a:pt x="4029" y="4561"/>
                  </a:lnTo>
                  <a:lnTo>
                    <a:pt x="4283" y="4307"/>
                  </a:lnTo>
                  <a:lnTo>
                    <a:pt x="4536" y="4054"/>
                  </a:lnTo>
                  <a:lnTo>
                    <a:pt x="4764" y="3775"/>
                  </a:lnTo>
                  <a:lnTo>
                    <a:pt x="4967" y="3497"/>
                  </a:lnTo>
                  <a:lnTo>
                    <a:pt x="5170" y="3218"/>
                  </a:lnTo>
                  <a:lnTo>
                    <a:pt x="5322" y="2939"/>
                  </a:lnTo>
                  <a:lnTo>
                    <a:pt x="5448" y="2661"/>
                  </a:lnTo>
                  <a:lnTo>
                    <a:pt x="5575" y="2382"/>
                  </a:lnTo>
                  <a:lnTo>
                    <a:pt x="5651" y="2128"/>
                  </a:lnTo>
                  <a:lnTo>
                    <a:pt x="5727" y="1850"/>
                  </a:lnTo>
                  <a:lnTo>
                    <a:pt x="5752" y="1596"/>
                  </a:lnTo>
                  <a:lnTo>
                    <a:pt x="5752" y="1368"/>
                  </a:lnTo>
                  <a:lnTo>
                    <a:pt x="5752" y="1115"/>
                  </a:lnTo>
                  <a:lnTo>
                    <a:pt x="5702" y="912"/>
                  </a:lnTo>
                  <a:lnTo>
                    <a:pt x="5626" y="710"/>
                  </a:lnTo>
                  <a:lnTo>
                    <a:pt x="5524" y="53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996;p63">
              <a:extLst>
                <a:ext uri="{FF2B5EF4-FFF2-40B4-BE49-F238E27FC236}">
                  <a16:creationId xmlns:a16="http://schemas.microsoft.com/office/drawing/2014/main" id="{FE86BCFF-F089-9544-A7C1-3D9A17A6B4C8}"/>
                </a:ext>
              </a:extLst>
            </p:cNvPr>
            <p:cNvSpPr/>
            <p:nvPr/>
          </p:nvSpPr>
          <p:spPr>
            <a:xfrm>
              <a:off x="435100" y="2082175"/>
              <a:ext cx="141925" cy="142525"/>
            </a:xfrm>
            <a:custGeom>
              <a:avLst/>
              <a:gdLst/>
              <a:ahLst/>
              <a:cxnLst/>
              <a:rect l="l" t="t" r="r" b="b"/>
              <a:pathLst>
                <a:path w="5677" h="5701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81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457" y="5498"/>
                  </a:lnTo>
                  <a:lnTo>
                    <a:pt x="584" y="5574"/>
                  </a:lnTo>
                  <a:lnTo>
                    <a:pt x="710" y="5650"/>
                  </a:lnTo>
                  <a:lnTo>
                    <a:pt x="837" y="5701"/>
                  </a:lnTo>
                  <a:lnTo>
                    <a:pt x="786" y="5524"/>
                  </a:lnTo>
                  <a:lnTo>
                    <a:pt x="761" y="5346"/>
                  </a:lnTo>
                  <a:lnTo>
                    <a:pt x="761" y="5144"/>
                  </a:lnTo>
                  <a:lnTo>
                    <a:pt x="761" y="4941"/>
                  </a:lnTo>
                  <a:lnTo>
                    <a:pt x="786" y="4738"/>
                  </a:lnTo>
                  <a:lnTo>
                    <a:pt x="837" y="4510"/>
                  </a:lnTo>
                  <a:lnTo>
                    <a:pt x="913" y="4282"/>
                  </a:lnTo>
                  <a:lnTo>
                    <a:pt x="989" y="4054"/>
                  </a:lnTo>
                  <a:lnTo>
                    <a:pt x="1192" y="3598"/>
                  </a:lnTo>
                  <a:lnTo>
                    <a:pt x="1470" y="3142"/>
                  </a:lnTo>
                  <a:lnTo>
                    <a:pt x="1825" y="2686"/>
                  </a:lnTo>
                  <a:lnTo>
                    <a:pt x="2230" y="2230"/>
                  </a:lnTo>
                  <a:lnTo>
                    <a:pt x="2661" y="1824"/>
                  </a:lnTo>
                  <a:lnTo>
                    <a:pt x="3117" y="1495"/>
                  </a:lnTo>
                  <a:lnTo>
                    <a:pt x="3599" y="1216"/>
                  </a:lnTo>
                  <a:lnTo>
                    <a:pt x="4055" y="988"/>
                  </a:lnTo>
                  <a:lnTo>
                    <a:pt x="4283" y="912"/>
                  </a:lnTo>
                  <a:lnTo>
                    <a:pt x="4485" y="862"/>
                  </a:lnTo>
                  <a:lnTo>
                    <a:pt x="4713" y="811"/>
                  </a:lnTo>
                  <a:lnTo>
                    <a:pt x="4916" y="786"/>
                  </a:lnTo>
                  <a:lnTo>
                    <a:pt x="5119" y="760"/>
                  </a:lnTo>
                  <a:lnTo>
                    <a:pt x="5322" y="786"/>
                  </a:lnTo>
                  <a:lnTo>
                    <a:pt x="5499" y="811"/>
                  </a:lnTo>
                  <a:lnTo>
                    <a:pt x="5676" y="862"/>
                  </a:lnTo>
                  <a:lnTo>
                    <a:pt x="5626" y="710"/>
                  </a:lnTo>
                  <a:lnTo>
                    <a:pt x="5550" y="608"/>
                  </a:lnTo>
                  <a:lnTo>
                    <a:pt x="5474" y="48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07B02271-8532-B0B0-1BDD-E4BEF7CF001A}"/>
              </a:ext>
            </a:extLst>
          </p:cNvPr>
          <p:cNvSpPr txBox="1"/>
          <p:nvPr/>
        </p:nvSpPr>
        <p:spPr>
          <a:xfrm>
            <a:off x="566307" y="1676607"/>
            <a:ext cx="6469296" cy="156966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en-GB" sz="6600" dirty="0">
                <a:ln w="0"/>
                <a:solidFill>
                  <a:schemeClr val="accent1">
                    <a:lumMod val="9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Hand</a:t>
            </a:r>
            <a:r>
              <a:rPr lang="en-GB" sz="6600" dirty="0">
                <a:ln w="0"/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</a:t>
            </a:r>
            <a:r>
              <a:rPr lang="en-GB" sz="6600" b="1" dirty="0">
                <a:ln w="9525">
                  <a:solidFill>
                    <a:srgbClr val="000000"/>
                  </a:solidFill>
                  <a:prstDash val="solid"/>
                </a:ln>
                <a:solidFill>
                  <a:srgbClr val="FFC000"/>
                </a:solidFill>
                <a:latin typeface="Cooper Black" panose="0208090404030B020404" pitchFamily="18" charset="77"/>
              </a:rPr>
              <a:t>writing</a:t>
            </a:r>
            <a:r>
              <a:rPr lang="en-GB" sz="9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tx1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mic Sans MS" panose="030F0702030302020204" pitchFamily="66" charset="0"/>
              </a:rPr>
              <a:t> </a:t>
            </a:r>
            <a:endParaRPr lang="en-SA" sz="9600" b="1" dirty="0">
              <a:ln w="9525">
                <a:solidFill>
                  <a:schemeClr val="bg1"/>
                </a:solidFill>
                <a:prstDash val="solid"/>
              </a:ln>
              <a:solidFill>
                <a:schemeClr val="tx1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grpSp>
        <p:nvGrpSpPr>
          <p:cNvPr id="7" name="Google Shape;1955;p40">
            <a:extLst>
              <a:ext uri="{FF2B5EF4-FFF2-40B4-BE49-F238E27FC236}">
                <a16:creationId xmlns:a16="http://schemas.microsoft.com/office/drawing/2014/main" id="{D292F350-5DF9-4DBE-2500-75D970B55CAE}"/>
              </a:ext>
            </a:extLst>
          </p:cNvPr>
          <p:cNvGrpSpPr/>
          <p:nvPr/>
        </p:nvGrpSpPr>
        <p:grpSpPr>
          <a:xfrm rot="-722961">
            <a:off x="3668422" y="1015252"/>
            <a:ext cx="619687" cy="701070"/>
            <a:chOff x="9501450" y="282563"/>
            <a:chExt cx="827125" cy="935750"/>
          </a:xfrm>
        </p:grpSpPr>
        <p:sp>
          <p:nvSpPr>
            <p:cNvPr id="8" name="Google Shape;1956;p40">
              <a:extLst>
                <a:ext uri="{FF2B5EF4-FFF2-40B4-BE49-F238E27FC236}">
                  <a16:creationId xmlns:a16="http://schemas.microsoft.com/office/drawing/2014/main" id="{9FF5112E-8354-E05F-D910-469B15C04381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957;p40">
              <a:extLst>
                <a:ext uri="{FF2B5EF4-FFF2-40B4-BE49-F238E27FC236}">
                  <a16:creationId xmlns:a16="http://schemas.microsoft.com/office/drawing/2014/main" id="{CCBA8534-372B-C25A-8C32-5F1B227E58B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958;p40">
              <a:extLst>
                <a:ext uri="{FF2B5EF4-FFF2-40B4-BE49-F238E27FC236}">
                  <a16:creationId xmlns:a16="http://schemas.microsoft.com/office/drawing/2014/main" id="{FEE281BA-BC2C-5513-2CE6-93559DFBB3B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959;p40">
              <a:extLst>
                <a:ext uri="{FF2B5EF4-FFF2-40B4-BE49-F238E27FC236}">
                  <a16:creationId xmlns:a16="http://schemas.microsoft.com/office/drawing/2014/main" id="{83482D3B-AF8C-824A-FD23-B3A2047192F9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960;p40">
              <a:extLst>
                <a:ext uri="{FF2B5EF4-FFF2-40B4-BE49-F238E27FC236}">
                  <a16:creationId xmlns:a16="http://schemas.microsoft.com/office/drawing/2014/main" id="{44302715-FD0A-2EF7-09A2-D733A9BF05F2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961;p40">
              <a:extLst>
                <a:ext uri="{FF2B5EF4-FFF2-40B4-BE49-F238E27FC236}">
                  <a16:creationId xmlns:a16="http://schemas.microsoft.com/office/drawing/2014/main" id="{80B59B53-D3F1-9D2F-EA65-EB0AB0FC7C44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962;p40">
              <a:extLst>
                <a:ext uri="{FF2B5EF4-FFF2-40B4-BE49-F238E27FC236}">
                  <a16:creationId xmlns:a16="http://schemas.microsoft.com/office/drawing/2014/main" id="{6E4A3813-571A-A04C-F10B-CB79AD598A3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963;p40">
              <a:extLst>
                <a:ext uri="{FF2B5EF4-FFF2-40B4-BE49-F238E27FC236}">
                  <a16:creationId xmlns:a16="http://schemas.microsoft.com/office/drawing/2014/main" id="{7A168FE4-82AD-B100-58EA-A1014B13A655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964;p40">
              <a:extLst>
                <a:ext uri="{FF2B5EF4-FFF2-40B4-BE49-F238E27FC236}">
                  <a16:creationId xmlns:a16="http://schemas.microsoft.com/office/drawing/2014/main" id="{EF72DD69-6278-A783-9540-F3CA346DA89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965;p40">
              <a:extLst>
                <a:ext uri="{FF2B5EF4-FFF2-40B4-BE49-F238E27FC236}">
                  <a16:creationId xmlns:a16="http://schemas.microsoft.com/office/drawing/2014/main" id="{B03F15F5-D15E-A27A-75DD-A8BA7992200B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966;p40">
              <a:extLst>
                <a:ext uri="{FF2B5EF4-FFF2-40B4-BE49-F238E27FC236}">
                  <a16:creationId xmlns:a16="http://schemas.microsoft.com/office/drawing/2014/main" id="{A69317CC-23C7-AC55-AE9D-B6DBCB1834D2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67;p40">
              <a:extLst>
                <a:ext uri="{FF2B5EF4-FFF2-40B4-BE49-F238E27FC236}">
                  <a16:creationId xmlns:a16="http://schemas.microsoft.com/office/drawing/2014/main" id="{0D31EE57-012F-B678-1476-70E6317666CD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968;p40">
              <a:extLst>
                <a:ext uri="{FF2B5EF4-FFF2-40B4-BE49-F238E27FC236}">
                  <a16:creationId xmlns:a16="http://schemas.microsoft.com/office/drawing/2014/main" id="{D044784E-28CF-221A-EF68-8E50B103FD3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969;p40">
              <a:extLst>
                <a:ext uri="{FF2B5EF4-FFF2-40B4-BE49-F238E27FC236}">
                  <a16:creationId xmlns:a16="http://schemas.microsoft.com/office/drawing/2014/main" id="{B614E100-A4AE-4C91-FF8D-41EB40726A3D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970;p40">
              <a:extLst>
                <a:ext uri="{FF2B5EF4-FFF2-40B4-BE49-F238E27FC236}">
                  <a16:creationId xmlns:a16="http://schemas.microsoft.com/office/drawing/2014/main" id="{550108F0-30A7-CA08-2ED1-EBE9AF6840D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971;p40">
              <a:extLst>
                <a:ext uri="{FF2B5EF4-FFF2-40B4-BE49-F238E27FC236}">
                  <a16:creationId xmlns:a16="http://schemas.microsoft.com/office/drawing/2014/main" id="{B3949AEA-1D72-542D-7ACB-59B39880640D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972;p40">
              <a:extLst>
                <a:ext uri="{FF2B5EF4-FFF2-40B4-BE49-F238E27FC236}">
                  <a16:creationId xmlns:a16="http://schemas.microsoft.com/office/drawing/2014/main" id="{E2F94219-4CAD-D1BE-7FA5-74C4E2A64065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973;p40">
              <a:extLst>
                <a:ext uri="{FF2B5EF4-FFF2-40B4-BE49-F238E27FC236}">
                  <a16:creationId xmlns:a16="http://schemas.microsoft.com/office/drawing/2014/main" id="{9101BFB9-0D2B-356C-FC22-EC2C1F52D51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974;p40">
              <a:extLst>
                <a:ext uri="{FF2B5EF4-FFF2-40B4-BE49-F238E27FC236}">
                  <a16:creationId xmlns:a16="http://schemas.microsoft.com/office/drawing/2014/main" id="{E370FBC4-5AEE-52B5-8509-DE70ACD0B422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975;p40">
              <a:extLst>
                <a:ext uri="{FF2B5EF4-FFF2-40B4-BE49-F238E27FC236}">
                  <a16:creationId xmlns:a16="http://schemas.microsoft.com/office/drawing/2014/main" id="{B1DAF259-A400-2B81-9E73-50AFBCEF5156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976;p40">
              <a:extLst>
                <a:ext uri="{FF2B5EF4-FFF2-40B4-BE49-F238E27FC236}">
                  <a16:creationId xmlns:a16="http://schemas.microsoft.com/office/drawing/2014/main" id="{D6DAD554-7D11-7B9B-EFB3-BB4192643CB0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977;p40">
              <a:extLst>
                <a:ext uri="{FF2B5EF4-FFF2-40B4-BE49-F238E27FC236}">
                  <a16:creationId xmlns:a16="http://schemas.microsoft.com/office/drawing/2014/main" id="{736BAF03-0CB1-C4F3-6821-10872D010184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978;p40">
              <a:extLst>
                <a:ext uri="{FF2B5EF4-FFF2-40B4-BE49-F238E27FC236}">
                  <a16:creationId xmlns:a16="http://schemas.microsoft.com/office/drawing/2014/main" id="{E740C216-AFAC-0576-34A5-88DB24F8EE14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979;p40">
              <a:extLst>
                <a:ext uri="{FF2B5EF4-FFF2-40B4-BE49-F238E27FC236}">
                  <a16:creationId xmlns:a16="http://schemas.microsoft.com/office/drawing/2014/main" id="{74C254B0-5A86-9CE8-A846-38C2E0CF7B72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980;p40">
              <a:extLst>
                <a:ext uri="{FF2B5EF4-FFF2-40B4-BE49-F238E27FC236}">
                  <a16:creationId xmlns:a16="http://schemas.microsoft.com/office/drawing/2014/main" id="{2E27C4F3-E546-C1F8-15F1-A49A3239A241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981;p40">
              <a:extLst>
                <a:ext uri="{FF2B5EF4-FFF2-40B4-BE49-F238E27FC236}">
                  <a16:creationId xmlns:a16="http://schemas.microsoft.com/office/drawing/2014/main" id="{EA9ACD3D-29B1-DD9C-E754-91BC203F577C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982;p40">
              <a:extLst>
                <a:ext uri="{FF2B5EF4-FFF2-40B4-BE49-F238E27FC236}">
                  <a16:creationId xmlns:a16="http://schemas.microsoft.com/office/drawing/2014/main" id="{5FE78839-5297-B71E-ACD3-2119076D07FC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983;p40">
              <a:extLst>
                <a:ext uri="{FF2B5EF4-FFF2-40B4-BE49-F238E27FC236}">
                  <a16:creationId xmlns:a16="http://schemas.microsoft.com/office/drawing/2014/main" id="{2B12EE46-A2AE-04E1-97EF-21E8AE7FD17E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984;p40">
              <a:extLst>
                <a:ext uri="{FF2B5EF4-FFF2-40B4-BE49-F238E27FC236}">
                  <a16:creationId xmlns:a16="http://schemas.microsoft.com/office/drawing/2014/main" id="{5C6E0EEE-4985-C220-4A5A-474788805BB9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985;p40">
              <a:extLst>
                <a:ext uri="{FF2B5EF4-FFF2-40B4-BE49-F238E27FC236}">
                  <a16:creationId xmlns:a16="http://schemas.microsoft.com/office/drawing/2014/main" id="{D3B7B503-2199-6D5D-CFA0-B333DA892A91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986;p40">
              <a:extLst>
                <a:ext uri="{FF2B5EF4-FFF2-40B4-BE49-F238E27FC236}">
                  <a16:creationId xmlns:a16="http://schemas.microsoft.com/office/drawing/2014/main" id="{D2A07744-C40B-CDCD-1DB5-54D14EECEBDE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987;p40">
              <a:extLst>
                <a:ext uri="{FF2B5EF4-FFF2-40B4-BE49-F238E27FC236}">
                  <a16:creationId xmlns:a16="http://schemas.microsoft.com/office/drawing/2014/main" id="{05095AF5-7D29-A34D-7485-89EB999A8DC2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988;p40">
              <a:extLst>
                <a:ext uri="{FF2B5EF4-FFF2-40B4-BE49-F238E27FC236}">
                  <a16:creationId xmlns:a16="http://schemas.microsoft.com/office/drawing/2014/main" id="{2CEDCE5F-1AFD-372F-F948-EC808362D342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989;p40">
              <a:extLst>
                <a:ext uri="{FF2B5EF4-FFF2-40B4-BE49-F238E27FC236}">
                  <a16:creationId xmlns:a16="http://schemas.microsoft.com/office/drawing/2014/main" id="{29133496-DB4F-F192-69EE-F047C0AF2261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990;p40">
              <a:extLst>
                <a:ext uri="{FF2B5EF4-FFF2-40B4-BE49-F238E27FC236}">
                  <a16:creationId xmlns:a16="http://schemas.microsoft.com/office/drawing/2014/main" id="{EB35EE72-83A9-3EE3-D122-1B6DE113D036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991;p40">
              <a:extLst>
                <a:ext uri="{FF2B5EF4-FFF2-40B4-BE49-F238E27FC236}">
                  <a16:creationId xmlns:a16="http://schemas.microsoft.com/office/drawing/2014/main" id="{956FC4B7-8DC8-DECB-FB16-C5E9C5AD6117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992;p40">
              <a:extLst>
                <a:ext uri="{FF2B5EF4-FFF2-40B4-BE49-F238E27FC236}">
                  <a16:creationId xmlns:a16="http://schemas.microsoft.com/office/drawing/2014/main" id="{74F3D906-0372-AF20-684E-97CA4E4FAB9E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5E828C8-04EB-2A00-C6F2-E07D03178D0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1611" r="35959" b="44081"/>
          <a:stretch/>
        </p:blipFill>
        <p:spPr>
          <a:xfrm>
            <a:off x="155275" y="1828800"/>
            <a:ext cx="8242781" cy="3314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7871987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40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5" name="Google Shape;1935;p40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6" name="Google Shape;1936;p40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37" name="Google Shape;1937;p40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1938" name="Google Shape;1938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44" name="Google Shape;1944;p40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45" name="Google Shape;1945;p40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1946" name="Google Shape;1946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2" name="Google Shape;1952;p40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3" name="Google Shape;1953;p40"/>
          <p:cNvSpPr/>
          <p:nvPr/>
        </p:nvSpPr>
        <p:spPr>
          <a:xfrm>
            <a:off x="1588550" y="1095122"/>
            <a:ext cx="213133" cy="330683"/>
          </a:xfrm>
          <a:custGeom>
            <a:avLst/>
            <a:gdLst/>
            <a:ahLst/>
            <a:cxnLst/>
            <a:rect l="l" t="t" r="r" b="b"/>
            <a:pathLst>
              <a:path w="15397" h="23889" extrusionOk="0">
                <a:moveTo>
                  <a:pt x="8086" y="1"/>
                </a:moveTo>
                <a:lnTo>
                  <a:pt x="8008" y="310"/>
                </a:lnTo>
                <a:lnTo>
                  <a:pt x="7911" y="678"/>
                </a:lnTo>
                <a:lnTo>
                  <a:pt x="7757" y="1181"/>
                </a:lnTo>
                <a:lnTo>
                  <a:pt x="7544" y="1780"/>
                </a:lnTo>
                <a:lnTo>
                  <a:pt x="7254" y="2477"/>
                </a:lnTo>
                <a:lnTo>
                  <a:pt x="6925" y="3231"/>
                </a:lnTo>
                <a:lnTo>
                  <a:pt x="6500" y="4043"/>
                </a:lnTo>
                <a:lnTo>
                  <a:pt x="6267" y="4469"/>
                </a:lnTo>
                <a:lnTo>
                  <a:pt x="6016" y="4914"/>
                </a:lnTo>
                <a:lnTo>
                  <a:pt x="5745" y="5359"/>
                </a:lnTo>
                <a:lnTo>
                  <a:pt x="5436" y="5803"/>
                </a:lnTo>
                <a:lnTo>
                  <a:pt x="5126" y="6248"/>
                </a:lnTo>
                <a:lnTo>
                  <a:pt x="4778" y="6693"/>
                </a:lnTo>
                <a:lnTo>
                  <a:pt x="4430" y="7138"/>
                </a:lnTo>
                <a:lnTo>
                  <a:pt x="4024" y="7583"/>
                </a:lnTo>
                <a:lnTo>
                  <a:pt x="3618" y="8028"/>
                </a:lnTo>
                <a:lnTo>
                  <a:pt x="3192" y="8453"/>
                </a:lnTo>
                <a:lnTo>
                  <a:pt x="2728" y="8859"/>
                </a:lnTo>
                <a:lnTo>
                  <a:pt x="2225" y="9285"/>
                </a:lnTo>
                <a:lnTo>
                  <a:pt x="1722" y="9672"/>
                </a:lnTo>
                <a:lnTo>
                  <a:pt x="1181" y="10059"/>
                </a:lnTo>
                <a:lnTo>
                  <a:pt x="600" y="10407"/>
                </a:lnTo>
                <a:lnTo>
                  <a:pt x="1" y="10755"/>
                </a:lnTo>
                <a:lnTo>
                  <a:pt x="349" y="10948"/>
                </a:lnTo>
                <a:lnTo>
                  <a:pt x="755" y="11200"/>
                </a:lnTo>
                <a:lnTo>
                  <a:pt x="1258" y="11567"/>
                </a:lnTo>
                <a:lnTo>
                  <a:pt x="1877" y="12012"/>
                </a:lnTo>
                <a:lnTo>
                  <a:pt x="2554" y="12573"/>
                </a:lnTo>
                <a:lnTo>
                  <a:pt x="2921" y="12883"/>
                </a:lnTo>
                <a:lnTo>
                  <a:pt x="3289" y="13231"/>
                </a:lnTo>
                <a:lnTo>
                  <a:pt x="3676" y="13598"/>
                </a:lnTo>
                <a:lnTo>
                  <a:pt x="4043" y="13985"/>
                </a:lnTo>
                <a:lnTo>
                  <a:pt x="4430" y="14411"/>
                </a:lnTo>
                <a:lnTo>
                  <a:pt x="4797" y="14855"/>
                </a:lnTo>
                <a:lnTo>
                  <a:pt x="5165" y="15339"/>
                </a:lnTo>
                <a:lnTo>
                  <a:pt x="5532" y="15842"/>
                </a:lnTo>
                <a:lnTo>
                  <a:pt x="5881" y="16364"/>
                </a:lnTo>
                <a:lnTo>
                  <a:pt x="6209" y="16906"/>
                </a:lnTo>
                <a:lnTo>
                  <a:pt x="6538" y="17486"/>
                </a:lnTo>
                <a:lnTo>
                  <a:pt x="6828" y="18085"/>
                </a:lnTo>
                <a:lnTo>
                  <a:pt x="7099" y="18724"/>
                </a:lnTo>
                <a:lnTo>
                  <a:pt x="7351" y="19381"/>
                </a:lnTo>
                <a:lnTo>
                  <a:pt x="7563" y="20058"/>
                </a:lnTo>
                <a:lnTo>
                  <a:pt x="7737" y="20774"/>
                </a:lnTo>
                <a:lnTo>
                  <a:pt x="7892" y="21509"/>
                </a:lnTo>
                <a:lnTo>
                  <a:pt x="8008" y="22283"/>
                </a:lnTo>
                <a:lnTo>
                  <a:pt x="8066" y="23076"/>
                </a:lnTo>
                <a:lnTo>
                  <a:pt x="8086" y="23482"/>
                </a:lnTo>
                <a:lnTo>
                  <a:pt x="8086" y="23888"/>
                </a:lnTo>
                <a:lnTo>
                  <a:pt x="8144" y="23366"/>
                </a:lnTo>
                <a:lnTo>
                  <a:pt x="8221" y="22766"/>
                </a:lnTo>
                <a:lnTo>
                  <a:pt x="8356" y="21993"/>
                </a:lnTo>
                <a:lnTo>
                  <a:pt x="8530" y="21064"/>
                </a:lnTo>
                <a:lnTo>
                  <a:pt x="8743" y="20039"/>
                </a:lnTo>
                <a:lnTo>
                  <a:pt x="8879" y="19478"/>
                </a:lnTo>
                <a:lnTo>
                  <a:pt x="9033" y="18898"/>
                </a:lnTo>
                <a:lnTo>
                  <a:pt x="9207" y="18318"/>
                </a:lnTo>
                <a:lnTo>
                  <a:pt x="9401" y="17737"/>
                </a:lnTo>
                <a:lnTo>
                  <a:pt x="9594" y="17138"/>
                </a:lnTo>
                <a:lnTo>
                  <a:pt x="9826" y="16538"/>
                </a:lnTo>
                <a:lnTo>
                  <a:pt x="10058" y="15958"/>
                </a:lnTo>
                <a:lnTo>
                  <a:pt x="10329" y="15378"/>
                </a:lnTo>
                <a:lnTo>
                  <a:pt x="10619" y="14797"/>
                </a:lnTo>
                <a:lnTo>
                  <a:pt x="10929" y="14236"/>
                </a:lnTo>
                <a:lnTo>
                  <a:pt x="11258" y="13714"/>
                </a:lnTo>
                <a:lnTo>
                  <a:pt x="11606" y="13192"/>
                </a:lnTo>
                <a:lnTo>
                  <a:pt x="11993" y="12728"/>
                </a:lnTo>
                <a:lnTo>
                  <a:pt x="12399" y="12264"/>
                </a:lnTo>
                <a:lnTo>
                  <a:pt x="12612" y="12070"/>
                </a:lnTo>
                <a:lnTo>
                  <a:pt x="12824" y="11857"/>
                </a:lnTo>
                <a:lnTo>
                  <a:pt x="13056" y="11664"/>
                </a:lnTo>
                <a:lnTo>
                  <a:pt x="13289" y="11490"/>
                </a:lnTo>
                <a:lnTo>
                  <a:pt x="13521" y="11316"/>
                </a:lnTo>
                <a:lnTo>
                  <a:pt x="13772" y="11161"/>
                </a:lnTo>
                <a:lnTo>
                  <a:pt x="14024" y="11026"/>
                </a:lnTo>
                <a:lnTo>
                  <a:pt x="14294" y="10890"/>
                </a:lnTo>
                <a:lnTo>
                  <a:pt x="14546" y="10774"/>
                </a:lnTo>
                <a:lnTo>
                  <a:pt x="14836" y="10658"/>
                </a:lnTo>
                <a:lnTo>
                  <a:pt x="15107" y="10581"/>
                </a:lnTo>
                <a:lnTo>
                  <a:pt x="15397" y="10503"/>
                </a:lnTo>
                <a:lnTo>
                  <a:pt x="15126" y="10349"/>
                </a:lnTo>
                <a:lnTo>
                  <a:pt x="14797" y="10136"/>
                </a:lnTo>
                <a:lnTo>
                  <a:pt x="14372" y="9865"/>
                </a:lnTo>
                <a:lnTo>
                  <a:pt x="13869" y="9498"/>
                </a:lnTo>
                <a:lnTo>
                  <a:pt x="13289" y="9072"/>
                </a:lnTo>
                <a:lnTo>
                  <a:pt x="12689" y="8531"/>
                </a:lnTo>
                <a:lnTo>
                  <a:pt x="12360" y="8240"/>
                </a:lnTo>
                <a:lnTo>
                  <a:pt x="12031" y="7931"/>
                </a:lnTo>
                <a:lnTo>
                  <a:pt x="11722" y="7602"/>
                </a:lnTo>
                <a:lnTo>
                  <a:pt x="11393" y="7235"/>
                </a:lnTo>
                <a:lnTo>
                  <a:pt x="11064" y="6867"/>
                </a:lnTo>
                <a:lnTo>
                  <a:pt x="10755" y="6461"/>
                </a:lnTo>
                <a:lnTo>
                  <a:pt x="10445" y="6035"/>
                </a:lnTo>
                <a:lnTo>
                  <a:pt x="10136" y="5591"/>
                </a:lnTo>
                <a:lnTo>
                  <a:pt x="9846" y="5146"/>
                </a:lnTo>
                <a:lnTo>
                  <a:pt x="9556" y="4662"/>
                </a:lnTo>
                <a:lnTo>
                  <a:pt x="9304" y="4140"/>
                </a:lnTo>
                <a:lnTo>
                  <a:pt x="9053" y="3618"/>
                </a:lnTo>
                <a:lnTo>
                  <a:pt x="8840" y="3076"/>
                </a:lnTo>
                <a:lnTo>
                  <a:pt x="8627" y="2496"/>
                </a:lnTo>
                <a:lnTo>
                  <a:pt x="8453" y="1916"/>
                </a:lnTo>
                <a:lnTo>
                  <a:pt x="8298" y="1297"/>
                </a:lnTo>
                <a:lnTo>
                  <a:pt x="8182" y="658"/>
                </a:lnTo>
                <a:lnTo>
                  <a:pt x="80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4" name="Google Shape;1954;p40"/>
          <p:cNvSpPr/>
          <p:nvPr/>
        </p:nvSpPr>
        <p:spPr>
          <a:xfrm flipV="1">
            <a:off x="5473109" y="636161"/>
            <a:ext cx="1668623" cy="91612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55" name="Google Shape;1955;p40"/>
          <p:cNvGrpSpPr/>
          <p:nvPr/>
        </p:nvGrpSpPr>
        <p:grpSpPr>
          <a:xfrm rot="-722961">
            <a:off x="1263887" y="1061975"/>
            <a:ext cx="619687" cy="701070"/>
            <a:chOff x="9501450" y="282563"/>
            <a:chExt cx="827125" cy="935750"/>
          </a:xfrm>
        </p:grpSpPr>
        <p:sp>
          <p:nvSpPr>
            <p:cNvPr id="1956" name="Google Shape;1956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0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0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>
            <a:off x="6587618" y="1351788"/>
            <a:ext cx="2781093" cy="2559304"/>
            <a:chOff x="12835100" y="179075"/>
            <a:chExt cx="1213875" cy="946475"/>
          </a:xfrm>
        </p:grpSpPr>
        <p:sp>
          <p:nvSpPr>
            <p:cNvPr id="1994" name="Google Shape;1994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0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0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0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0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0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0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0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0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0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0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0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0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4248229E-B15D-FD4E-AC3B-A2A9F7A6D71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9539" y="1632523"/>
            <a:ext cx="7617627" cy="1983300"/>
          </a:xfrm>
        </p:spPr>
        <p:txBody>
          <a:bodyPr/>
          <a:lstStyle/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Home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work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sp>
        <p:nvSpPr>
          <p:cNvPr id="5" name="Subtitle 2">
            <a:extLst>
              <a:ext uri="{FF2B5EF4-FFF2-40B4-BE49-F238E27FC236}">
                <a16:creationId xmlns:a16="http://schemas.microsoft.com/office/drawing/2014/main" id="{26269324-B3D7-2608-2D0D-A3D85443011D}"/>
              </a:ext>
            </a:extLst>
          </p:cNvPr>
          <p:cNvSpPr txBox="1">
            <a:spLocks/>
          </p:cNvSpPr>
          <p:nvPr/>
        </p:nvSpPr>
        <p:spPr>
          <a:xfrm>
            <a:off x="-545490" y="1635192"/>
            <a:ext cx="7617627" cy="19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30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Cooper Black" panose="0208090404030B020404" pitchFamily="18" charset="77"/>
              </a:rPr>
              <a:t>Home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rgbClr val="FFCB51"/>
                </a:solidFill>
                <a:latin typeface="Cooper Black" panose="0208090404030B020404" pitchFamily="18" charset="77"/>
              </a:rPr>
              <a:t>work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rgbClr val="FFCB51"/>
              </a:solidFill>
              <a:latin typeface="Cooper Black" panose="0208090404030B020404" pitchFamily="18" charset="77"/>
            </a:endParaRPr>
          </a:p>
        </p:txBody>
      </p:sp>
      <p:grpSp>
        <p:nvGrpSpPr>
          <p:cNvPr id="7" name="Google Shape;7897;p73">
            <a:extLst>
              <a:ext uri="{FF2B5EF4-FFF2-40B4-BE49-F238E27FC236}">
                <a16:creationId xmlns:a16="http://schemas.microsoft.com/office/drawing/2014/main" id="{22636337-1E97-CFCD-7FF2-5EC17E61D7D7}"/>
              </a:ext>
            </a:extLst>
          </p:cNvPr>
          <p:cNvGrpSpPr/>
          <p:nvPr/>
        </p:nvGrpSpPr>
        <p:grpSpPr>
          <a:xfrm rot="19093124">
            <a:off x="3050530" y="1054940"/>
            <a:ext cx="1252615" cy="819880"/>
            <a:chOff x="982375" y="2051125"/>
            <a:chExt cx="444700" cy="296475"/>
          </a:xfrm>
        </p:grpSpPr>
        <p:sp>
          <p:nvSpPr>
            <p:cNvPr id="8" name="Google Shape;7898;p73">
              <a:extLst>
                <a:ext uri="{FF2B5EF4-FFF2-40B4-BE49-F238E27FC236}">
                  <a16:creationId xmlns:a16="http://schemas.microsoft.com/office/drawing/2014/main" id="{4A8BF897-37A3-A93D-25DB-052BE541FDD9}"/>
                </a:ext>
              </a:extLst>
            </p:cNvPr>
            <p:cNvSpPr/>
            <p:nvPr/>
          </p:nvSpPr>
          <p:spPr>
            <a:xfrm>
              <a:off x="982375" y="2063175"/>
              <a:ext cx="444700" cy="275550"/>
            </a:xfrm>
            <a:custGeom>
              <a:avLst/>
              <a:gdLst/>
              <a:ahLst/>
              <a:cxnLst/>
              <a:rect l="l" t="t" r="r" b="b"/>
              <a:pathLst>
                <a:path w="17788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9046" y="10996"/>
                  </a:lnTo>
                  <a:lnTo>
                    <a:pt x="9173" y="10971"/>
                  </a:lnTo>
                  <a:lnTo>
                    <a:pt x="9300" y="10895"/>
                  </a:lnTo>
                  <a:lnTo>
                    <a:pt x="9401" y="10819"/>
                  </a:lnTo>
                  <a:lnTo>
                    <a:pt x="9502" y="10718"/>
                  </a:lnTo>
                  <a:lnTo>
                    <a:pt x="9578" y="10591"/>
                  </a:lnTo>
                  <a:lnTo>
                    <a:pt x="9629" y="10464"/>
                  </a:lnTo>
                  <a:lnTo>
                    <a:pt x="9654" y="10312"/>
                  </a:lnTo>
                  <a:lnTo>
                    <a:pt x="16445" y="10312"/>
                  </a:lnTo>
                  <a:lnTo>
                    <a:pt x="16723" y="10287"/>
                  </a:lnTo>
                  <a:lnTo>
                    <a:pt x="16977" y="10211"/>
                  </a:lnTo>
                  <a:lnTo>
                    <a:pt x="17205" y="10084"/>
                  </a:lnTo>
                  <a:lnTo>
                    <a:pt x="17382" y="9932"/>
                  </a:lnTo>
                  <a:lnTo>
                    <a:pt x="17559" y="9729"/>
                  </a:lnTo>
                  <a:lnTo>
                    <a:pt x="17686" y="9501"/>
                  </a:lnTo>
                  <a:lnTo>
                    <a:pt x="17762" y="9248"/>
                  </a:lnTo>
                  <a:lnTo>
                    <a:pt x="17787" y="8995"/>
                  </a:lnTo>
                  <a:lnTo>
                    <a:pt x="17787" y="811"/>
                  </a:lnTo>
                  <a:lnTo>
                    <a:pt x="17762" y="633"/>
                  </a:lnTo>
                  <a:lnTo>
                    <a:pt x="17711" y="481"/>
                  </a:lnTo>
                  <a:lnTo>
                    <a:pt x="17635" y="355"/>
                  </a:lnTo>
                  <a:lnTo>
                    <a:pt x="17534" y="228"/>
                  </a:lnTo>
                  <a:lnTo>
                    <a:pt x="17433" y="127"/>
                  </a:lnTo>
                  <a:lnTo>
                    <a:pt x="17281" y="76"/>
                  </a:lnTo>
                  <a:lnTo>
                    <a:pt x="17129" y="25"/>
                  </a:lnTo>
                  <a:lnTo>
                    <a:pt x="16977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899;p73">
              <a:extLst>
                <a:ext uri="{FF2B5EF4-FFF2-40B4-BE49-F238E27FC236}">
                  <a16:creationId xmlns:a16="http://schemas.microsoft.com/office/drawing/2014/main" id="{CDDABCB8-5281-7EB1-AA9D-2177A0F73C9B}"/>
                </a:ext>
              </a:extLst>
            </p:cNvPr>
            <p:cNvSpPr/>
            <p:nvPr/>
          </p:nvSpPr>
          <p:spPr>
            <a:xfrm>
              <a:off x="982375" y="2063175"/>
              <a:ext cx="222375" cy="275550"/>
            </a:xfrm>
            <a:custGeom>
              <a:avLst/>
              <a:gdLst/>
              <a:ahLst/>
              <a:cxnLst/>
              <a:rect l="l" t="t" r="r" b="b"/>
              <a:pathLst>
                <a:path w="8895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8894" y="0"/>
                  </a:lnTo>
                  <a:close/>
                </a:path>
              </a:pathLst>
            </a:custGeom>
            <a:solidFill>
              <a:srgbClr val="AFD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900;p73">
              <a:extLst>
                <a:ext uri="{FF2B5EF4-FFF2-40B4-BE49-F238E27FC236}">
                  <a16:creationId xmlns:a16="http://schemas.microsoft.com/office/drawing/2014/main" id="{E3515D8C-9EE5-9E20-9A2C-61D49C37F6DE}"/>
                </a:ext>
              </a:extLst>
            </p:cNvPr>
            <p:cNvSpPr/>
            <p:nvPr/>
          </p:nvSpPr>
          <p:spPr>
            <a:xfrm>
              <a:off x="1005200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583" y="1"/>
                  </a:moveTo>
                  <a:lnTo>
                    <a:pt x="456" y="51"/>
                  </a:lnTo>
                  <a:lnTo>
                    <a:pt x="329" y="127"/>
                  </a:lnTo>
                  <a:lnTo>
                    <a:pt x="228" y="203"/>
                  </a:lnTo>
                  <a:lnTo>
                    <a:pt x="127" y="305"/>
                  </a:lnTo>
                  <a:lnTo>
                    <a:pt x="51" y="431"/>
                  </a:lnTo>
                  <a:lnTo>
                    <a:pt x="25" y="558"/>
                  </a:lnTo>
                  <a:lnTo>
                    <a:pt x="0" y="710"/>
                  </a:lnTo>
                  <a:lnTo>
                    <a:pt x="0" y="9097"/>
                  </a:lnTo>
                  <a:lnTo>
                    <a:pt x="25" y="9249"/>
                  </a:lnTo>
                  <a:lnTo>
                    <a:pt x="51" y="9375"/>
                  </a:lnTo>
                  <a:lnTo>
                    <a:pt x="127" y="9502"/>
                  </a:lnTo>
                  <a:lnTo>
                    <a:pt x="228" y="9603"/>
                  </a:lnTo>
                  <a:lnTo>
                    <a:pt x="329" y="9679"/>
                  </a:lnTo>
                  <a:lnTo>
                    <a:pt x="456" y="9755"/>
                  </a:lnTo>
                  <a:lnTo>
                    <a:pt x="583" y="9806"/>
                  </a:lnTo>
                  <a:lnTo>
                    <a:pt x="7981" y="9806"/>
                  </a:lnTo>
                  <a:lnTo>
                    <a:pt x="7981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901;p73">
              <a:extLst>
                <a:ext uri="{FF2B5EF4-FFF2-40B4-BE49-F238E27FC236}">
                  <a16:creationId xmlns:a16="http://schemas.microsoft.com/office/drawing/2014/main" id="{ACA47B4B-B23A-DD0F-0665-95682AD511B2}"/>
                </a:ext>
              </a:extLst>
            </p:cNvPr>
            <p:cNvSpPr/>
            <p:nvPr/>
          </p:nvSpPr>
          <p:spPr>
            <a:xfrm>
              <a:off x="1033700" y="20948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8"/>
                  </a:lnTo>
                  <a:lnTo>
                    <a:pt x="3953" y="457"/>
                  </a:lnTo>
                  <a:lnTo>
                    <a:pt x="4029" y="356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902;p73">
              <a:extLst>
                <a:ext uri="{FF2B5EF4-FFF2-40B4-BE49-F238E27FC236}">
                  <a16:creationId xmlns:a16="http://schemas.microsoft.com/office/drawing/2014/main" id="{E2CA9CB4-64CC-47A0-3984-19BF76F48EEF}"/>
                </a:ext>
              </a:extLst>
            </p:cNvPr>
            <p:cNvSpPr/>
            <p:nvPr/>
          </p:nvSpPr>
          <p:spPr>
            <a:xfrm>
              <a:off x="1033700" y="214297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55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903;p73">
              <a:extLst>
                <a:ext uri="{FF2B5EF4-FFF2-40B4-BE49-F238E27FC236}">
                  <a16:creationId xmlns:a16="http://schemas.microsoft.com/office/drawing/2014/main" id="{3AAC6B45-AA4F-9B6D-2E8C-0E279AEBDE43}"/>
                </a:ext>
              </a:extLst>
            </p:cNvPr>
            <p:cNvSpPr/>
            <p:nvPr/>
          </p:nvSpPr>
          <p:spPr>
            <a:xfrm>
              <a:off x="1033700" y="21911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26" y="177"/>
                  </a:lnTo>
                  <a:lnTo>
                    <a:pt x="0" y="279"/>
                  </a:lnTo>
                  <a:lnTo>
                    <a:pt x="26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3775" y="532"/>
                  </a:lnTo>
                  <a:lnTo>
                    <a:pt x="3877" y="507"/>
                  </a:lnTo>
                  <a:lnTo>
                    <a:pt x="3953" y="456"/>
                  </a:lnTo>
                  <a:lnTo>
                    <a:pt x="4029" y="380"/>
                  </a:lnTo>
                  <a:lnTo>
                    <a:pt x="4029" y="279"/>
                  </a:lnTo>
                  <a:lnTo>
                    <a:pt x="4029" y="177"/>
                  </a:lnTo>
                  <a:lnTo>
                    <a:pt x="3953" y="76"/>
                  </a:lnTo>
                  <a:lnTo>
                    <a:pt x="3877" y="25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904;p73">
              <a:extLst>
                <a:ext uri="{FF2B5EF4-FFF2-40B4-BE49-F238E27FC236}">
                  <a16:creationId xmlns:a16="http://schemas.microsoft.com/office/drawing/2014/main" id="{9BB30BA8-ED94-71BF-C0BD-36B12D66D347}"/>
                </a:ext>
              </a:extLst>
            </p:cNvPr>
            <p:cNvSpPr/>
            <p:nvPr/>
          </p:nvSpPr>
          <p:spPr>
            <a:xfrm>
              <a:off x="1033700" y="2239250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78"/>
                  </a:lnTo>
                  <a:lnTo>
                    <a:pt x="0" y="279"/>
                  </a:lnTo>
                  <a:lnTo>
                    <a:pt x="26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81"/>
                  </a:lnTo>
                  <a:lnTo>
                    <a:pt x="4029" y="279"/>
                  </a:lnTo>
                  <a:lnTo>
                    <a:pt x="4029" y="178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905;p73">
              <a:extLst>
                <a:ext uri="{FF2B5EF4-FFF2-40B4-BE49-F238E27FC236}">
                  <a16:creationId xmlns:a16="http://schemas.microsoft.com/office/drawing/2014/main" id="{67B60DFF-0673-8ECB-85D6-8FBF67EF0C4B}"/>
                </a:ext>
              </a:extLst>
            </p:cNvPr>
            <p:cNvSpPr/>
            <p:nvPr/>
          </p:nvSpPr>
          <p:spPr>
            <a:xfrm>
              <a:off x="1204725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0" y="1"/>
                  </a:moveTo>
                  <a:lnTo>
                    <a:pt x="0" y="9806"/>
                  </a:lnTo>
                  <a:lnTo>
                    <a:pt x="7399" y="9806"/>
                  </a:lnTo>
                  <a:lnTo>
                    <a:pt x="7525" y="9755"/>
                  </a:lnTo>
                  <a:lnTo>
                    <a:pt x="7652" y="9679"/>
                  </a:lnTo>
                  <a:lnTo>
                    <a:pt x="7753" y="9603"/>
                  </a:lnTo>
                  <a:lnTo>
                    <a:pt x="7855" y="9502"/>
                  </a:lnTo>
                  <a:lnTo>
                    <a:pt x="7905" y="9375"/>
                  </a:lnTo>
                  <a:lnTo>
                    <a:pt x="7956" y="9249"/>
                  </a:lnTo>
                  <a:lnTo>
                    <a:pt x="7981" y="9097"/>
                  </a:lnTo>
                  <a:lnTo>
                    <a:pt x="7981" y="710"/>
                  </a:lnTo>
                  <a:lnTo>
                    <a:pt x="7956" y="558"/>
                  </a:lnTo>
                  <a:lnTo>
                    <a:pt x="7905" y="431"/>
                  </a:lnTo>
                  <a:lnTo>
                    <a:pt x="7855" y="305"/>
                  </a:lnTo>
                  <a:lnTo>
                    <a:pt x="7753" y="203"/>
                  </a:lnTo>
                  <a:lnTo>
                    <a:pt x="7652" y="127"/>
                  </a:lnTo>
                  <a:lnTo>
                    <a:pt x="7525" y="51"/>
                  </a:lnTo>
                  <a:lnTo>
                    <a:pt x="7399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906;p73">
              <a:extLst>
                <a:ext uri="{FF2B5EF4-FFF2-40B4-BE49-F238E27FC236}">
                  <a16:creationId xmlns:a16="http://schemas.microsoft.com/office/drawing/2014/main" id="{3ABE521C-91FC-C6C9-D401-850279663A6C}"/>
                </a:ext>
              </a:extLst>
            </p:cNvPr>
            <p:cNvSpPr/>
            <p:nvPr/>
          </p:nvSpPr>
          <p:spPr>
            <a:xfrm>
              <a:off x="1122375" y="2051125"/>
              <a:ext cx="50700" cy="296475"/>
            </a:xfrm>
            <a:custGeom>
              <a:avLst/>
              <a:gdLst/>
              <a:ahLst/>
              <a:cxnLst/>
              <a:rect l="l" t="t" r="r" b="b"/>
              <a:pathLst>
                <a:path w="2028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1014" y="11149"/>
                  </a:lnTo>
                  <a:lnTo>
                    <a:pt x="2027" y="11858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907;p73">
              <a:extLst>
                <a:ext uri="{FF2B5EF4-FFF2-40B4-BE49-F238E27FC236}">
                  <a16:creationId xmlns:a16="http://schemas.microsoft.com/office/drawing/2014/main" id="{C80D8B8E-81B0-3BE5-332F-D78F93166A83}"/>
                </a:ext>
              </a:extLst>
            </p:cNvPr>
            <p:cNvSpPr/>
            <p:nvPr/>
          </p:nvSpPr>
          <p:spPr>
            <a:xfrm>
              <a:off x="1122375" y="2051125"/>
              <a:ext cx="17125" cy="296475"/>
            </a:xfrm>
            <a:custGeom>
              <a:avLst/>
              <a:gdLst/>
              <a:ahLst/>
              <a:cxnLst/>
              <a:rect l="l" t="t" r="r" b="b"/>
              <a:pathLst>
                <a:path w="685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684" y="11377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908;p73">
              <a:extLst>
                <a:ext uri="{FF2B5EF4-FFF2-40B4-BE49-F238E27FC236}">
                  <a16:creationId xmlns:a16="http://schemas.microsoft.com/office/drawing/2014/main" id="{95432905-C440-5AED-E46A-75A4B85AC9AB}"/>
                </a:ext>
              </a:extLst>
            </p:cNvPr>
            <p:cNvSpPr/>
            <p:nvPr/>
          </p:nvSpPr>
          <p:spPr>
            <a:xfrm>
              <a:off x="1233225" y="20948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8"/>
                  </a:lnTo>
                  <a:lnTo>
                    <a:pt x="5625" y="457"/>
                  </a:lnTo>
                  <a:lnTo>
                    <a:pt x="5676" y="356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909;p73">
              <a:extLst>
                <a:ext uri="{FF2B5EF4-FFF2-40B4-BE49-F238E27FC236}">
                  <a16:creationId xmlns:a16="http://schemas.microsoft.com/office/drawing/2014/main" id="{132818EE-7D02-F91F-2AAA-B577888FAD8A}"/>
                </a:ext>
              </a:extLst>
            </p:cNvPr>
            <p:cNvSpPr/>
            <p:nvPr/>
          </p:nvSpPr>
          <p:spPr>
            <a:xfrm>
              <a:off x="1233225" y="214297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55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910;p73">
              <a:extLst>
                <a:ext uri="{FF2B5EF4-FFF2-40B4-BE49-F238E27FC236}">
                  <a16:creationId xmlns:a16="http://schemas.microsoft.com/office/drawing/2014/main" id="{8764385F-8DBA-F797-1EE3-8A574986AA4E}"/>
                </a:ext>
              </a:extLst>
            </p:cNvPr>
            <p:cNvSpPr/>
            <p:nvPr/>
          </p:nvSpPr>
          <p:spPr>
            <a:xfrm>
              <a:off x="1233225" y="21911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0" y="177"/>
                  </a:lnTo>
                  <a:lnTo>
                    <a:pt x="0" y="279"/>
                  </a:lnTo>
                  <a:lnTo>
                    <a:pt x="0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5448" y="532"/>
                  </a:lnTo>
                  <a:lnTo>
                    <a:pt x="5549" y="507"/>
                  </a:lnTo>
                  <a:lnTo>
                    <a:pt x="5625" y="456"/>
                  </a:lnTo>
                  <a:lnTo>
                    <a:pt x="5676" y="380"/>
                  </a:lnTo>
                  <a:lnTo>
                    <a:pt x="5701" y="279"/>
                  </a:lnTo>
                  <a:lnTo>
                    <a:pt x="5676" y="177"/>
                  </a:lnTo>
                  <a:lnTo>
                    <a:pt x="5625" y="76"/>
                  </a:lnTo>
                  <a:lnTo>
                    <a:pt x="5549" y="25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911;p73">
              <a:extLst>
                <a:ext uri="{FF2B5EF4-FFF2-40B4-BE49-F238E27FC236}">
                  <a16:creationId xmlns:a16="http://schemas.microsoft.com/office/drawing/2014/main" id="{2A4B2B93-B0FE-22BC-AA88-289D8C6E53EB}"/>
                </a:ext>
              </a:extLst>
            </p:cNvPr>
            <p:cNvSpPr/>
            <p:nvPr/>
          </p:nvSpPr>
          <p:spPr>
            <a:xfrm>
              <a:off x="1233225" y="2239250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78"/>
                  </a:lnTo>
                  <a:lnTo>
                    <a:pt x="0" y="279"/>
                  </a:lnTo>
                  <a:lnTo>
                    <a:pt x="0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81"/>
                  </a:lnTo>
                  <a:lnTo>
                    <a:pt x="5701" y="279"/>
                  </a:lnTo>
                  <a:lnTo>
                    <a:pt x="5676" y="178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" name="Google Shape;8353;p73">
            <a:extLst>
              <a:ext uri="{FF2B5EF4-FFF2-40B4-BE49-F238E27FC236}">
                <a16:creationId xmlns:a16="http://schemas.microsoft.com/office/drawing/2014/main" id="{5B2D8A86-2CC9-45F3-33E4-50DE9BC94A0A}"/>
              </a:ext>
            </a:extLst>
          </p:cNvPr>
          <p:cNvGrpSpPr/>
          <p:nvPr/>
        </p:nvGrpSpPr>
        <p:grpSpPr>
          <a:xfrm>
            <a:off x="5008021" y="1564353"/>
            <a:ext cx="444050" cy="444050"/>
            <a:chOff x="238125" y="3993200"/>
            <a:chExt cx="444050" cy="444050"/>
          </a:xfrm>
        </p:grpSpPr>
        <p:sp>
          <p:nvSpPr>
            <p:cNvPr id="24" name="Google Shape;8354;p73">
              <a:extLst>
                <a:ext uri="{FF2B5EF4-FFF2-40B4-BE49-F238E27FC236}">
                  <a16:creationId xmlns:a16="http://schemas.microsoft.com/office/drawing/2014/main" id="{8D105D64-9F95-CB00-EC08-5E439F7AA215}"/>
                </a:ext>
              </a:extLst>
            </p:cNvPr>
            <p:cNvSpPr/>
            <p:nvPr/>
          </p:nvSpPr>
          <p:spPr>
            <a:xfrm>
              <a:off x="238125" y="4283300"/>
              <a:ext cx="154575" cy="153950"/>
            </a:xfrm>
            <a:custGeom>
              <a:avLst/>
              <a:gdLst/>
              <a:ahLst/>
              <a:cxnLst/>
              <a:rect l="l" t="t" r="r" b="b"/>
              <a:pathLst>
                <a:path w="6183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4941" y="4764"/>
                  </a:lnTo>
                  <a:lnTo>
                    <a:pt x="6182" y="3523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355;p73">
              <a:extLst>
                <a:ext uri="{FF2B5EF4-FFF2-40B4-BE49-F238E27FC236}">
                  <a16:creationId xmlns:a16="http://schemas.microsoft.com/office/drawing/2014/main" id="{93315058-7EA5-0EEC-2304-6054D63C15FE}"/>
                </a:ext>
              </a:extLst>
            </p:cNvPr>
            <p:cNvSpPr/>
            <p:nvPr/>
          </p:nvSpPr>
          <p:spPr>
            <a:xfrm>
              <a:off x="238125" y="4283300"/>
              <a:ext cx="85525" cy="153950"/>
            </a:xfrm>
            <a:custGeom>
              <a:avLst/>
              <a:gdLst/>
              <a:ahLst/>
              <a:cxnLst/>
              <a:rect l="l" t="t" r="r" b="b"/>
              <a:pathLst>
                <a:path w="3421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988" y="5955"/>
                  </a:lnTo>
                  <a:lnTo>
                    <a:pt x="2179" y="1977"/>
                  </a:lnTo>
                  <a:lnTo>
                    <a:pt x="3420" y="761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356;p73">
              <a:extLst>
                <a:ext uri="{FF2B5EF4-FFF2-40B4-BE49-F238E27FC236}">
                  <a16:creationId xmlns:a16="http://schemas.microsoft.com/office/drawing/2014/main" id="{9FC98464-2942-53DE-1F13-92726F4312FA}"/>
                </a:ext>
              </a:extLst>
            </p:cNvPr>
            <p:cNvSpPr/>
            <p:nvPr/>
          </p:nvSpPr>
          <p:spPr>
            <a:xfrm>
              <a:off x="273575" y="4048950"/>
              <a:ext cx="353475" cy="353475"/>
            </a:xfrm>
            <a:custGeom>
              <a:avLst/>
              <a:gdLst/>
              <a:ahLst/>
              <a:cxnLst/>
              <a:rect l="l" t="t" r="r" b="b"/>
              <a:pathLst>
                <a:path w="14139" h="14139" extrusionOk="0">
                  <a:moveTo>
                    <a:pt x="10617" y="0"/>
                  </a:moveTo>
                  <a:lnTo>
                    <a:pt x="1" y="10591"/>
                  </a:lnTo>
                  <a:lnTo>
                    <a:pt x="3523" y="14138"/>
                  </a:lnTo>
                  <a:lnTo>
                    <a:pt x="14139" y="3522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357;p73">
              <a:extLst>
                <a:ext uri="{FF2B5EF4-FFF2-40B4-BE49-F238E27FC236}">
                  <a16:creationId xmlns:a16="http://schemas.microsoft.com/office/drawing/2014/main" id="{1AA9E674-5D4D-1656-5AB0-270BDEB7326F}"/>
                </a:ext>
              </a:extLst>
            </p:cNvPr>
            <p:cNvSpPr/>
            <p:nvPr/>
          </p:nvSpPr>
          <p:spPr>
            <a:xfrm>
              <a:off x="273575" y="4048950"/>
              <a:ext cx="284450" cy="283800"/>
            </a:xfrm>
            <a:custGeom>
              <a:avLst/>
              <a:gdLst/>
              <a:ahLst/>
              <a:cxnLst/>
              <a:rect l="l" t="t" r="r" b="b"/>
              <a:pathLst>
                <a:path w="11378" h="11352" extrusionOk="0">
                  <a:moveTo>
                    <a:pt x="10617" y="0"/>
                  </a:moveTo>
                  <a:lnTo>
                    <a:pt x="1" y="10591"/>
                  </a:lnTo>
                  <a:lnTo>
                    <a:pt x="761" y="11351"/>
                  </a:lnTo>
                  <a:lnTo>
                    <a:pt x="11377" y="760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358;p73">
              <a:extLst>
                <a:ext uri="{FF2B5EF4-FFF2-40B4-BE49-F238E27FC236}">
                  <a16:creationId xmlns:a16="http://schemas.microsoft.com/office/drawing/2014/main" id="{B053AF23-A637-DDFF-BC9F-190D8D4C2859}"/>
                </a:ext>
              </a:extLst>
            </p:cNvPr>
            <p:cNvSpPr/>
            <p:nvPr/>
          </p:nvSpPr>
          <p:spPr>
            <a:xfrm>
              <a:off x="359100" y="4109125"/>
              <a:ext cx="207775" cy="207775"/>
            </a:xfrm>
            <a:custGeom>
              <a:avLst/>
              <a:gdLst/>
              <a:ahLst/>
              <a:cxnLst/>
              <a:rect l="l" t="t" r="r" b="b"/>
              <a:pathLst>
                <a:path w="8311" h="8311" extrusionOk="0">
                  <a:moveTo>
                    <a:pt x="6892" y="0"/>
                  </a:moveTo>
                  <a:lnTo>
                    <a:pt x="6613" y="26"/>
                  </a:lnTo>
                  <a:lnTo>
                    <a:pt x="6360" y="102"/>
                  </a:lnTo>
                  <a:lnTo>
                    <a:pt x="6107" y="228"/>
                  </a:lnTo>
                  <a:lnTo>
                    <a:pt x="5879" y="406"/>
                  </a:lnTo>
                  <a:lnTo>
                    <a:pt x="431" y="5878"/>
                  </a:lnTo>
                  <a:lnTo>
                    <a:pt x="228" y="6081"/>
                  </a:lnTo>
                  <a:lnTo>
                    <a:pt x="102" y="6334"/>
                  </a:lnTo>
                  <a:lnTo>
                    <a:pt x="26" y="6613"/>
                  </a:lnTo>
                  <a:lnTo>
                    <a:pt x="0" y="6866"/>
                  </a:lnTo>
                  <a:lnTo>
                    <a:pt x="26" y="7145"/>
                  </a:lnTo>
                  <a:lnTo>
                    <a:pt x="102" y="7399"/>
                  </a:lnTo>
                  <a:lnTo>
                    <a:pt x="228" y="7652"/>
                  </a:lnTo>
                  <a:lnTo>
                    <a:pt x="431" y="7880"/>
                  </a:lnTo>
                  <a:lnTo>
                    <a:pt x="634" y="8057"/>
                  </a:lnTo>
                  <a:lnTo>
                    <a:pt x="887" y="8184"/>
                  </a:lnTo>
                  <a:lnTo>
                    <a:pt x="1166" y="8260"/>
                  </a:lnTo>
                  <a:lnTo>
                    <a:pt x="1419" y="8311"/>
                  </a:lnTo>
                  <a:lnTo>
                    <a:pt x="1698" y="8260"/>
                  </a:lnTo>
                  <a:lnTo>
                    <a:pt x="1977" y="8184"/>
                  </a:lnTo>
                  <a:lnTo>
                    <a:pt x="2205" y="8057"/>
                  </a:lnTo>
                  <a:lnTo>
                    <a:pt x="2433" y="7880"/>
                  </a:lnTo>
                  <a:lnTo>
                    <a:pt x="7880" y="2433"/>
                  </a:lnTo>
                  <a:lnTo>
                    <a:pt x="8083" y="2204"/>
                  </a:lnTo>
                  <a:lnTo>
                    <a:pt x="8210" y="1951"/>
                  </a:lnTo>
                  <a:lnTo>
                    <a:pt x="8286" y="1698"/>
                  </a:lnTo>
                  <a:lnTo>
                    <a:pt x="8311" y="1419"/>
                  </a:lnTo>
                  <a:lnTo>
                    <a:pt x="8286" y="1140"/>
                  </a:lnTo>
                  <a:lnTo>
                    <a:pt x="8210" y="887"/>
                  </a:lnTo>
                  <a:lnTo>
                    <a:pt x="8083" y="634"/>
                  </a:lnTo>
                  <a:lnTo>
                    <a:pt x="7880" y="406"/>
                  </a:lnTo>
                  <a:lnTo>
                    <a:pt x="7677" y="228"/>
                  </a:lnTo>
                  <a:lnTo>
                    <a:pt x="7424" y="102"/>
                  </a:lnTo>
                  <a:lnTo>
                    <a:pt x="7145" y="26"/>
                  </a:lnTo>
                  <a:lnTo>
                    <a:pt x="6892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359;p73">
              <a:extLst>
                <a:ext uri="{FF2B5EF4-FFF2-40B4-BE49-F238E27FC236}">
                  <a16:creationId xmlns:a16="http://schemas.microsoft.com/office/drawing/2014/main" id="{8276EE38-20B7-E909-199C-AAAE761D5406}"/>
                </a:ext>
              </a:extLst>
            </p:cNvPr>
            <p:cNvSpPr/>
            <p:nvPr/>
          </p:nvSpPr>
          <p:spPr>
            <a:xfrm>
              <a:off x="273575" y="4283300"/>
              <a:ext cx="119125" cy="119125"/>
            </a:xfrm>
            <a:custGeom>
              <a:avLst/>
              <a:gdLst/>
              <a:ahLst/>
              <a:cxnLst/>
              <a:rect l="l" t="t" r="r" b="b"/>
              <a:pathLst>
                <a:path w="4765" h="4765" extrusionOk="0">
                  <a:moveTo>
                    <a:pt x="1242" y="1"/>
                  </a:moveTo>
                  <a:lnTo>
                    <a:pt x="1" y="1217"/>
                  </a:lnTo>
                  <a:lnTo>
                    <a:pt x="3523" y="4764"/>
                  </a:lnTo>
                  <a:lnTo>
                    <a:pt x="4764" y="3523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360;p73">
              <a:extLst>
                <a:ext uri="{FF2B5EF4-FFF2-40B4-BE49-F238E27FC236}">
                  <a16:creationId xmlns:a16="http://schemas.microsoft.com/office/drawing/2014/main" id="{F9B3AAE1-DFAE-A5A3-47FB-4DC4CE95E770}"/>
                </a:ext>
              </a:extLst>
            </p:cNvPr>
            <p:cNvSpPr/>
            <p:nvPr/>
          </p:nvSpPr>
          <p:spPr>
            <a:xfrm>
              <a:off x="273575" y="4283300"/>
              <a:ext cx="50075" cy="49450"/>
            </a:xfrm>
            <a:custGeom>
              <a:avLst/>
              <a:gdLst/>
              <a:ahLst/>
              <a:cxnLst/>
              <a:rect l="l" t="t" r="r" b="b"/>
              <a:pathLst>
                <a:path w="2003" h="1978" extrusionOk="0">
                  <a:moveTo>
                    <a:pt x="1242" y="1"/>
                  </a:moveTo>
                  <a:lnTo>
                    <a:pt x="1" y="1217"/>
                  </a:lnTo>
                  <a:lnTo>
                    <a:pt x="761" y="1977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8361;p73">
              <a:extLst>
                <a:ext uri="{FF2B5EF4-FFF2-40B4-BE49-F238E27FC236}">
                  <a16:creationId xmlns:a16="http://schemas.microsoft.com/office/drawing/2014/main" id="{F208BC87-BEC9-DBD1-41A1-ECC56FDEBB6B}"/>
                </a:ext>
              </a:extLst>
            </p:cNvPr>
            <p:cNvSpPr/>
            <p:nvPr/>
          </p:nvSpPr>
          <p:spPr>
            <a:xfrm>
              <a:off x="539000" y="3993200"/>
              <a:ext cx="143175" cy="143800"/>
            </a:xfrm>
            <a:custGeom>
              <a:avLst/>
              <a:gdLst/>
              <a:ahLst/>
              <a:cxnLst/>
              <a:rect l="l" t="t" r="r" b="b"/>
              <a:pathLst>
                <a:path w="5727" h="5752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3522" y="5752"/>
                  </a:lnTo>
                  <a:lnTo>
                    <a:pt x="5498" y="3776"/>
                  </a:lnTo>
                  <a:lnTo>
                    <a:pt x="5600" y="3649"/>
                  </a:lnTo>
                  <a:lnTo>
                    <a:pt x="5676" y="3497"/>
                  </a:lnTo>
                  <a:lnTo>
                    <a:pt x="5726" y="3370"/>
                  </a:lnTo>
                  <a:lnTo>
                    <a:pt x="5726" y="3193"/>
                  </a:lnTo>
                  <a:lnTo>
                    <a:pt x="5726" y="3041"/>
                  </a:lnTo>
                  <a:lnTo>
                    <a:pt x="5676" y="2914"/>
                  </a:lnTo>
                  <a:lnTo>
                    <a:pt x="5600" y="2762"/>
                  </a:lnTo>
                  <a:lnTo>
                    <a:pt x="5498" y="2636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8362;p73">
              <a:extLst>
                <a:ext uri="{FF2B5EF4-FFF2-40B4-BE49-F238E27FC236}">
                  <a16:creationId xmlns:a16="http://schemas.microsoft.com/office/drawing/2014/main" id="{13E25D50-98BF-8FD8-3E3E-BB9D0449CF84}"/>
                </a:ext>
              </a:extLst>
            </p:cNvPr>
            <p:cNvSpPr/>
            <p:nvPr/>
          </p:nvSpPr>
          <p:spPr>
            <a:xfrm>
              <a:off x="539000" y="3993200"/>
              <a:ext cx="94850" cy="74775"/>
            </a:xfrm>
            <a:custGeom>
              <a:avLst/>
              <a:gdLst/>
              <a:ahLst/>
              <a:cxnLst/>
              <a:rect l="l" t="t" r="r" b="b"/>
              <a:pathLst>
                <a:path w="3794" h="2991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760" y="2990"/>
                  </a:lnTo>
                  <a:lnTo>
                    <a:pt x="2736" y="1014"/>
                  </a:lnTo>
                  <a:lnTo>
                    <a:pt x="2863" y="887"/>
                  </a:lnTo>
                  <a:lnTo>
                    <a:pt x="2990" y="837"/>
                  </a:lnTo>
                  <a:lnTo>
                    <a:pt x="3142" y="786"/>
                  </a:lnTo>
                  <a:lnTo>
                    <a:pt x="3294" y="761"/>
                  </a:lnTo>
                  <a:lnTo>
                    <a:pt x="3446" y="786"/>
                  </a:lnTo>
                  <a:lnTo>
                    <a:pt x="3598" y="837"/>
                  </a:lnTo>
                  <a:lnTo>
                    <a:pt x="3750" y="887"/>
                  </a:lnTo>
                  <a:lnTo>
                    <a:pt x="3794" y="931"/>
                  </a:lnTo>
                  <a:lnTo>
                    <a:pt x="3794" y="931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8363;p73">
              <a:extLst>
                <a:ext uri="{FF2B5EF4-FFF2-40B4-BE49-F238E27FC236}">
                  <a16:creationId xmlns:a16="http://schemas.microsoft.com/office/drawing/2014/main" id="{78D00250-168E-E0A5-AE2B-91DAFF0014E2}"/>
                </a:ext>
              </a:extLst>
            </p:cNvPr>
            <p:cNvSpPr/>
            <p:nvPr/>
          </p:nvSpPr>
          <p:spPr>
            <a:xfrm>
              <a:off x="539625" y="4016625"/>
              <a:ext cx="119100" cy="119125"/>
            </a:xfrm>
            <a:custGeom>
              <a:avLst/>
              <a:gdLst/>
              <a:ahLst/>
              <a:cxnLst/>
              <a:rect l="l" t="t" r="r" b="b"/>
              <a:pathLst>
                <a:path w="4764" h="4765" extrusionOk="0">
                  <a:moveTo>
                    <a:pt x="1242" y="1"/>
                  </a:moveTo>
                  <a:lnTo>
                    <a:pt x="0" y="1242"/>
                  </a:lnTo>
                  <a:lnTo>
                    <a:pt x="3548" y="4764"/>
                  </a:lnTo>
                  <a:lnTo>
                    <a:pt x="4764" y="3548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8364;p73">
              <a:extLst>
                <a:ext uri="{FF2B5EF4-FFF2-40B4-BE49-F238E27FC236}">
                  <a16:creationId xmlns:a16="http://schemas.microsoft.com/office/drawing/2014/main" id="{FCBA2F1B-7733-65EE-68E4-6755A3B3CF13}"/>
                </a:ext>
              </a:extLst>
            </p:cNvPr>
            <p:cNvSpPr/>
            <p:nvPr/>
          </p:nvSpPr>
          <p:spPr>
            <a:xfrm>
              <a:off x="539625" y="4016625"/>
              <a:ext cx="50075" cy="50075"/>
            </a:xfrm>
            <a:custGeom>
              <a:avLst/>
              <a:gdLst/>
              <a:ahLst/>
              <a:cxnLst/>
              <a:rect l="l" t="t" r="r" b="b"/>
              <a:pathLst>
                <a:path w="2003" h="2003" extrusionOk="0">
                  <a:moveTo>
                    <a:pt x="1242" y="1"/>
                  </a:moveTo>
                  <a:lnTo>
                    <a:pt x="0" y="1242"/>
                  </a:lnTo>
                  <a:lnTo>
                    <a:pt x="760" y="2003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" name="Google Shape;2375;p42">
            <a:extLst>
              <a:ext uri="{FF2B5EF4-FFF2-40B4-BE49-F238E27FC236}">
                <a16:creationId xmlns:a16="http://schemas.microsoft.com/office/drawing/2014/main" id="{DF1C0005-3D66-C8E3-8018-79E2FE8656F5}"/>
              </a:ext>
            </a:extLst>
          </p:cNvPr>
          <p:cNvGrpSpPr/>
          <p:nvPr/>
        </p:nvGrpSpPr>
        <p:grpSpPr>
          <a:xfrm>
            <a:off x="4273603" y="3480520"/>
            <a:ext cx="596794" cy="548078"/>
            <a:chOff x="4996825" y="327400"/>
            <a:chExt cx="1034125" cy="949875"/>
          </a:xfrm>
        </p:grpSpPr>
        <p:sp>
          <p:nvSpPr>
            <p:cNvPr id="36" name="Google Shape;2376;p42">
              <a:extLst>
                <a:ext uri="{FF2B5EF4-FFF2-40B4-BE49-F238E27FC236}">
                  <a16:creationId xmlns:a16="http://schemas.microsoft.com/office/drawing/2014/main" id="{710618F8-E947-E357-5A1C-9BDC70205C6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377;p42">
              <a:extLst>
                <a:ext uri="{FF2B5EF4-FFF2-40B4-BE49-F238E27FC236}">
                  <a16:creationId xmlns:a16="http://schemas.microsoft.com/office/drawing/2014/main" id="{A5911512-9F5F-077B-59FB-22799C73568A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378;p42">
              <a:extLst>
                <a:ext uri="{FF2B5EF4-FFF2-40B4-BE49-F238E27FC236}">
                  <a16:creationId xmlns:a16="http://schemas.microsoft.com/office/drawing/2014/main" id="{684170CA-7C10-425A-4246-49093B703AF4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379;p42">
              <a:extLst>
                <a:ext uri="{FF2B5EF4-FFF2-40B4-BE49-F238E27FC236}">
                  <a16:creationId xmlns:a16="http://schemas.microsoft.com/office/drawing/2014/main" id="{745F9462-8AA6-3D89-4C24-B0311AB4BA89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380;p42">
              <a:extLst>
                <a:ext uri="{FF2B5EF4-FFF2-40B4-BE49-F238E27FC236}">
                  <a16:creationId xmlns:a16="http://schemas.microsoft.com/office/drawing/2014/main" id="{EFF692B8-36A5-75D4-634C-E461240AABAC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381;p42">
              <a:extLst>
                <a:ext uri="{FF2B5EF4-FFF2-40B4-BE49-F238E27FC236}">
                  <a16:creationId xmlns:a16="http://schemas.microsoft.com/office/drawing/2014/main" id="{99C4F7B0-55C7-4676-F104-4AA3337E1D86}"/>
                </a:ext>
              </a:extLst>
            </p:cNvPr>
            <p:cNvSpPr/>
            <p:nvPr/>
          </p:nvSpPr>
          <p:spPr>
            <a:xfrm>
              <a:off x="5049427" y="754100"/>
              <a:ext cx="922100" cy="522676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382;p42">
              <a:extLst>
                <a:ext uri="{FF2B5EF4-FFF2-40B4-BE49-F238E27FC236}">
                  <a16:creationId xmlns:a16="http://schemas.microsoft.com/office/drawing/2014/main" id="{4E8F9F3E-2249-E6C7-3925-0FE7A019B082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383;p42">
              <a:extLst>
                <a:ext uri="{FF2B5EF4-FFF2-40B4-BE49-F238E27FC236}">
                  <a16:creationId xmlns:a16="http://schemas.microsoft.com/office/drawing/2014/main" id="{4FEC80A6-5EE9-9AC9-8781-2616920C191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384;p42">
              <a:extLst>
                <a:ext uri="{FF2B5EF4-FFF2-40B4-BE49-F238E27FC236}">
                  <a16:creationId xmlns:a16="http://schemas.microsoft.com/office/drawing/2014/main" id="{558ACC8D-2C29-D302-2FC6-1EBB06AF2464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385;p42">
              <a:extLst>
                <a:ext uri="{FF2B5EF4-FFF2-40B4-BE49-F238E27FC236}">
                  <a16:creationId xmlns:a16="http://schemas.microsoft.com/office/drawing/2014/main" id="{A9A87F3C-2D42-15A2-DA67-30153E1A3885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386;p42">
              <a:extLst>
                <a:ext uri="{FF2B5EF4-FFF2-40B4-BE49-F238E27FC236}">
                  <a16:creationId xmlns:a16="http://schemas.microsoft.com/office/drawing/2014/main" id="{A383BDA0-CE59-B462-ED43-1B082985563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387;p42">
              <a:extLst>
                <a:ext uri="{FF2B5EF4-FFF2-40B4-BE49-F238E27FC236}">
                  <a16:creationId xmlns:a16="http://schemas.microsoft.com/office/drawing/2014/main" id="{CD674B60-707E-7819-0762-5CA1A9A534B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388;p42">
              <a:extLst>
                <a:ext uri="{FF2B5EF4-FFF2-40B4-BE49-F238E27FC236}">
                  <a16:creationId xmlns:a16="http://schemas.microsoft.com/office/drawing/2014/main" id="{42E1EDC5-C208-11EC-1DDD-F6F49BAF1928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389;p42">
              <a:extLst>
                <a:ext uri="{FF2B5EF4-FFF2-40B4-BE49-F238E27FC236}">
                  <a16:creationId xmlns:a16="http://schemas.microsoft.com/office/drawing/2014/main" id="{ED4C24CB-7625-8F53-8EE2-BC5AA8D3C30E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390;p42">
              <a:extLst>
                <a:ext uri="{FF2B5EF4-FFF2-40B4-BE49-F238E27FC236}">
                  <a16:creationId xmlns:a16="http://schemas.microsoft.com/office/drawing/2014/main" id="{A57DDF07-7BDE-9EC6-BD0E-B91FD20809C5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391;p42">
              <a:extLst>
                <a:ext uri="{FF2B5EF4-FFF2-40B4-BE49-F238E27FC236}">
                  <a16:creationId xmlns:a16="http://schemas.microsoft.com/office/drawing/2014/main" id="{46C823F2-79C4-9048-05A3-EE827A33599A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392;p42">
              <a:extLst>
                <a:ext uri="{FF2B5EF4-FFF2-40B4-BE49-F238E27FC236}">
                  <a16:creationId xmlns:a16="http://schemas.microsoft.com/office/drawing/2014/main" id="{9A310279-5DCD-8EB0-B1A2-D9BEAB54C1FF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393;p42">
              <a:extLst>
                <a:ext uri="{FF2B5EF4-FFF2-40B4-BE49-F238E27FC236}">
                  <a16:creationId xmlns:a16="http://schemas.microsoft.com/office/drawing/2014/main" id="{2FF2E57D-FC09-1A30-EF8F-3F27C992A96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394;p42">
              <a:extLst>
                <a:ext uri="{FF2B5EF4-FFF2-40B4-BE49-F238E27FC236}">
                  <a16:creationId xmlns:a16="http://schemas.microsoft.com/office/drawing/2014/main" id="{C64B5841-F8AD-3996-46DA-FE9B753858E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395;p42">
              <a:extLst>
                <a:ext uri="{FF2B5EF4-FFF2-40B4-BE49-F238E27FC236}">
                  <a16:creationId xmlns:a16="http://schemas.microsoft.com/office/drawing/2014/main" id="{EC825371-0BA0-5002-4E73-217A92F67186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396;p42">
              <a:extLst>
                <a:ext uri="{FF2B5EF4-FFF2-40B4-BE49-F238E27FC236}">
                  <a16:creationId xmlns:a16="http://schemas.microsoft.com/office/drawing/2014/main" id="{E373ABC4-4C66-EEE0-7840-265914B0750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397;p42">
              <a:extLst>
                <a:ext uri="{FF2B5EF4-FFF2-40B4-BE49-F238E27FC236}">
                  <a16:creationId xmlns:a16="http://schemas.microsoft.com/office/drawing/2014/main" id="{AB0EC6EF-3413-D708-CBAD-6B90DE0CA69E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398;p42">
              <a:extLst>
                <a:ext uri="{FF2B5EF4-FFF2-40B4-BE49-F238E27FC236}">
                  <a16:creationId xmlns:a16="http://schemas.microsoft.com/office/drawing/2014/main" id="{A37FF7FD-1A67-A4A0-EAE6-3D408930021A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399;p42">
              <a:extLst>
                <a:ext uri="{FF2B5EF4-FFF2-40B4-BE49-F238E27FC236}">
                  <a16:creationId xmlns:a16="http://schemas.microsoft.com/office/drawing/2014/main" id="{1CD50EB1-7F2D-AD40-761B-8122A890BB39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400;p42">
              <a:extLst>
                <a:ext uri="{FF2B5EF4-FFF2-40B4-BE49-F238E27FC236}">
                  <a16:creationId xmlns:a16="http://schemas.microsoft.com/office/drawing/2014/main" id="{C091FA0F-7627-500D-4478-17F00DD0B705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401;p42">
              <a:extLst>
                <a:ext uri="{FF2B5EF4-FFF2-40B4-BE49-F238E27FC236}">
                  <a16:creationId xmlns:a16="http://schemas.microsoft.com/office/drawing/2014/main" id="{5036E7BB-ACF6-6061-89E8-2EB911DFABB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402;p42">
              <a:extLst>
                <a:ext uri="{FF2B5EF4-FFF2-40B4-BE49-F238E27FC236}">
                  <a16:creationId xmlns:a16="http://schemas.microsoft.com/office/drawing/2014/main" id="{970C0D6B-25D4-79A9-8F92-79A05412BFB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403;p42">
              <a:extLst>
                <a:ext uri="{FF2B5EF4-FFF2-40B4-BE49-F238E27FC236}">
                  <a16:creationId xmlns:a16="http://schemas.microsoft.com/office/drawing/2014/main" id="{E11B1563-9B12-B99D-C7CC-CDDDBB678C1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2404;p42">
              <a:extLst>
                <a:ext uri="{FF2B5EF4-FFF2-40B4-BE49-F238E27FC236}">
                  <a16:creationId xmlns:a16="http://schemas.microsoft.com/office/drawing/2014/main" id="{AD86478A-CB38-9F3D-B2C2-A9D3C453678A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2405;p42">
              <a:extLst>
                <a:ext uri="{FF2B5EF4-FFF2-40B4-BE49-F238E27FC236}">
                  <a16:creationId xmlns:a16="http://schemas.microsoft.com/office/drawing/2014/main" id="{FD9A7631-E8D5-9156-A0AF-1ED370AA7595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2406;p42">
              <a:extLst>
                <a:ext uri="{FF2B5EF4-FFF2-40B4-BE49-F238E27FC236}">
                  <a16:creationId xmlns:a16="http://schemas.microsoft.com/office/drawing/2014/main" id="{6D8B3663-FB8C-DEF0-CC96-761D3A078777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2407;p42">
              <a:extLst>
                <a:ext uri="{FF2B5EF4-FFF2-40B4-BE49-F238E27FC236}">
                  <a16:creationId xmlns:a16="http://schemas.microsoft.com/office/drawing/2014/main" id="{0B5908B9-79FB-8609-69D8-164D24DA2E51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2408;p42">
              <a:extLst>
                <a:ext uri="{FF2B5EF4-FFF2-40B4-BE49-F238E27FC236}">
                  <a16:creationId xmlns:a16="http://schemas.microsoft.com/office/drawing/2014/main" id="{AA540DE7-05F2-3EF5-A046-D922FA36687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2409;p42">
              <a:extLst>
                <a:ext uri="{FF2B5EF4-FFF2-40B4-BE49-F238E27FC236}">
                  <a16:creationId xmlns:a16="http://schemas.microsoft.com/office/drawing/2014/main" id="{575F0123-0958-C285-CC8B-C2BB595DFF1F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2410;p42">
              <a:extLst>
                <a:ext uri="{FF2B5EF4-FFF2-40B4-BE49-F238E27FC236}">
                  <a16:creationId xmlns:a16="http://schemas.microsoft.com/office/drawing/2014/main" id="{330057A6-34E1-EBE7-2FF0-573460B6509B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2411;p42">
              <a:extLst>
                <a:ext uri="{FF2B5EF4-FFF2-40B4-BE49-F238E27FC236}">
                  <a16:creationId xmlns:a16="http://schemas.microsoft.com/office/drawing/2014/main" id="{80DF84D9-A249-DA96-44BC-34773F770FC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2412;p42">
              <a:extLst>
                <a:ext uri="{FF2B5EF4-FFF2-40B4-BE49-F238E27FC236}">
                  <a16:creationId xmlns:a16="http://schemas.microsoft.com/office/drawing/2014/main" id="{76571BDB-0325-B459-A946-EBD263D6CE2F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2413;p42">
              <a:extLst>
                <a:ext uri="{FF2B5EF4-FFF2-40B4-BE49-F238E27FC236}">
                  <a16:creationId xmlns:a16="http://schemas.microsoft.com/office/drawing/2014/main" id="{CBDEE933-91E4-6AA0-E315-25E355910E99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2414;p42">
              <a:extLst>
                <a:ext uri="{FF2B5EF4-FFF2-40B4-BE49-F238E27FC236}">
                  <a16:creationId xmlns:a16="http://schemas.microsoft.com/office/drawing/2014/main" id="{60D01DD7-FCE4-F30D-7882-E89C77B8B1E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2415;p42">
              <a:extLst>
                <a:ext uri="{FF2B5EF4-FFF2-40B4-BE49-F238E27FC236}">
                  <a16:creationId xmlns:a16="http://schemas.microsoft.com/office/drawing/2014/main" id="{15B8A49C-DA39-97B5-D74D-412759658988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2416;p42">
              <a:extLst>
                <a:ext uri="{FF2B5EF4-FFF2-40B4-BE49-F238E27FC236}">
                  <a16:creationId xmlns:a16="http://schemas.microsoft.com/office/drawing/2014/main" id="{6949E4FB-75E6-55FA-321E-1BDC40993F16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88E78146-2065-422C-A84A-17CDAD01ED62}"/>
              </a:ext>
            </a:extLst>
          </p:cNvPr>
          <p:cNvSpPr/>
          <p:nvPr/>
        </p:nvSpPr>
        <p:spPr>
          <a:xfrm>
            <a:off x="-9499" y="3839721"/>
            <a:ext cx="3721521" cy="909975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P</a:t>
            </a:r>
            <a:r>
              <a:rPr lang="en-SA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age : 71- 72</a:t>
            </a:r>
          </a:p>
        </p:txBody>
      </p:sp>
    </p:spTree>
    <p:extLst>
      <p:ext uri="{BB962C8B-B14F-4D97-AF65-F5344CB8AC3E}">
        <p14:creationId xmlns:p14="http://schemas.microsoft.com/office/powerpoint/2010/main" val="256540626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D79395F-8E70-597F-23CF-DE20952AAC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SA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CF9EF62-A190-8672-1B4B-3E22648FB19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SA"/>
          </a:p>
        </p:txBody>
      </p:sp>
      <p:pic>
        <p:nvPicPr>
          <p:cNvPr id="5" name="Picture 4" descr="Graphical user interface, text, application, chat or text message&#10;&#10;Description automatically generated">
            <a:extLst>
              <a:ext uri="{FF2B5EF4-FFF2-40B4-BE49-F238E27FC236}">
                <a16:creationId xmlns:a16="http://schemas.microsoft.com/office/drawing/2014/main" id="{D5B9EE71-84C9-5BAA-B6C1-B3CE2A5923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0"/>
            <a:ext cx="4634753" cy="5143500"/>
          </a:xfrm>
          <a:prstGeom prst="rect">
            <a:avLst/>
          </a:prstGeom>
        </p:spPr>
      </p:pic>
      <p:pic>
        <p:nvPicPr>
          <p:cNvPr id="7" name="Picture 6" descr="Diagram&#10;&#10;Description automatically generated">
            <a:extLst>
              <a:ext uri="{FF2B5EF4-FFF2-40B4-BE49-F238E27FC236}">
                <a16:creationId xmlns:a16="http://schemas.microsoft.com/office/drawing/2014/main" id="{C090E5DA-2CFF-8CFA-6874-B7C01759943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34752" y="0"/>
            <a:ext cx="4509248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27420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B29E48F-A720-AE0D-3090-D44383DDD8B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19767" b="2053"/>
          <a:stretch/>
        </p:blipFill>
        <p:spPr>
          <a:xfrm>
            <a:off x="921275" y="330009"/>
            <a:ext cx="7225823" cy="4523874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AC591385-B293-E69A-8E6E-B8247C653EDA}"/>
              </a:ext>
            </a:extLst>
          </p:cNvPr>
          <p:cNvSpPr/>
          <p:nvPr/>
        </p:nvSpPr>
        <p:spPr>
          <a:xfrm>
            <a:off x="3303059" y="549418"/>
            <a:ext cx="4036682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36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Elephants are big.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92111EA-9E18-4514-1204-AEB69D819719}"/>
              </a:ext>
            </a:extLst>
          </p:cNvPr>
          <p:cNvSpPr/>
          <p:nvPr/>
        </p:nvSpPr>
        <p:spPr>
          <a:xfrm>
            <a:off x="3248160" y="1091992"/>
            <a:ext cx="4602542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36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Zebras have stripes.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06D5C58-058F-71C0-FBA3-BDEECB33238D}"/>
              </a:ext>
            </a:extLst>
          </p:cNvPr>
          <p:cNvSpPr/>
          <p:nvPr/>
        </p:nvSpPr>
        <p:spPr>
          <a:xfrm>
            <a:off x="3003280" y="4332472"/>
            <a:ext cx="939681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long.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B4FE3CB-19F3-F294-A109-0700FE477C59}"/>
              </a:ext>
            </a:extLst>
          </p:cNvPr>
          <p:cNvSpPr/>
          <p:nvPr/>
        </p:nvSpPr>
        <p:spPr>
          <a:xfrm>
            <a:off x="3003280" y="4051508"/>
            <a:ext cx="2105063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big mouths.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79FACB9-7A88-4FEE-B95F-2AEC4C31BE40}"/>
              </a:ext>
            </a:extLst>
          </p:cNvPr>
          <p:cNvSpPr/>
          <p:nvPr/>
        </p:nvSpPr>
        <p:spPr>
          <a:xfrm>
            <a:off x="3069666" y="3722645"/>
            <a:ext cx="1457450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stripes.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B181C68-4506-6E23-5AE8-510F2B9DA98D}"/>
              </a:ext>
            </a:extLst>
          </p:cNvPr>
          <p:cNvSpPr/>
          <p:nvPr/>
        </p:nvSpPr>
        <p:spPr>
          <a:xfrm>
            <a:off x="3553271" y="3407160"/>
            <a:ext cx="779381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big.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pic>
        <p:nvPicPr>
          <p:cNvPr id="11" name="We Can 2 Term 2 (2023) WB_CD 5_06.mp3">
            <a:hlinkClick r:id="" action="ppaction://media"/>
            <a:extLst>
              <a:ext uri="{FF2B5EF4-FFF2-40B4-BE49-F238E27FC236}">
                <a16:creationId xmlns:a16="http://schemas.microsoft.com/office/drawing/2014/main" id="{88FFED84-F19E-9AE1-D066-86E597B0B25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27417" y="685592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62265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4256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4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3E5DEC1E-53B5-4E01-1D9C-95DF3B9BA48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20050" b="4695"/>
          <a:stretch/>
        </p:blipFill>
        <p:spPr>
          <a:xfrm>
            <a:off x="529389" y="371261"/>
            <a:ext cx="7803339" cy="4606376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45A66963-3DB7-8C8F-BAE5-832630FF47E2}"/>
              </a:ext>
            </a:extLst>
          </p:cNvPr>
          <p:cNvSpPr/>
          <p:nvPr/>
        </p:nvSpPr>
        <p:spPr>
          <a:xfrm>
            <a:off x="5809818" y="986321"/>
            <a:ext cx="2204450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 an elephant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FDD7AFC-484C-F082-575F-611E53A5F922}"/>
              </a:ext>
            </a:extLst>
          </p:cNvPr>
          <p:cNvSpPr/>
          <p:nvPr/>
        </p:nvSpPr>
        <p:spPr>
          <a:xfrm>
            <a:off x="6179310" y="3633960"/>
            <a:ext cx="1465466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 a hippo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D3A3D7B-6230-8289-51BD-83AB4B0F74AE}"/>
              </a:ext>
            </a:extLst>
          </p:cNvPr>
          <p:cNvSpPr/>
          <p:nvPr/>
        </p:nvSpPr>
        <p:spPr>
          <a:xfrm>
            <a:off x="5672763" y="2969467"/>
            <a:ext cx="2478564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a chimpanzee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1922F10-F5A7-A3DF-8A5B-7775969FFCC9}"/>
              </a:ext>
            </a:extLst>
          </p:cNvPr>
          <p:cNvSpPr/>
          <p:nvPr/>
        </p:nvSpPr>
        <p:spPr>
          <a:xfrm>
            <a:off x="5995148" y="2375611"/>
            <a:ext cx="1712328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crocodile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0BA2372-F7D4-D7F8-6ACA-D8A13220FBD9}"/>
              </a:ext>
            </a:extLst>
          </p:cNvPr>
          <p:cNvSpPr/>
          <p:nvPr/>
        </p:nvSpPr>
        <p:spPr>
          <a:xfrm>
            <a:off x="6118580" y="1711118"/>
            <a:ext cx="1545616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 a zebra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pic>
        <p:nvPicPr>
          <p:cNvPr id="3" name="We Can 2 Term 2 (2023) WB_CD 5_07.mp3">
            <a:hlinkClick r:id="" action="ppaction://media"/>
            <a:extLst>
              <a:ext uri="{FF2B5EF4-FFF2-40B4-BE49-F238E27FC236}">
                <a16:creationId xmlns:a16="http://schemas.microsoft.com/office/drawing/2014/main" id="{9CA5BC1A-B29E-5496-B71A-C9A6A6CFC77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371261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9036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1397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4" grpId="0"/>
      <p:bldP spid="8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1" name="Google Shape;5941;p63"/>
          <p:cNvGrpSpPr/>
          <p:nvPr/>
        </p:nvGrpSpPr>
        <p:grpSpPr>
          <a:xfrm>
            <a:off x="1841393" y="787875"/>
            <a:ext cx="4779180" cy="3499199"/>
            <a:chOff x="-2397974" y="2957627"/>
            <a:chExt cx="2728599" cy="2611148"/>
          </a:xfrm>
        </p:grpSpPr>
        <p:sp>
          <p:nvSpPr>
            <p:cNvPr id="5942" name="Google Shape;5942;p63"/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3" name="Google Shape;5943;p63"/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3"/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3"/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3"/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" name="Google Shape;5941;p63">
            <a:extLst>
              <a:ext uri="{FF2B5EF4-FFF2-40B4-BE49-F238E27FC236}">
                <a16:creationId xmlns:a16="http://schemas.microsoft.com/office/drawing/2014/main" id="{8694F3F1-B5A1-4FA0-5A78-9F7CB12337F6}"/>
              </a:ext>
            </a:extLst>
          </p:cNvPr>
          <p:cNvGrpSpPr/>
          <p:nvPr/>
        </p:nvGrpSpPr>
        <p:grpSpPr>
          <a:xfrm>
            <a:off x="2058597" y="1087296"/>
            <a:ext cx="4243340" cy="2842495"/>
            <a:chOff x="-2397974" y="2957627"/>
            <a:chExt cx="2728599" cy="2611148"/>
          </a:xfrm>
          <a:solidFill>
            <a:schemeClr val="accent3">
              <a:lumMod val="20000"/>
              <a:lumOff val="80000"/>
            </a:schemeClr>
          </a:solidFill>
        </p:grpSpPr>
        <p:sp>
          <p:nvSpPr>
            <p:cNvPr id="23" name="Google Shape;5942;p63">
              <a:extLst>
                <a:ext uri="{FF2B5EF4-FFF2-40B4-BE49-F238E27FC236}">
                  <a16:creationId xmlns:a16="http://schemas.microsoft.com/office/drawing/2014/main" id="{02CE11FA-A08E-49DA-0516-33B0B9CF78ED}"/>
                </a:ext>
              </a:extLst>
            </p:cNvPr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4" name="Google Shape;5943;p63">
              <a:extLst>
                <a:ext uri="{FF2B5EF4-FFF2-40B4-BE49-F238E27FC236}">
                  <a16:creationId xmlns:a16="http://schemas.microsoft.com/office/drawing/2014/main" id="{482D2FDA-78B7-BED2-7D64-EDE3C2888387}"/>
                </a:ext>
              </a:extLst>
            </p:cNvPr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5" name="Google Shape;5944;p63">
              <a:extLst>
                <a:ext uri="{FF2B5EF4-FFF2-40B4-BE49-F238E27FC236}">
                  <a16:creationId xmlns:a16="http://schemas.microsoft.com/office/drawing/2014/main" id="{5F1F8D26-6599-F44D-DC5D-F70A9F7E1B1B}"/>
                </a:ext>
              </a:extLst>
            </p:cNvPr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6" name="Google Shape;5945;p63">
              <a:extLst>
                <a:ext uri="{FF2B5EF4-FFF2-40B4-BE49-F238E27FC236}">
                  <a16:creationId xmlns:a16="http://schemas.microsoft.com/office/drawing/2014/main" id="{11AB04A1-0FC3-6B37-0395-FCA1075FA40F}"/>
                </a:ext>
              </a:extLst>
            </p:cNvPr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7" name="Google Shape;5946;p63">
              <a:extLst>
                <a:ext uri="{FF2B5EF4-FFF2-40B4-BE49-F238E27FC236}">
                  <a16:creationId xmlns:a16="http://schemas.microsoft.com/office/drawing/2014/main" id="{2CB8A742-22DD-5F81-10E5-ECAF77B669E7}"/>
                </a:ext>
              </a:extLst>
            </p:cNvPr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</p:grpSp>
      <p:sp>
        <p:nvSpPr>
          <p:cNvPr id="5940" name="Google Shape;5940;p63"/>
          <p:cNvSpPr/>
          <p:nvPr/>
        </p:nvSpPr>
        <p:spPr>
          <a:xfrm>
            <a:off x="650858" y="2009769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1" name="Google Shape;5951;p6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2" name="Google Shape;5952;p6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3" name="Google Shape;5953;p6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54" name="Google Shape;5954;p63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955" name="Google Shape;5955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1" name="Google Shape;5961;p6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62" name="Google Shape;5962;p63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963" name="Google Shape;5963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9" name="Google Shape;5969;p63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77" name="Google Shape;5977;p63"/>
          <p:cNvSpPr/>
          <p:nvPr/>
        </p:nvSpPr>
        <p:spPr>
          <a:xfrm rot="10800000">
            <a:off x="6319523" y="1844469"/>
            <a:ext cx="1030628" cy="962424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2640000" algn="bl" rotWithShape="0">
              <a:schemeClr val="accent3">
                <a:alpha val="2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84" name="Google Shape;5984;p63"/>
          <p:cNvGrpSpPr/>
          <p:nvPr/>
        </p:nvGrpSpPr>
        <p:grpSpPr>
          <a:xfrm>
            <a:off x="6595321" y="2091268"/>
            <a:ext cx="479041" cy="468822"/>
            <a:chOff x="238125" y="1978925"/>
            <a:chExt cx="444050" cy="440250"/>
          </a:xfrm>
        </p:grpSpPr>
        <p:sp>
          <p:nvSpPr>
            <p:cNvPr id="5985" name="Google Shape;5985;p63"/>
            <p:cNvSpPr/>
            <p:nvPr/>
          </p:nvSpPr>
          <p:spPr>
            <a:xfrm>
              <a:off x="238125" y="2352650"/>
              <a:ext cx="70950" cy="66525"/>
            </a:xfrm>
            <a:custGeom>
              <a:avLst/>
              <a:gdLst/>
              <a:ahLst/>
              <a:cxnLst/>
              <a:rect l="l" t="t" r="r" b="b"/>
              <a:pathLst>
                <a:path w="2838" h="2661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1064" y="2610"/>
                  </a:lnTo>
                  <a:lnTo>
                    <a:pt x="1165" y="2660"/>
                  </a:lnTo>
                  <a:lnTo>
                    <a:pt x="1292" y="2660"/>
                  </a:lnTo>
                  <a:lnTo>
                    <a:pt x="1394" y="2635"/>
                  </a:lnTo>
                  <a:lnTo>
                    <a:pt x="1495" y="2559"/>
                  </a:lnTo>
                  <a:lnTo>
                    <a:pt x="2838" y="1242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3"/>
            <p:cNvSpPr/>
            <p:nvPr/>
          </p:nvSpPr>
          <p:spPr>
            <a:xfrm>
              <a:off x="238125" y="2352650"/>
              <a:ext cx="52575" cy="54475"/>
            </a:xfrm>
            <a:custGeom>
              <a:avLst/>
              <a:gdLst/>
              <a:ahLst/>
              <a:cxnLst/>
              <a:rect l="l" t="t" r="r" b="b"/>
              <a:pathLst>
                <a:path w="2103" h="2179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431" y="2179"/>
                  </a:lnTo>
                  <a:lnTo>
                    <a:pt x="2103" y="507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3"/>
            <p:cNvSpPr/>
            <p:nvPr/>
          </p:nvSpPr>
          <p:spPr>
            <a:xfrm>
              <a:off x="263450" y="2267125"/>
              <a:ext cx="130500" cy="130500"/>
            </a:xfrm>
            <a:custGeom>
              <a:avLst/>
              <a:gdLst/>
              <a:ahLst/>
              <a:cxnLst/>
              <a:rect l="l" t="t" r="r" b="b"/>
              <a:pathLst>
                <a:path w="5220" h="5220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789"/>
                  </a:lnTo>
                  <a:lnTo>
                    <a:pt x="1394" y="4941"/>
                  </a:lnTo>
                  <a:lnTo>
                    <a:pt x="1622" y="5043"/>
                  </a:lnTo>
                  <a:lnTo>
                    <a:pt x="1875" y="5119"/>
                  </a:lnTo>
                  <a:lnTo>
                    <a:pt x="2129" y="5169"/>
                  </a:lnTo>
                  <a:lnTo>
                    <a:pt x="2357" y="5220"/>
                  </a:lnTo>
                  <a:lnTo>
                    <a:pt x="2864" y="5220"/>
                  </a:lnTo>
                  <a:lnTo>
                    <a:pt x="3117" y="5169"/>
                  </a:lnTo>
                  <a:lnTo>
                    <a:pt x="3370" y="5119"/>
                  </a:lnTo>
                  <a:lnTo>
                    <a:pt x="3598" y="5043"/>
                  </a:lnTo>
                  <a:lnTo>
                    <a:pt x="3826" y="4941"/>
                  </a:lnTo>
                  <a:lnTo>
                    <a:pt x="4054" y="4789"/>
                  </a:lnTo>
                  <a:lnTo>
                    <a:pt x="4257" y="4637"/>
                  </a:lnTo>
                  <a:lnTo>
                    <a:pt x="4460" y="4460"/>
                  </a:lnTo>
                  <a:lnTo>
                    <a:pt x="4637" y="4257"/>
                  </a:lnTo>
                  <a:lnTo>
                    <a:pt x="4789" y="4054"/>
                  </a:lnTo>
                  <a:lnTo>
                    <a:pt x="4941" y="3826"/>
                  </a:lnTo>
                  <a:lnTo>
                    <a:pt x="5043" y="3598"/>
                  </a:lnTo>
                  <a:lnTo>
                    <a:pt x="5119" y="3370"/>
                  </a:lnTo>
                  <a:lnTo>
                    <a:pt x="5195" y="3117"/>
                  </a:lnTo>
                  <a:lnTo>
                    <a:pt x="5220" y="2864"/>
                  </a:lnTo>
                  <a:lnTo>
                    <a:pt x="5220" y="2610"/>
                  </a:lnTo>
                  <a:lnTo>
                    <a:pt x="5220" y="2357"/>
                  </a:lnTo>
                  <a:lnTo>
                    <a:pt x="5195" y="2129"/>
                  </a:lnTo>
                  <a:lnTo>
                    <a:pt x="5119" y="1875"/>
                  </a:lnTo>
                  <a:lnTo>
                    <a:pt x="5043" y="1622"/>
                  </a:lnTo>
                  <a:lnTo>
                    <a:pt x="4941" y="1394"/>
                  </a:lnTo>
                  <a:lnTo>
                    <a:pt x="4789" y="1166"/>
                  </a:lnTo>
                  <a:lnTo>
                    <a:pt x="4637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3"/>
            <p:cNvSpPr/>
            <p:nvPr/>
          </p:nvSpPr>
          <p:spPr>
            <a:xfrm>
              <a:off x="263450" y="2267125"/>
              <a:ext cx="120375" cy="120375"/>
            </a:xfrm>
            <a:custGeom>
              <a:avLst/>
              <a:gdLst/>
              <a:ahLst/>
              <a:cxnLst/>
              <a:rect l="l" t="t" r="r" b="b"/>
              <a:pathLst>
                <a:path w="4815" h="4815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815"/>
                  </a:lnTo>
                  <a:lnTo>
                    <a:pt x="1090" y="4612"/>
                  </a:lnTo>
                  <a:lnTo>
                    <a:pt x="989" y="4409"/>
                  </a:lnTo>
                  <a:lnTo>
                    <a:pt x="913" y="4206"/>
                  </a:lnTo>
                  <a:lnTo>
                    <a:pt x="837" y="4004"/>
                  </a:lnTo>
                  <a:lnTo>
                    <a:pt x="811" y="3776"/>
                  </a:lnTo>
                  <a:lnTo>
                    <a:pt x="786" y="3573"/>
                  </a:lnTo>
                  <a:lnTo>
                    <a:pt x="786" y="3345"/>
                  </a:lnTo>
                  <a:lnTo>
                    <a:pt x="786" y="3117"/>
                  </a:lnTo>
                  <a:lnTo>
                    <a:pt x="811" y="2914"/>
                  </a:lnTo>
                  <a:lnTo>
                    <a:pt x="862" y="2686"/>
                  </a:lnTo>
                  <a:lnTo>
                    <a:pt x="938" y="2484"/>
                  </a:lnTo>
                  <a:lnTo>
                    <a:pt x="1014" y="2281"/>
                  </a:lnTo>
                  <a:lnTo>
                    <a:pt x="1115" y="2078"/>
                  </a:lnTo>
                  <a:lnTo>
                    <a:pt x="1242" y="1901"/>
                  </a:lnTo>
                  <a:lnTo>
                    <a:pt x="1394" y="1698"/>
                  </a:lnTo>
                  <a:lnTo>
                    <a:pt x="1546" y="1546"/>
                  </a:lnTo>
                  <a:lnTo>
                    <a:pt x="1723" y="1369"/>
                  </a:lnTo>
                  <a:lnTo>
                    <a:pt x="1901" y="1242"/>
                  </a:lnTo>
                  <a:lnTo>
                    <a:pt x="2078" y="1115"/>
                  </a:lnTo>
                  <a:lnTo>
                    <a:pt x="2281" y="1014"/>
                  </a:lnTo>
                  <a:lnTo>
                    <a:pt x="2483" y="938"/>
                  </a:lnTo>
                  <a:lnTo>
                    <a:pt x="2686" y="862"/>
                  </a:lnTo>
                  <a:lnTo>
                    <a:pt x="2914" y="811"/>
                  </a:lnTo>
                  <a:lnTo>
                    <a:pt x="3117" y="786"/>
                  </a:lnTo>
                  <a:lnTo>
                    <a:pt x="3345" y="761"/>
                  </a:lnTo>
                  <a:lnTo>
                    <a:pt x="3573" y="786"/>
                  </a:lnTo>
                  <a:lnTo>
                    <a:pt x="3776" y="811"/>
                  </a:lnTo>
                  <a:lnTo>
                    <a:pt x="4004" y="837"/>
                  </a:lnTo>
                  <a:lnTo>
                    <a:pt x="4206" y="913"/>
                  </a:lnTo>
                  <a:lnTo>
                    <a:pt x="4409" y="989"/>
                  </a:lnTo>
                  <a:lnTo>
                    <a:pt x="4612" y="1090"/>
                  </a:lnTo>
                  <a:lnTo>
                    <a:pt x="4814" y="1191"/>
                  </a:lnTo>
                  <a:lnTo>
                    <a:pt x="4662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3"/>
            <p:cNvSpPr/>
            <p:nvPr/>
          </p:nvSpPr>
          <p:spPr>
            <a:xfrm>
              <a:off x="265975" y="2231025"/>
              <a:ext cx="164100" cy="164700"/>
            </a:xfrm>
            <a:custGeom>
              <a:avLst/>
              <a:gdLst/>
              <a:ahLst/>
              <a:cxnLst/>
              <a:rect l="l" t="t" r="r" b="b"/>
              <a:pathLst>
                <a:path w="6564" h="6588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3877" y="6436"/>
                  </a:lnTo>
                  <a:lnTo>
                    <a:pt x="3953" y="6512"/>
                  </a:lnTo>
                  <a:lnTo>
                    <a:pt x="4029" y="6537"/>
                  </a:lnTo>
                  <a:lnTo>
                    <a:pt x="4105" y="6563"/>
                  </a:lnTo>
                  <a:lnTo>
                    <a:pt x="4207" y="6588"/>
                  </a:lnTo>
                  <a:lnTo>
                    <a:pt x="4308" y="6563"/>
                  </a:lnTo>
                  <a:lnTo>
                    <a:pt x="4384" y="6537"/>
                  </a:lnTo>
                  <a:lnTo>
                    <a:pt x="4460" y="6512"/>
                  </a:lnTo>
                  <a:lnTo>
                    <a:pt x="4536" y="6436"/>
                  </a:lnTo>
                  <a:lnTo>
                    <a:pt x="6563" y="4409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3"/>
            <p:cNvSpPr/>
            <p:nvPr/>
          </p:nvSpPr>
          <p:spPr>
            <a:xfrm>
              <a:off x="265975" y="2231025"/>
              <a:ext cx="73500" cy="86800"/>
            </a:xfrm>
            <a:custGeom>
              <a:avLst/>
              <a:gdLst/>
              <a:ahLst/>
              <a:cxnLst/>
              <a:rect l="l" t="t" r="r" b="b"/>
              <a:pathLst>
                <a:path w="2940" h="3472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913" y="3471"/>
                  </a:lnTo>
                  <a:lnTo>
                    <a:pt x="837" y="3395"/>
                  </a:lnTo>
                  <a:lnTo>
                    <a:pt x="812" y="3319"/>
                  </a:lnTo>
                  <a:lnTo>
                    <a:pt x="786" y="3218"/>
                  </a:lnTo>
                  <a:lnTo>
                    <a:pt x="761" y="3142"/>
                  </a:lnTo>
                  <a:lnTo>
                    <a:pt x="786" y="3041"/>
                  </a:lnTo>
                  <a:lnTo>
                    <a:pt x="812" y="2965"/>
                  </a:lnTo>
                  <a:lnTo>
                    <a:pt x="837" y="2889"/>
                  </a:lnTo>
                  <a:lnTo>
                    <a:pt x="913" y="2813"/>
                  </a:lnTo>
                  <a:lnTo>
                    <a:pt x="2940" y="786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3"/>
            <p:cNvSpPr/>
            <p:nvPr/>
          </p:nvSpPr>
          <p:spPr>
            <a:xfrm>
              <a:off x="292575" y="1978925"/>
              <a:ext cx="389600" cy="389575"/>
            </a:xfrm>
            <a:custGeom>
              <a:avLst/>
              <a:gdLst/>
              <a:ahLst/>
              <a:cxnLst/>
              <a:rect l="l" t="t" r="r" b="b"/>
              <a:pathLst>
                <a:path w="15584" h="15583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4638" y="15481"/>
                  </a:lnTo>
                  <a:lnTo>
                    <a:pt x="4714" y="15532"/>
                  </a:lnTo>
                  <a:lnTo>
                    <a:pt x="4764" y="15557"/>
                  </a:lnTo>
                  <a:lnTo>
                    <a:pt x="4916" y="15582"/>
                  </a:lnTo>
                  <a:lnTo>
                    <a:pt x="5043" y="15557"/>
                  </a:lnTo>
                  <a:lnTo>
                    <a:pt x="5119" y="15532"/>
                  </a:lnTo>
                  <a:lnTo>
                    <a:pt x="5170" y="15481"/>
                  </a:lnTo>
                  <a:lnTo>
                    <a:pt x="14874" y="4662"/>
                  </a:lnTo>
                  <a:lnTo>
                    <a:pt x="15051" y="4460"/>
                  </a:lnTo>
                  <a:lnTo>
                    <a:pt x="15203" y="4232"/>
                  </a:lnTo>
                  <a:lnTo>
                    <a:pt x="15330" y="3978"/>
                  </a:lnTo>
                  <a:lnTo>
                    <a:pt x="15431" y="3750"/>
                  </a:lnTo>
                  <a:lnTo>
                    <a:pt x="15507" y="3497"/>
                  </a:lnTo>
                  <a:lnTo>
                    <a:pt x="15558" y="3243"/>
                  </a:lnTo>
                  <a:lnTo>
                    <a:pt x="15583" y="2990"/>
                  </a:lnTo>
                  <a:lnTo>
                    <a:pt x="15583" y="2711"/>
                  </a:lnTo>
                  <a:lnTo>
                    <a:pt x="15583" y="2458"/>
                  </a:lnTo>
                  <a:lnTo>
                    <a:pt x="15533" y="2205"/>
                  </a:lnTo>
                  <a:lnTo>
                    <a:pt x="15457" y="1951"/>
                  </a:lnTo>
                  <a:lnTo>
                    <a:pt x="15380" y="1698"/>
                  </a:lnTo>
                  <a:lnTo>
                    <a:pt x="15254" y="1470"/>
                  </a:lnTo>
                  <a:lnTo>
                    <a:pt x="15127" y="1242"/>
                  </a:lnTo>
                  <a:lnTo>
                    <a:pt x="14950" y="1014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3"/>
            <p:cNvSpPr/>
            <p:nvPr/>
          </p:nvSpPr>
          <p:spPr>
            <a:xfrm>
              <a:off x="292575" y="1978925"/>
              <a:ext cx="378200" cy="293300"/>
            </a:xfrm>
            <a:custGeom>
              <a:avLst/>
              <a:gdLst/>
              <a:ahLst/>
              <a:cxnLst/>
              <a:rect l="l" t="t" r="r" b="b"/>
              <a:pathLst>
                <a:path w="15128" h="11732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888" y="11731"/>
                  </a:lnTo>
                  <a:lnTo>
                    <a:pt x="837" y="11655"/>
                  </a:lnTo>
                  <a:lnTo>
                    <a:pt x="812" y="11605"/>
                  </a:lnTo>
                  <a:lnTo>
                    <a:pt x="786" y="11453"/>
                  </a:lnTo>
                  <a:lnTo>
                    <a:pt x="812" y="11326"/>
                  </a:lnTo>
                  <a:lnTo>
                    <a:pt x="837" y="11250"/>
                  </a:lnTo>
                  <a:lnTo>
                    <a:pt x="888" y="11199"/>
                  </a:lnTo>
                  <a:lnTo>
                    <a:pt x="11707" y="1495"/>
                  </a:lnTo>
                  <a:lnTo>
                    <a:pt x="11884" y="1343"/>
                  </a:lnTo>
                  <a:lnTo>
                    <a:pt x="12087" y="1191"/>
                  </a:lnTo>
                  <a:lnTo>
                    <a:pt x="12289" y="1090"/>
                  </a:lnTo>
                  <a:lnTo>
                    <a:pt x="12492" y="988"/>
                  </a:lnTo>
                  <a:lnTo>
                    <a:pt x="12720" y="912"/>
                  </a:lnTo>
                  <a:lnTo>
                    <a:pt x="12948" y="836"/>
                  </a:lnTo>
                  <a:lnTo>
                    <a:pt x="13151" y="811"/>
                  </a:lnTo>
                  <a:lnTo>
                    <a:pt x="13379" y="786"/>
                  </a:lnTo>
                  <a:lnTo>
                    <a:pt x="13835" y="786"/>
                  </a:lnTo>
                  <a:lnTo>
                    <a:pt x="14063" y="811"/>
                  </a:lnTo>
                  <a:lnTo>
                    <a:pt x="14291" y="862"/>
                  </a:lnTo>
                  <a:lnTo>
                    <a:pt x="14494" y="938"/>
                  </a:lnTo>
                  <a:lnTo>
                    <a:pt x="14722" y="1014"/>
                  </a:lnTo>
                  <a:lnTo>
                    <a:pt x="14924" y="1115"/>
                  </a:lnTo>
                  <a:lnTo>
                    <a:pt x="15127" y="1242"/>
                  </a:lnTo>
                  <a:lnTo>
                    <a:pt x="14950" y="1039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3"/>
            <p:cNvSpPr/>
            <p:nvPr/>
          </p:nvSpPr>
          <p:spPr>
            <a:xfrm>
              <a:off x="292575" y="2199975"/>
              <a:ext cx="169150" cy="168525"/>
            </a:xfrm>
            <a:custGeom>
              <a:avLst/>
              <a:gdLst/>
              <a:ahLst/>
              <a:cxnLst/>
              <a:rect l="l" t="t" r="r" b="b"/>
              <a:pathLst>
                <a:path w="6766" h="6741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4638" y="6639"/>
                  </a:lnTo>
                  <a:lnTo>
                    <a:pt x="4714" y="6690"/>
                  </a:lnTo>
                  <a:lnTo>
                    <a:pt x="4764" y="6715"/>
                  </a:lnTo>
                  <a:lnTo>
                    <a:pt x="4916" y="6740"/>
                  </a:lnTo>
                  <a:lnTo>
                    <a:pt x="5043" y="6715"/>
                  </a:lnTo>
                  <a:lnTo>
                    <a:pt x="5119" y="6690"/>
                  </a:lnTo>
                  <a:lnTo>
                    <a:pt x="5170" y="6639"/>
                  </a:lnTo>
                  <a:lnTo>
                    <a:pt x="6766" y="4866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3"/>
            <p:cNvSpPr/>
            <p:nvPr/>
          </p:nvSpPr>
          <p:spPr>
            <a:xfrm>
              <a:off x="292575" y="2199975"/>
              <a:ext cx="66550" cy="72250"/>
            </a:xfrm>
            <a:custGeom>
              <a:avLst/>
              <a:gdLst/>
              <a:ahLst/>
              <a:cxnLst/>
              <a:rect l="l" t="t" r="r" b="b"/>
              <a:pathLst>
                <a:path w="2662" h="2890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888" y="2889"/>
                  </a:lnTo>
                  <a:lnTo>
                    <a:pt x="837" y="2813"/>
                  </a:lnTo>
                  <a:lnTo>
                    <a:pt x="812" y="2763"/>
                  </a:lnTo>
                  <a:lnTo>
                    <a:pt x="786" y="2611"/>
                  </a:lnTo>
                  <a:lnTo>
                    <a:pt x="812" y="2484"/>
                  </a:lnTo>
                  <a:lnTo>
                    <a:pt x="837" y="2408"/>
                  </a:lnTo>
                  <a:lnTo>
                    <a:pt x="888" y="2357"/>
                  </a:lnTo>
                  <a:lnTo>
                    <a:pt x="2661" y="761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3"/>
            <p:cNvSpPr/>
            <p:nvPr/>
          </p:nvSpPr>
          <p:spPr>
            <a:xfrm>
              <a:off x="435100" y="2082175"/>
              <a:ext cx="143825" cy="144425"/>
            </a:xfrm>
            <a:custGeom>
              <a:avLst/>
              <a:gdLst/>
              <a:ahLst/>
              <a:cxnLst/>
              <a:rect l="l" t="t" r="r" b="b"/>
              <a:pathLst>
                <a:path w="5753" h="5777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56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533" y="5524"/>
                  </a:lnTo>
                  <a:lnTo>
                    <a:pt x="710" y="5650"/>
                  </a:lnTo>
                  <a:lnTo>
                    <a:pt x="888" y="5701"/>
                  </a:lnTo>
                  <a:lnTo>
                    <a:pt x="1116" y="5752"/>
                  </a:lnTo>
                  <a:lnTo>
                    <a:pt x="1344" y="5777"/>
                  </a:lnTo>
                  <a:lnTo>
                    <a:pt x="1597" y="5777"/>
                  </a:lnTo>
                  <a:lnTo>
                    <a:pt x="1850" y="5726"/>
                  </a:lnTo>
                  <a:lnTo>
                    <a:pt x="2104" y="5676"/>
                  </a:lnTo>
                  <a:lnTo>
                    <a:pt x="2382" y="5574"/>
                  </a:lnTo>
                  <a:lnTo>
                    <a:pt x="2636" y="5473"/>
                  </a:lnTo>
                  <a:lnTo>
                    <a:pt x="2915" y="5346"/>
                  </a:lnTo>
                  <a:lnTo>
                    <a:pt x="3193" y="5169"/>
                  </a:lnTo>
                  <a:lnTo>
                    <a:pt x="3472" y="4992"/>
                  </a:lnTo>
                  <a:lnTo>
                    <a:pt x="3751" y="4789"/>
                  </a:lnTo>
                  <a:lnTo>
                    <a:pt x="4029" y="4561"/>
                  </a:lnTo>
                  <a:lnTo>
                    <a:pt x="4283" y="4307"/>
                  </a:lnTo>
                  <a:lnTo>
                    <a:pt x="4536" y="4054"/>
                  </a:lnTo>
                  <a:lnTo>
                    <a:pt x="4764" y="3775"/>
                  </a:lnTo>
                  <a:lnTo>
                    <a:pt x="4967" y="3497"/>
                  </a:lnTo>
                  <a:lnTo>
                    <a:pt x="5170" y="3218"/>
                  </a:lnTo>
                  <a:lnTo>
                    <a:pt x="5322" y="2939"/>
                  </a:lnTo>
                  <a:lnTo>
                    <a:pt x="5448" y="2661"/>
                  </a:lnTo>
                  <a:lnTo>
                    <a:pt x="5575" y="2382"/>
                  </a:lnTo>
                  <a:lnTo>
                    <a:pt x="5651" y="2128"/>
                  </a:lnTo>
                  <a:lnTo>
                    <a:pt x="5727" y="1850"/>
                  </a:lnTo>
                  <a:lnTo>
                    <a:pt x="5752" y="1596"/>
                  </a:lnTo>
                  <a:lnTo>
                    <a:pt x="5752" y="1368"/>
                  </a:lnTo>
                  <a:lnTo>
                    <a:pt x="5752" y="1115"/>
                  </a:lnTo>
                  <a:lnTo>
                    <a:pt x="5702" y="912"/>
                  </a:lnTo>
                  <a:lnTo>
                    <a:pt x="5626" y="710"/>
                  </a:lnTo>
                  <a:lnTo>
                    <a:pt x="5524" y="53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3"/>
            <p:cNvSpPr/>
            <p:nvPr/>
          </p:nvSpPr>
          <p:spPr>
            <a:xfrm>
              <a:off x="435100" y="2082175"/>
              <a:ext cx="141925" cy="142525"/>
            </a:xfrm>
            <a:custGeom>
              <a:avLst/>
              <a:gdLst/>
              <a:ahLst/>
              <a:cxnLst/>
              <a:rect l="l" t="t" r="r" b="b"/>
              <a:pathLst>
                <a:path w="5677" h="5701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81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457" y="5498"/>
                  </a:lnTo>
                  <a:lnTo>
                    <a:pt x="584" y="5574"/>
                  </a:lnTo>
                  <a:lnTo>
                    <a:pt x="710" y="5650"/>
                  </a:lnTo>
                  <a:lnTo>
                    <a:pt x="837" y="5701"/>
                  </a:lnTo>
                  <a:lnTo>
                    <a:pt x="786" y="5524"/>
                  </a:lnTo>
                  <a:lnTo>
                    <a:pt x="761" y="5346"/>
                  </a:lnTo>
                  <a:lnTo>
                    <a:pt x="761" y="5144"/>
                  </a:lnTo>
                  <a:lnTo>
                    <a:pt x="761" y="4941"/>
                  </a:lnTo>
                  <a:lnTo>
                    <a:pt x="786" y="4738"/>
                  </a:lnTo>
                  <a:lnTo>
                    <a:pt x="837" y="4510"/>
                  </a:lnTo>
                  <a:lnTo>
                    <a:pt x="913" y="4282"/>
                  </a:lnTo>
                  <a:lnTo>
                    <a:pt x="989" y="4054"/>
                  </a:lnTo>
                  <a:lnTo>
                    <a:pt x="1192" y="3598"/>
                  </a:lnTo>
                  <a:lnTo>
                    <a:pt x="1470" y="3142"/>
                  </a:lnTo>
                  <a:lnTo>
                    <a:pt x="1825" y="2686"/>
                  </a:lnTo>
                  <a:lnTo>
                    <a:pt x="2230" y="2230"/>
                  </a:lnTo>
                  <a:lnTo>
                    <a:pt x="2661" y="1824"/>
                  </a:lnTo>
                  <a:lnTo>
                    <a:pt x="3117" y="1495"/>
                  </a:lnTo>
                  <a:lnTo>
                    <a:pt x="3599" y="1216"/>
                  </a:lnTo>
                  <a:lnTo>
                    <a:pt x="4055" y="988"/>
                  </a:lnTo>
                  <a:lnTo>
                    <a:pt x="4283" y="912"/>
                  </a:lnTo>
                  <a:lnTo>
                    <a:pt x="4485" y="862"/>
                  </a:lnTo>
                  <a:lnTo>
                    <a:pt x="4713" y="811"/>
                  </a:lnTo>
                  <a:lnTo>
                    <a:pt x="4916" y="786"/>
                  </a:lnTo>
                  <a:lnTo>
                    <a:pt x="5119" y="760"/>
                  </a:lnTo>
                  <a:lnTo>
                    <a:pt x="5322" y="786"/>
                  </a:lnTo>
                  <a:lnTo>
                    <a:pt x="5499" y="811"/>
                  </a:lnTo>
                  <a:lnTo>
                    <a:pt x="5676" y="862"/>
                  </a:lnTo>
                  <a:lnTo>
                    <a:pt x="5626" y="710"/>
                  </a:lnTo>
                  <a:lnTo>
                    <a:pt x="5550" y="608"/>
                  </a:lnTo>
                  <a:lnTo>
                    <a:pt x="5474" y="48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97" name="Google Shape;5997;p63"/>
          <p:cNvSpPr/>
          <p:nvPr/>
        </p:nvSpPr>
        <p:spPr>
          <a:xfrm>
            <a:off x="1921458" y="882600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8" name="Google Shape;5998;p63"/>
          <p:cNvSpPr/>
          <p:nvPr/>
        </p:nvSpPr>
        <p:spPr>
          <a:xfrm>
            <a:off x="6722074" y="926134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99" name="Google Shape;5999;p63"/>
          <p:cNvGrpSpPr/>
          <p:nvPr/>
        </p:nvGrpSpPr>
        <p:grpSpPr>
          <a:xfrm rot="-529032">
            <a:off x="664966" y="1543131"/>
            <a:ext cx="619695" cy="643364"/>
            <a:chOff x="406450" y="3502000"/>
            <a:chExt cx="1837300" cy="1907475"/>
          </a:xfrm>
        </p:grpSpPr>
        <p:sp>
          <p:nvSpPr>
            <p:cNvPr id="6000" name="Google Shape;6000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3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3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3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3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3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3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3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3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3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3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3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3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3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3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3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3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3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3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34" name="Google Shape;6034;p63"/>
          <p:cNvSpPr/>
          <p:nvPr/>
        </p:nvSpPr>
        <p:spPr>
          <a:xfrm flipH="1">
            <a:off x="7813714" y="3881445"/>
            <a:ext cx="899245" cy="485870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35" name="Google Shape;6035;p63"/>
          <p:cNvGrpSpPr/>
          <p:nvPr/>
        </p:nvGrpSpPr>
        <p:grpSpPr>
          <a:xfrm>
            <a:off x="7960924" y="3606022"/>
            <a:ext cx="625471" cy="618114"/>
            <a:chOff x="5149750" y="3034050"/>
            <a:chExt cx="952300" cy="941100"/>
          </a:xfrm>
        </p:grpSpPr>
        <p:sp>
          <p:nvSpPr>
            <p:cNvPr id="6036" name="Google Shape;6036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3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3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3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3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3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3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3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3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3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3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3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3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3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3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3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3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3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3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3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3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19AD4970-804B-9238-18B0-F0AB68FBE5CA}"/>
              </a:ext>
            </a:extLst>
          </p:cNvPr>
          <p:cNvSpPr/>
          <p:nvPr/>
        </p:nvSpPr>
        <p:spPr>
          <a:xfrm>
            <a:off x="2237597" y="1951480"/>
            <a:ext cx="399340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Thank you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BE73502-5828-BD14-C9D3-083554C0DAFD}"/>
              </a:ext>
            </a:extLst>
          </p:cNvPr>
          <p:cNvSpPr/>
          <p:nvPr/>
        </p:nvSpPr>
        <p:spPr>
          <a:xfrm>
            <a:off x="2176671" y="1959899"/>
            <a:ext cx="399340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Thank</a:t>
            </a:r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rgbClr val="FFCB5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you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59F697A-0064-7E00-0520-33A2399EE028}"/>
              </a:ext>
            </a:extLst>
          </p:cNvPr>
          <p:cNvSpPr/>
          <p:nvPr/>
        </p:nvSpPr>
        <p:spPr>
          <a:xfrm>
            <a:off x="3510026" y="3082802"/>
            <a:ext cx="1362873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Your T.</a:t>
            </a:r>
          </a:p>
        </p:txBody>
      </p:sp>
      <p:grpSp>
        <p:nvGrpSpPr>
          <p:cNvPr id="28" name="Google Shape;5709;p61">
            <a:extLst>
              <a:ext uri="{FF2B5EF4-FFF2-40B4-BE49-F238E27FC236}">
                <a16:creationId xmlns:a16="http://schemas.microsoft.com/office/drawing/2014/main" id="{84470CC0-FC7B-ACEE-A6B4-2A35DC13ED5D}"/>
              </a:ext>
            </a:extLst>
          </p:cNvPr>
          <p:cNvGrpSpPr/>
          <p:nvPr/>
        </p:nvGrpSpPr>
        <p:grpSpPr>
          <a:xfrm>
            <a:off x="126320" y="3042398"/>
            <a:ext cx="1007103" cy="1119065"/>
            <a:chOff x="8109493" y="2905281"/>
            <a:chExt cx="1007103" cy="1119065"/>
          </a:xfrm>
        </p:grpSpPr>
        <p:sp>
          <p:nvSpPr>
            <p:cNvPr id="29" name="Google Shape;5710;p61">
              <a:extLst>
                <a:ext uri="{FF2B5EF4-FFF2-40B4-BE49-F238E27FC236}">
                  <a16:creationId xmlns:a16="http://schemas.microsoft.com/office/drawing/2014/main" id="{A39D3C7A-E0AB-B162-1D5D-E095D7BCE1FF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" name="Google Shape;5711;p61">
              <a:extLst>
                <a:ext uri="{FF2B5EF4-FFF2-40B4-BE49-F238E27FC236}">
                  <a16:creationId xmlns:a16="http://schemas.microsoft.com/office/drawing/2014/main" id="{BADF050A-14CD-2ACE-9381-4BD0E7357E76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31" name="Google Shape;5712;p61">
                <a:extLst>
                  <a:ext uri="{FF2B5EF4-FFF2-40B4-BE49-F238E27FC236}">
                    <a16:creationId xmlns:a16="http://schemas.microsoft.com/office/drawing/2014/main" id="{1AC78A6E-0773-B9F9-7E95-1C4276AE21C5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5713;p61">
                <a:extLst>
                  <a:ext uri="{FF2B5EF4-FFF2-40B4-BE49-F238E27FC236}">
                    <a16:creationId xmlns:a16="http://schemas.microsoft.com/office/drawing/2014/main" id="{5A81CE86-B5ED-77BF-3A89-BD937E2B1803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5714;p61">
                <a:extLst>
                  <a:ext uri="{FF2B5EF4-FFF2-40B4-BE49-F238E27FC236}">
                    <a16:creationId xmlns:a16="http://schemas.microsoft.com/office/drawing/2014/main" id="{E8D9B1EF-C99F-77DE-089A-10038292D64D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715;p61">
                <a:extLst>
                  <a:ext uri="{FF2B5EF4-FFF2-40B4-BE49-F238E27FC236}">
                    <a16:creationId xmlns:a16="http://schemas.microsoft.com/office/drawing/2014/main" id="{46BB6518-65BB-766E-ABF8-B894BF52D3EE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716;p61">
                <a:extLst>
                  <a:ext uri="{FF2B5EF4-FFF2-40B4-BE49-F238E27FC236}">
                    <a16:creationId xmlns:a16="http://schemas.microsoft.com/office/drawing/2014/main" id="{40FC40C3-2D43-F817-E248-7447972EF1A2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717;p61">
                <a:extLst>
                  <a:ext uri="{FF2B5EF4-FFF2-40B4-BE49-F238E27FC236}">
                    <a16:creationId xmlns:a16="http://schemas.microsoft.com/office/drawing/2014/main" id="{BE46FFAB-8F22-C9B4-A644-49779D82A172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7" name="Google Shape;5709;p61">
            <a:extLst>
              <a:ext uri="{FF2B5EF4-FFF2-40B4-BE49-F238E27FC236}">
                <a16:creationId xmlns:a16="http://schemas.microsoft.com/office/drawing/2014/main" id="{9F34F1A3-28C6-1FF9-6751-59D8F8E68A4D}"/>
              </a:ext>
            </a:extLst>
          </p:cNvPr>
          <p:cNvGrpSpPr/>
          <p:nvPr/>
        </p:nvGrpSpPr>
        <p:grpSpPr>
          <a:xfrm>
            <a:off x="1092159" y="3625870"/>
            <a:ext cx="1007103" cy="1119065"/>
            <a:chOff x="8109493" y="2905281"/>
            <a:chExt cx="1007103" cy="1119065"/>
          </a:xfrm>
        </p:grpSpPr>
        <p:sp>
          <p:nvSpPr>
            <p:cNvPr id="38" name="Google Shape;5710;p61">
              <a:extLst>
                <a:ext uri="{FF2B5EF4-FFF2-40B4-BE49-F238E27FC236}">
                  <a16:creationId xmlns:a16="http://schemas.microsoft.com/office/drawing/2014/main" id="{9E33E317-FF4D-AB56-AAF1-9B60E45E2D4F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" name="Google Shape;5711;p61">
              <a:extLst>
                <a:ext uri="{FF2B5EF4-FFF2-40B4-BE49-F238E27FC236}">
                  <a16:creationId xmlns:a16="http://schemas.microsoft.com/office/drawing/2014/main" id="{999E7CE5-F710-5EB5-563C-B2B0A93EA27B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0" name="Google Shape;5712;p61">
                <a:extLst>
                  <a:ext uri="{FF2B5EF4-FFF2-40B4-BE49-F238E27FC236}">
                    <a16:creationId xmlns:a16="http://schemas.microsoft.com/office/drawing/2014/main" id="{592E629B-9C50-091F-DED3-7672BC6BD9A4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713;p61">
                <a:extLst>
                  <a:ext uri="{FF2B5EF4-FFF2-40B4-BE49-F238E27FC236}">
                    <a16:creationId xmlns:a16="http://schemas.microsoft.com/office/drawing/2014/main" id="{0986E443-DE4F-3D9C-E727-B431ABBEB18A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14;p61">
                <a:extLst>
                  <a:ext uri="{FF2B5EF4-FFF2-40B4-BE49-F238E27FC236}">
                    <a16:creationId xmlns:a16="http://schemas.microsoft.com/office/drawing/2014/main" id="{6ADE3299-630D-C780-DE75-B0E3805C6271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15;p61">
                <a:extLst>
                  <a:ext uri="{FF2B5EF4-FFF2-40B4-BE49-F238E27FC236}">
                    <a16:creationId xmlns:a16="http://schemas.microsoft.com/office/drawing/2014/main" id="{59F539A0-CA31-EAF1-4613-74C2BA604F35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5716;p61">
                <a:extLst>
                  <a:ext uri="{FF2B5EF4-FFF2-40B4-BE49-F238E27FC236}">
                    <a16:creationId xmlns:a16="http://schemas.microsoft.com/office/drawing/2014/main" id="{3C132804-4520-B2DF-8B1E-FB81CBACF50E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17;p61">
                <a:extLst>
                  <a:ext uri="{FF2B5EF4-FFF2-40B4-BE49-F238E27FC236}">
                    <a16:creationId xmlns:a16="http://schemas.microsoft.com/office/drawing/2014/main" id="{2CD6B6C1-3D33-1457-9DF4-2F29919A35AC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6" name="Google Shape;5709;p61">
            <a:extLst>
              <a:ext uri="{FF2B5EF4-FFF2-40B4-BE49-F238E27FC236}">
                <a16:creationId xmlns:a16="http://schemas.microsoft.com/office/drawing/2014/main" id="{8F2B6273-17EF-5E00-5F48-5824834D0757}"/>
              </a:ext>
            </a:extLst>
          </p:cNvPr>
          <p:cNvGrpSpPr/>
          <p:nvPr/>
        </p:nvGrpSpPr>
        <p:grpSpPr>
          <a:xfrm>
            <a:off x="6138872" y="3664603"/>
            <a:ext cx="1007103" cy="1119065"/>
            <a:chOff x="8109493" y="2905281"/>
            <a:chExt cx="1007103" cy="1119065"/>
          </a:xfrm>
        </p:grpSpPr>
        <p:sp>
          <p:nvSpPr>
            <p:cNvPr id="47" name="Google Shape;5710;p61">
              <a:extLst>
                <a:ext uri="{FF2B5EF4-FFF2-40B4-BE49-F238E27FC236}">
                  <a16:creationId xmlns:a16="http://schemas.microsoft.com/office/drawing/2014/main" id="{7A81AC7A-9364-6C6D-2BE6-128E519168F4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" name="Google Shape;5711;p61">
              <a:extLst>
                <a:ext uri="{FF2B5EF4-FFF2-40B4-BE49-F238E27FC236}">
                  <a16:creationId xmlns:a16="http://schemas.microsoft.com/office/drawing/2014/main" id="{E5E54EB7-57C4-D7F3-93E2-CD389096E869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9" name="Google Shape;5712;p61">
                <a:extLst>
                  <a:ext uri="{FF2B5EF4-FFF2-40B4-BE49-F238E27FC236}">
                    <a16:creationId xmlns:a16="http://schemas.microsoft.com/office/drawing/2014/main" id="{1F5878AF-A7D3-82D6-F741-8B13B17FB790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13;p61">
                <a:extLst>
                  <a:ext uri="{FF2B5EF4-FFF2-40B4-BE49-F238E27FC236}">
                    <a16:creationId xmlns:a16="http://schemas.microsoft.com/office/drawing/2014/main" id="{FF96E198-E434-D526-7A33-C0A82BA3FB03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14;p61">
                <a:extLst>
                  <a:ext uri="{FF2B5EF4-FFF2-40B4-BE49-F238E27FC236}">
                    <a16:creationId xmlns:a16="http://schemas.microsoft.com/office/drawing/2014/main" id="{A4AFF123-400C-EACD-A05C-0C53DB98BD99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15;p61">
                <a:extLst>
                  <a:ext uri="{FF2B5EF4-FFF2-40B4-BE49-F238E27FC236}">
                    <a16:creationId xmlns:a16="http://schemas.microsoft.com/office/drawing/2014/main" id="{BEB54E16-23BC-A1A7-48E1-BB03911AB7F8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16;p61">
                <a:extLst>
                  <a:ext uri="{FF2B5EF4-FFF2-40B4-BE49-F238E27FC236}">
                    <a16:creationId xmlns:a16="http://schemas.microsoft.com/office/drawing/2014/main" id="{ED9D34D1-E8B9-6043-8C98-0D1B87F7DC44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17;p61">
                <a:extLst>
                  <a:ext uri="{FF2B5EF4-FFF2-40B4-BE49-F238E27FC236}">
                    <a16:creationId xmlns:a16="http://schemas.microsoft.com/office/drawing/2014/main" id="{BDE8E252-7110-7B53-E329-FF9946EC2893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" name="Google Shape;5709;p61">
            <a:extLst>
              <a:ext uri="{FF2B5EF4-FFF2-40B4-BE49-F238E27FC236}">
                <a16:creationId xmlns:a16="http://schemas.microsoft.com/office/drawing/2014/main" id="{99152566-76A4-765C-8919-EDED667ACE44}"/>
              </a:ext>
            </a:extLst>
          </p:cNvPr>
          <p:cNvGrpSpPr/>
          <p:nvPr/>
        </p:nvGrpSpPr>
        <p:grpSpPr>
          <a:xfrm>
            <a:off x="7102913" y="2943820"/>
            <a:ext cx="1007103" cy="1119065"/>
            <a:chOff x="8109493" y="2905281"/>
            <a:chExt cx="1007103" cy="1119065"/>
          </a:xfrm>
        </p:grpSpPr>
        <p:sp>
          <p:nvSpPr>
            <p:cNvPr id="56" name="Google Shape;5710;p61">
              <a:extLst>
                <a:ext uri="{FF2B5EF4-FFF2-40B4-BE49-F238E27FC236}">
                  <a16:creationId xmlns:a16="http://schemas.microsoft.com/office/drawing/2014/main" id="{D141C6D1-BCD6-EEE8-C6E4-A214338BE26A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" name="Google Shape;5711;p61">
              <a:extLst>
                <a:ext uri="{FF2B5EF4-FFF2-40B4-BE49-F238E27FC236}">
                  <a16:creationId xmlns:a16="http://schemas.microsoft.com/office/drawing/2014/main" id="{D61A6898-638D-892B-44E0-91CD111C016E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8" name="Google Shape;5712;p61">
                <a:extLst>
                  <a:ext uri="{FF2B5EF4-FFF2-40B4-BE49-F238E27FC236}">
                    <a16:creationId xmlns:a16="http://schemas.microsoft.com/office/drawing/2014/main" id="{EA5D07C1-A566-5F53-E730-9CF849BC63D6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713;p61">
                <a:extLst>
                  <a:ext uri="{FF2B5EF4-FFF2-40B4-BE49-F238E27FC236}">
                    <a16:creationId xmlns:a16="http://schemas.microsoft.com/office/drawing/2014/main" id="{DDBF0FDC-1C39-7A8F-3103-2D7B6ACF60D0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714;p61">
                <a:extLst>
                  <a:ext uri="{FF2B5EF4-FFF2-40B4-BE49-F238E27FC236}">
                    <a16:creationId xmlns:a16="http://schemas.microsoft.com/office/drawing/2014/main" id="{7F91A955-A73A-130B-B914-76F752AC37EA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715;p61">
                <a:extLst>
                  <a:ext uri="{FF2B5EF4-FFF2-40B4-BE49-F238E27FC236}">
                    <a16:creationId xmlns:a16="http://schemas.microsoft.com/office/drawing/2014/main" id="{9DF46767-116D-D082-554F-944C319AE8E0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716;p61">
                <a:extLst>
                  <a:ext uri="{FF2B5EF4-FFF2-40B4-BE49-F238E27FC236}">
                    <a16:creationId xmlns:a16="http://schemas.microsoft.com/office/drawing/2014/main" id="{1C6BD10C-0161-9F02-CCBC-A4DA6D69AB49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717;p61">
                <a:extLst>
                  <a:ext uri="{FF2B5EF4-FFF2-40B4-BE49-F238E27FC236}">
                    <a16:creationId xmlns:a16="http://schemas.microsoft.com/office/drawing/2014/main" id="{A26A4D62-ED3F-770D-CFD4-E1D45120AB08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899" name="Google Shape;7469;p71">
            <a:extLst>
              <a:ext uri="{FF2B5EF4-FFF2-40B4-BE49-F238E27FC236}">
                <a16:creationId xmlns:a16="http://schemas.microsoft.com/office/drawing/2014/main" id="{245DF867-2EE5-2133-E997-A7374CAB2C57}"/>
              </a:ext>
            </a:extLst>
          </p:cNvPr>
          <p:cNvGrpSpPr/>
          <p:nvPr/>
        </p:nvGrpSpPr>
        <p:grpSpPr>
          <a:xfrm rot="359027">
            <a:off x="2845545" y="762183"/>
            <a:ext cx="1304428" cy="1340456"/>
            <a:chOff x="9501450" y="282563"/>
            <a:chExt cx="827125" cy="935750"/>
          </a:xfrm>
        </p:grpSpPr>
        <p:sp>
          <p:nvSpPr>
            <p:cNvPr id="5900" name="Google Shape;7470;p71">
              <a:extLst>
                <a:ext uri="{FF2B5EF4-FFF2-40B4-BE49-F238E27FC236}">
                  <a16:creationId xmlns:a16="http://schemas.microsoft.com/office/drawing/2014/main" id="{9DEF9AC6-EE8F-F628-0C5F-D4495E01B8C8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7471;p71">
              <a:extLst>
                <a:ext uri="{FF2B5EF4-FFF2-40B4-BE49-F238E27FC236}">
                  <a16:creationId xmlns:a16="http://schemas.microsoft.com/office/drawing/2014/main" id="{69C15165-A3CA-27C6-F899-FBA697F6865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7472;p71">
              <a:extLst>
                <a:ext uri="{FF2B5EF4-FFF2-40B4-BE49-F238E27FC236}">
                  <a16:creationId xmlns:a16="http://schemas.microsoft.com/office/drawing/2014/main" id="{53BF2F07-536A-5A1B-1470-9007229D9C0A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7473;p71">
              <a:extLst>
                <a:ext uri="{FF2B5EF4-FFF2-40B4-BE49-F238E27FC236}">
                  <a16:creationId xmlns:a16="http://schemas.microsoft.com/office/drawing/2014/main" id="{4866CCF7-0F6C-8025-EC37-A9850583D2A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7474;p71">
              <a:extLst>
                <a:ext uri="{FF2B5EF4-FFF2-40B4-BE49-F238E27FC236}">
                  <a16:creationId xmlns:a16="http://schemas.microsoft.com/office/drawing/2014/main" id="{B2B40519-818B-491E-52AF-0F191D795868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7475;p71">
              <a:extLst>
                <a:ext uri="{FF2B5EF4-FFF2-40B4-BE49-F238E27FC236}">
                  <a16:creationId xmlns:a16="http://schemas.microsoft.com/office/drawing/2014/main" id="{4558A106-49DF-5581-22B1-C98F7A35886B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7476;p71">
              <a:extLst>
                <a:ext uri="{FF2B5EF4-FFF2-40B4-BE49-F238E27FC236}">
                  <a16:creationId xmlns:a16="http://schemas.microsoft.com/office/drawing/2014/main" id="{6C92EEA4-7E7C-567A-DEDA-03D4263DFC97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7477;p71">
              <a:extLst>
                <a:ext uri="{FF2B5EF4-FFF2-40B4-BE49-F238E27FC236}">
                  <a16:creationId xmlns:a16="http://schemas.microsoft.com/office/drawing/2014/main" id="{CEFD473F-2569-3C13-7B1D-9B92DCC2FB7E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7478;p71">
              <a:extLst>
                <a:ext uri="{FF2B5EF4-FFF2-40B4-BE49-F238E27FC236}">
                  <a16:creationId xmlns:a16="http://schemas.microsoft.com/office/drawing/2014/main" id="{801F5466-92C9-B411-22AF-132FEA8C4F0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7479;p71">
              <a:extLst>
                <a:ext uri="{FF2B5EF4-FFF2-40B4-BE49-F238E27FC236}">
                  <a16:creationId xmlns:a16="http://schemas.microsoft.com/office/drawing/2014/main" id="{2EFC3F6C-00C5-5B3E-A672-63DD343A455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7480;p71">
              <a:extLst>
                <a:ext uri="{FF2B5EF4-FFF2-40B4-BE49-F238E27FC236}">
                  <a16:creationId xmlns:a16="http://schemas.microsoft.com/office/drawing/2014/main" id="{11FC7A8C-650F-2DFC-535B-0B559B2579E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7481;p71">
              <a:extLst>
                <a:ext uri="{FF2B5EF4-FFF2-40B4-BE49-F238E27FC236}">
                  <a16:creationId xmlns:a16="http://schemas.microsoft.com/office/drawing/2014/main" id="{D414F8FE-DED8-5483-6988-C1A67E5B70F5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7482;p71">
              <a:extLst>
                <a:ext uri="{FF2B5EF4-FFF2-40B4-BE49-F238E27FC236}">
                  <a16:creationId xmlns:a16="http://schemas.microsoft.com/office/drawing/2014/main" id="{5D52F3D7-F23D-B61F-BA02-68B08CA98E0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7483;p71">
              <a:extLst>
                <a:ext uri="{FF2B5EF4-FFF2-40B4-BE49-F238E27FC236}">
                  <a16:creationId xmlns:a16="http://schemas.microsoft.com/office/drawing/2014/main" id="{A6311906-BCEC-15D1-5D7B-E184BC858DD0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7484;p71">
              <a:extLst>
                <a:ext uri="{FF2B5EF4-FFF2-40B4-BE49-F238E27FC236}">
                  <a16:creationId xmlns:a16="http://schemas.microsoft.com/office/drawing/2014/main" id="{F50916DC-7724-E6D0-4265-7E34EE6F3FD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7485;p71">
              <a:extLst>
                <a:ext uri="{FF2B5EF4-FFF2-40B4-BE49-F238E27FC236}">
                  <a16:creationId xmlns:a16="http://schemas.microsoft.com/office/drawing/2014/main" id="{F8F43B9A-2C86-0135-A729-5F207C159DF7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7486;p71">
              <a:extLst>
                <a:ext uri="{FF2B5EF4-FFF2-40B4-BE49-F238E27FC236}">
                  <a16:creationId xmlns:a16="http://schemas.microsoft.com/office/drawing/2014/main" id="{30006D68-DFDF-8638-602B-38A47BC17D59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7487;p71">
              <a:extLst>
                <a:ext uri="{FF2B5EF4-FFF2-40B4-BE49-F238E27FC236}">
                  <a16:creationId xmlns:a16="http://schemas.microsoft.com/office/drawing/2014/main" id="{541B55E3-03CE-47B6-41A3-89441F5981D2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7488;p71">
              <a:extLst>
                <a:ext uri="{FF2B5EF4-FFF2-40B4-BE49-F238E27FC236}">
                  <a16:creationId xmlns:a16="http://schemas.microsoft.com/office/drawing/2014/main" id="{89516212-D860-1375-6ABA-0B7E51780FF8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7489;p71">
              <a:extLst>
                <a:ext uri="{FF2B5EF4-FFF2-40B4-BE49-F238E27FC236}">
                  <a16:creationId xmlns:a16="http://schemas.microsoft.com/office/drawing/2014/main" id="{B9EAF7F2-094A-EE47-78F7-63B3EA0A17CC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7490;p71">
              <a:extLst>
                <a:ext uri="{FF2B5EF4-FFF2-40B4-BE49-F238E27FC236}">
                  <a16:creationId xmlns:a16="http://schemas.microsoft.com/office/drawing/2014/main" id="{4918AE5A-68A1-ABDF-E310-CF4484E9ED29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7491;p71">
              <a:extLst>
                <a:ext uri="{FF2B5EF4-FFF2-40B4-BE49-F238E27FC236}">
                  <a16:creationId xmlns:a16="http://schemas.microsoft.com/office/drawing/2014/main" id="{6A187B4D-B093-B139-2527-0019D35BFD51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7492;p71">
              <a:extLst>
                <a:ext uri="{FF2B5EF4-FFF2-40B4-BE49-F238E27FC236}">
                  <a16:creationId xmlns:a16="http://schemas.microsoft.com/office/drawing/2014/main" id="{1C5E8ED4-764C-E954-B477-64EA7C51BDEF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7493;p71">
              <a:extLst>
                <a:ext uri="{FF2B5EF4-FFF2-40B4-BE49-F238E27FC236}">
                  <a16:creationId xmlns:a16="http://schemas.microsoft.com/office/drawing/2014/main" id="{F74AE687-6533-8B8A-1B1F-D38967E1A09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7494;p71">
              <a:extLst>
                <a:ext uri="{FF2B5EF4-FFF2-40B4-BE49-F238E27FC236}">
                  <a16:creationId xmlns:a16="http://schemas.microsoft.com/office/drawing/2014/main" id="{95F449E5-5326-FB2C-5152-A5C66DB5080A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7495;p71">
              <a:extLst>
                <a:ext uri="{FF2B5EF4-FFF2-40B4-BE49-F238E27FC236}">
                  <a16:creationId xmlns:a16="http://schemas.microsoft.com/office/drawing/2014/main" id="{1BFCB437-CF3D-E434-4868-295594ED84B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7496;p71">
              <a:extLst>
                <a:ext uri="{FF2B5EF4-FFF2-40B4-BE49-F238E27FC236}">
                  <a16:creationId xmlns:a16="http://schemas.microsoft.com/office/drawing/2014/main" id="{828ABE9A-8F62-CE20-E64C-F8CC153A8901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7497;p71">
              <a:extLst>
                <a:ext uri="{FF2B5EF4-FFF2-40B4-BE49-F238E27FC236}">
                  <a16:creationId xmlns:a16="http://schemas.microsoft.com/office/drawing/2014/main" id="{DA4F91B6-9F2A-EB9F-0844-F2885DBBFE8C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7498;p71">
              <a:extLst>
                <a:ext uri="{FF2B5EF4-FFF2-40B4-BE49-F238E27FC236}">
                  <a16:creationId xmlns:a16="http://schemas.microsoft.com/office/drawing/2014/main" id="{C49FBD81-973F-615E-F653-279DBDB2F6E3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7499;p71">
              <a:extLst>
                <a:ext uri="{FF2B5EF4-FFF2-40B4-BE49-F238E27FC236}">
                  <a16:creationId xmlns:a16="http://schemas.microsoft.com/office/drawing/2014/main" id="{A1A1BDE2-006A-3038-7F4D-6475D0401C29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7500;p71">
              <a:extLst>
                <a:ext uri="{FF2B5EF4-FFF2-40B4-BE49-F238E27FC236}">
                  <a16:creationId xmlns:a16="http://schemas.microsoft.com/office/drawing/2014/main" id="{B4E00DEC-4D65-4D38-FA0D-45653F320EB2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7501;p71">
              <a:extLst>
                <a:ext uri="{FF2B5EF4-FFF2-40B4-BE49-F238E27FC236}">
                  <a16:creationId xmlns:a16="http://schemas.microsoft.com/office/drawing/2014/main" id="{085A2432-6E0C-54FC-4766-F4F0489B35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7502;p71">
              <a:extLst>
                <a:ext uri="{FF2B5EF4-FFF2-40B4-BE49-F238E27FC236}">
                  <a16:creationId xmlns:a16="http://schemas.microsoft.com/office/drawing/2014/main" id="{8602F918-C367-5D22-395E-FC3B4B2604B1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7503;p71">
              <a:extLst>
                <a:ext uri="{FF2B5EF4-FFF2-40B4-BE49-F238E27FC236}">
                  <a16:creationId xmlns:a16="http://schemas.microsoft.com/office/drawing/2014/main" id="{C9D36959-15D7-F64A-0BD0-87E4D2F7E2F4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7504;p71">
              <a:extLst>
                <a:ext uri="{FF2B5EF4-FFF2-40B4-BE49-F238E27FC236}">
                  <a16:creationId xmlns:a16="http://schemas.microsoft.com/office/drawing/2014/main" id="{7CBC8657-C022-56F4-986E-C6AC35576E6E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7505;p71">
              <a:extLst>
                <a:ext uri="{FF2B5EF4-FFF2-40B4-BE49-F238E27FC236}">
                  <a16:creationId xmlns:a16="http://schemas.microsoft.com/office/drawing/2014/main" id="{0ECAFF76-1BA1-1C09-D89A-45FADBEB5E8D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7506;p71">
              <a:extLst>
                <a:ext uri="{FF2B5EF4-FFF2-40B4-BE49-F238E27FC236}">
                  <a16:creationId xmlns:a16="http://schemas.microsoft.com/office/drawing/2014/main" id="{6DE4D9FE-7437-B763-A3E3-C712FF7EE45C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6" name="Google Shape;2466;p43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2467" name="Google Shape;2467;p43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8" name="Google Shape;2468;p4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9" name="Google Shape;2469;p4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0" name="Google Shape;2470;p4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71" name="Google Shape;2471;p43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472" name="Google Shape;2472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8" name="Google Shape;2478;p4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79" name="Google Shape;2479;p43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480" name="Google Shape;2480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86" name="Google Shape;2486;p43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4BF0F10-5EBD-C740-95E9-09FC3434B2A5}"/>
              </a:ext>
            </a:extLst>
          </p:cNvPr>
          <p:cNvSpPr txBox="1"/>
          <p:nvPr/>
        </p:nvSpPr>
        <p:spPr>
          <a:xfrm>
            <a:off x="1374646" y="2126862"/>
            <a:ext cx="5713940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66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Let’s Revise</a:t>
            </a:r>
            <a:r>
              <a:rPr lang="en-GB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 </a:t>
            </a:r>
            <a:endParaRPr lang="en-US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  <a:ea typeface="Grantha Sangam MN Bold" pitchFamily="2" charset="0"/>
              <a:cs typeface="Damascus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D23170D-F795-99B4-AB6D-E7C236754822}"/>
              </a:ext>
            </a:extLst>
          </p:cNvPr>
          <p:cNvSpPr txBox="1"/>
          <p:nvPr/>
        </p:nvSpPr>
        <p:spPr>
          <a:xfrm>
            <a:off x="1450846" y="2126862"/>
            <a:ext cx="5713940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6600" b="1" dirty="0">
                <a:ln>
                  <a:solidFill>
                    <a:schemeClr val="tx1"/>
                  </a:solidFill>
                </a:ln>
                <a:solidFill>
                  <a:srgbClr val="77C0EA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Let</a:t>
            </a:r>
            <a:r>
              <a:rPr lang="en-GB" sz="6600" b="1" dirty="0">
                <a:ln>
                  <a:solidFill>
                    <a:schemeClr val="tx1"/>
                  </a:solidFill>
                </a:ln>
                <a:solidFill>
                  <a:srgbClr val="FFCB51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’s Revise</a:t>
            </a:r>
            <a:r>
              <a:rPr lang="en-GB" b="1" dirty="0">
                <a:ln>
                  <a:solidFill>
                    <a:schemeClr val="tx1"/>
                  </a:solidFill>
                </a:ln>
                <a:solidFill>
                  <a:srgbClr val="FFCB51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 </a:t>
            </a:r>
            <a:endParaRPr lang="en-US" b="1" dirty="0">
              <a:ln>
                <a:solidFill>
                  <a:schemeClr val="tx1"/>
                </a:solidFill>
              </a:ln>
              <a:solidFill>
                <a:srgbClr val="FFCB51"/>
              </a:solidFill>
              <a:latin typeface="Cooper Black" panose="0208090404030B020404" pitchFamily="18" charset="77"/>
              <a:ea typeface="Grantha Sangam MN Bold" pitchFamily="2" charset="0"/>
              <a:cs typeface="Damascus" pitchFamily="2" charset="-78"/>
            </a:endParaRPr>
          </a:p>
        </p:txBody>
      </p:sp>
      <p:grpSp>
        <p:nvGrpSpPr>
          <p:cNvPr id="3" name="Google Shape;2592;p46">
            <a:extLst>
              <a:ext uri="{FF2B5EF4-FFF2-40B4-BE49-F238E27FC236}">
                <a16:creationId xmlns:a16="http://schemas.microsoft.com/office/drawing/2014/main" id="{3974457F-498B-98EA-5A0B-68810400C964}"/>
              </a:ext>
            </a:extLst>
          </p:cNvPr>
          <p:cNvGrpSpPr/>
          <p:nvPr/>
        </p:nvGrpSpPr>
        <p:grpSpPr>
          <a:xfrm>
            <a:off x="7665146" y="3290615"/>
            <a:ext cx="628951" cy="1108878"/>
            <a:chOff x="5637000" y="2386238"/>
            <a:chExt cx="608800" cy="1073350"/>
          </a:xfrm>
        </p:grpSpPr>
        <p:sp>
          <p:nvSpPr>
            <p:cNvPr id="4" name="Google Shape;2593;p46">
              <a:extLst>
                <a:ext uri="{FF2B5EF4-FFF2-40B4-BE49-F238E27FC236}">
                  <a16:creationId xmlns:a16="http://schemas.microsoft.com/office/drawing/2014/main" id="{78A9BD3D-6A46-690C-CD1F-F815B5B3168F}"/>
                </a:ext>
              </a:extLst>
            </p:cNvPr>
            <p:cNvSpPr/>
            <p:nvPr/>
          </p:nvSpPr>
          <p:spPr>
            <a:xfrm>
              <a:off x="5945250" y="3075738"/>
              <a:ext cx="300550" cy="348625"/>
            </a:xfrm>
            <a:custGeom>
              <a:avLst/>
              <a:gdLst/>
              <a:ahLst/>
              <a:cxnLst/>
              <a:rect l="l" t="t" r="r" b="b"/>
              <a:pathLst>
                <a:path w="12022" h="13945" extrusionOk="0">
                  <a:moveTo>
                    <a:pt x="5101" y="0"/>
                  </a:moveTo>
                  <a:lnTo>
                    <a:pt x="4973" y="26"/>
                  </a:lnTo>
                  <a:lnTo>
                    <a:pt x="4845" y="77"/>
                  </a:lnTo>
                  <a:lnTo>
                    <a:pt x="4742" y="154"/>
                  </a:lnTo>
                  <a:lnTo>
                    <a:pt x="4640" y="231"/>
                  </a:lnTo>
                  <a:lnTo>
                    <a:pt x="4563" y="333"/>
                  </a:lnTo>
                  <a:lnTo>
                    <a:pt x="4486" y="436"/>
                  </a:lnTo>
                  <a:lnTo>
                    <a:pt x="4460" y="564"/>
                  </a:lnTo>
                  <a:lnTo>
                    <a:pt x="4332" y="1461"/>
                  </a:lnTo>
                  <a:lnTo>
                    <a:pt x="4204" y="2333"/>
                  </a:lnTo>
                  <a:lnTo>
                    <a:pt x="4101" y="3230"/>
                  </a:lnTo>
                  <a:lnTo>
                    <a:pt x="4024" y="4127"/>
                  </a:lnTo>
                  <a:lnTo>
                    <a:pt x="3973" y="4998"/>
                  </a:lnTo>
                  <a:lnTo>
                    <a:pt x="3948" y="5896"/>
                  </a:lnTo>
                  <a:lnTo>
                    <a:pt x="3948" y="6793"/>
                  </a:lnTo>
                  <a:lnTo>
                    <a:pt x="3973" y="7690"/>
                  </a:lnTo>
                  <a:lnTo>
                    <a:pt x="3717" y="7767"/>
                  </a:lnTo>
                  <a:lnTo>
                    <a:pt x="3460" y="7844"/>
                  </a:lnTo>
                  <a:lnTo>
                    <a:pt x="3204" y="7946"/>
                  </a:lnTo>
                  <a:lnTo>
                    <a:pt x="2948" y="8049"/>
                  </a:lnTo>
                  <a:lnTo>
                    <a:pt x="2461" y="8331"/>
                  </a:lnTo>
                  <a:lnTo>
                    <a:pt x="1974" y="8638"/>
                  </a:lnTo>
                  <a:lnTo>
                    <a:pt x="1538" y="8997"/>
                  </a:lnTo>
                  <a:lnTo>
                    <a:pt x="1102" y="9382"/>
                  </a:lnTo>
                  <a:lnTo>
                    <a:pt x="718" y="9740"/>
                  </a:lnTo>
                  <a:lnTo>
                    <a:pt x="359" y="10125"/>
                  </a:lnTo>
                  <a:lnTo>
                    <a:pt x="180" y="10356"/>
                  </a:lnTo>
                  <a:lnTo>
                    <a:pt x="51" y="10612"/>
                  </a:lnTo>
                  <a:lnTo>
                    <a:pt x="0" y="10843"/>
                  </a:lnTo>
                  <a:lnTo>
                    <a:pt x="0" y="11099"/>
                  </a:lnTo>
                  <a:lnTo>
                    <a:pt x="26" y="11330"/>
                  </a:lnTo>
                  <a:lnTo>
                    <a:pt x="128" y="11560"/>
                  </a:lnTo>
                  <a:lnTo>
                    <a:pt x="256" y="11765"/>
                  </a:lnTo>
                  <a:lnTo>
                    <a:pt x="410" y="11945"/>
                  </a:lnTo>
                  <a:lnTo>
                    <a:pt x="590" y="12099"/>
                  </a:lnTo>
                  <a:lnTo>
                    <a:pt x="795" y="12227"/>
                  </a:lnTo>
                  <a:lnTo>
                    <a:pt x="1000" y="12304"/>
                  </a:lnTo>
                  <a:lnTo>
                    <a:pt x="1230" y="12329"/>
                  </a:lnTo>
                  <a:lnTo>
                    <a:pt x="1487" y="12329"/>
                  </a:lnTo>
                  <a:lnTo>
                    <a:pt x="1717" y="12278"/>
                  </a:lnTo>
                  <a:lnTo>
                    <a:pt x="1948" y="12150"/>
                  </a:lnTo>
                  <a:lnTo>
                    <a:pt x="2179" y="11970"/>
                  </a:lnTo>
                  <a:lnTo>
                    <a:pt x="2486" y="11637"/>
                  </a:lnTo>
                  <a:lnTo>
                    <a:pt x="2794" y="11304"/>
                  </a:lnTo>
                  <a:lnTo>
                    <a:pt x="3358" y="10586"/>
                  </a:lnTo>
                  <a:lnTo>
                    <a:pt x="3948" y="9894"/>
                  </a:lnTo>
                  <a:lnTo>
                    <a:pt x="4229" y="9561"/>
                  </a:lnTo>
                  <a:lnTo>
                    <a:pt x="4563" y="9228"/>
                  </a:lnTo>
                  <a:lnTo>
                    <a:pt x="4716" y="9330"/>
                  </a:lnTo>
                  <a:lnTo>
                    <a:pt x="4896" y="9382"/>
                  </a:lnTo>
                  <a:lnTo>
                    <a:pt x="5050" y="9407"/>
                  </a:lnTo>
                  <a:lnTo>
                    <a:pt x="5075" y="9638"/>
                  </a:lnTo>
                  <a:lnTo>
                    <a:pt x="5127" y="9894"/>
                  </a:lnTo>
                  <a:lnTo>
                    <a:pt x="5178" y="10125"/>
                  </a:lnTo>
                  <a:lnTo>
                    <a:pt x="5255" y="10381"/>
                  </a:lnTo>
                  <a:lnTo>
                    <a:pt x="5434" y="10868"/>
                  </a:lnTo>
                  <a:lnTo>
                    <a:pt x="5665" y="11355"/>
                  </a:lnTo>
                  <a:lnTo>
                    <a:pt x="6152" y="12278"/>
                  </a:lnTo>
                  <a:lnTo>
                    <a:pt x="6383" y="12739"/>
                  </a:lnTo>
                  <a:lnTo>
                    <a:pt x="6588" y="13175"/>
                  </a:lnTo>
                  <a:lnTo>
                    <a:pt x="6690" y="13406"/>
                  </a:lnTo>
                  <a:lnTo>
                    <a:pt x="6844" y="13585"/>
                  </a:lnTo>
                  <a:lnTo>
                    <a:pt x="6998" y="13739"/>
                  </a:lnTo>
                  <a:lnTo>
                    <a:pt x="7177" y="13842"/>
                  </a:lnTo>
                  <a:lnTo>
                    <a:pt x="7382" y="13893"/>
                  </a:lnTo>
                  <a:lnTo>
                    <a:pt x="7562" y="13944"/>
                  </a:lnTo>
                  <a:lnTo>
                    <a:pt x="7767" y="13944"/>
                  </a:lnTo>
                  <a:lnTo>
                    <a:pt x="7946" y="13918"/>
                  </a:lnTo>
                  <a:lnTo>
                    <a:pt x="8126" y="13842"/>
                  </a:lnTo>
                  <a:lnTo>
                    <a:pt x="8305" y="13739"/>
                  </a:lnTo>
                  <a:lnTo>
                    <a:pt x="8433" y="13636"/>
                  </a:lnTo>
                  <a:lnTo>
                    <a:pt x="8561" y="13483"/>
                  </a:lnTo>
                  <a:lnTo>
                    <a:pt x="8664" y="13303"/>
                  </a:lnTo>
                  <a:lnTo>
                    <a:pt x="8715" y="13098"/>
                  </a:lnTo>
                  <a:lnTo>
                    <a:pt x="8741" y="12868"/>
                  </a:lnTo>
                  <a:lnTo>
                    <a:pt x="8715" y="12611"/>
                  </a:lnTo>
                  <a:lnTo>
                    <a:pt x="8664" y="12380"/>
                  </a:lnTo>
                  <a:lnTo>
                    <a:pt x="8587" y="12175"/>
                  </a:lnTo>
                  <a:lnTo>
                    <a:pt x="8433" y="11791"/>
                  </a:lnTo>
                  <a:lnTo>
                    <a:pt x="8228" y="11432"/>
                  </a:lnTo>
                  <a:lnTo>
                    <a:pt x="7972" y="11073"/>
                  </a:lnTo>
                  <a:lnTo>
                    <a:pt x="7459" y="10407"/>
                  </a:lnTo>
                  <a:lnTo>
                    <a:pt x="7203" y="10074"/>
                  </a:lnTo>
                  <a:lnTo>
                    <a:pt x="6946" y="9715"/>
                  </a:lnTo>
                  <a:lnTo>
                    <a:pt x="7613" y="9869"/>
                  </a:lnTo>
                  <a:lnTo>
                    <a:pt x="8279" y="10022"/>
                  </a:lnTo>
                  <a:lnTo>
                    <a:pt x="8946" y="10202"/>
                  </a:lnTo>
                  <a:lnTo>
                    <a:pt x="9612" y="10407"/>
                  </a:lnTo>
                  <a:lnTo>
                    <a:pt x="9945" y="10509"/>
                  </a:lnTo>
                  <a:lnTo>
                    <a:pt x="10304" y="10561"/>
                  </a:lnTo>
                  <a:lnTo>
                    <a:pt x="10638" y="10586"/>
                  </a:lnTo>
                  <a:lnTo>
                    <a:pt x="10996" y="10586"/>
                  </a:lnTo>
                  <a:lnTo>
                    <a:pt x="11150" y="10561"/>
                  </a:lnTo>
                  <a:lnTo>
                    <a:pt x="11304" y="10509"/>
                  </a:lnTo>
                  <a:lnTo>
                    <a:pt x="11432" y="10458"/>
                  </a:lnTo>
                  <a:lnTo>
                    <a:pt x="11560" y="10381"/>
                  </a:lnTo>
                  <a:lnTo>
                    <a:pt x="11688" y="10279"/>
                  </a:lnTo>
                  <a:lnTo>
                    <a:pt x="11765" y="10176"/>
                  </a:lnTo>
                  <a:lnTo>
                    <a:pt x="11868" y="10074"/>
                  </a:lnTo>
                  <a:lnTo>
                    <a:pt x="11919" y="9945"/>
                  </a:lnTo>
                  <a:lnTo>
                    <a:pt x="11970" y="9817"/>
                  </a:lnTo>
                  <a:lnTo>
                    <a:pt x="11996" y="9663"/>
                  </a:lnTo>
                  <a:lnTo>
                    <a:pt x="12022" y="9535"/>
                  </a:lnTo>
                  <a:lnTo>
                    <a:pt x="11996" y="9382"/>
                  </a:lnTo>
                  <a:lnTo>
                    <a:pt x="11970" y="9253"/>
                  </a:lnTo>
                  <a:lnTo>
                    <a:pt x="11919" y="9100"/>
                  </a:lnTo>
                  <a:lnTo>
                    <a:pt x="11817" y="8971"/>
                  </a:lnTo>
                  <a:lnTo>
                    <a:pt x="11714" y="8843"/>
                  </a:lnTo>
                  <a:lnTo>
                    <a:pt x="11483" y="8613"/>
                  </a:lnTo>
                  <a:lnTo>
                    <a:pt x="11227" y="8433"/>
                  </a:lnTo>
                  <a:lnTo>
                    <a:pt x="10945" y="8254"/>
                  </a:lnTo>
                  <a:lnTo>
                    <a:pt x="10663" y="8100"/>
                  </a:lnTo>
                  <a:lnTo>
                    <a:pt x="10330" y="7946"/>
                  </a:lnTo>
                  <a:lnTo>
                    <a:pt x="9997" y="7818"/>
                  </a:lnTo>
                  <a:lnTo>
                    <a:pt x="9638" y="7715"/>
                  </a:lnTo>
                  <a:lnTo>
                    <a:pt x="9279" y="7613"/>
                  </a:lnTo>
                  <a:lnTo>
                    <a:pt x="8561" y="7433"/>
                  </a:lnTo>
                  <a:lnTo>
                    <a:pt x="7792" y="7305"/>
                  </a:lnTo>
                  <a:lnTo>
                    <a:pt x="6357" y="7126"/>
                  </a:lnTo>
                  <a:lnTo>
                    <a:pt x="6306" y="5485"/>
                  </a:lnTo>
                  <a:lnTo>
                    <a:pt x="6254" y="3845"/>
                  </a:lnTo>
                  <a:lnTo>
                    <a:pt x="6203" y="3025"/>
                  </a:lnTo>
                  <a:lnTo>
                    <a:pt x="6152" y="2205"/>
                  </a:lnTo>
                  <a:lnTo>
                    <a:pt x="6101" y="1384"/>
                  </a:lnTo>
                  <a:lnTo>
                    <a:pt x="5998" y="564"/>
                  </a:lnTo>
                  <a:lnTo>
                    <a:pt x="5972" y="436"/>
                  </a:lnTo>
                  <a:lnTo>
                    <a:pt x="5896" y="308"/>
                  </a:lnTo>
                  <a:lnTo>
                    <a:pt x="5819" y="231"/>
                  </a:lnTo>
                  <a:lnTo>
                    <a:pt x="5716" y="128"/>
                  </a:lnTo>
                  <a:lnTo>
                    <a:pt x="5614" y="77"/>
                  </a:lnTo>
                  <a:lnTo>
                    <a:pt x="5485" y="26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2594;p46">
              <a:extLst>
                <a:ext uri="{FF2B5EF4-FFF2-40B4-BE49-F238E27FC236}">
                  <a16:creationId xmlns:a16="http://schemas.microsoft.com/office/drawing/2014/main" id="{6DF91B19-5CF7-77CC-D6E9-0DF1DC423EEE}"/>
                </a:ext>
              </a:extLst>
            </p:cNvPr>
            <p:cNvSpPr/>
            <p:nvPr/>
          </p:nvSpPr>
          <p:spPr>
            <a:xfrm>
              <a:off x="5637000" y="3081488"/>
              <a:ext cx="285200" cy="378100"/>
            </a:xfrm>
            <a:custGeom>
              <a:avLst/>
              <a:gdLst/>
              <a:ahLst/>
              <a:cxnLst/>
              <a:rect l="l" t="t" r="r" b="b"/>
              <a:pathLst>
                <a:path w="11408" h="15124" extrusionOk="0">
                  <a:moveTo>
                    <a:pt x="6076" y="1"/>
                  </a:moveTo>
                  <a:lnTo>
                    <a:pt x="5948" y="26"/>
                  </a:lnTo>
                  <a:lnTo>
                    <a:pt x="5819" y="52"/>
                  </a:lnTo>
                  <a:lnTo>
                    <a:pt x="5691" y="78"/>
                  </a:lnTo>
                  <a:lnTo>
                    <a:pt x="5563" y="155"/>
                  </a:lnTo>
                  <a:lnTo>
                    <a:pt x="5461" y="232"/>
                  </a:lnTo>
                  <a:lnTo>
                    <a:pt x="5358" y="308"/>
                  </a:lnTo>
                  <a:lnTo>
                    <a:pt x="5281" y="411"/>
                  </a:lnTo>
                  <a:lnTo>
                    <a:pt x="5230" y="539"/>
                  </a:lnTo>
                  <a:lnTo>
                    <a:pt x="5204" y="667"/>
                  </a:lnTo>
                  <a:lnTo>
                    <a:pt x="5204" y="821"/>
                  </a:lnTo>
                  <a:lnTo>
                    <a:pt x="5307" y="2000"/>
                  </a:lnTo>
                  <a:lnTo>
                    <a:pt x="5332" y="3154"/>
                  </a:lnTo>
                  <a:lnTo>
                    <a:pt x="5332" y="4307"/>
                  </a:lnTo>
                  <a:lnTo>
                    <a:pt x="5256" y="5486"/>
                  </a:lnTo>
                  <a:lnTo>
                    <a:pt x="5179" y="6255"/>
                  </a:lnTo>
                  <a:lnTo>
                    <a:pt x="5076" y="7075"/>
                  </a:lnTo>
                  <a:lnTo>
                    <a:pt x="5025" y="7485"/>
                  </a:lnTo>
                  <a:lnTo>
                    <a:pt x="5025" y="7896"/>
                  </a:lnTo>
                  <a:lnTo>
                    <a:pt x="5025" y="8306"/>
                  </a:lnTo>
                  <a:lnTo>
                    <a:pt x="5076" y="8690"/>
                  </a:lnTo>
                  <a:lnTo>
                    <a:pt x="4538" y="8870"/>
                  </a:lnTo>
                  <a:lnTo>
                    <a:pt x="3974" y="9075"/>
                  </a:lnTo>
                  <a:lnTo>
                    <a:pt x="3436" y="9305"/>
                  </a:lnTo>
                  <a:lnTo>
                    <a:pt x="2897" y="9562"/>
                  </a:lnTo>
                  <a:lnTo>
                    <a:pt x="2308" y="9844"/>
                  </a:lnTo>
                  <a:lnTo>
                    <a:pt x="1693" y="10126"/>
                  </a:lnTo>
                  <a:lnTo>
                    <a:pt x="1077" y="10433"/>
                  </a:lnTo>
                  <a:lnTo>
                    <a:pt x="796" y="10613"/>
                  </a:lnTo>
                  <a:lnTo>
                    <a:pt x="514" y="10792"/>
                  </a:lnTo>
                  <a:lnTo>
                    <a:pt x="360" y="10946"/>
                  </a:lnTo>
                  <a:lnTo>
                    <a:pt x="206" y="11125"/>
                  </a:lnTo>
                  <a:lnTo>
                    <a:pt x="129" y="11305"/>
                  </a:lnTo>
                  <a:lnTo>
                    <a:pt x="52" y="11510"/>
                  </a:lnTo>
                  <a:lnTo>
                    <a:pt x="27" y="11689"/>
                  </a:lnTo>
                  <a:lnTo>
                    <a:pt x="1" y="11894"/>
                  </a:lnTo>
                  <a:lnTo>
                    <a:pt x="27" y="12099"/>
                  </a:lnTo>
                  <a:lnTo>
                    <a:pt x="103" y="12304"/>
                  </a:lnTo>
                  <a:lnTo>
                    <a:pt x="180" y="12458"/>
                  </a:lnTo>
                  <a:lnTo>
                    <a:pt x="283" y="12638"/>
                  </a:lnTo>
                  <a:lnTo>
                    <a:pt x="411" y="12766"/>
                  </a:lnTo>
                  <a:lnTo>
                    <a:pt x="565" y="12868"/>
                  </a:lnTo>
                  <a:lnTo>
                    <a:pt x="744" y="12945"/>
                  </a:lnTo>
                  <a:lnTo>
                    <a:pt x="949" y="12971"/>
                  </a:lnTo>
                  <a:lnTo>
                    <a:pt x="1180" y="12971"/>
                  </a:lnTo>
                  <a:lnTo>
                    <a:pt x="1411" y="12919"/>
                  </a:lnTo>
                  <a:lnTo>
                    <a:pt x="1770" y="12791"/>
                  </a:lnTo>
                  <a:lnTo>
                    <a:pt x="2103" y="12612"/>
                  </a:lnTo>
                  <a:lnTo>
                    <a:pt x="2410" y="12432"/>
                  </a:lnTo>
                  <a:lnTo>
                    <a:pt x="2744" y="12227"/>
                  </a:lnTo>
                  <a:lnTo>
                    <a:pt x="3359" y="11792"/>
                  </a:lnTo>
                  <a:lnTo>
                    <a:pt x="3948" y="11356"/>
                  </a:lnTo>
                  <a:lnTo>
                    <a:pt x="4717" y="10869"/>
                  </a:lnTo>
                  <a:lnTo>
                    <a:pt x="5486" y="10382"/>
                  </a:lnTo>
                  <a:lnTo>
                    <a:pt x="5486" y="10818"/>
                  </a:lnTo>
                  <a:lnTo>
                    <a:pt x="5538" y="11228"/>
                  </a:lnTo>
                  <a:lnTo>
                    <a:pt x="5614" y="12074"/>
                  </a:lnTo>
                  <a:lnTo>
                    <a:pt x="5640" y="12407"/>
                  </a:lnTo>
                  <a:lnTo>
                    <a:pt x="5640" y="12714"/>
                  </a:lnTo>
                  <a:lnTo>
                    <a:pt x="5640" y="13355"/>
                  </a:lnTo>
                  <a:lnTo>
                    <a:pt x="5666" y="13663"/>
                  </a:lnTo>
                  <a:lnTo>
                    <a:pt x="5691" y="13970"/>
                  </a:lnTo>
                  <a:lnTo>
                    <a:pt x="5768" y="14252"/>
                  </a:lnTo>
                  <a:lnTo>
                    <a:pt x="5896" y="14560"/>
                  </a:lnTo>
                  <a:lnTo>
                    <a:pt x="5948" y="14688"/>
                  </a:lnTo>
                  <a:lnTo>
                    <a:pt x="6025" y="14791"/>
                  </a:lnTo>
                  <a:lnTo>
                    <a:pt x="6127" y="14867"/>
                  </a:lnTo>
                  <a:lnTo>
                    <a:pt x="6230" y="14944"/>
                  </a:lnTo>
                  <a:lnTo>
                    <a:pt x="6332" y="14996"/>
                  </a:lnTo>
                  <a:lnTo>
                    <a:pt x="6460" y="15047"/>
                  </a:lnTo>
                  <a:lnTo>
                    <a:pt x="6717" y="15124"/>
                  </a:lnTo>
                  <a:lnTo>
                    <a:pt x="6973" y="15124"/>
                  </a:lnTo>
                  <a:lnTo>
                    <a:pt x="7229" y="15073"/>
                  </a:lnTo>
                  <a:lnTo>
                    <a:pt x="7357" y="15021"/>
                  </a:lnTo>
                  <a:lnTo>
                    <a:pt x="7460" y="14944"/>
                  </a:lnTo>
                  <a:lnTo>
                    <a:pt x="7562" y="14893"/>
                  </a:lnTo>
                  <a:lnTo>
                    <a:pt x="7665" y="14791"/>
                  </a:lnTo>
                  <a:lnTo>
                    <a:pt x="7844" y="14560"/>
                  </a:lnTo>
                  <a:lnTo>
                    <a:pt x="7973" y="14329"/>
                  </a:lnTo>
                  <a:lnTo>
                    <a:pt x="8075" y="14073"/>
                  </a:lnTo>
                  <a:lnTo>
                    <a:pt x="8152" y="13817"/>
                  </a:lnTo>
                  <a:lnTo>
                    <a:pt x="8178" y="13535"/>
                  </a:lnTo>
                  <a:lnTo>
                    <a:pt x="8178" y="13253"/>
                  </a:lnTo>
                  <a:lnTo>
                    <a:pt x="8152" y="12971"/>
                  </a:lnTo>
                  <a:lnTo>
                    <a:pt x="8126" y="12689"/>
                  </a:lnTo>
                  <a:lnTo>
                    <a:pt x="8075" y="12407"/>
                  </a:lnTo>
                  <a:lnTo>
                    <a:pt x="7998" y="12125"/>
                  </a:lnTo>
                  <a:lnTo>
                    <a:pt x="7793" y="11535"/>
                  </a:lnTo>
                  <a:lnTo>
                    <a:pt x="7383" y="10382"/>
                  </a:lnTo>
                  <a:lnTo>
                    <a:pt x="7768" y="10638"/>
                  </a:lnTo>
                  <a:lnTo>
                    <a:pt x="7998" y="10792"/>
                  </a:lnTo>
                  <a:lnTo>
                    <a:pt x="8229" y="10971"/>
                  </a:lnTo>
                  <a:lnTo>
                    <a:pt x="8639" y="11356"/>
                  </a:lnTo>
                  <a:lnTo>
                    <a:pt x="9075" y="11715"/>
                  </a:lnTo>
                  <a:lnTo>
                    <a:pt x="9305" y="11869"/>
                  </a:lnTo>
                  <a:lnTo>
                    <a:pt x="9536" y="12022"/>
                  </a:lnTo>
                  <a:lnTo>
                    <a:pt x="9741" y="12125"/>
                  </a:lnTo>
                  <a:lnTo>
                    <a:pt x="9921" y="12176"/>
                  </a:lnTo>
                  <a:lnTo>
                    <a:pt x="10126" y="12202"/>
                  </a:lnTo>
                  <a:lnTo>
                    <a:pt x="10331" y="12176"/>
                  </a:lnTo>
                  <a:lnTo>
                    <a:pt x="10510" y="12125"/>
                  </a:lnTo>
                  <a:lnTo>
                    <a:pt x="10690" y="12048"/>
                  </a:lnTo>
                  <a:lnTo>
                    <a:pt x="10869" y="11945"/>
                  </a:lnTo>
                  <a:lnTo>
                    <a:pt x="11023" y="11817"/>
                  </a:lnTo>
                  <a:lnTo>
                    <a:pt x="11151" y="11663"/>
                  </a:lnTo>
                  <a:lnTo>
                    <a:pt x="11254" y="11510"/>
                  </a:lnTo>
                  <a:lnTo>
                    <a:pt x="11330" y="11330"/>
                  </a:lnTo>
                  <a:lnTo>
                    <a:pt x="11382" y="11151"/>
                  </a:lnTo>
                  <a:lnTo>
                    <a:pt x="11407" y="10946"/>
                  </a:lnTo>
                  <a:lnTo>
                    <a:pt x="11382" y="10766"/>
                  </a:lnTo>
                  <a:lnTo>
                    <a:pt x="11305" y="10561"/>
                  </a:lnTo>
                  <a:lnTo>
                    <a:pt x="11202" y="10356"/>
                  </a:lnTo>
                  <a:lnTo>
                    <a:pt x="11074" y="10151"/>
                  </a:lnTo>
                  <a:lnTo>
                    <a:pt x="10920" y="9972"/>
                  </a:lnTo>
                  <a:lnTo>
                    <a:pt x="10741" y="9792"/>
                  </a:lnTo>
                  <a:lnTo>
                    <a:pt x="10561" y="9613"/>
                  </a:lnTo>
                  <a:lnTo>
                    <a:pt x="10151" y="9305"/>
                  </a:lnTo>
                  <a:lnTo>
                    <a:pt x="9690" y="9023"/>
                  </a:lnTo>
                  <a:lnTo>
                    <a:pt x="9203" y="8793"/>
                  </a:lnTo>
                  <a:lnTo>
                    <a:pt x="8690" y="8562"/>
                  </a:lnTo>
                  <a:lnTo>
                    <a:pt x="8178" y="8383"/>
                  </a:lnTo>
                  <a:lnTo>
                    <a:pt x="7665" y="8254"/>
                  </a:lnTo>
                  <a:lnTo>
                    <a:pt x="7716" y="7844"/>
                  </a:lnTo>
                  <a:lnTo>
                    <a:pt x="7742" y="7409"/>
                  </a:lnTo>
                  <a:lnTo>
                    <a:pt x="7742" y="6537"/>
                  </a:lnTo>
                  <a:lnTo>
                    <a:pt x="7665" y="4948"/>
                  </a:lnTo>
                  <a:lnTo>
                    <a:pt x="7665" y="4358"/>
                  </a:lnTo>
                  <a:lnTo>
                    <a:pt x="7614" y="3769"/>
                  </a:lnTo>
                  <a:lnTo>
                    <a:pt x="7562" y="3179"/>
                  </a:lnTo>
                  <a:lnTo>
                    <a:pt x="7486" y="2615"/>
                  </a:lnTo>
                  <a:lnTo>
                    <a:pt x="7357" y="2051"/>
                  </a:lnTo>
                  <a:lnTo>
                    <a:pt x="7204" y="1488"/>
                  </a:lnTo>
                  <a:lnTo>
                    <a:pt x="6999" y="949"/>
                  </a:lnTo>
                  <a:lnTo>
                    <a:pt x="6768" y="411"/>
                  </a:lnTo>
                  <a:lnTo>
                    <a:pt x="6691" y="283"/>
                  </a:lnTo>
                  <a:lnTo>
                    <a:pt x="6588" y="180"/>
                  </a:lnTo>
                  <a:lnTo>
                    <a:pt x="6460" y="103"/>
                  </a:lnTo>
                  <a:lnTo>
                    <a:pt x="6358" y="52"/>
                  </a:lnTo>
                  <a:lnTo>
                    <a:pt x="6230" y="26"/>
                  </a:lnTo>
                  <a:lnTo>
                    <a:pt x="60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2595;p46">
              <a:extLst>
                <a:ext uri="{FF2B5EF4-FFF2-40B4-BE49-F238E27FC236}">
                  <a16:creationId xmlns:a16="http://schemas.microsoft.com/office/drawing/2014/main" id="{5121DACE-B794-D1F7-4FDA-DE70CC614F46}"/>
                </a:ext>
              </a:extLst>
            </p:cNvPr>
            <p:cNvSpPr/>
            <p:nvPr/>
          </p:nvSpPr>
          <p:spPr>
            <a:xfrm>
              <a:off x="5662650" y="2772638"/>
              <a:ext cx="544075" cy="408200"/>
            </a:xfrm>
            <a:custGeom>
              <a:avLst/>
              <a:gdLst/>
              <a:ahLst/>
              <a:cxnLst/>
              <a:rect l="l" t="t" r="r" b="b"/>
              <a:pathLst>
                <a:path w="21763" h="16328" extrusionOk="0">
                  <a:moveTo>
                    <a:pt x="10945" y="0"/>
                  </a:moveTo>
                  <a:lnTo>
                    <a:pt x="10330" y="77"/>
                  </a:lnTo>
                  <a:lnTo>
                    <a:pt x="9715" y="180"/>
                  </a:lnTo>
                  <a:lnTo>
                    <a:pt x="9100" y="333"/>
                  </a:lnTo>
                  <a:lnTo>
                    <a:pt x="8510" y="513"/>
                  </a:lnTo>
                  <a:lnTo>
                    <a:pt x="7895" y="744"/>
                  </a:lnTo>
                  <a:lnTo>
                    <a:pt x="7305" y="1000"/>
                  </a:lnTo>
                  <a:lnTo>
                    <a:pt x="6690" y="1307"/>
                  </a:lnTo>
                  <a:lnTo>
                    <a:pt x="6126" y="1615"/>
                  </a:lnTo>
                  <a:lnTo>
                    <a:pt x="5562" y="1974"/>
                  </a:lnTo>
                  <a:lnTo>
                    <a:pt x="4999" y="2333"/>
                  </a:lnTo>
                  <a:lnTo>
                    <a:pt x="4460" y="2743"/>
                  </a:lnTo>
                  <a:lnTo>
                    <a:pt x="3948" y="3153"/>
                  </a:lnTo>
                  <a:lnTo>
                    <a:pt x="3461" y="3589"/>
                  </a:lnTo>
                  <a:lnTo>
                    <a:pt x="2974" y="4024"/>
                  </a:lnTo>
                  <a:lnTo>
                    <a:pt x="2538" y="4486"/>
                  </a:lnTo>
                  <a:lnTo>
                    <a:pt x="2102" y="4973"/>
                  </a:lnTo>
                  <a:lnTo>
                    <a:pt x="1718" y="5460"/>
                  </a:lnTo>
                  <a:lnTo>
                    <a:pt x="1384" y="5947"/>
                  </a:lnTo>
                  <a:lnTo>
                    <a:pt x="1051" y="6434"/>
                  </a:lnTo>
                  <a:lnTo>
                    <a:pt x="769" y="6921"/>
                  </a:lnTo>
                  <a:lnTo>
                    <a:pt x="539" y="7433"/>
                  </a:lnTo>
                  <a:lnTo>
                    <a:pt x="333" y="7921"/>
                  </a:lnTo>
                  <a:lnTo>
                    <a:pt x="180" y="8408"/>
                  </a:lnTo>
                  <a:lnTo>
                    <a:pt x="77" y="8895"/>
                  </a:lnTo>
                  <a:lnTo>
                    <a:pt x="0" y="9382"/>
                  </a:lnTo>
                  <a:lnTo>
                    <a:pt x="0" y="9843"/>
                  </a:lnTo>
                  <a:lnTo>
                    <a:pt x="51" y="10279"/>
                  </a:lnTo>
                  <a:lnTo>
                    <a:pt x="154" y="10714"/>
                  </a:lnTo>
                  <a:lnTo>
                    <a:pt x="205" y="10945"/>
                  </a:lnTo>
                  <a:lnTo>
                    <a:pt x="308" y="11150"/>
                  </a:lnTo>
                  <a:lnTo>
                    <a:pt x="410" y="11330"/>
                  </a:lnTo>
                  <a:lnTo>
                    <a:pt x="513" y="11535"/>
                  </a:lnTo>
                  <a:lnTo>
                    <a:pt x="846" y="11996"/>
                  </a:lnTo>
                  <a:lnTo>
                    <a:pt x="1205" y="12457"/>
                  </a:lnTo>
                  <a:lnTo>
                    <a:pt x="1589" y="12868"/>
                  </a:lnTo>
                  <a:lnTo>
                    <a:pt x="2000" y="13278"/>
                  </a:lnTo>
                  <a:lnTo>
                    <a:pt x="2461" y="13636"/>
                  </a:lnTo>
                  <a:lnTo>
                    <a:pt x="2922" y="13995"/>
                  </a:lnTo>
                  <a:lnTo>
                    <a:pt x="3409" y="14329"/>
                  </a:lnTo>
                  <a:lnTo>
                    <a:pt x="3922" y="14636"/>
                  </a:lnTo>
                  <a:lnTo>
                    <a:pt x="4460" y="14918"/>
                  </a:lnTo>
                  <a:lnTo>
                    <a:pt x="4999" y="15174"/>
                  </a:lnTo>
                  <a:lnTo>
                    <a:pt x="5562" y="15405"/>
                  </a:lnTo>
                  <a:lnTo>
                    <a:pt x="6152" y="15610"/>
                  </a:lnTo>
                  <a:lnTo>
                    <a:pt x="6716" y="15790"/>
                  </a:lnTo>
                  <a:lnTo>
                    <a:pt x="7331" y="15943"/>
                  </a:lnTo>
                  <a:lnTo>
                    <a:pt x="7921" y="16072"/>
                  </a:lnTo>
                  <a:lnTo>
                    <a:pt x="8536" y="16174"/>
                  </a:lnTo>
                  <a:lnTo>
                    <a:pt x="9279" y="16251"/>
                  </a:lnTo>
                  <a:lnTo>
                    <a:pt x="10022" y="16302"/>
                  </a:lnTo>
                  <a:lnTo>
                    <a:pt x="10791" y="16328"/>
                  </a:lnTo>
                  <a:lnTo>
                    <a:pt x="11509" y="16302"/>
                  </a:lnTo>
                  <a:lnTo>
                    <a:pt x="12253" y="16225"/>
                  </a:lnTo>
                  <a:lnTo>
                    <a:pt x="12970" y="16123"/>
                  </a:lnTo>
                  <a:lnTo>
                    <a:pt x="13662" y="15969"/>
                  </a:lnTo>
                  <a:lnTo>
                    <a:pt x="14329" y="15764"/>
                  </a:lnTo>
                  <a:lnTo>
                    <a:pt x="15046" y="15508"/>
                  </a:lnTo>
                  <a:lnTo>
                    <a:pt x="15713" y="15226"/>
                  </a:lnTo>
                  <a:lnTo>
                    <a:pt x="16379" y="14918"/>
                  </a:lnTo>
                  <a:lnTo>
                    <a:pt x="16995" y="14585"/>
                  </a:lnTo>
                  <a:lnTo>
                    <a:pt x="17584" y="14226"/>
                  </a:lnTo>
                  <a:lnTo>
                    <a:pt x="18122" y="13842"/>
                  </a:lnTo>
                  <a:lnTo>
                    <a:pt x="18661" y="13431"/>
                  </a:lnTo>
                  <a:lnTo>
                    <a:pt x="19148" y="12996"/>
                  </a:lnTo>
                  <a:lnTo>
                    <a:pt x="19481" y="12662"/>
                  </a:lnTo>
                  <a:lnTo>
                    <a:pt x="19763" y="12329"/>
                  </a:lnTo>
                  <a:lnTo>
                    <a:pt x="20070" y="11996"/>
                  </a:lnTo>
                  <a:lnTo>
                    <a:pt x="20327" y="11637"/>
                  </a:lnTo>
                  <a:lnTo>
                    <a:pt x="20583" y="11278"/>
                  </a:lnTo>
                  <a:lnTo>
                    <a:pt x="20814" y="10919"/>
                  </a:lnTo>
                  <a:lnTo>
                    <a:pt x="20993" y="10535"/>
                  </a:lnTo>
                  <a:lnTo>
                    <a:pt x="21173" y="10151"/>
                  </a:lnTo>
                  <a:lnTo>
                    <a:pt x="21352" y="9766"/>
                  </a:lnTo>
                  <a:lnTo>
                    <a:pt x="21480" y="9382"/>
                  </a:lnTo>
                  <a:lnTo>
                    <a:pt x="21583" y="8971"/>
                  </a:lnTo>
                  <a:lnTo>
                    <a:pt x="21660" y="8561"/>
                  </a:lnTo>
                  <a:lnTo>
                    <a:pt x="21736" y="8151"/>
                  </a:lnTo>
                  <a:lnTo>
                    <a:pt x="21762" y="7715"/>
                  </a:lnTo>
                  <a:lnTo>
                    <a:pt x="21762" y="7305"/>
                  </a:lnTo>
                  <a:lnTo>
                    <a:pt x="21736" y="6870"/>
                  </a:lnTo>
                  <a:lnTo>
                    <a:pt x="21711" y="6511"/>
                  </a:lnTo>
                  <a:lnTo>
                    <a:pt x="21634" y="6152"/>
                  </a:lnTo>
                  <a:lnTo>
                    <a:pt x="21557" y="5819"/>
                  </a:lnTo>
                  <a:lnTo>
                    <a:pt x="21455" y="5485"/>
                  </a:lnTo>
                  <a:lnTo>
                    <a:pt x="21326" y="5152"/>
                  </a:lnTo>
                  <a:lnTo>
                    <a:pt x="21173" y="4845"/>
                  </a:lnTo>
                  <a:lnTo>
                    <a:pt x="21019" y="4537"/>
                  </a:lnTo>
                  <a:lnTo>
                    <a:pt x="20839" y="4229"/>
                  </a:lnTo>
                  <a:lnTo>
                    <a:pt x="20634" y="3948"/>
                  </a:lnTo>
                  <a:lnTo>
                    <a:pt x="20429" y="3666"/>
                  </a:lnTo>
                  <a:lnTo>
                    <a:pt x="20199" y="3384"/>
                  </a:lnTo>
                  <a:lnTo>
                    <a:pt x="19942" y="3127"/>
                  </a:lnTo>
                  <a:lnTo>
                    <a:pt x="19660" y="2871"/>
                  </a:lnTo>
                  <a:lnTo>
                    <a:pt x="19378" y="2615"/>
                  </a:lnTo>
                  <a:lnTo>
                    <a:pt x="19096" y="2384"/>
                  </a:lnTo>
                  <a:lnTo>
                    <a:pt x="18763" y="2153"/>
                  </a:lnTo>
                  <a:lnTo>
                    <a:pt x="18456" y="1948"/>
                  </a:lnTo>
                  <a:lnTo>
                    <a:pt x="18097" y="1743"/>
                  </a:lnTo>
                  <a:lnTo>
                    <a:pt x="17379" y="1359"/>
                  </a:lnTo>
                  <a:lnTo>
                    <a:pt x="16610" y="1025"/>
                  </a:lnTo>
                  <a:lnTo>
                    <a:pt x="15790" y="744"/>
                  </a:lnTo>
                  <a:lnTo>
                    <a:pt x="14918" y="487"/>
                  </a:lnTo>
                  <a:lnTo>
                    <a:pt x="14021" y="282"/>
                  </a:lnTo>
                  <a:lnTo>
                    <a:pt x="13098" y="128"/>
                  </a:lnTo>
                  <a:lnTo>
                    <a:pt x="12150" y="26"/>
                  </a:lnTo>
                  <a:lnTo>
                    <a:pt x="115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2597;p46">
              <a:extLst>
                <a:ext uri="{FF2B5EF4-FFF2-40B4-BE49-F238E27FC236}">
                  <a16:creationId xmlns:a16="http://schemas.microsoft.com/office/drawing/2014/main" id="{7EA1BD5B-D16E-AC46-2CEB-32CCA0F5E96B}"/>
                </a:ext>
              </a:extLst>
            </p:cNvPr>
            <p:cNvSpPr/>
            <p:nvPr/>
          </p:nvSpPr>
          <p:spPr>
            <a:xfrm>
              <a:off x="5784400" y="2507338"/>
              <a:ext cx="322350" cy="168550"/>
            </a:xfrm>
            <a:custGeom>
              <a:avLst/>
              <a:gdLst/>
              <a:ahLst/>
              <a:cxnLst/>
              <a:rect l="l" t="t" r="r" b="b"/>
              <a:pathLst>
                <a:path w="12894" h="6742" extrusionOk="0">
                  <a:moveTo>
                    <a:pt x="6332" y="0"/>
                  </a:moveTo>
                  <a:lnTo>
                    <a:pt x="5793" y="26"/>
                  </a:lnTo>
                  <a:lnTo>
                    <a:pt x="5281" y="77"/>
                  </a:lnTo>
                  <a:lnTo>
                    <a:pt x="4768" y="154"/>
                  </a:lnTo>
                  <a:lnTo>
                    <a:pt x="4307" y="231"/>
                  </a:lnTo>
                  <a:lnTo>
                    <a:pt x="3845" y="359"/>
                  </a:lnTo>
                  <a:lnTo>
                    <a:pt x="3435" y="462"/>
                  </a:lnTo>
                  <a:lnTo>
                    <a:pt x="3025" y="590"/>
                  </a:lnTo>
                  <a:lnTo>
                    <a:pt x="2641" y="744"/>
                  </a:lnTo>
                  <a:lnTo>
                    <a:pt x="1948" y="1026"/>
                  </a:lnTo>
                  <a:lnTo>
                    <a:pt x="1359" y="1333"/>
                  </a:lnTo>
                  <a:lnTo>
                    <a:pt x="872" y="1641"/>
                  </a:lnTo>
                  <a:lnTo>
                    <a:pt x="513" y="1897"/>
                  </a:lnTo>
                  <a:lnTo>
                    <a:pt x="231" y="2102"/>
                  </a:lnTo>
                  <a:lnTo>
                    <a:pt x="0" y="2307"/>
                  </a:lnTo>
                  <a:lnTo>
                    <a:pt x="6460" y="6742"/>
                  </a:lnTo>
                  <a:lnTo>
                    <a:pt x="12893" y="1615"/>
                  </a:lnTo>
                  <a:lnTo>
                    <a:pt x="12150" y="1256"/>
                  </a:lnTo>
                  <a:lnTo>
                    <a:pt x="11432" y="974"/>
                  </a:lnTo>
                  <a:lnTo>
                    <a:pt x="10715" y="718"/>
                  </a:lnTo>
                  <a:lnTo>
                    <a:pt x="10023" y="513"/>
                  </a:lnTo>
                  <a:lnTo>
                    <a:pt x="9356" y="334"/>
                  </a:lnTo>
                  <a:lnTo>
                    <a:pt x="8715" y="206"/>
                  </a:lnTo>
                  <a:lnTo>
                    <a:pt x="8075" y="103"/>
                  </a:lnTo>
                  <a:lnTo>
                    <a:pt x="7485" y="52"/>
                  </a:lnTo>
                  <a:lnTo>
                    <a:pt x="6895" y="26"/>
                  </a:lnTo>
                  <a:lnTo>
                    <a:pt x="63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2598;p46">
              <a:extLst>
                <a:ext uri="{FF2B5EF4-FFF2-40B4-BE49-F238E27FC236}">
                  <a16:creationId xmlns:a16="http://schemas.microsoft.com/office/drawing/2014/main" id="{97B14C99-268F-1276-BCCC-F62AFC09122F}"/>
                </a:ext>
              </a:extLst>
            </p:cNvPr>
            <p:cNvSpPr/>
            <p:nvPr/>
          </p:nvSpPr>
          <p:spPr>
            <a:xfrm>
              <a:off x="582605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8" y="26"/>
                  </a:lnTo>
                  <a:lnTo>
                    <a:pt x="693" y="77"/>
                  </a:lnTo>
                  <a:lnTo>
                    <a:pt x="513" y="179"/>
                  </a:lnTo>
                  <a:lnTo>
                    <a:pt x="334" y="333"/>
                  </a:lnTo>
                  <a:lnTo>
                    <a:pt x="206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6" y="1717"/>
                  </a:lnTo>
                  <a:lnTo>
                    <a:pt x="334" y="1871"/>
                  </a:lnTo>
                  <a:lnTo>
                    <a:pt x="513" y="2025"/>
                  </a:lnTo>
                  <a:lnTo>
                    <a:pt x="693" y="2127"/>
                  </a:lnTo>
                  <a:lnTo>
                    <a:pt x="898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90" y="2127"/>
                  </a:lnTo>
                  <a:lnTo>
                    <a:pt x="1769" y="2025"/>
                  </a:lnTo>
                  <a:lnTo>
                    <a:pt x="1949" y="1871"/>
                  </a:lnTo>
                  <a:lnTo>
                    <a:pt x="2077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2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7" y="487"/>
                  </a:lnTo>
                  <a:lnTo>
                    <a:pt x="1949" y="333"/>
                  </a:lnTo>
                  <a:lnTo>
                    <a:pt x="1769" y="179"/>
                  </a:lnTo>
                  <a:lnTo>
                    <a:pt x="1590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2599;p46">
              <a:extLst>
                <a:ext uri="{FF2B5EF4-FFF2-40B4-BE49-F238E27FC236}">
                  <a16:creationId xmlns:a16="http://schemas.microsoft.com/office/drawing/2014/main" id="{50A3CAEA-1B29-0A2F-3287-0B8EB5B3FD99}"/>
                </a:ext>
              </a:extLst>
            </p:cNvPr>
            <p:cNvSpPr/>
            <p:nvPr/>
          </p:nvSpPr>
          <p:spPr>
            <a:xfrm>
              <a:off x="600100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7" y="26"/>
                  </a:lnTo>
                  <a:lnTo>
                    <a:pt x="692" y="77"/>
                  </a:lnTo>
                  <a:lnTo>
                    <a:pt x="513" y="179"/>
                  </a:lnTo>
                  <a:lnTo>
                    <a:pt x="333" y="333"/>
                  </a:lnTo>
                  <a:lnTo>
                    <a:pt x="205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5" y="1717"/>
                  </a:lnTo>
                  <a:lnTo>
                    <a:pt x="333" y="1871"/>
                  </a:lnTo>
                  <a:lnTo>
                    <a:pt x="513" y="2025"/>
                  </a:lnTo>
                  <a:lnTo>
                    <a:pt x="692" y="2127"/>
                  </a:lnTo>
                  <a:lnTo>
                    <a:pt x="897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89" y="2127"/>
                  </a:lnTo>
                  <a:lnTo>
                    <a:pt x="1769" y="2025"/>
                  </a:lnTo>
                  <a:lnTo>
                    <a:pt x="1948" y="1871"/>
                  </a:lnTo>
                  <a:lnTo>
                    <a:pt x="2076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1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6" y="487"/>
                  </a:lnTo>
                  <a:lnTo>
                    <a:pt x="1948" y="333"/>
                  </a:lnTo>
                  <a:lnTo>
                    <a:pt x="1769" y="179"/>
                  </a:lnTo>
                  <a:lnTo>
                    <a:pt x="1589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" name="Google Shape;1531;p37">
            <a:extLst>
              <a:ext uri="{FF2B5EF4-FFF2-40B4-BE49-F238E27FC236}">
                <a16:creationId xmlns:a16="http://schemas.microsoft.com/office/drawing/2014/main" id="{AE1F4485-D26F-C4E3-D9FC-02DC448A40CA}"/>
              </a:ext>
            </a:extLst>
          </p:cNvPr>
          <p:cNvGrpSpPr/>
          <p:nvPr/>
        </p:nvGrpSpPr>
        <p:grpSpPr>
          <a:xfrm rot="-703236">
            <a:off x="5637872" y="296427"/>
            <a:ext cx="894448" cy="876297"/>
            <a:chOff x="4961725" y="379850"/>
            <a:chExt cx="1031200" cy="1010275"/>
          </a:xfrm>
        </p:grpSpPr>
        <p:sp>
          <p:nvSpPr>
            <p:cNvPr id="12" name="Google Shape;1532;p37">
              <a:extLst>
                <a:ext uri="{FF2B5EF4-FFF2-40B4-BE49-F238E27FC236}">
                  <a16:creationId xmlns:a16="http://schemas.microsoft.com/office/drawing/2014/main" id="{9AB55107-1787-FABB-3AA4-E6B34E53B20B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533;p37">
              <a:extLst>
                <a:ext uri="{FF2B5EF4-FFF2-40B4-BE49-F238E27FC236}">
                  <a16:creationId xmlns:a16="http://schemas.microsoft.com/office/drawing/2014/main" id="{1E2CEB4B-BBDF-E47F-99A8-D656A56E555A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534;p37">
              <a:extLst>
                <a:ext uri="{FF2B5EF4-FFF2-40B4-BE49-F238E27FC236}">
                  <a16:creationId xmlns:a16="http://schemas.microsoft.com/office/drawing/2014/main" id="{391DA583-3159-74E8-3D19-0375F9B71953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35;p37">
              <a:extLst>
                <a:ext uri="{FF2B5EF4-FFF2-40B4-BE49-F238E27FC236}">
                  <a16:creationId xmlns:a16="http://schemas.microsoft.com/office/drawing/2014/main" id="{652C8DB7-306F-C0BF-3E0E-28C5E1771C6B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536;p37">
              <a:extLst>
                <a:ext uri="{FF2B5EF4-FFF2-40B4-BE49-F238E27FC236}">
                  <a16:creationId xmlns:a16="http://schemas.microsoft.com/office/drawing/2014/main" id="{9B8D60E9-47B2-53F8-5D9C-0C89F6C7FBFD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537;p37">
              <a:extLst>
                <a:ext uri="{FF2B5EF4-FFF2-40B4-BE49-F238E27FC236}">
                  <a16:creationId xmlns:a16="http://schemas.microsoft.com/office/drawing/2014/main" id="{D6D21223-D02A-F297-E03E-FEB0F61950C3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538;p37">
              <a:extLst>
                <a:ext uri="{FF2B5EF4-FFF2-40B4-BE49-F238E27FC236}">
                  <a16:creationId xmlns:a16="http://schemas.microsoft.com/office/drawing/2014/main" id="{D92C0542-CF6A-0FB3-FBA3-BFACFCCFB4CD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539;p37">
              <a:extLst>
                <a:ext uri="{FF2B5EF4-FFF2-40B4-BE49-F238E27FC236}">
                  <a16:creationId xmlns:a16="http://schemas.microsoft.com/office/drawing/2014/main" id="{6E2D6A52-1FF3-E307-C31A-88B0C7018D8E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540;p37">
              <a:extLst>
                <a:ext uri="{FF2B5EF4-FFF2-40B4-BE49-F238E27FC236}">
                  <a16:creationId xmlns:a16="http://schemas.microsoft.com/office/drawing/2014/main" id="{72292121-26FB-D25E-0F89-746CD7ABD45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541;p37">
              <a:extLst>
                <a:ext uri="{FF2B5EF4-FFF2-40B4-BE49-F238E27FC236}">
                  <a16:creationId xmlns:a16="http://schemas.microsoft.com/office/drawing/2014/main" id="{62B49DD3-E47E-BDCE-FFA3-6B5DF7B23032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542;p37">
              <a:extLst>
                <a:ext uri="{FF2B5EF4-FFF2-40B4-BE49-F238E27FC236}">
                  <a16:creationId xmlns:a16="http://schemas.microsoft.com/office/drawing/2014/main" id="{7302F80B-6EDB-59BC-BDD2-0770ED3B0898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543;p37">
              <a:extLst>
                <a:ext uri="{FF2B5EF4-FFF2-40B4-BE49-F238E27FC236}">
                  <a16:creationId xmlns:a16="http://schemas.microsoft.com/office/drawing/2014/main" id="{0A8210B8-22E9-0395-3E8D-780238D15966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544;p37">
              <a:extLst>
                <a:ext uri="{FF2B5EF4-FFF2-40B4-BE49-F238E27FC236}">
                  <a16:creationId xmlns:a16="http://schemas.microsoft.com/office/drawing/2014/main" id="{A7698B68-1716-683E-2039-6649E8D799ED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545;p37">
              <a:extLst>
                <a:ext uri="{FF2B5EF4-FFF2-40B4-BE49-F238E27FC236}">
                  <a16:creationId xmlns:a16="http://schemas.microsoft.com/office/drawing/2014/main" id="{83167DF7-F094-FD6B-E2B6-DCBE695B544B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546;p37">
              <a:extLst>
                <a:ext uri="{FF2B5EF4-FFF2-40B4-BE49-F238E27FC236}">
                  <a16:creationId xmlns:a16="http://schemas.microsoft.com/office/drawing/2014/main" id="{4B093918-5453-2CC0-55CB-0C0B39BC5AF0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547;p37">
              <a:extLst>
                <a:ext uri="{FF2B5EF4-FFF2-40B4-BE49-F238E27FC236}">
                  <a16:creationId xmlns:a16="http://schemas.microsoft.com/office/drawing/2014/main" id="{B1DECB40-9207-3C1B-2DCE-B404205C7063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548;p37">
              <a:extLst>
                <a:ext uri="{FF2B5EF4-FFF2-40B4-BE49-F238E27FC236}">
                  <a16:creationId xmlns:a16="http://schemas.microsoft.com/office/drawing/2014/main" id="{F07010F7-6471-79EF-5A1A-110F3FF6A73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549;p37">
              <a:extLst>
                <a:ext uri="{FF2B5EF4-FFF2-40B4-BE49-F238E27FC236}">
                  <a16:creationId xmlns:a16="http://schemas.microsoft.com/office/drawing/2014/main" id="{D1CC2100-CDF2-9B6A-2CF3-C194809F4D9F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550;p37">
              <a:extLst>
                <a:ext uri="{FF2B5EF4-FFF2-40B4-BE49-F238E27FC236}">
                  <a16:creationId xmlns:a16="http://schemas.microsoft.com/office/drawing/2014/main" id="{370E032D-E6B9-9F99-C8A5-AE4F200424E7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551;p37">
              <a:extLst>
                <a:ext uri="{FF2B5EF4-FFF2-40B4-BE49-F238E27FC236}">
                  <a16:creationId xmlns:a16="http://schemas.microsoft.com/office/drawing/2014/main" id="{9549C99C-3845-BDB5-C3A7-F9DF8B56827B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552;p37">
              <a:extLst>
                <a:ext uri="{FF2B5EF4-FFF2-40B4-BE49-F238E27FC236}">
                  <a16:creationId xmlns:a16="http://schemas.microsoft.com/office/drawing/2014/main" id="{A658765B-7204-02A9-C666-4881ED71A68A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553;p37">
              <a:extLst>
                <a:ext uri="{FF2B5EF4-FFF2-40B4-BE49-F238E27FC236}">
                  <a16:creationId xmlns:a16="http://schemas.microsoft.com/office/drawing/2014/main" id="{2E84B55B-A4EA-FE70-5F63-92E9B74C0852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554;p37">
              <a:extLst>
                <a:ext uri="{FF2B5EF4-FFF2-40B4-BE49-F238E27FC236}">
                  <a16:creationId xmlns:a16="http://schemas.microsoft.com/office/drawing/2014/main" id="{839F2DB4-10E6-9DD2-84A0-112FDCD6E407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555;p37">
              <a:extLst>
                <a:ext uri="{FF2B5EF4-FFF2-40B4-BE49-F238E27FC236}">
                  <a16:creationId xmlns:a16="http://schemas.microsoft.com/office/drawing/2014/main" id="{25058EAD-8AF9-B315-7D48-7621351CD54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556;p37">
              <a:extLst>
                <a:ext uri="{FF2B5EF4-FFF2-40B4-BE49-F238E27FC236}">
                  <a16:creationId xmlns:a16="http://schemas.microsoft.com/office/drawing/2014/main" id="{30BF5BE0-40F9-A05B-2071-56E30BE809E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557;p37">
              <a:extLst>
                <a:ext uri="{FF2B5EF4-FFF2-40B4-BE49-F238E27FC236}">
                  <a16:creationId xmlns:a16="http://schemas.microsoft.com/office/drawing/2014/main" id="{4759B06A-476D-503B-DBC0-73A62C14367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558;p37">
              <a:extLst>
                <a:ext uri="{FF2B5EF4-FFF2-40B4-BE49-F238E27FC236}">
                  <a16:creationId xmlns:a16="http://schemas.microsoft.com/office/drawing/2014/main" id="{AF4BCCD8-EDC8-5DB3-1F97-E176A8E5E50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559;p37">
              <a:extLst>
                <a:ext uri="{FF2B5EF4-FFF2-40B4-BE49-F238E27FC236}">
                  <a16:creationId xmlns:a16="http://schemas.microsoft.com/office/drawing/2014/main" id="{7BBF3B29-1557-62DA-B8DA-4B1A973CC0B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560;p37">
              <a:extLst>
                <a:ext uri="{FF2B5EF4-FFF2-40B4-BE49-F238E27FC236}">
                  <a16:creationId xmlns:a16="http://schemas.microsoft.com/office/drawing/2014/main" id="{1794CE7E-4A85-6070-80F7-12BC75C67A1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561;p37">
              <a:extLst>
                <a:ext uri="{FF2B5EF4-FFF2-40B4-BE49-F238E27FC236}">
                  <a16:creationId xmlns:a16="http://schemas.microsoft.com/office/drawing/2014/main" id="{B0664F5E-3607-E4B4-63CB-522DAEC5FEA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562;p37">
              <a:extLst>
                <a:ext uri="{FF2B5EF4-FFF2-40B4-BE49-F238E27FC236}">
                  <a16:creationId xmlns:a16="http://schemas.microsoft.com/office/drawing/2014/main" id="{6B05153B-EB4C-532F-D3BC-BC54B46366D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563;p37">
              <a:extLst>
                <a:ext uri="{FF2B5EF4-FFF2-40B4-BE49-F238E27FC236}">
                  <a16:creationId xmlns:a16="http://schemas.microsoft.com/office/drawing/2014/main" id="{7A087138-1454-08A6-C0B7-206FB6A89CC0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564;p37">
              <a:extLst>
                <a:ext uri="{FF2B5EF4-FFF2-40B4-BE49-F238E27FC236}">
                  <a16:creationId xmlns:a16="http://schemas.microsoft.com/office/drawing/2014/main" id="{468F13BB-EECC-E21B-25F9-B61099E28D4C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565;p37">
              <a:extLst>
                <a:ext uri="{FF2B5EF4-FFF2-40B4-BE49-F238E27FC236}">
                  <a16:creationId xmlns:a16="http://schemas.microsoft.com/office/drawing/2014/main" id="{98B588A3-4FCD-18BC-39AE-D6615DAA7A8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566;p37">
              <a:extLst>
                <a:ext uri="{FF2B5EF4-FFF2-40B4-BE49-F238E27FC236}">
                  <a16:creationId xmlns:a16="http://schemas.microsoft.com/office/drawing/2014/main" id="{2269BB2F-73ED-2EB6-0461-4D798AE4BD2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567;p37">
              <a:extLst>
                <a:ext uri="{FF2B5EF4-FFF2-40B4-BE49-F238E27FC236}">
                  <a16:creationId xmlns:a16="http://schemas.microsoft.com/office/drawing/2014/main" id="{31543841-A1FD-75A8-E452-220C6D62EDCB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568;p37">
              <a:extLst>
                <a:ext uri="{FF2B5EF4-FFF2-40B4-BE49-F238E27FC236}">
                  <a16:creationId xmlns:a16="http://schemas.microsoft.com/office/drawing/2014/main" id="{F546FBBA-07DF-0CF2-6D95-B3EB0A6CBA0D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569;p37">
              <a:extLst>
                <a:ext uri="{FF2B5EF4-FFF2-40B4-BE49-F238E27FC236}">
                  <a16:creationId xmlns:a16="http://schemas.microsoft.com/office/drawing/2014/main" id="{75091A49-688F-8135-5714-57FDF8DEBA89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570;p37">
              <a:extLst>
                <a:ext uri="{FF2B5EF4-FFF2-40B4-BE49-F238E27FC236}">
                  <a16:creationId xmlns:a16="http://schemas.microsoft.com/office/drawing/2014/main" id="{5BAED10E-DF08-52D3-A034-818A6FF81CCB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571;p37">
              <a:extLst>
                <a:ext uri="{FF2B5EF4-FFF2-40B4-BE49-F238E27FC236}">
                  <a16:creationId xmlns:a16="http://schemas.microsoft.com/office/drawing/2014/main" id="{FC98F220-F357-1631-B427-2BC3B9DE0F1F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572;p37">
              <a:extLst>
                <a:ext uri="{FF2B5EF4-FFF2-40B4-BE49-F238E27FC236}">
                  <a16:creationId xmlns:a16="http://schemas.microsoft.com/office/drawing/2014/main" id="{301EDD68-C00E-F1E6-38D8-5D3FF641D633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573;p37">
              <a:extLst>
                <a:ext uri="{FF2B5EF4-FFF2-40B4-BE49-F238E27FC236}">
                  <a16:creationId xmlns:a16="http://schemas.microsoft.com/office/drawing/2014/main" id="{5887E9DC-17D6-97DA-5D3D-C4A7F83961C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574;p37">
              <a:extLst>
                <a:ext uri="{FF2B5EF4-FFF2-40B4-BE49-F238E27FC236}">
                  <a16:creationId xmlns:a16="http://schemas.microsoft.com/office/drawing/2014/main" id="{AE2602B1-5BFB-B2D5-FD99-409C2F64123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575;p37">
              <a:extLst>
                <a:ext uri="{FF2B5EF4-FFF2-40B4-BE49-F238E27FC236}">
                  <a16:creationId xmlns:a16="http://schemas.microsoft.com/office/drawing/2014/main" id="{64F0A094-EB60-123E-CEA7-9C1D2796B94D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576;p37">
              <a:extLst>
                <a:ext uri="{FF2B5EF4-FFF2-40B4-BE49-F238E27FC236}">
                  <a16:creationId xmlns:a16="http://schemas.microsoft.com/office/drawing/2014/main" id="{AEA8717B-0E2E-C6C5-71E6-53344A62B628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577;p37">
              <a:extLst>
                <a:ext uri="{FF2B5EF4-FFF2-40B4-BE49-F238E27FC236}">
                  <a16:creationId xmlns:a16="http://schemas.microsoft.com/office/drawing/2014/main" id="{2528CA0D-8DDD-1809-9CC1-5BEA53A01540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578;p37">
              <a:extLst>
                <a:ext uri="{FF2B5EF4-FFF2-40B4-BE49-F238E27FC236}">
                  <a16:creationId xmlns:a16="http://schemas.microsoft.com/office/drawing/2014/main" id="{8D13ABCC-621B-DC54-0EC4-437D21808126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579;p37">
              <a:extLst>
                <a:ext uri="{FF2B5EF4-FFF2-40B4-BE49-F238E27FC236}">
                  <a16:creationId xmlns:a16="http://schemas.microsoft.com/office/drawing/2014/main" id="{6545DA51-DFBE-0A5A-9787-FCB67E55C831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580;p37">
              <a:extLst>
                <a:ext uri="{FF2B5EF4-FFF2-40B4-BE49-F238E27FC236}">
                  <a16:creationId xmlns:a16="http://schemas.microsoft.com/office/drawing/2014/main" id="{E200605E-0452-8191-7897-8828C26D739A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581;p37">
              <a:extLst>
                <a:ext uri="{FF2B5EF4-FFF2-40B4-BE49-F238E27FC236}">
                  <a16:creationId xmlns:a16="http://schemas.microsoft.com/office/drawing/2014/main" id="{9D0CC07F-55FE-F5CA-4BEA-05F77A4934E4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582;p37">
              <a:extLst>
                <a:ext uri="{FF2B5EF4-FFF2-40B4-BE49-F238E27FC236}">
                  <a16:creationId xmlns:a16="http://schemas.microsoft.com/office/drawing/2014/main" id="{EC488C8D-9828-A9CF-6581-0767C085193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1583;p37">
              <a:extLst>
                <a:ext uri="{FF2B5EF4-FFF2-40B4-BE49-F238E27FC236}">
                  <a16:creationId xmlns:a16="http://schemas.microsoft.com/office/drawing/2014/main" id="{AFB6C39B-1E73-E352-3A83-0E6F2B12F119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1584;p37">
              <a:extLst>
                <a:ext uri="{FF2B5EF4-FFF2-40B4-BE49-F238E27FC236}">
                  <a16:creationId xmlns:a16="http://schemas.microsoft.com/office/drawing/2014/main" id="{46BE4E27-FE87-B8AB-0E7E-E1BDA26C8BD7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1585;p37">
              <a:extLst>
                <a:ext uri="{FF2B5EF4-FFF2-40B4-BE49-F238E27FC236}">
                  <a16:creationId xmlns:a16="http://schemas.microsoft.com/office/drawing/2014/main" id="{97813CDF-844E-1569-29D9-5BE2F555ECA1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1586;p37">
              <a:extLst>
                <a:ext uri="{FF2B5EF4-FFF2-40B4-BE49-F238E27FC236}">
                  <a16:creationId xmlns:a16="http://schemas.microsoft.com/office/drawing/2014/main" id="{93AE88CD-E6FD-70D0-4328-6EF398007EE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1587;p37">
              <a:extLst>
                <a:ext uri="{FF2B5EF4-FFF2-40B4-BE49-F238E27FC236}">
                  <a16:creationId xmlns:a16="http://schemas.microsoft.com/office/drawing/2014/main" id="{09634362-6D46-208D-52B6-F886AC81E465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1588;p37">
              <a:extLst>
                <a:ext uri="{FF2B5EF4-FFF2-40B4-BE49-F238E27FC236}">
                  <a16:creationId xmlns:a16="http://schemas.microsoft.com/office/drawing/2014/main" id="{3A3F0479-80BB-06A3-22CA-254FE2F94C19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1589;p37">
              <a:extLst>
                <a:ext uri="{FF2B5EF4-FFF2-40B4-BE49-F238E27FC236}">
                  <a16:creationId xmlns:a16="http://schemas.microsoft.com/office/drawing/2014/main" id="{F1B89933-6FCE-8EDB-6971-8D20B75AE5C8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1590;p37">
              <a:extLst>
                <a:ext uri="{FF2B5EF4-FFF2-40B4-BE49-F238E27FC236}">
                  <a16:creationId xmlns:a16="http://schemas.microsoft.com/office/drawing/2014/main" id="{22671D79-4B6D-6773-CEDC-6E279FAB0B6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1591;p37">
              <a:extLst>
                <a:ext uri="{FF2B5EF4-FFF2-40B4-BE49-F238E27FC236}">
                  <a16:creationId xmlns:a16="http://schemas.microsoft.com/office/drawing/2014/main" id="{82238419-EFCD-DA61-09C0-F7319A7F444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1592;p37">
              <a:extLst>
                <a:ext uri="{FF2B5EF4-FFF2-40B4-BE49-F238E27FC236}">
                  <a16:creationId xmlns:a16="http://schemas.microsoft.com/office/drawing/2014/main" id="{D37CE25D-7905-037C-2ED2-70CBF6B1FD22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1593;p37">
              <a:extLst>
                <a:ext uri="{FF2B5EF4-FFF2-40B4-BE49-F238E27FC236}">
                  <a16:creationId xmlns:a16="http://schemas.microsoft.com/office/drawing/2014/main" id="{CAADCDD7-B0A7-BFEC-FDC4-A034C00BAF13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1594;p37">
              <a:extLst>
                <a:ext uri="{FF2B5EF4-FFF2-40B4-BE49-F238E27FC236}">
                  <a16:creationId xmlns:a16="http://schemas.microsoft.com/office/drawing/2014/main" id="{A35F1E56-3A6E-759B-DAD2-6C60DB3C99BD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1595;p37">
              <a:extLst>
                <a:ext uri="{FF2B5EF4-FFF2-40B4-BE49-F238E27FC236}">
                  <a16:creationId xmlns:a16="http://schemas.microsoft.com/office/drawing/2014/main" id="{D9356CDD-5D9A-587D-F7D4-280DAF2FA752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1596;p37">
              <a:extLst>
                <a:ext uri="{FF2B5EF4-FFF2-40B4-BE49-F238E27FC236}">
                  <a16:creationId xmlns:a16="http://schemas.microsoft.com/office/drawing/2014/main" id="{E7E9A914-14D4-E1A4-A217-AF13235762E2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1597;p37">
              <a:extLst>
                <a:ext uri="{FF2B5EF4-FFF2-40B4-BE49-F238E27FC236}">
                  <a16:creationId xmlns:a16="http://schemas.microsoft.com/office/drawing/2014/main" id="{09954BC9-9C97-7BAC-95AD-938056466AFF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1598;p37">
              <a:extLst>
                <a:ext uri="{FF2B5EF4-FFF2-40B4-BE49-F238E27FC236}">
                  <a16:creationId xmlns:a16="http://schemas.microsoft.com/office/drawing/2014/main" id="{4630CCC2-318D-F114-4725-05397569C19A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1599;p37">
              <a:extLst>
                <a:ext uri="{FF2B5EF4-FFF2-40B4-BE49-F238E27FC236}">
                  <a16:creationId xmlns:a16="http://schemas.microsoft.com/office/drawing/2014/main" id="{3ACA039B-B142-ADEE-F52D-E68E3419467C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1600;p37">
              <a:extLst>
                <a:ext uri="{FF2B5EF4-FFF2-40B4-BE49-F238E27FC236}">
                  <a16:creationId xmlns:a16="http://schemas.microsoft.com/office/drawing/2014/main" id="{357034DE-B3C5-645A-B4F1-E5557F0CDB7F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1601;p37">
              <a:extLst>
                <a:ext uri="{FF2B5EF4-FFF2-40B4-BE49-F238E27FC236}">
                  <a16:creationId xmlns:a16="http://schemas.microsoft.com/office/drawing/2014/main" id="{EE8D5FA0-0EB7-2A0C-59F8-A7792B699D8B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1602;p37">
              <a:extLst>
                <a:ext uri="{FF2B5EF4-FFF2-40B4-BE49-F238E27FC236}">
                  <a16:creationId xmlns:a16="http://schemas.microsoft.com/office/drawing/2014/main" id="{EC205140-A82B-577C-FE3E-1F2AAB3EBA02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1603;p37">
              <a:extLst>
                <a:ext uri="{FF2B5EF4-FFF2-40B4-BE49-F238E27FC236}">
                  <a16:creationId xmlns:a16="http://schemas.microsoft.com/office/drawing/2014/main" id="{1CEC7DB0-32D8-BA39-D4E3-B7320050E5CC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1604;p37">
              <a:extLst>
                <a:ext uri="{FF2B5EF4-FFF2-40B4-BE49-F238E27FC236}">
                  <a16:creationId xmlns:a16="http://schemas.microsoft.com/office/drawing/2014/main" id="{39F5E978-6FD6-3F82-869F-A9A859A1BE0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1605;p37">
              <a:extLst>
                <a:ext uri="{FF2B5EF4-FFF2-40B4-BE49-F238E27FC236}">
                  <a16:creationId xmlns:a16="http://schemas.microsoft.com/office/drawing/2014/main" id="{039F1D46-88FD-A54F-3F68-1ABE43CFB62B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5" name="Google Shape;7469;p71">
            <a:extLst>
              <a:ext uri="{FF2B5EF4-FFF2-40B4-BE49-F238E27FC236}">
                <a16:creationId xmlns:a16="http://schemas.microsoft.com/office/drawing/2014/main" id="{3DA895E0-FF87-7AFC-8536-FFBD7C41B8E3}"/>
              </a:ext>
            </a:extLst>
          </p:cNvPr>
          <p:cNvGrpSpPr/>
          <p:nvPr/>
        </p:nvGrpSpPr>
        <p:grpSpPr>
          <a:xfrm rot="359027">
            <a:off x="1837339" y="845081"/>
            <a:ext cx="825814" cy="959390"/>
            <a:chOff x="9501450" y="282563"/>
            <a:chExt cx="827125" cy="935750"/>
          </a:xfrm>
        </p:grpSpPr>
        <p:sp>
          <p:nvSpPr>
            <p:cNvPr id="2456" name="Google Shape;7470;p71">
              <a:extLst>
                <a:ext uri="{FF2B5EF4-FFF2-40B4-BE49-F238E27FC236}">
                  <a16:creationId xmlns:a16="http://schemas.microsoft.com/office/drawing/2014/main" id="{FE0FCB11-9A8E-B0E4-389E-C9CEDAD5A0D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7471;p71">
              <a:extLst>
                <a:ext uri="{FF2B5EF4-FFF2-40B4-BE49-F238E27FC236}">
                  <a16:creationId xmlns:a16="http://schemas.microsoft.com/office/drawing/2014/main" id="{5EC7133B-A1BD-9BEC-7481-7269A68E804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7472;p71">
              <a:extLst>
                <a:ext uri="{FF2B5EF4-FFF2-40B4-BE49-F238E27FC236}">
                  <a16:creationId xmlns:a16="http://schemas.microsoft.com/office/drawing/2014/main" id="{50E75CBB-2514-E653-3109-5803D52F57FB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7473;p71">
              <a:extLst>
                <a:ext uri="{FF2B5EF4-FFF2-40B4-BE49-F238E27FC236}">
                  <a16:creationId xmlns:a16="http://schemas.microsoft.com/office/drawing/2014/main" id="{7E645342-85ED-2EC8-A193-4479684096D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7474;p71">
              <a:extLst>
                <a:ext uri="{FF2B5EF4-FFF2-40B4-BE49-F238E27FC236}">
                  <a16:creationId xmlns:a16="http://schemas.microsoft.com/office/drawing/2014/main" id="{CA43F93E-0BA5-DCA8-CDEC-1CE5E37B9713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7475;p71">
              <a:extLst>
                <a:ext uri="{FF2B5EF4-FFF2-40B4-BE49-F238E27FC236}">
                  <a16:creationId xmlns:a16="http://schemas.microsoft.com/office/drawing/2014/main" id="{704CF295-ABD7-C168-1E67-3C8E9B900169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7476;p71">
              <a:extLst>
                <a:ext uri="{FF2B5EF4-FFF2-40B4-BE49-F238E27FC236}">
                  <a16:creationId xmlns:a16="http://schemas.microsoft.com/office/drawing/2014/main" id="{2A42B578-FA47-36EB-3BA9-7BB00BB6CF2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7477;p71">
              <a:extLst>
                <a:ext uri="{FF2B5EF4-FFF2-40B4-BE49-F238E27FC236}">
                  <a16:creationId xmlns:a16="http://schemas.microsoft.com/office/drawing/2014/main" id="{60672E8E-01CE-6EB0-DB26-B847148D236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7478;p71">
              <a:extLst>
                <a:ext uri="{FF2B5EF4-FFF2-40B4-BE49-F238E27FC236}">
                  <a16:creationId xmlns:a16="http://schemas.microsoft.com/office/drawing/2014/main" id="{9C6F00AD-4D81-968F-7A08-FC2D878EBA90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7479;p71">
              <a:extLst>
                <a:ext uri="{FF2B5EF4-FFF2-40B4-BE49-F238E27FC236}">
                  <a16:creationId xmlns:a16="http://schemas.microsoft.com/office/drawing/2014/main" id="{1D8B176F-0554-CC5F-FB35-4F6AA6614D5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7480;p71">
              <a:extLst>
                <a:ext uri="{FF2B5EF4-FFF2-40B4-BE49-F238E27FC236}">
                  <a16:creationId xmlns:a16="http://schemas.microsoft.com/office/drawing/2014/main" id="{8B5FD5EC-FFA4-2253-C204-39DCA6C0FBE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7481;p71">
              <a:extLst>
                <a:ext uri="{FF2B5EF4-FFF2-40B4-BE49-F238E27FC236}">
                  <a16:creationId xmlns:a16="http://schemas.microsoft.com/office/drawing/2014/main" id="{DAAAB274-6B87-62F5-E574-EEC9F8025564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7482;p71">
              <a:extLst>
                <a:ext uri="{FF2B5EF4-FFF2-40B4-BE49-F238E27FC236}">
                  <a16:creationId xmlns:a16="http://schemas.microsoft.com/office/drawing/2014/main" id="{0BF2D021-F3CD-D27E-56F4-FC11919F075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7483;p71">
              <a:extLst>
                <a:ext uri="{FF2B5EF4-FFF2-40B4-BE49-F238E27FC236}">
                  <a16:creationId xmlns:a16="http://schemas.microsoft.com/office/drawing/2014/main" id="{5887D92F-A71B-D483-C826-D1EE8A3ECC3F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7484;p71">
              <a:extLst>
                <a:ext uri="{FF2B5EF4-FFF2-40B4-BE49-F238E27FC236}">
                  <a16:creationId xmlns:a16="http://schemas.microsoft.com/office/drawing/2014/main" id="{2B394590-5E4A-6496-72D3-F2366F0E477D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7485;p71">
              <a:extLst>
                <a:ext uri="{FF2B5EF4-FFF2-40B4-BE49-F238E27FC236}">
                  <a16:creationId xmlns:a16="http://schemas.microsoft.com/office/drawing/2014/main" id="{462ED2F8-52B3-865E-C2F7-79D0AB8AB7B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7486;p71">
              <a:extLst>
                <a:ext uri="{FF2B5EF4-FFF2-40B4-BE49-F238E27FC236}">
                  <a16:creationId xmlns:a16="http://schemas.microsoft.com/office/drawing/2014/main" id="{95D8DE7F-E121-9860-E591-AA55D64A6B67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7487;p71">
              <a:extLst>
                <a:ext uri="{FF2B5EF4-FFF2-40B4-BE49-F238E27FC236}">
                  <a16:creationId xmlns:a16="http://schemas.microsoft.com/office/drawing/2014/main" id="{3B0CBDDE-1132-5AB5-EE57-C8D52C4AAE5E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7488;p71">
              <a:extLst>
                <a:ext uri="{FF2B5EF4-FFF2-40B4-BE49-F238E27FC236}">
                  <a16:creationId xmlns:a16="http://schemas.microsoft.com/office/drawing/2014/main" id="{D03F7687-63A4-F917-9FAC-B21DF6AB112C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7489;p71">
              <a:extLst>
                <a:ext uri="{FF2B5EF4-FFF2-40B4-BE49-F238E27FC236}">
                  <a16:creationId xmlns:a16="http://schemas.microsoft.com/office/drawing/2014/main" id="{80CD9B1F-53EC-589C-FB35-BF161BDE8A1E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7490;p71">
              <a:extLst>
                <a:ext uri="{FF2B5EF4-FFF2-40B4-BE49-F238E27FC236}">
                  <a16:creationId xmlns:a16="http://schemas.microsoft.com/office/drawing/2014/main" id="{7FC0C807-F8EA-0893-D0CA-A1A642A17600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7491;p71">
              <a:extLst>
                <a:ext uri="{FF2B5EF4-FFF2-40B4-BE49-F238E27FC236}">
                  <a16:creationId xmlns:a16="http://schemas.microsoft.com/office/drawing/2014/main" id="{CEE68678-DCD3-EC58-9542-66E20BB8005C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7492;p71">
              <a:extLst>
                <a:ext uri="{FF2B5EF4-FFF2-40B4-BE49-F238E27FC236}">
                  <a16:creationId xmlns:a16="http://schemas.microsoft.com/office/drawing/2014/main" id="{2A10FD82-7F05-57DB-77FE-153E5EC5ADA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7493;p71">
              <a:extLst>
                <a:ext uri="{FF2B5EF4-FFF2-40B4-BE49-F238E27FC236}">
                  <a16:creationId xmlns:a16="http://schemas.microsoft.com/office/drawing/2014/main" id="{BB2EEB92-8998-37EA-3AA2-13C418611A7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7494;p71">
              <a:extLst>
                <a:ext uri="{FF2B5EF4-FFF2-40B4-BE49-F238E27FC236}">
                  <a16:creationId xmlns:a16="http://schemas.microsoft.com/office/drawing/2014/main" id="{88889B91-6BC5-6C14-35C4-32BB6AA88D6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7495;p71">
              <a:extLst>
                <a:ext uri="{FF2B5EF4-FFF2-40B4-BE49-F238E27FC236}">
                  <a16:creationId xmlns:a16="http://schemas.microsoft.com/office/drawing/2014/main" id="{03F315BB-5F26-18AB-C86C-1B44588ADFB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7496;p71">
              <a:extLst>
                <a:ext uri="{FF2B5EF4-FFF2-40B4-BE49-F238E27FC236}">
                  <a16:creationId xmlns:a16="http://schemas.microsoft.com/office/drawing/2014/main" id="{7ACA49E7-3181-6202-15EB-8C408BA0334D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7497;p71">
              <a:extLst>
                <a:ext uri="{FF2B5EF4-FFF2-40B4-BE49-F238E27FC236}">
                  <a16:creationId xmlns:a16="http://schemas.microsoft.com/office/drawing/2014/main" id="{00708817-FD25-01BC-D7B8-B6C64A3D719B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7498;p71">
              <a:extLst>
                <a:ext uri="{FF2B5EF4-FFF2-40B4-BE49-F238E27FC236}">
                  <a16:creationId xmlns:a16="http://schemas.microsoft.com/office/drawing/2014/main" id="{05556691-209D-1BA8-BA0E-7272679B1D68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7499;p71">
              <a:extLst>
                <a:ext uri="{FF2B5EF4-FFF2-40B4-BE49-F238E27FC236}">
                  <a16:creationId xmlns:a16="http://schemas.microsoft.com/office/drawing/2014/main" id="{12767672-3464-6844-EF1B-7E1103BF4177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7500;p71">
              <a:extLst>
                <a:ext uri="{FF2B5EF4-FFF2-40B4-BE49-F238E27FC236}">
                  <a16:creationId xmlns:a16="http://schemas.microsoft.com/office/drawing/2014/main" id="{6334ACBB-6BB8-8E7B-25F4-32C8D2B958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7501;p71">
              <a:extLst>
                <a:ext uri="{FF2B5EF4-FFF2-40B4-BE49-F238E27FC236}">
                  <a16:creationId xmlns:a16="http://schemas.microsoft.com/office/drawing/2014/main" id="{7E4E40C6-7BAF-50EA-FC37-9F92376AD97C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7502;p71">
              <a:extLst>
                <a:ext uri="{FF2B5EF4-FFF2-40B4-BE49-F238E27FC236}">
                  <a16:creationId xmlns:a16="http://schemas.microsoft.com/office/drawing/2014/main" id="{9205A424-248A-F2F7-6C93-85D6018B8B9C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7503;p71">
              <a:extLst>
                <a:ext uri="{FF2B5EF4-FFF2-40B4-BE49-F238E27FC236}">
                  <a16:creationId xmlns:a16="http://schemas.microsoft.com/office/drawing/2014/main" id="{8BEFF48F-71CD-5526-53FE-DF9A0582929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7504;p71">
              <a:extLst>
                <a:ext uri="{FF2B5EF4-FFF2-40B4-BE49-F238E27FC236}">
                  <a16:creationId xmlns:a16="http://schemas.microsoft.com/office/drawing/2014/main" id="{E10DE5EC-5F5D-A353-27EE-4E6ADB5D993C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7505;p71">
              <a:extLst>
                <a:ext uri="{FF2B5EF4-FFF2-40B4-BE49-F238E27FC236}">
                  <a16:creationId xmlns:a16="http://schemas.microsoft.com/office/drawing/2014/main" id="{49A7D2C7-D482-2E28-863C-56EDEF2F04DA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7506;p71">
              <a:extLst>
                <a:ext uri="{FF2B5EF4-FFF2-40B4-BE49-F238E27FC236}">
                  <a16:creationId xmlns:a16="http://schemas.microsoft.com/office/drawing/2014/main" id="{E743F08C-D2D5-D494-E73F-D70F6F77C80F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" name="Picture 6" descr="Picture 6">
            <a:hlinkClick r:id="rId2" action="ppaction://hlinksldjump"/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1734" y="409715"/>
            <a:ext cx="1714649" cy="1156818"/>
          </a:xfrm>
          <a:prstGeom prst="rect">
            <a:avLst/>
          </a:prstGeom>
          <a:ln w="12700">
            <a:miter lim="400000"/>
          </a:ln>
        </p:spPr>
      </p:pic>
      <p:pic>
        <p:nvPicPr>
          <p:cNvPr id="103" name="Picture 8" descr="Picture 8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557479" y="1629666"/>
            <a:ext cx="1714650" cy="1156817"/>
          </a:xfrm>
          <a:prstGeom prst="rect">
            <a:avLst/>
          </a:prstGeom>
          <a:ln w="12700">
            <a:miter lim="400000"/>
          </a:ln>
        </p:spPr>
      </p:pic>
      <p:pic>
        <p:nvPicPr>
          <p:cNvPr id="104" name="Picture 10" descr="Picture 10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279023" y="472848"/>
            <a:ext cx="1714649" cy="1156818"/>
          </a:xfrm>
          <a:prstGeom prst="rect">
            <a:avLst/>
          </a:prstGeom>
          <a:ln w="12700">
            <a:miter lim="400000"/>
          </a:ln>
        </p:spPr>
      </p:pic>
      <p:pic>
        <p:nvPicPr>
          <p:cNvPr id="105" name="Picture 12" descr="Picture 12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11734" y="2885842"/>
            <a:ext cx="1714650" cy="1156817"/>
          </a:xfrm>
          <a:prstGeom prst="rect">
            <a:avLst/>
          </a:prstGeom>
          <a:ln w="12700">
            <a:miter lim="400000"/>
          </a:ln>
        </p:spPr>
      </p:pic>
      <p:pic>
        <p:nvPicPr>
          <p:cNvPr id="106" name="Picture 14" descr="Picture 14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279023" y="2786483"/>
            <a:ext cx="1714649" cy="1156817"/>
          </a:xfrm>
          <a:prstGeom prst="rect">
            <a:avLst/>
          </a:prstGeom>
          <a:ln w="12700">
            <a:miter lim="400000"/>
          </a:ln>
        </p:spPr>
      </p:pic>
      <p:sp>
        <p:nvSpPr>
          <p:cNvPr id="108" name="Rectangle"/>
          <p:cNvSpPr/>
          <p:nvPr/>
        </p:nvSpPr>
        <p:spPr>
          <a:xfrm>
            <a:off x="-424076" y="4660887"/>
            <a:ext cx="9677760" cy="1428751"/>
          </a:xfrm>
          <a:prstGeom prst="rect">
            <a:avLst/>
          </a:prstGeom>
          <a:solidFill>
            <a:srgbClr val="FFFFFF"/>
          </a:solidFill>
          <a:ln w="12700">
            <a:solidFill>
              <a:schemeClr val="accent1"/>
            </a:solidFill>
            <a:miter/>
          </a:ln>
        </p:spPr>
        <p:txBody>
          <a:bodyPr lIns="34289" rIns="34289" anchor="ctr"/>
          <a:lstStyle/>
          <a:p>
            <a:endParaRPr sz="1050"/>
          </a:p>
        </p:txBody>
      </p:sp>
    </p:spTree>
    <p:extLst>
      <p:ext uri="{BB962C8B-B14F-4D97-AF65-F5344CB8AC3E}">
        <p14:creationId xmlns:p14="http://schemas.microsoft.com/office/powerpoint/2010/main" val="3536468618"/>
      </p:ext>
    </p:extLst>
  </p:cSld>
  <p:clrMapOvr>
    <a:masterClrMapping/>
  </p:clrMapOvr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1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" presetClass="entr" presetSubtype="3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6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1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6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animBg="1" advAuto="0"/>
      <p:bldP spid="102" grpId="1" animBg="1" advAuto="0"/>
      <p:bldP spid="103" grpId="0" animBg="1" advAuto="0"/>
      <p:bldP spid="103" grpId="1" animBg="1" advAuto="0"/>
      <p:bldP spid="104" grpId="0" animBg="1" advAuto="0"/>
      <p:bldP spid="104" grpId="1" animBg="1" advAuto="0"/>
      <p:bldP spid="105" grpId="0" animBg="1" advAuto="0"/>
      <p:bldP spid="105" grpId="1" animBg="1" advAuto="0"/>
      <p:bldP spid="106" grpId="0" animBg="1" advAuto="0"/>
      <p:bldP spid="106" grpId="1" animBg="1" advAuto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1" name="AutoShape 3">
            <a:extLst>
              <a:ext uri="{FF2B5EF4-FFF2-40B4-BE49-F238E27FC236}">
                <a16:creationId xmlns:a16="http://schemas.microsoft.com/office/drawing/2014/main" id="{DBF8DE36-D5C0-7121-F2A9-FF1443953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104" y="4192191"/>
            <a:ext cx="1944290" cy="701278"/>
          </a:xfrm>
          <a:custGeom>
            <a:avLst/>
            <a:gdLst>
              <a:gd name="connsiteX0" fmla="*/ 0 w 1944290"/>
              <a:gd name="connsiteY0" fmla="*/ 116882 h 701278"/>
              <a:gd name="connsiteX1" fmla="*/ 116882 w 1944290"/>
              <a:gd name="connsiteY1" fmla="*/ 0 h 701278"/>
              <a:gd name="connsiteX2" fmla="*/ 721268 w 1944290"/>
              <a:gd name="connsiteY2" fmla="*/ 0 h 701278"/>
              <a:gd name="connsiteX3" fmla="*/ 1274338 w 1944290"/>
              <a:gd name="connsiteY3" fmla="*/ 0 h 701278"/>
              <a:gd name="connsiteX4" fmla="*/ 1827408 w 1944290"/>
              <a:gd name="connsiteY4" fmla="*/ 0 h 701278"/>
              <a:gd name="connsiteX5" fmla="*/ 1944290 w 1944290"/>
              <a:gd name="connsiteY5" fmla="*/ 116882 h 701278"/>
              <a:gd name="connsiteX6" fmla="*/ 1944290 w 1944290"/>
              <a:gd name="connsiteY6" fmla="*/ 584396 h 701278"/>
              <a:gd name="connsiteX7" fmla="*/ 1827408 w 1944290"/>
              <a:gd name="connsiteY7" fmla="*/ 701278 h 701278"/>
              <a:gd name="connsiteX8" fmla="*/ 1257233 w 1944290"/>
              <a:gd name="connsiteY8" fmla="*/ 701278 h 701278"/>
              <a:gd name="connsiteX9" fmla="*/ 721268 w 1944290"/>
              <a:gd name="connsiteY9" fmla="*/ 701278 h 701278"/>
              <a:gd name="connsiteX10" fmla="*/ 116882 w 1944290"/>
              <a:gd name="connsiteY10" fmla="*/ 701278 h 701278"/>
              <a:gd name="connsiteX11" fmla="*/ 0 w 1944290"/>
              <a:gd name="connsiteY11" fmla="*/ 584396 h 701278"/>
              <a:gd name="connsiteX12" fmla="*/ 0 w 1944290"/>
              <a:gd name="connsiteY12" fmla="*/ 116882 h 701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44290" h="701278" fill="none" extrusionOk="0">
                <a:moveTo>
                  <a:pt x="0" y="116882"/>
                </a:moveTo>
                <a:cubicBezTo>
                  <a:pt x="-2322" y="55951"/>
                  <a:pt x="42264" y="-1957"/>
                  <a:pt x="116882" y="0"/>
                </a:cubicBezTo>
                <a:cubicBezTo>
                  <a:pt x="376821" y="4182"/>
                  <a:pt x="553503" y="29444"/>
                  <a:pt x="721268" y="0"/>
                </a:cubicBezTo>
                <a:cubicBezTo>
                  <a:pt x="889033" y="-29444"/>
                  <a:pt x="1036508" y="-11331"/>
                  <a:pt x="1274338" y="0"/>
                </a:cubicBezTo>
                <a:cubicBezTo>
                  <a:pt x="1512168" y="11331"/>
                  <a:pt x="1557326" y="24058"/>
                  <a:pt x="1827408" y="0"/>
                </a:cubicBezTo>
                <a:cubicBezTo>
                  <a:pt x="1890459" y="603"/>
                  <a:pt x="1947601" y="57546"/>
                  <a:pt x="1944290" y="116882"/>
                </a:cubicBezTo>
                <a:cubicBezTo>
                  <a:pt x="1937671" y="301495"/>
                  <a:pt x="1931158" y="364257"/>
                  <a:pt x="1944290" y="584396"/>
                </a:cubicBezTo>
                <a:cubicBezTo>
                  <a:pt x="1941097" y="661223"/>
                  <a:pt x="1894789" y="690118"/>
                  <a:pt x="1827408" y="701278"/>
                </a:cubicBezTo>
                <a:cubicBezTo>
                  <a:pt x="1707500" y="695750"/>
                  <a:pt x="1539890" y="685048"/>
                  <a:pt x="1257233" y="701278"/>
                </a:cubicBezTo>
                <a:cubicBezTo>
                  <a:pt x="974576" y="717508"/>
                  <a:pt x="954558" y="692550"/>
                  <a:pt x="721268" y="701278"/>
                </a:cubicBezTo>
                <a:cubicBezTo>
                  <a:pt x="487979" y="710006"/>
                  <a:pt x="327663" y="715825"/>
                  <a:pt x="116882" y="701278"/>
                </a:cubicBezTo>
                <a:cubicBezTo>
                  <a:pt x="44731" y="715493"/>
                  <a:pt x="-2271" y="653087"/>
                  <a:pt x="0" y="584396"/>
                </a:cubicBezTo>
                <a:cubicBezTo>
                  <a:pt x="9477" y="390991"/>
                  <a:pt x="-11178" y="250720"/>
                  <a:pt x="0" y="116882"/>
                </a:cubicBezTo>
                <a:close/>
              </a:path>
              <a:path w="1944290" h="701278" stroke="0" extrusionOk="0">
                <a:moveTo>
                  <a:pt x="0" y="116882"/>
                </a:moveTo>
                <a:cubicBezTo>
                  <a:pt x="-5751" y="52956"/>
                  <a:pt x="54087" y="-3697"/>
                  <a:pt x="116882" y="0"/>
                </a:cubicBezTo>
                <a:cubicBezTo>
                  <a:pt x="297699" y="23827"/>
                  <a:pt x="526191" y="25719"/>
                  <a:pt x="652847" y="0"/>
                </a:cubicBezTo>
                <a:cubicBezTo>
                  <a:pt x="779503" y="-25719"/>
                  <a:pt x="1037086" y="-2514"/>
                  <a:pt x="1257233" y="0"/>
                </a:cubicBezTo>
                <a:cubicBezTo>
                  <a:pt x="1477380" y="2514"/>
                  <a:pt x="1651844" y="25144"/>
                  <a:pt x="1827408" y="0"/>
                </a:cubicBezTo>
                <a:cubicBezTo>
                  <a:pt x="1894475" y="-1572"/>
                  <a:pt x="1938066" y="51437"/>
                  <a:pt x="1944290" y="116882"/>
                </a:cubicBezTo>
                <a:cubicBezTo>
                  <a:pt x="1954795" y="286425"/>
                  <a:pt x="1942768" y="482665"/>
                  <a:pt x="1944290" y="584396"/>
                </a:cubicBezTo>
                <a:cubicBezTo>
                  <a:pt x="1953692" y="653326"/>
                  <a:pt x="1888579" y="712289"/>
                  <a:pt x="1827408" y="701278"/>
                </a:cubicBezTo>
                <a:cubicBezTo>
                  <a:pt x="1666546" y="707247"/>
                  <a:pt x="1437646" y="709626"/>
                  <a:pt x="1291443" y="701278"/>
                </a:cubicBezTo>
                <a:cubicBezTo>
                  <a:pt x="1145241" y="692930"/>
                  <a:pt x="876300" y="702914"/>
                  <a:pt x="738373" y="701278"/>
                </a:cubicBezTo>
                <a:cubicBezTo>
                  <a:pt x="600446" y="699643"/>
                  <a:pt x="251934" y="699978"/>
                  <a:pt x="116882" y="701278"/>
                </a:cubicBezTo>
                <a:cubicBezTo>
                  <a:pt x="54352" y="707290"/>
                  <a:pt x="672" y="634470"/>
                  <a:pt x="0" y="584396"/>
                </a:cubicBezTo>
                <a:cubicBezTo>
                  <a:pt x="-14156" y="488112"/>
                  <a:pt x="-11224" y="225718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12700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3456085160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Arial" charset="0"/>
              </a:rPr>
              <a:t>lion</a:t>
            </a:r>
            <a:endParaRPr lang="en-GB" sz="2400" b="1" dirty="0">
              <a:latin typeface="Arial" charset="0"/>
            </a:endParaRPr>
          </a:p>
        </p:txBody>
      </p:sp>
      <p:sp>
        <p:nvSpPr>
          <p:cNvPr id="53252" name="AutoShape 4">
            <a:extLst>
              <a:ext uri="{FF2B5EF4-FFF2-40B4-BE49-F238E27FC236}">
                <a16:creationId xmlns:a16="http://schemas.microsoft.com/office/drawing/2014/main" id="{3B5CB82C-8A2C-3FDA-9C99-234D5A764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9985" y="4179094"/>
            <a:ext cx="2052638" cy="701279"/>
          </a:xfrm>
          <a:custGeom>
            <a:avLst/>
            <a:gdLst>
              <a:gd name="connsiteX0" fmla="*/ 0 w 2052638"/>
              <a:gd name="connsiteY0" fmla="*/ 116882 h 701279"/>
              <a:gd name="connsiteX1" fmla="*/ 116882 w 2052638"/>
              <a:gd name="connsiteY1" fmla="*/ 0 h 701279"/>
              <a:gd name="connsiteX2" fmla="*/ 668607 w 2052638"/>
              <a:gd name="connsiteY2" fmla="*/ 0 h 701279"/>
              <a:gd name="connsiteX3" fmla="*/ 1274898 w 2052638"/>
              <a:gd name="connsiteY3" fmla="*/ 0 h 701279"/>
              <a:gd name="connsiteX4" fmla="*/ 1935756 w 2052638"/>
              <a:gd name="connsiteY4" fmla="*/ 0 h 701279"/>
              <a:gd name="connsiteX5" fmla="*/ 2052638 w 2052638"/>
              <a:gd name="connsiteY5" fmla="*/ 116882 h 701279"/>
              <a:gd name="connsiteX6" fmla="*/ 2052638 w 2052638"/>
              <a:gd name="connsiteY6" fmla="*/ 584397 h 701279"/>
              <a:gd name="connsiteX7" fmla="*/ 1935756 w 2052638"/>
              <a:gd name="connsiteY7" fmla="*/ 701279 h 701279"/>
              <a:gd name="connsiteX8" fmla="*/ 1311276 w 2052638"/>
              <a:gd name="connsiteY8" fmla="*/ 701279 h 701279"/>
              <a:gd name="connsiteX9" fmla="*/ 704985 w 2052638"/>
              <a:gd name="connsiteY9" fmla="*/ 701279 h 701279"/>
              <a:gd name="connsiteX10" fmla="*/ 116882 w 2052638"/>
              <a:gd name="connsiteY10" fmla="*/ 701279 h 701279"/>
              <a:gd name="connsiteX11" fmla="*/ 0 w 2052638"/>
              <a:gd name="connsiteY11" fmla="*/ 584397 h 701279"/>
              <a:gd name="connsiteX12" fmla="*/ 0 w 2052638"/>
              <a:gd name="connsiteY12" fmla="*/ 116882 h 701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52638" h="701279" fill="none" extrusionOk="0">
                <a:moveTo>
                  <a:pt x="0" y="116882"/>
                </a:moveTo>
                <a:cubicBezTo>
                  <a:pt x="10720" y="52764"/>
                  <a:pt x="36711" y="1515"/>
                  <a:pt x="116882" y="0"/>
                </a:cubicBezTo>
                <a:cubicBezTo>
                  <a:pt x="318696" y="-11075"/>
                  <a:pt x="493451" y="21833"/>
                  <a:pt x="668607" y="0"/>
                </a:cubicBezTo>
                <a:cubicBezTo>
                  <a:pt x="843764" y="-21833"/>
                  <a:pt x="1032942" y="-26854"/>
                  <a:pt x="1274898" y="0"/>
                </a:cubicBezTo>
                <a:cubicBezTo>
                  <a:pt x="1516854" y="26854"/>
                  <a:pt x="1679453" y="-21531"/>
                  <a:pt x="1935756" y="0"/>
                </a:cubicBezTo>
                <a:cubicBezTo>
                  <a:pt x="1992822" y="983"/>
                  <a:pt x="2052969" y="62673"/>
                  <a:pt x="2052638" y="116882"/>
                </a:cubicBezTo>
                <a:cubicBezTo>
                  <a:pt x="2032462" y="290331"/>
                  <a:pt x="2053625" y="359292"/>
                  <a:pt x="2052638" y="584397"/>
                </a:cubicBezTo>
                <a:cubicBezTo>
                  <a:pt x="2044944" y="660603"/>
                  <a:pt x="1998319" y="689481"/>
                  <a:pt x="1935756" y="701279"/>
                </a:cubicBezTo>
                <a:cubicBezTo>
                  <a:pt x="1709585" y="671202"/>
                  <a:pt x="1598619" y="695435"/>
                  <a:pt x="1311276" y="701279"/>
                </a:cubicBezTo>
                <a:cubicBezTo>
                  <a:pt x="1023933" y="707123"/>
                  <a:pt x="916457" y="695342"/>
                  <a:pt x="704985" y="701279"/>
                </a:cubicBezTo>
                <a:cubicBezTo>
                  <a:pt x="493513" y="707216"/>
                  <a:pt x="247443" y="708485"/>
                  <a:pt x="116882" y="701279"/>
                </a:cubicBezTo>
                <a:cubicBezTo>
                  <a:pt x="51618" y="698891"/>
                  <a:pt x="4359" y="645826"/>
                  <a:pt x="0" y="584397"/>
                </a:cubicBezTo>
                <a:cubicBezTo>
                  <a:pt x="-6639" y="388178"/>
                  <a:pt x="-2202" y="215212"/>
                  <a:pt x="0" y="116882"/>
                </a:cubicBezTo>
                <a:close/>
              </a:path>
              <a:path w="2052638" h="701279" stroke="0" extrusionOk="0">
                <a:moveTo>
                  <a:pt x="0" y="116882"/>
                </a:moveTo>
                <a:cubicBezTo>
                  <a:pt x="-5571" y="55200"/>
                  <a:pt x="59271" y="-576"/>
                  <a:pt x="116882" y="0"/>
                </a:cubicBezTo>
                <a:cubicBezTo>
                  <a:pt x="311461" y="27010"/>
                  <a:pt x="571546" y="4337"/>
                  <a:pt x="686796" y="0"/>
                </a:cubicBezTo>
                <a:cubicBezTo>
                  <a:pt x="802046" y="-4337"/>
                  <a:pt x="1002121" y="5645"/>
                  <a:pt x="1256710" y="0"/>
                </a:cubicBezTo>
                <a:cubicBezTo>
                  <a:pt x="1511299" y="-5645"/>
                  <a:pt x="1715127" y="32395"/>
                  <a:pt x="1935756" y="0"/>
                </a:cubicBezTo>
                <a:cubicBezTo>
                  <a:pt x="1994671" y="382"/>
                  <a:pt x="2045561" y="63697"/>
                  <a:pt x="2052638" y="116882"/>
                </a:cubicBezTo>
                <a:cubicBezTo>
                  <a:pt x="2062499" y="295901"/>
                  <a:pt x="2038148" y="429055"/>
                  <a:pt x="2052638" y="584397"/>
                </a:cubicBezTo>
                <a:cubicBezTo>
                  <a:pt x="2046075" y="656885"/>
                  <a:pt x="2002730" y="705449"/>
                  <a:pt x="1935756" y="701279"/>
                </a:cubicBezTo>
                <a:cubicBezTo>
                  <a:pt x="1654329" y="728667"/>
                  <a:pt x="1470029" y="723569"/>
                  <a:pt x="1311276" y="701279"/>
                </a:cubicBezTo>
                <a:cubicBezTo>
                  <a:pt x="1152523" y="678989"/>
                  <a:pt x="944580" y="688874"/>
                  <a:pt x="668607" y="701279"/>
                </a:cubicBezTo>
                <a:cubicBezTo>
                  <a:pt x="392634" y="713684"/>
                  <a:pt x="385778" y="710514"/>
                  <a:pt x="116882" y="701279"/>
                </a:cubicBezTo>
                <a:cubicBezTo>
                  <a:pt x="56413" y="689077"/>
                  <a:pt x="-416" y="650947"/>
                  <a:pt x="0" y="584397"/>
                </a:cubicBezTo>
                <a:cubicBezTo>
                  <a:pt x="-10902" y="454302"/>
                  <a:pt x="-10516" y="278867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12700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1872017453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Arial" charset="0"/>
              </a:rPr>
              <a:t>giraffe</a:t>
            </a:r>
            <a:endParaRPr lang="en-GB" sz="2400" b="1" dirty="0">
              <a:latin typeface="Arial" charset="0"/>
            </a:endParaRPr>
          </a:p>
        </p:txBody>
      </p:sp>
      <p:sp>
        <p:nvSpPr>
          <p:cNvPr id="53253" name="AutoShape 5">
            <a:extLst>
              <a:ext uri="{FF2B5EF4-FFF2-40B4-BE49-F238E27FC236}">
                <a16:creationId xmlns:a16="http://schemas.microsoft.com/office/drawing/2014/main" id="{F1A6B4E5-F0B5-F02C-A780-A68DD34F2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5888" y="4192191"/>
            <a:ext cx="1999060" cy="701278"/>
          </a:xfrm>
          <a:custGeom>
            <a:avLst/>
            <a:gdLst>
              <a:gd name="connsiteX0" fmla="*/ 0 w 1999060"/>
              <a:gd name="connsiteY0" fmla="*/ 116882 h 701278"/>
              <a:gd name="connsiteX1" fmla="*/ 116882 w 1999060"/>
              <a:gd name="connsiteY1" fmla="*/ 0 h 701278"/>
              <a:gd name="connsiteX2" fmla="*/ 705314 w 1999060"/>
              <a:gd name="connsiteY2" fmla="*/ 0 h 701278"/>
              <a:gd name="connsiteX3" fmla="*/ 1293746 w 1999060"/>
              <a:gd name="connsiteY3" fmla="*/ 0 h 701278"/>
              <a:gd name="connsiteX4" fmla="*/ 1882178 w 1999060"/>
              <a:gd name="connsiteY4" fmla="*/ 0 h 701278"/>
              <a:gd name="connsiteX5" fmla="*/ 1999060 w 1999060"/>
              <a:gd name="connsiteY5" fmla="*/ 116882 h 701278"/>
              <a:gd name="connsiteX6" fmla="*/ 1999060 w 1999060"/>
              <a:gd name="connsiteY6" fmla="*/ 584396 h 701278"/>
              <a:gd name="connsiteX7" fmla="*/ 1882178 w 1999060"/>
              <a:gd name="connsiteY7" fmla="*/ 701278 h 701278"/>
              <a:gd name="connsiteX8" fmla="*/ 1346705 w 1999060"/>
              <a:gd name="connsiteY8" fmla="*/ 701278 h 701278"/>
              <a:gd name="connsiteX9" fmla="*/ 722967 w 1999060"/>
              <a:gd name="connsiteY9" fmla="*/ 701278 h 701278"/>
              <a:gd name="connsiteX10" fmla="*/ 116882 w 1999060"/>
              <a:gd name="connsiteY10" fmla="*/ 701278 h 701278"/>
              <a:gd name="connsiteX11" fmla="*/ 0 w 1999060"/>
              <a:gd name="connsiteY11" fmla="*/ 584396 h 701278"/>
              <a:gd name="connsiteX12" fmla="*/ 0 w 1999060"/>
              <a:gd name="connsiteY12" fmla="*/ 116882 h 701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99060" h="701278" fill="none" extrusionOk="0">
                <a:moveTo>
                  <a:pt x="0" y="116882"/>
                </a:moveTo>
                <a:cubicBezTo>
                  <a:pt x="-3867" y="36720"/>
                  <a:pt x="45207" y="-13708"/>
                  <a:pt x="116882" y="0"/>
                </a:cubicBezTo>
                <a:cubicBezTo>
                  <a:pt x="362805" y="-18901"/>
                  <a:pt x="509151" y="69508"/>
                  <a:pt x="705314" y="0"/>
                </a:cubicBezTo>
                <a:cubicBezTo>
                  <a:pt x="901477" y="-69508"/>
                  <a:pt x="1150867" y="55564"/>
                  <a:pt x="1293746" y="0"/>
                </a:cubicBezTo>
                <a:cubicBezTo>
                  <a:pt x="1436625" y="-55564"/>
                  <a:pt x="1616226" y="51945"/>
                  <a:pt x="1882178" y="0"/>
                </a:cubicBezTo>
                <a:cubicBezTo>
                  <a:pt x="1953641" y="-91"/>
                  <a:pt x="2003010" y="56815"/>
                  <a:pt x="1999060" y="116882"/>
                </a:cubicBezTo>
                <a:cubicBezTo>
                  <a:pt x="2001094" y="264814"/>
                  <a:pt x="1947051" y="393869"/>
                  <a:pt x="1999060" y="584396"/>
                </a:cubicBezTo>
                <a:cubicBezTo>
                  <a:pt x="1986730" y="645197"/>
                  <a:pt x="1941627" y="704418"/>
                  <a:pt x="1882178" y="701278"/>
                </a:cubicBezTo>
                <a:cubicBezTo>
                  <a:pt x="1636519" y="729633"/>
                  <a:pt x="1584689" y="646627"/>
                  <a:pt x="1346705" y="701278"/>
                </a:cubicBezTo>
                <a:cubicBezTo>
                  <a:pt x="1108721" y="755929"/>
                  <a:pt x="968285" y="668775"/>
                  <a:pt x="722967" y="701278"/>
                </a:cubicBezTo>
                <a:cubicBezTo>
                  <a:pt x="477649" y="733781"/>
                  <a:pt x="321712" y="664635"/>
                  <a:pt x="116882" y="701278"/>
                </a:cubicBezTo>
                <a:cubicBezTo>
                  <a:pt x="56312" y="702106"/>
                  <a:pt x="11183" y="651905"/>
                  <a:pt x="0" y="584396"/>
                </a:cubicBezTo>
                <a:cubicBezTo>
                  <a:pt x="-22140" y="407356"/>
                  <a:pt x="43411" y="219610"/>
                  <a:pt x="0" y="116882"/>
                </a:cubicBezTo>
                <a:close/>
              </a:path>
              <a:path w="1999060" h="701278" stroke="0" extrusionOk="0">
                <a:moveTo>
                  <a:pt x="0" y="116882"/>
                </a:moveTo>
                <a:cubicBezTo>
                  <a:pt x="-2306" y="61191"/>
                  <a:pt x="52625" y="14088"/>
                  <a:pt x="116882" y="0"/>
                </a:cubicBezTo>
                <a:cubicBezTo>
                  <a:pt x="276251" y="-56970"/>
                  <a:pt x="455293" y="15992"/>
                  <a:pt x="705314" y="0"/>
                </a:cubicBezTo>
                <a:cubicBezTo>
                  <a:pt x="955335" y="-15992"/>
                  <a:pt x="1075357" y="34767"/>
                  <a:pt x="1276093" y="0"/>
                </a:cubicBezTo>
                <a:cubicBezTo>
                  <a:pt x="1476829" y="-34767"/>
                  <a:pt x="1623148" y="52246"/>
                  <a:pt x="1882178" y="0"/>
                </a:cubicBezTo>
                <a:cubicBezTo>
                  <a:pt x="1954389" y="-336"/>
                  <a:pt x="1996960" y="66315"/>
                  <a:pt x="1999060" y="116882"/>
                </a:cubicBezTo>
                <a:cubicBezTo>
                  <a:pt x="2040833" y="277203"/>
                  <a:pt x="1981358" y="351667"/>
                  <a:pt x="1999060" y="584396"/>
                </a:cubicBezTo>
                <a:cubicBezTo>
                  <a:pt x="1997763" y="664513"/>
                  <a:pt x="1938141" y="710268"/>
                  <a:pt x="1882178" y="701278"/>
                </a:cubicBezTo>
                <a:cubicBezTo>
                  <a:pt x="1586161" y="718797"/>
                  <a:pt x="1504856" y="629344"/>
                  <a:pt x="1276093" y="701278"/>
                </a:cubicBezTo>
                <a:cubicBezTo>
                  <a:pt x="1047331" y="773212"/>
                  <a:pt x="983950" y="664143"/>
                  <a:pt x="740620" y="701278"/>
                </a:cubicBezTo>
                <a:cubicBezTo>
                  <a:pt x="497290" y="738413"/>
                  <a:pt x="353806" y="667904"/>
                  <a:pt x="116882" y="701278"/>
                </a:cubicBezTo>
                <a:cubicBezTo>
                  <a:pt x="68322" y="707205"/>
                  <a:pt x="-7115" y="662310"/>
                  <a:pt x="0" y="584396"/>
                </a:cubicBezTo>
                <a:cubicBezTo>
                  <a:pt x="-30391" y="464664"/>
                  <a:pt x="49551" y="321302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3830817208">
                  <a:prstGeom prst="roundRect">
                    <a:avLst>
                      <a:gd name="adj" fmla="val 16667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Arial" charset="0"/>
              </a:rPr>
              <a:t>tiger</a:t>
            </a:r>
            <a:endParaRPr lang="en-GB" sz="2400" b="1" dirty="0">
              <a:latin typeface="Arial" charset="0"/>
            </a:endParaRPr>
          </a:p>
        </p:txBody>
      </p:sp>
      <p:sp>
        <p:nvSpPr>
          <p:cNvPr id="53254" name="WordArt 6">
            <a:hlinkClick r:id="rId2" action="ppaction://hlinksldjump"/>
            <a:extLst>
              <a:ext uri="{FF2B5EF4-FFF2-40B4-BE49-F238E27FC236}">
                <a16:creationId xmlns:a16="http://schemas.microsoft.com/office/drawing/2014/main" id="{C6366ECC-9449-218C-5997-3A3B0936A377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6013846" y="1113235"/>
            <a:ext cx="1754981" cy="809625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2700" b="1" kern="10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Forte" panose="020F0502020204030204" pitchFamily="34" charset="0"/>
                <a:cs typeface="Forte" panose="020F0502020204030204" pitchFamily="34" charset="0"/>
              </a:rPr>
              <a:t>GREAT</a:t>
            </a:r>
            <a:endParaRPr lang="en-SA" sz="2700" b="1" kern="1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Forte" panose="020F0502020204030204" pitchFamily="34" charset="0"/>
              <a:cs typeface="Forte" panose="020F0502020204030204" pitchFamily="34" charset="0"/>
            </a:endParaRPr>
          </a:p>
        </p:txBody>
      </p:sp>
      <p:pic>
        <p:nvPicPr>
          <p:cNvPr id="53255" name="Picture 7" descr="ARROW TO RIGHT">
            <a:hlinkClick r:id="rId2" action="ppaction://hlinksldjump"/>
            <a:extLst>
              <a:ext uri="{FF2B5EF4-FFF2-40B4-BE49-F238E27FC236}">
                <a16:creationId xmlns:a16="http://schemas.microsoft.com/office/drawing/2014/main" id="{F3505FCF-A52A-AE57-C922-35C439743ED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1337" y="2282429"/>
            <a:ext cx="672704" cy="467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>
            <a:extLst>
              <a:ext uri="{FF2B5EF4-FFF2-40B4-BE49-F238E27FC236}">
                <a16:creationId xmlns:a16="http://schemas.microsoft.com/office/drawing/2014/main" id="{F5920061-055C-06E2-458A-0E3605AB661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273978" y="175022"/>
            <a:ext cx="6172200" cy="857250"/>
          </a:xfrm>
          <a:custGeom>
            <a:avLst/>
            <a:gdLst>
              <a:gd name="connsiteX0" fmla="*/ 0 w 6172200"/>
              <a:gd name="connsiteY0" fmla="*/ 0 h 857250"/>
              <a:gd name="connsiteX1" fmla="*/ 499387 w 6172200"/>
              <a:gd name="connsiteY1" fmla="*/ 0 h 857250"/>
              <a:gd name="connsiteX2" fmla="*/ 875330 w 6172200"/>
              <a:gd name="connsiteY2" fmla="*/ 0 h 857250"/>
              <a:gd name="connsiteX3" fmla="*/ 1251273 w 6172200"/>
              <a:gd name="connsiteY3" fmla="*/ 0 h 857250"/>
              <a:gd name="connsiteX4" fmla="*/ 1812382 w 6172200"/>
              <a:gd name="connsiteY4" fmla="*/ 0 h 857250"/>
              <a:gd name="connsiteX5" fmla="*/ 2373491 w 6172200"/>
              <a:gd name="connsiteY5" fmla="*/ 0 h 857250"/>
              <a:gd name="connsiteX6" fmla="*/ 3058045 w 6172200"/>
              <a:gd name="connsiteY6" fmla="*/ 0 h 857250"/>
              <a:gd name="connsiteX7" fmla="*/ 3680876 w 6172200"/>
              <a:gd name="connsiteY7" fmla="*/ 0 h 857250"/>
              <a:gd name="connsiteX8" fmla="*/ 4118541 w 6172200"/>
              <a:gd name="connsiteY8" fmla="*/ 0 h 857250"/>
              <a:gd name="connsiteX9" fmla="*/ 4741372 w 6172200"/>
              <a:gd name="connsiteY9" fmla="*/ 0 h 857250"/>
              <a:gd name="connsiteX10" fmla="*/ 5364203 w 6172200"/>
              <a:gd name="connsiteY10" fmla="*/ 0 h 857250"/>
              <a:gd name="connsiteX11" fmla="*/ 6172200 w 6172200"/>
              <a:gd name="connsiteY11" fmla="*/ 0 h 857250"/>
              <a:gd name="connsiteX12" fmla="*/ 6172200 w 6172200"/>
              <a:gd name="connsiteY12" fmla="*/ 411480 h 857250"/>
              <a:gd name="connsiteX13" fmla="*/ 6172200 w 6172200"/>
              <a:gd name="connsiteY13" fmla="*/ 857250 h 857250"/>
              <a:gd name="connsiteX14" fmla="*/ 5672813 w 6172200"/>
              <a:gd name="connsiteY14" fmla="*/ 857250 h 857250"/>
              <a:gd name="connsiteX15" fmla="*/ 5049982 w 6172200"/>
              <a:gd name="connsiteY15" fmla="*/ 857250 h 857250"/>
              <a:gd name="connsiteX16" fmla="*/ 4550595 w 6172200"/>
              <a:gd name="connsiteY16" fmla="*/ 857250 h 857250"/>
              <a:gd name="connsiteX17" fmla="*/ 4051208 w 6172200"/>
              <a:gd name="connsiteY17" fmla="*/ 857250 h 857250"/>
              <a:gd name="connsiteX18" fmla="*/ 3428377 w 6172200"/>
              <a:gd name="connsiteY18" fmla="*/ 857250 h 857250"/>
              <a:gd name="connsiteX19" fmla="*/ 2805545 w 6172200"/>
              <a:gd name="connsiteY19" fmla="*/ 857250 h 857250"/>
              <a:gd name="connsiteX20" fmla="*/ 2120992 w 6172200"/>
              <a:gd name="connsiteY20" fmla="*/ 857250 h 857250"/>
              <a:gd name="connsiteX21" fmla="*/ 1559883 w 6172200"/>
              <a:gd name="connsiteY21" fmla="*/ 857250 h 857250"/>
              <a:gd name="connsiteX22" fmla="*/ 1060496 w 6172200"/>
              <a:gd name="connsiteY22" fmla="*/ 857250 h 857250"/>
              <a:gd name="connsiteX23" fmla="*/ 561109 w 6172200"/>
              <a:gd name="connsiteY23" fmla="*/ 857250 h 857250"/>
              <a:gd name="connsiteX24" fmla="*/ 0 w 6172200"/>
              <a:gd name="connsiteY24" fmla="*/ 857250 h 857250"/>
              <a:gd name="connsiteX25" fmla="*/ 0 w 6172200"/>
              <a:gd name="connsiteY25" fmla="*/ 445770 h 857250"/>
              <a:gd name="connsiteX26" fmla="*/ 0 w 6172200"/>
              <a:gd name="connsiteY26" fmla="*/ 0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172200" h="857250" fill="none" extrusionOk="0">
                <a:moveTo>
                  <a:pt x="0" y="0"/>
                </a:moveTo>
                <a:cubicBezTo>
                  <a:pt x="128292" y="-34039"/>
                  <a:pt x="356008" y="3486"/>
                  <a:pt x="499387" y="0"/>
                </a:cubicBezTo>
                <a:cubicBezTo>
                  <a:pt x="642766" y="-3486"/>
                  <a:pt x="690739" y="43974"/>
                  <a:pt x="875330" y="0"/>
                </a:cubicBezTo>
                <a:cubicBezTo>
                  <a:pt x="1059921" y="-43974"/>
                  <a:pt x="1104996" y="13367"/>
                  <a:pt x="1251273" y="0"/>
                </a:cubicBezTo>
                <a:cubicBezTo>
                  <a:pt x="1397550" y="-13367"/>
                  <a:pt x="1570867" y="62966"/>
                  <a:pt x="1812382" y="0"/>
                </a:cubicBezTo>
                <a:cubicBezTo>
                  <a:pt x="2053897" y="-62966"/>
                  <a:pt x="2112730" y="34290"/>
                  <a:pt x="2373491" y="0"/>
                </a:cubicBezTo>
                <a:cubicBezTo>
                  <a:pt x="2634252" y="-34290"/>
                  <a:pt x="2867670" y="73899"/>
                  <a:pt x="3058045" y="0"/>
                </a:cubicBezTo>
                <a:cubicBezTo>
                  <a:pt x="3248420" y="-73899"/>
                  <a:pt x="3451886" y="695"/>
                  <a:pt x="3680876" y="0"/>
                </a:cubicBezTo>
                <a:cubicBezTo>
                  <a:pt x="3909866" y="-695"/>
                  <a:pt x="3925907" y="28954"/>
                  <a:pt x="4118541" y="0"/>
                </a:cubicBezTo>
                <a:cubicBezTo>
                  <a:pt x="4311176" y="-28954"/>
                  <a:pt x="4532738" y="71376"/>
                  <a:pt x="4741372" y="0"/>
                </a:cubicBezTo>
                <a:cubicBezTo>
                  <a:pt x="4950006" y="-71376"/>
                  <a:pt x="5171372" y="50121"/>
                  <a:pt x="5364203" y="0"/>
                </a:cubicBezTo>
                <a:cubicBezTo>
                  <a:pt x="5557034" y="-50121"/>
                  <a:pt x="5777755" y="16433"/>
                  <a:pt x="6172200" y="0"/>
                </a:cubicBezTo>
                <a:cubicBezTo>
                  <a:pt x="6181410" y="137534"/>
                  <a:pt x="6125523" y="327292"/>
                  <a:pt x="6172200" y="411480"/>
                </a:cubicBezTo>
                <a:cubicBezTo>
                  <a:pt x="6218877" y="495668"/>
                  <a:pt x="6170121" y="712968"/>
                  <a:pt x="6172200" y="857250"/>
                </a:cubicBezTo>
                <a:cubicBezTo>
                  <a:pt x="5960640" y="898474"/>
                  <a:pt x="5790868" y="816451"/>
                  <a:pt x="5672813" y="857250"/>
                </a:cubicBezTo>
                <a:cubicBezTo>
                  <a:pt x="5554758" y="898049"/>
                  <a:pt x="5219317" y="793722"/>
                  <a:pt x="5049982" y="857250"/>
                </a:cubicBezTo>
                <a:cubicBezTo>
                  <a:pt x="4880647" y="920778"/>
                  <a:pt x="4700384" y="804064"/>
                  <a:pt x="4550595" y="857250"/>
                </a:cubicBezTo>
                <a:cubicBezTo>
                  <a:pt x="4400806" y="910436"/>
                  <a:pt x="4243528" y="812319"/>
                  <a:pt x="4051208" y="857250"/>
                </a:cubicBezTo>
                <a:cubicBezTo>
                  <a:pt x="3858888" y="902181"/>
                  <a:pt x="3642276" y="830536"/>
                  <a:pt x="3428377" y="857250"/>
                </a:cubicBezTo>
                <a:cubicBezTo>
                  <a:pt x="3214478" y="883964"/>
                  <a:pt x="2962175" y="819757"/>
                  <a:pt x="2805545" y="857250"/>
                </a:cubicBezTo>
                <a:cubicBezTo>
                  <a:pt x="2648915" y="894743"/>
                  <a:pt x="2306130" y="841413"/>
                  <a:pt x="2120992" y="857250"/>
                </a:cubicBezTo>
                <a:cubicBezTo>
                  <a:pt x="1935854" y="873087"/>
                  <a:pt x="1789535" y="848135"/>
                  <a:pt x="1559883" y="857250"/>
                </a:cubicBezTo>
                <a:cubicBezTo>
                  <a:pt x="1330231" y="866365"/>
                  <a:pt x="1217580" y="854583"/>
                  <a:pt x="1060496" y="857250"/>
                </a:cubicBezTo>
                <a:cubicBezTo>
                  <a:pt x="903412" y="859917"/>
                  <a:pt x="776111" y="801002"/>
                  <a:pt x="561109" y="857250"/>
                </a:cubicBezTo>
                <a:cubicBezTo>
                  <a:pt x="346107" y="913498"/>
                  <a:pt x="259396" y="835791"/>
                  <a:pt x="0" y="857250"/>
                </a:cubicBezTo>
                <a:cubicBezTo>
                  <a:pt x="-43406" y="691363"/>
                  <a:pt x="46073" y="540220"/>
                  <a:pt x="0" y="445770"/>
                </a:cubicBezTo>
                <a:cubicBezTo>
                  <a:pt x="-46073" y="351320"/>
                  <a:pt x="47147" y="109613"/>
                  <a:pt x="0" y="0"/>
                </a:cubicBezTo>
                <a:close/>
              </a:path>
              <a:path w="6172200" h="857250" stroke="0" extrusionOk="0">
                <a:moveTo>
                  <a:pt x="0" y="0"/>
                </a:moveTo>
                <a:cubicBezTo>
                  <a:pt x="306235" y="-21601"/>
                  <a:pt x="421685" y="29789"/>
                  <a:pt x="684553" y="0"/>
                </a:cubicBezTo>
                <a:cubicBezTo>
                  <a:pt x="947421" y="-29789"/>
                  <a:pt x="1007031" y="5013"/>
                  <a:pt x="1307384" y="0"/>
                </a:cubicBezTo>
                <a:cubicBezTo>
                  <a:pt x="1607737" y="-5013"/>
                  <a:pt x="1638485" y="27669"/>
                  <a:pt x="1806771" y="0"/>
                </a:cubicBezTo>
                <a:cubicBezTo>
                  <a:pt x="1975057" y="-27669"/>
                  <a:pt x="2163925" y="43194"/>
                  <a:pt x="2306158" y="0"/>
                </a:cubicBezTo>
                <a:cubicBezTo>
                  <a:pt x="2448391" y="-43194"/>
                  <a:pt x="2553071" y="16385"/>
                  <a:pt x="2682101" y="0"/>
                </a:cubicBezTo>
                <a:cubicBezTo>
                  <a:pt x="2811131" y="-16385"/>
                  <a:pt x="2980628" y="40962"/>
                  <a:pt x="3181489" y="0"/>
                </a:cubicBezTo>
                <a:cubicBezTo>
                  <a:pt x="3382350" y="-40962"/>
                  <a:pt x="3440647" y="43868"/>
                  <a:pt x="3619154" y="0"/>
                </a:cubicBezTo>
                <a:cubicBezTo>
                  <a:pt x="3797661" y="-43868"/>
                  <a:pt x="4133497" y="14534"/>
                  <a:pt x="4303707" y="0"/>
                </a:cubicBezTo>
                <a:cubicBezTo>
                  <a:pt x="4473917" y="-14534"/>
                  <a:pt x="4630983" y="24439"/>
                  <a:pt x="4926538" y="0"/>
                </a:cubicBezTo>
                <a:cubicBezTo>
                  <a:pt x="5222093" y="-24439"/>
                  <a:pt x="5245686" y="47600"/>
                  <a:pt x="5364203" y="0"/>
                </a:cubicBezTo>
                <a:cubicBezTo>
                  <a:pt x="5482720" y="-47600"/>
                  <a:pt x="5842961" y="74920"/>
                  <a:pt x="6172200" y="0"/>
                </a:cubicBezTo>
                <a:cubicBezTo>
                  <a:pt x="6172254" y="89457"/>
                  <a:pt x="6128719" y="265380"/>
                  <a:pt x="6172200" y="420053"/>
                </a:cubicBezTo>
                <a:cubicBezTo>
                  <a:pt x="6215681" y="574726"/>
                  <a:pt x="6146720" y="742854"/>
                  <a:pt x="6172200" y="857250"/>
                </a:cubicBezTo>
                <a:cubicBezTo>
                  <a:pt x="6032892" y="878914"/>
                  <a:pt x="5803736" y="849389"/>
                  <a:pt x="5549369" y="857250"/>
                </a:cubicBezTo>
                <a:cubicBezTo>
                  <a:pt x="5295002" y="865111"/>
                  <a:pt x="5234032" y="824298"/>
                  <a:pt x="4988260" y="857250"/>
                </a:cubicBezTo>
                <a:cubicBezTo>
                  <a:pt x="4742488" y="890202"/>
                  <a:pt x="4714560" y="834425"/>
                  <a:pt x="4550595" y="857250"/>
                </a:cubicBezTo>
                <a:cubicBezTo>
                  <a:pt x="4386631" y="880075"/>
                  <a:pt x="4126420" y="835487"/>
                  <a:pt x="3927764" y="857250"/>
                </a:cubicBezTo>
                <a:cubicBezTo>
                  <a:pt x="3729108" y="879013"/>
                  <a:pt x="3604374" y="830209"/>
                  <a:pt x="3428377" y="857250"/>
                </a:cubicBezTo>
                <a:cubicBezTo>
                  <a:pt x="3252380" y="884291"/>
                  <a:pt x="3022088" y="807769"/>
                  <a:pt x="2805545" y="857250"/>
                </a:cubicBezTo>
                <a:cubicBezTo>
                  <a:pt x="2589002" y="906731"/>
                  <a:pt x="2538329" y="852367"/>
                  <a:pt x="2429602" y="857250"/>
                </a:cubicBezTo>
                <a:cubicBezTo>
                  <a:pt x="2320875" y="862133"/>
                  <a:pt x="1949184" y="816311"/>
                  <a:pt x="1806771" y="857250"/>
                </a:cubicBezTo>
                <a:cubicBezTo>
                  <a:pt x="1664358" y="898189"/>
                  <a:pt x="1431842" y="821894"/>
                  <a:pt x="1307384" y="857250"/>
                </a:cubicBezTo>
                <a:cubicBezTo>
                  <a:pt x="1182926" y="892606"/>
                  <a:pt x="1007560" y="834200"/>
                  <a:pt x="807997" y="857250"/>
                </a:cubicBezTo>
                <a:cubicBezTo>
                  <a:pt x="608434" y="880300"/>
                  <a:pt x="194402" y="852554"/>
                  <a:pt x="0" y="857250"/>
                </a:cubicBezTo>
                <a:cubicBezTo>
                  <a:pt x="-52145" y="709141"/>
                  <a:pt x="15438" y="568937"/>
                  <a:pt x="0" y="411480"/>
                </a:cubicBezTo>
                <a:cubicBezTo>
                  <a:pt x="-15438" y="254023"/>
                  <a:pt x="41948" y="173627"/>
                  <a:pt x="0" y="0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3659010720">
                  <ask:type>
                    <ask:lineSketchScribble/>
                  </ask:type>
                </ask:lineSketchStyleProps>
              </a:ext>
            </a:extLst>
          </a:ln>
        </p:spPr>
        <p:txBody>
          <a:bodyPr/>
          <a:lstStyle/>
          <a:p>
            <a:pPr eaLnBrk="1" hangingPunct="1"/>
            <a:r>
              <a:rPr lang="pt-BR" altLang="en-SA" sz="3600" b="1" dirty="0" err="1">
                <a:ln>
                  <a:solidFill>
                    <a:srgbClr val="000000"/>
                  </a:solidFill>
                </a:ln>
                <a:solidFill>
                  <a:srgbClr val="FF8175"/>
                </a:solidFill>
                <a:latin typeface="Cooper Black" panose="0208090404030B020404" pitchFamily="18" charset="77"/>
              </a:rPr>
              <a:t>What</a:t>
            </a:r>
            <a:r>
              <a:rPr lang="pt-BR" altLang="en-SA" sz="3600" b="1" dirty="0">
                <a:ln>
                  <a:solidFill>
                    <a:srgbClr val="000000"/>
                  </a:solidFill>
                </a:ln>
                <a:solidFill>
                  <a:srgbClr val="FF8175"/>
                </a:solidFill>
                <a:latin typeface="Cooper Black" panose="0208090404030B020404" pitchFamily="18" charset="77"/>
              </a:rPr>
              <a:t> animal </a:t>
            </a:r>
            <a:r>
              <a:rPr lang="pt-BR" altLang="en-SA" sz="3600" b="1" dirty="0" err="1">
                <a:ln>
                  <a:solidFill>
                    <a:srgbClr val="000000"/>
                  </a:solidFill>
                </a:ln>
                <a:solidFill>
                  <a:srgbClr val="FF8175"/>
                </a:solidFill>
                <a:latin typeface="Cooper Black" panose="0208090404030B020404" pitchFamily="18" charset="77"/>
              </a:rPr>
              <a:t>is</a:t>
            </a:r>
            <a:r>
              <a:rPr lang="pt-BR" altLang="en-SA" sz="3600" b="1" dirty="0">
                <a:ln>
                  <a:solidFill>
                    <a:srgbClr val="000000"/>
                  </a:solidFill>
                </a:ln>
                <a:solidFill>
                  <a:srgbClr val="FF8175"/>
                </a:solidFill>
                <a:latin typeface="Cooper Black" panose="0208090404030B020404" pitchFamily="18" charset="77"/>
              </a:rPr>
              <a:t> </a:t>
            </a:r>
            <a:r>
              <a:rPr lang="pt-BR" altLang="en-SA" sz="3600" b="1" dirty="0" err="1">
                <a:ln>
                  <a:solidFill>
                    <a:srgbClr val="000000"/>
                  </a:solidFill>
                </a:ln>
                <a:solidFill>
                  <a:srgbClr val="FF8175"/>
                </a:solidFill>
                <a:latin typeface="Cooper Black" panose="0208090404030B020404" pitchFamily="18" charset="77"/>
              </a:rPr>
              <a:t>this</a:t>
            </a:r>
            <a:r>
              <a:rPr lang="pt-BR" altLang="en-SA" sz="3600" b="1" dirty="0">
                <a:ln>
                  <a:solidFill>
                    <a:srgbClr val="000000"/>
                  </a:solidFill>
                </a:ln>
                <a:solidFill>
                  <a:srgbClr val="FF8175"/>
                </a:solidFill>
                <a:latin typeface="Cooper Black" panose="0208090404030B020404" pitchFamily="18" charset="77"/>
              </a:rPr>
              <a:t>?</a:t>
            </a:r>
          </a:p>
        </p:txBody>
      </p:sp>
      <p:pic>
        <p:nvPicPr>
          <p:cNvPr id="5" name="Picture 14" descr="D:\Desktop\pgn animals\giraffe.png">
            <a:hlinkClick r:id="" action="ppaction://noaction">
              <a:snd r:embed="rId4" name="giraffe.wav"/>
            </a:hlinkClick>
            <a:extLst>
              <a:ext uri="{FF2B5EF4-FFF2-40B4-BE49-F238E27FC236}">
                <a16:creationId xmlns:a16="http://schemas.microsoft.com/office/drawing/2014/main" id="{D4D46C00-1DC5-7DD2-816E-3D05BF87FF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0155" y="1347787"/>
            <a:ext cx="1916112" cy="26572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oogle Shape;5924;p42">
            <a:extLst>
              <a:ext uri="{FF2B5EF4-FFF2-40B4-BE49-F238E27FC236}">
                <a16:creationId xmlns:a16="http://schemas.microsoft.com/office/drawing/2014/main" id="{6766D1A3-D1DA-4712-D631-6197348EB200}"/>
              </a:ext>
            </a:extLst>
          </p:cNvPr>
          <p:cNvGrpSpPr/>
          <p:nvPr/>
        </p:nvGrpSpPr>
        <p:grpSpPr>
          <a:xfrm>
            <a:off x="596737" y="2956985"/>
            <a:ext cx="820256" cy="954227"/>
            <a:chOff x="3463598" y="224200"/>
            <a:chExt cx="820256" cy="954227"/>
          </a:xfrm>
        </p:grpSpPr>
        <p:sp>
          <p:nvSpPr>
            <p:cNvPr id="3" name="Google Shape;5925;p42">
              <a:extLst>
                <a:ext uri="{FF2B5EF4-FFF2-40B4-BE49-F238E27FC236}">
                  <a16:creationId xmlns:a16="http://schemas.microsoft.com/office/drawing/2014/main" id="{79053EB6-8E75-3DA4-9722-110401542A90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" name="Google Shape;5926;p42">
              <a:extLst>
                <a:ext uri="{FF2B5EF4-FFF2-40B4-BE49-F238E27FC236}">
                  <a16:creationId xmlns:a16="http://schemas.microsoft.com/office/drawing/2014/main" id="{8AD43696-E048-D2C4-36B5-91D71FE4411E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7" name="Google Shape;5927;p42">
                <a:extLst>
                  <a:ext uri="{FF2B5EF4-FFF2-40B4-BE49-F238E27FC236}">
                    <a16:creationId xmlns:a16="http://schemas.microsoft.com/office/drawing/2014/main" id="{3D91C4C4-F523-DF97-5EBF-531FD8002FD3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5928;p42">
                <a:extLst>
                  <a:ext uri="{FF2B5EF4-FFF2-40B4-BE49-F238E27FC236}">
                    <a16:creationId xmlns:a16="http://schemas.microsoft.com/office/drawing/2014/main" id="{DE0DF575-6789-E23B-DBA4-19056919E9B4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5929;p42">
                <a:extLst>
                  <a:ext uri="{FF2B5EF4-FFF2-40B4-BE49-F238E27FC236}">
                    <a16:creationId xmlns:a16="http://schemas.microsoft.com/office/drawing/2014/main" id="{153B315C-044F-AEAB-14AF-3C12471831A9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5930;p42">
                <a:extLst>
                  <a:ext uri="{FF2B5EF4-FFF2-40B4-BE49-F238E27FC236}">
                    <a16:creationId xmlns:a16="http://schemas.microsoft.com/office/drawing/2014/main" id="{DAA69265-CB4E-8607-453D-381BA93A819E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5931;p42">
                <a:extLst>
                  <a:ext uri="{FF2B5EF4-FFF2-40B4-BE49-F238E27FC236}">
                    <a16:creationId xmlns:a16="http://schemas.microsoft.com/office/drawing/2014/main" id="{CD570462-D01A-DFB4-2E5A-F5DA13A450B2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5932;p42">
                <a:extLst>
                  <a:ext uri="{FF2B5EF4-FFF2-40B4-BE49-F238E27FC236}">
                    <a16:creationId xmlns:a16="http://schemas.microsoft.com/office/drawing/2014/main" id="{005A4173-E65E-CDB5-2497-ABC7FC180EF0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5933;p42">
                <a:extLst>
                  <a:ext uri="{FF2B5EF4-FFF2-40B4-BE49-F238E27FC236}">
                    <a16:creationId xmlns:a16="http://schemas.microsoft.com/office/drawing/2014/main" id="{C31172CD-DBAC-544E-69F2-86592F9EC455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5934;p42">
                <a:extLst>
                  <a:ext uri="{FF2B5EF4-FFF2-40B4-BE49-F238E27FC236}">
                    <a16:creationId xmlns:a16="http://schemas.microsoft.com/office/drawing/2014/main" id="{11E8581E-216F-7886-94FF-41C745E37214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5935;p42">
                <a:extLst>
                  <a:ext uri="{FF2B5EF4-FFF2-40B4-BE49-F238E27FC236}">
                    <a16:creationId xmlns:a16="http://schemas.microsoft.com/office/drawing/2014/main" id="{9127DF3C-1248-B919-B832-F3A918665286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5936;p42">
                <a:extLst>
                  <a:ext uri="{FF2B5EF4-FFF2-40B4-BE49-F238E27FC236}">
                    <a16:creationId xmlns:a16="http://schemas.microsoft.com/office/drawing/2014/main" id="{0ACB92EE-E556-5499-FF95-CCEB62271DEA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5937;p42">
                <a:extLst>
                  <a:ext uri="{FF2B5EF4-FFF2-40B4-BE49-F238E27FC236}">
                    <a16:creationId xmlns:a16="http://schemas.microsoft.com/office/drawing/2014/main" id="{ADEC1E51-13E6-304D-EEE7-C32821764B72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5938;p42">
                <a:extLst>
                  <a:ext uri="{FF2B5EF4-FFF2-40B4-BE49-F238E27FC236}">
                    <a16:creationId xmlns:a16="http://schemas.microsoft.com/office/drawing/2014/main" id="{956E831E-3097-4B51-5C0C-CC57CE26510F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5939;p42">
                <a:extLst>
                  <a:ext uri="{FF2B5EF4-FFF2-40B4-BE49-F238E27FC236}">
                    <a16:creationId xmlns:a16="http://schemas.microsoft.com/office/drawing/2014/main" id="{D9CC6F4A-9F99-9D0A-D6DF-F55711F3E035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5940;p42">
                <a:extLst>
                  <a:ext uri="{FF2B5EF4-FFF2-40B4-BE49-F238E27FC236}">
                    <a16:creationId xmlns:a16="http://schemas.microsoft.com/office/drawing/2014/main" id="{A65A4DC7-94A8-F90C-4F64-80A0C9289436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5941;p42">
                <a:extLst>
                  <a:ext uri="{FF2B5EF4-FFF2-40B4-BE49-F238E27FC236}">
                    <a16:creationId xmlns:a16="http://schemas.microsoft.com/office/drawing/2014/main" id="{D8C67351-E09D-1C38-CFB0-CD56C4264DF5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5942;p42">
                <a:extLst>
                  <a:ext uri="{FF2B5EF4-FFF2-40B4-BE49-F238E27FC236}">
                    <a16:creationId xmlns:a16="http://schemas.microsoft.com/office/drawing/2014/main" id="{7CDA3282-39EC-BBD7-FBE3-F7227608809E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5943;p42">
                <a:extLst>
                  <a:ext uri="{FF2B5EF4-FFF2-40B4-BE49-F238E27FC236}">
                    <a16:creationId xmlns:a16="http://schemas.microsoft.com/office/drawing/2014/main" id="{6AC1AFA8-520B-A64E-6140-18D15EC265DA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5944;p42">
                <a:extLst>
                  <a:ext uri="{FF2B5EF4-FFF2-40B4-BE49-F238E27FC236}">
                    <a16:creationId xmlns:a16="http://schemas.microsoft.com/office/drawing/2014/main" id="{3B50DAFD-B4C7-B9DC-EF24-1D3DD7B9A582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5945;p42">
                <a:extLst>
                  <a:ext uri="{FF2B5EF4-FFF2-40B4-BE49-F238E27FC236}">
                    <a16:creationId xmlns:a16="http://schemas.microsoft.com/office/drawing/2014/main" id="{FE1D61B8-51B4-F343-4778-1865164E8926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5946;p42">
                <a:extLst>
                  <a:ext uri="{FF2B5EF4-FFF2-40B4-BE49-F238E27FC236}">
                    <a16:creationId xmlns:a16="http://schemas.microsoft.com/office/drawing/2014/main" id="{4621CD3C-DAB4-EA83-DE9D-9BE5E1C9C08C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5947;p42">
                <a:extLst>
                  <a:ext uri="{FF2B5EF4-FFF2-40B4-BE49-F238E27FC236}">
                    <a16:creationId xmlns:a16="http://schemas.microsoft.com/office/drawing/2014/main" id="{D8A91C94-A151-5DD3-C441-CD6A4A3AD019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5948;p42">
                <a:extLst>
                  <a:ext uri="{FF2B5EF4-FFF2-40B4-BE49-F238E27FC236}">
                    <a16:creationId xmlns:a16="http://schemas.microsoft.com/office/drawing/2014/main" id="{4027633B-351C-662B-FCB7-AA5B12FD0FF4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5949;p42">
                <a:extLst>
                  <a:ext uri="{FF2B5EF4-FFF2-40B4-BE49-F238E27FC236}">
                    <a16:creationId xmlns:a16="http://schemas.microsoft.com/office/drawing/2014/main" id="{11B3EC47-5088-6CDC-3087-704EAD9FE992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5950;p42">
                <a:extLst>
                  <a:ext uri="{FF2B5EF4-FFF2-40B4-BE49-F238E27FC236}">
                    <a16:creationId xmlns:a16="http://schemas.microsoft.com/office/drawing/2014/main" id="{67D17219-EB4D-3126-BE60-1A826A1715AD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5951;p42">
                <a:extLst>
                  <a:ext uri="{FF2B5EF4-FFF2-40B4-BE49-F238E27FC236}">
                    <a16:creationId xmlns:a16="http://schemas.microsoft.com/office/drawing/2014/main" id="{CEFC99AF-56F1-A72C-C7F4-4B3BAE265C1F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5952;p42">
                <a:extLst>
                  <a:ext uri="{FF2B5EF4-FFF2-40B4-BE49-F238E27FC236}">
                    <a16:creationId xmlns:a16="http://schemas.microsoft.com/office/drawing/2014/main" id="{667B533D-C1A9-ABF1-EFA9-626EEF20D226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5953;p42">
                <a:extLst>
                  <a:ext uri="{FF2B5EF4-FFF2-40B4-BE49-F238E27FC236}">
                    <a16:creationId xmlns:a16="http://schemas.microsoft.com/office/drawing/2014/main" id="{C74279A2-8C25-3784-91B7-21B2A7CB8D33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954;p42">
                <a:extLst>
                  <a:ext uri="{FF2B5EF4-FFF2-40B4-BE49-F238E27FC236}">
                    <a16:creationId xmlns:a16="http://schemas.microsoft.com/office/drawing/2014/main" id="{04CA413E-6A05-9092-E39E-A9C70BFA73D4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5" name="Google Shape;9159;p70">
            <a:extLst>
              <a:ext uri="{FF2B5EF4-FFF2-40B4-BE49-F238E27FC236}">
                <a16:creationId xmlns:a16="http://schemas.microsoft.com/office/drawing/2014/main" id="{3368BB79-41FB-BE1F-FC32-951189A3FB73}"/>
              </a:ext>
            </a:extLst>
          </p:cNvPr>
          <p:cNvGrpSpPr/>
          <p:nvPr/>
        </p:nvGrpSpPr>
        <p:grpSpPr>
          <a:xfrm>
            <a:off x="7795898" y="-34685"/>
            <a:ext cx="1276601" cy="1276663"/>
            <a:chOff x="2152414" y="3823187"/>
            <a:chExt cx="1276601" cy="1276663"/>
          </a:xfrm>
        </p:grpSpPr>
        <p:sp>
          <p:nvSpPr>
            <p:cNvPr id="36" name="Google Shape;9160;p70">
              <a:extLst>
                <a:ext uri="{FF2B5EF4-FFF2-40B4-BE49-F238E27FC236}">
                  <a16:creationId xmlns:a16="http://schemas.microsoft.com/office/drawing/2014/main" id="{0C675C19-6A05-98A5-16FF-554809C8C7B0}"/>
                </a:ext>
              </a:extLst>
            </p:cNvPr>
            <p:cNvSpPr/>
            <p:nvPr/>
          </p:nvSpPr>
          <p:spPr>
            <a:xfrm>
              <a:off x="2152414" y="3823187"/>
              <a:ext cx="1276601" cy="1276663"/>
            </a:xfrm>
            <a:custGeom>
              <a:avLst/>
              <a:gdLst/>
              <a:ahLst/>
              <a:cxnLst/>
              <a:rect l="l" t="t" r="r" b="b"/>
              <a:pathLst>
                <a:path w="41184" h="41186" extrusionOk="0">
                  <a:moveTo>
                    <a:pt x="20592" y="0"/>
                  </a:moveTo>
                  <a:cubicBezTo>
                    <a:pt x="15129" y="0"/>
                    <a:pt x="9893" y="2171"/>
                    <a:pt x="6032" y="6032"/>
                  </a:cubicBezTo>
                  <a:cubicBezTo>
                    <a:pt x="2168" y="9893"/>
                    <a:pt x="0" y="15132"/>
                    <a:pt x="0" y="20595"/>
                  </a:cubicBezTo>
                  <a:cubicBezTo>
                    <a:pt x="0" y="26054"/>
                    <a:pt x="2168" y="31293"/>
                    <a:pt x="6032" y="35154"/>
                  </a:cubicBezTo>
                  <a:cubicBezTo>
                    <a:pt x="9893" y="39015"/>
                    <a:pt x="15129" y="41186"/>
                    <a:pt x="20592" y="41186"/>
                  </a:cubicBezTo>
                  <a:cubicBezTo>
                    <a:pt x="26054" y="41186"/>
                    <a:pt x="31291" y="39015"/>
                    <a:pt x="35152" y="35154"/>
                  </a:cubicBezTo>
                  <a:cubicBezTo>
                    <a:pt x="39015" y="31293"/>
                    <a:pt x="41183" y="26054"/>
                    <a:pt x="41183" y="20595"/>
                  </a:cubicBezTo>
                  <a:cubicBezTo>
                    <a:pt x="41183" y="15132"/>
                    <a:pt x="39015" y="9893"/>
                    <a:pt x="35152" y="6032"/>
                  </a:cubicBezTo>
                  <a:cubicBezTo>
                    <a:pt x="31291" y="2171"/>
                    <a:pt x="26054" y="0"/>
                    <a:pt x="20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" name="Google Shape;9161;p70">
              <a:extLst>
                <a:ext uri="{FF2B5EF4-FFF2-40B4-BE49-F238E27FC236}">
                  <a16:creationId xmlns:a16="http://schemas.microsoft.com/office/drawing/2014/main" id="{B30A3865-3467-0A8A-06EF-45B9BBEE45AA}"/>
                </a:ext>
              </a:extLst>
            </p:cNvPr>
            <p:cNvGrpSpPr/>
            <p:nvPr/>
          </p:nvGrpSpPr>
          <p:grpSpPr>
            <a:xfrm>
              <a:off x="2201763" y="3884995"/>
              <a:ext cx="1171340" cy="1171402"/>
              <a:chOff x="2201763" y="3884995"/>
              <a:chExt cx="1171340" cy="1171402"/>
            </a:xfrm>
          </p:grpSpPr>
          <p:sp>
            <p:nvSpPr>
              <p:cNvPr id="38" name="Google Shape;9162;p70">
                <a:extLst>
                  <a:ext uri="{FF2B5EF4-FFF2-40B4-BE49-F238E27FC236}">
                    <a16:creationId xmlns:a16="http://schemas.microsoft.com/office/drawing/2014/main" id="{8A9B8A09-0B3B-B36A-EBF6-283604C12A63}"/>
                  </a:ext>
                </a:extLst>
              </p:cNvPr>
              <p:cNvSpPr/>
              <p:nvPr/>
            </p:nvSpPr>
            <p:spPr>
              <a:xfrm>
                <a:off x="2208009" y="3891303"/>
                <a:ext cx="1158849" cy="1158756"/>
              </a:xfrm>
              <a:custGeom>
                <a:avLst/>
                <a:gdLst/>
                <a:ahLst/>
                <a:cxnLst/>
                <a:rect l="l" t="t" r="r" b="b"/>
                <a:pathLst>
                  <a:path w="37295" h="37292" extrusionOk="0">
                    <a:moveTo>
                      <a:pt x="18648" y="1"/>
                    </a:moveTo>
                    <a:cubicBezTo>
                      <a:pt x="13701" y="1"/>
                      <a:pt x="8959" y="1965"/>
                      <a:pt x="5463" y="5460"/>
                    </a:cubicBezTo>
                    <a:cubicBezTo>
                      <a:pt x="1965" y="8959"/>
                      <a:pt x="1" y="13701"/>
                      <a:pt x="1" y="18648"/>
                    </a:cubicBezTo>
                    <a:cubicBezTo>
                      <a:pt x="1" y="23591"/>
                      <a:pt x="1965" y="28334"/>
                      <a:pt x="5463" y="31832"/>
                    </a:cubicBezTo>
                    <a:cubicBezTo>
                      <a:pt x="8959" y="35328"/>
                      <a:pt x="13701" y="37292"/>
                      <a:pt x="18648" y="37292"/>
                    </a:cubicBezTo>
                    <a:cubicBezTo>
                      <a:pt x="23594" y="37292"/>
                      <a:pt x="28337" y="35328"/>
                      <a:pt x="31832" y="31832"/>
                    </a:cubicBezTo>
                    <a:cubicBezTo>
                      <a:pt x="35331" y="28334"/>
                      <a:pt x="37295" y="23591"/>
                      <a:pt x="37295" y="18648"/>
                    </a:cubicBezTo>
                    <a:cubicBezTo>
                      <a:pt x="37295" y="13701"/>
                      <a:pt x="35331" y="8959"/>
                      <a:pt x="31832" y="5460"/>
                    </a:cubicBezTo>
                    <a:cubicBezTo>
                      <a:pt x="28337" y="1965"/>
                      <a:pt x="23594" y="1"/>
                      <a:pt x="186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9163;p70">
                <a:extLst>
                  <a:ext uri="{FF2B5EF4-FFF2-40B4-BE49-F238E27FC236}">
                    <a16:creationId xmlns:a16="http://schemas.microsoft.com/office/drawing/2014/main" id="{EE4162BE-06EB-555A-934A-FB98C54E8145}"/>
                  </a:ext>
                </a:extLst>
              </p:cNvPr>
              <p:cNvSpPr/>
              <p:nvPr/>
            </p:nvSpPr>
            <p:spPr>
              <a:xfrm>
                <a:off x="2201763" y="3884995"/>
                <a:ext cx="1171340" cy="1171402"/>
              </a:xfrm>
              <a:custGeom>
                <a:avLst/>
                <a:gdLst/>
                <a:ahLst/>
                <a:cxnLst/>
                <a:rect l="l" t="t" r="r" b="b"/>
                <a:pathLst>
                  <a:path w="37697" h="37699" extrusionOk="0">
                    <a:moveTo>
                      <a:pt x="18849" y="402"/>
                    </a:moveTo>
                    <a:cubicBezTo>
                      <a:pt x="29020" y="402"/>
                      <a:pt x="37292" y="8676"/>
                      <a:pt x="37292" y="18845"/>
                    </a:cubicBezTo>
                    <a:cubicBezTo>
                      <a:pt x="37292" y="29014"/>
                      <a:pt x="29017" y="37291"/>
                      <a:pt x="18849" y="37291"/>
                    </a:cubicBezTo>
                    <a:cubicBezTo>
                      <a:pt x="8680" y="37291"/>
                      <a:pt x="405" y="29014"/>
                      <a:pt x="405" y="18845"/>
                    </a:cubicBezTo>
                    <a:cubicBezTo>
                      <a:pt x="405" y="8676"/>
                      <a:pt x="8680" y="402"/>
                      <a:pt x="18849" y="402"/>
                    </a:cubicBezTo>
                    <a:close/>
                    <a:moveTo>
                      <a:pt x="18849" y="0"/>
                    </a:moveTo>
                    <a:cubicBezTo>
                      <a:pt x="8457" y="0"/>
                      <a:pt x="1" y="8459"/>
                      <a:pt x="1" y="18851"/>
                    </a:cubicBezTo>
                    <a:cubicBezTo>
                      <a:pt x="1" y="29243"/>
                      <a:pt x="8454" y="37698"/>
                      <a:pt x="18849" y="37698"/>
                    </a:cubicBezTo>
                    <a:cubicBezTo>
                      <a:pt x="29241" y="37698"/>
                      <a:pt x="37697" y="29243"/>
                      <a:pt x="37697" y="18851"/>
                    </a:cubicBezTo>
                    <a:cubicBezTo>
                      <a:pt x="37697" y="8459"/>
                      <a:pt x="29241" y="0"/>
                      <a:pt x="1884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9164;p70">
                <a:extLst>
                  <a:ext uri="{FF2B5EF4-FFF2-40B4-BE49-F238E27FC236}">
                    <a16:creationId xmlns:a16="http://schemas.microsoft.com/office/drawing/2014/main" id="{13ADD1AF-7704-590B-901B-10414C7AEE36}"/>
                  </a:ext>
                </a:extLst>
              </p:cNvPr>
              <p:cNvSpPr/>
              <p:nvPr/>
            </p:nvSpPr>
            <p:spPr>
              <a:xfrm>
                <a:off x="2705595" y="3944032"/>
                <a:ext cx="158687" cy="146258"/>
              </a:xfrm>
              <a:custGeom>
                <a:avLst/>
                <a:gdLst/>
                <a:ahLst/>
                <a:cxnLst/>
                <a:rect l="l" t="t" r="r" b="b"/>
                <a:pathLst>
                  <a:path w="5107" h="4707" extrusionOk="0">
                    <a:moveTo>
                      <a:pt x="4000" y="1"/>
                    </a:moveTo>
                    <a:cubicBezTo>
                      <a:pt x="3715" y="1"/>
                      <a:pt x="3422" y="84"/>
                      <a:pt x="3150" y="176"/>
                    </a:cubicBezTo>
                    <a:cubicBezTo>
                      <a:pt x="2824" y="286"/>
                      <a:pt x="2482" y="408"/>
                      <a:pt x="2143" y="408"/>
                    </a:cubicBezTo>
                    <a:cubicBezTo>
                      <a:pt x="2061" y="408"/>
                      <a:pt x="1979" y="401"/>
                      <a:pt x="1897" y="385"/>
                    </a:cubicBezTo>
                    <a:cubicBezTo>
                      <a:pt x="1654" y="338"/>
                      <a:pt x="1403" y="210"/>
                      <a:pt x="1167" y="210"/>
                    </a:cubicBezTo>
                    <a:cubicBezTo>
                      <a:pt x="1092" y="210"/>
                      <a:pt x="1018" y="223"/>
                      <a:pt x="946" y="257"/>
                    </a:cubicBezTo>
                    <a:cubicBezTo>
                      <a:pt x="720" y="360"/>
                      <a:pt x="592" y="633"/>
                      <a:pt x="349" y="700"/>
                    </a:cubicBezTo>
                    <a:cubicBezTo>
                      <a:pt x="232" y="731"/>
                      <a:pt x="64" y="731"/>
                      <a:pt x="28" y="848"/>
                    </a:cubicBezTo>
                    <a:cubicBezTo>
                      <a:pt x="0" y="946"/>
                      <a:pt x="95" y="1038"/>
                      <a:pt x="190" y="1063"/>
                    </a:cubicBezTo>
                    <a:cubicBezTo>
                      <a:pt x="282" y="1085"/>
                      <a:pt x="391" y="1071"/>
                      <a:pt x="488" y="1093"/>
                    </a:cubicBezTo>
                    <a:cubicBezTo>
                      <a:pt x="753" y="1149"/>
                      <a:pt x="879" y="1439"/>
                      <a:pt x="1018" y="1668"/>
                    </a:cubicBezTo>
                    <a:cubicBezTo>
                      <a:pt x="1180" y="1936"/>
                      <a:pt x="1409" y="2198"/>
                      <a:pt x="1384" y="2508"/>
                    </a:cubicBezTo>
                    <a:cubicBezTo>
                      <a:pt x="1367" y="2703"/>
                      <a:pt x="1253" y="2871"/>
                      <a:pt x="1175" y="3049"/>
                    </a:cubicBezTo>
                    <a:cubicBezTo>
                      <a:pt x="1071" y="3295"/>
                      <a:pt x="1038" y="3565"/>
                      <a:pt x="1080" y="3827"/>
                    </a:cubicBezTo>
                    <a:cubicBezTo>
                      <a:pt x="1130" y="4168"/>
                      <a:pt x="1328" y="4500"/>
                      <a:pt x="1641" y="4648"/>
                    </a:cubicBezTo>
                    <a:cubicBezTo>
                      <a:pt x="1722" y="4685"/>
                      <a:pt x="1814" y="4707"/>
                      <a:pt x="1903" y="4707"/>
                    </a:cubicBezTo>
                    <a:cubicBezTo>
                      <a:pt x="2014" y="4707"/>
                      <a:pt x="2120" y="4673"/>
                      <a:pt x="2196" y="4595"/>
                    </a:cubicBezTo>
                    <a:cubicBezTo>
                      <a:pt x="2352" y="4427"/>
                      <a:pt x="2316" y="4134"/>
                      <a:pt x="2489" y="3978"/>
                    </a:cubicBezTo>
                    <a:cubicBezTo>
                      <a:pt x="2659" y="3825"/>
                      <a:pt x="2955" y="3886"/>
                      <a:pt x="3130" y="3735"/>
                    </a:cubicBezTo>
                    <a:cubicBezTo>
                      <a:pt x="3331" y="3562"/>
                      <a:pt x="3273" y="3191"/>
                      <a:pt x="3493" y="3035"/>
                    </a:cubicBezTo>
                    <a:cubicBezTo>
                      <a:pt x="3563" y="2985"/>
                      <a:pt x="3652" y="2971"/>
                      <a:pt x="3741" y="2971"/>
                    </a:cubicBezTo>
                    <a:cubicBezTo>
                      <a:pt x="3787" y="2971"/>
                      <a:pt x="3834" y="2975"/>
                      <a:pt x="3878" y="2979"/>
                    </a:cubicBezTo>
                    <a:cubicBezTo>
                      <a:pt x="3948" y="2987"/>
                      <a:pt x="4019" y="2996"/>
                      <a:pt x="4088" y="2996"/>
                    </a:cubicBezTo>
                    <a:cubicBezTo>
                      <a:pt x="4152" y="2996"/>
                      <a:pt x="4215" y="2988"/>
                      <a:pt x="4274" y="2963"/>
                    </a:cubicBezTo>
                    <a:cubicBezTo>
                      <a:pt x="4394" y="2910"/>
                      <a:pt x="4483" y="2748"/>
                      <a:pt x="4408" y="2642"/>
                    </a:cubicBezTo>
                    <a:cubicBezTo>
                      <a:pt x="4377" y="2597"/>
                      <a:pt x="4322" y="2564"/>
                      <a:pt x="4302" y="2513"/>
                    </a:cubicBezTo>
                    <a:cubicBezTo>
                      <a:pt x="4224" y="2338"/>
                      <a:pt x="4559" y="2142"/>
                      <a:pt x="4441" y="1992"/>
                    </a:cubicBezTo>
                    <a:cubicBezTo>
                      <a:pt x="4539" y="1769"/>
                      <a:pt x="4986" y="1844"/>
                      <a:pt x="5013" y="1601"/>
                    </a:cubicBezTo>
                    <a:cubicBezTo>
                      <a:pt x="5027" y="1476"/>
                      <a:pt x="4896" y="1384"/>
                      <a:pt x="4860" y="1264"/>
                    </a:cubicBezTo>
                    <a:cubicBezTo>
                      <a:pt x="4790" y="1057"/>
                      <a:pt x="4988" y="867"/>
                      <a:pt x="5041" y="653"/>
                    </a:cubicBezTo>
                    <a:cubicBezTo>
                      <a:pt x="5106" y="382"/>
                      <a:pt x="4857" y="91"/>
                      <a:pt x="4583" y="91"/>
                    </a:cubicBezTo>
                    <a:cubicBezTo>
                      <a:pt x="4552" y="91"/>
                      <a:pt x="4520" y="95"/>
                      <a:pt x="4489" y="103"/>
                    </a:cubicBezTo>
                    <a:cubicBezTo>
                      <a:pt x="4333" y="30"/>
                      <a:pt x="4168" y="1"/>
                      <a:pt x="40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9165;p70">
                <a:extLst>
                  <a:ext uri="{FF2B5EF4-FFF2-40B4-BE49-F238E27FC236}">
                    <a16:creationId xmlns:a16="http://schemas.microsoft.com/office/drawing/2014/main" id="{5A3D101F-D76B-EFA3-EF9F-3704988C0C65}"/>
                  </a:ext>
                </a:extLst>
              </p:cNvPr>
              <p:cNvSpPr/>
              <p:nvPr/>
            </p:nvSpPr>
            <p:spPr>
              <a:xfrm>
                <a:off x="2671695" y="3942323"/>
                <a:ext cx="48660" cy="28027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02" extrusionOk="0">
                    <a:moveTo>
                      <a:pt x="1290" y="1"/>
                    </a:moveTo>
                    <a:cubicBezTo>
                      <a:pt x="1254" y="1"/>
                      <a:pt x="1218" y="5"/>
                      <a:pt x="1183" y="13"/>
                    </a:cubicBezTo>
                    <a:cubicBezTo>
                      <a:pt x="1158" y="8"/>
                      <a:pt x="1134" y="5"/>
                      <a:pt x="1110" y="5"/>
                    </a:cubicBezTo>
                    <a:cubicBezTo>
                      <a:pt x="971" y="5"/>
                      <a:pt x="848" y="88"/>
                      <a:pt x="734" y="164"/>
                    </a:cubicBezTo>
                    <a:cubicBezTo>
                      <a:pt x="553" y="286"/>
                      <a:pt x="371" y="412"/>
                      <a:pt x="190" y="535"/>
                    </a:cubicBezTo>
                    <a:cubicBezTo>
                      <a:pt x="134" y="574"/>
                      <a:pt x="73" y="610"/>
                      <a:pt x="39" y="671"/>
                    </a:cubicBezTo>
                    <a:cubicBezTo>
                      <a:pt x="3" y="730"/>
                      <a:pt x="0" y="814"/>
                      <a:pt x="51" y="861"/>
                    </a:cubicBezTo>
                    <a:cubicBezTo>
                      <a:pt x="77" y="891"/>
                      <a:pt x="115" y="902"/>
                      <a:pt x="156" y="902"/>
                    </a:cubicBezTo>
                    <a:cubicBezTo>
                      <a:pt x="188" y="902"/>
                      <a:pt x="222" y="895"/>
                      <a:pt x="251" y="883"/>
                    </a:cubicBezTo>
                    <a:cubicBezTo>
                      <a:pt x="293" y="867"/>
                      <a:pt x="332" y="842"/>
                      <a:pt x="371" y="816"/>
                    </a:cubicBezTo>
                    <a:cubicBezTo>
                      <a:pt x="441" y="769"/>
                      <a:pt x="505" y="710"/>
                      <a:pt x="581" y="666"/>
                    </a:cubicBezTo>
                    <a:cubicBezTo>
                      <a:pt x="837" y="512"/>
                      <a:pt x="1172" y="535"/>
                      <a:pt x="1426" y="373"/>
                    </a:cubicBezTo>
                    <a:cubicBezTo>
                      <a:pt x="1476" y="342"/>
                      <a:pt x="1521" y="303"/>
                      <a:pt x="1538" y="253"/>
                    </a:cubicBezTo>
                    <a:cubicBezTo>
                      <a:pt x="1565" y="172"/>
                      <a:pt x="1518" y="80"/>
                      <a:pt x="1445" y="38"/>
                    </a:cubicBezTo>
                    <a:cubicBezTo>
                      <a:pt x="1398" y="11"/>
                      <a:pt x="1344" y="1"/>
                      <a:pt x="12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9166;p70">
                <a:extLst>
                  <a:ext uri="{FF2B5EF4-FFF2-40B4-BE49-F238E27FC236}">
                    <a16:creationId xmlns:a16="http://schemas.microsoft.com/office/drawing/2014/main" id="{1E56E308-D98E-8DA3-DDDD-0EF487AA7FF3}"/>
                  </a:ext>
                </a:extLst>
              </p:cNvPr>
              <p:cNvSpPr/>
              <p:nvPr/>
            </p:nvSpPr>
            <p:spPr>
              <a:xfrm>
                <a:off x="2961907" y="4146652"/>
                <a:ext cx="48660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03" extrusionOk="0">
                    <a:moveTo>
                      <a:pt x="1292" y="1"/>
                    </a:moveTo>
                    <a:cubicBezTo>
                      <a:pt x="1255" y="1"/>
                      <a:pt x="1217" y="6"/>
                      <a:pt x="1181" y="15"/>
                    </a:cubicBezTo>
                    <a:cubicBezTo>
                      <a:pt x="1154" y="9"/>
                      <a:pt x="1128" y="6"/>
                      <a:pt x="1103" y="6"/>
                    </a:cubicBezTo>
                    <a:cubicBezTo>
                      <a:pt x="966" y="6"/>
                      <a:pt x="847" y="88"/>
                      <a:pt x="731" y="166"/>
                    </a:cubicBezTo>
                    <a:cubicBezTo>
                      <a:pt x="550" y="289"/>
                      <a:pt x="369" y="414"/>
                      <a:pt x="187" y="534"/>
                    </a:cubicBezTo>
                    <a:cubicBezTo>
                      <a:pt x="132" y="573"/>
                      <a:pt x="73" y="612"/>
                      <a:pt x="37" y="671"/>
                    </a:cubicBezTo>
                    <a:cubicBezTo>
                      <a:pt x="3" y="730"/>
                      <a:pt x="1" y="813"/>
                      <a:pt x="48" y="863"/>
                    </a:cubicBezTo>
                    <a:cubicBezTo>
                      <a:pt x="75" y="892"/>
                      <a:pt x="112" y="903"/>
                      <a:pt x="152" y="903"/>
                    </a:cubicBezTo>
                    <a:cubicBezTo>
                      <a:pt x="185" y="903"/>
                      <a:pt x="221" y="895"/>
                      <a:pt x="252" y="883"/>
                    </a:cubicBezTo>
                    <a:cubicBezTo>
                      <a:pt x="293" y="869"/>
                      <a:pt x="330" y="847"/>
                      <a:pt x="369" y="819"/>
                    </a:cubicBezTo>
                    <a:cubicBezTo>
                      <a:pt x="439" y="769"/>
                      <a:pt x="506" y="713"/>
                      <a:pt x="578" y="668"/>
                    </a:cubicBezTo>
                    <a:cubicBezTo>
                      <a:pt x="837" y="515"/>
                      <a:pt x="1172" y="534"/>
                      <a:pt x="1426" y="375"/>
                    </a:cubicBezTo>
                    <a:cubicBezTo>
                      <a:pt x="1474" y="345"/>
                      <a:pt x="1521" y="305"/>
                      <a:pt x="1538" y="252"/>
                    </a:cubicBezTo>
                    <a:cubicBezTo>
                      <a:pt x="1566" y="172"/>
                      <a:pt x="1515" y="82"/>
                      <a:pt x="1443" y="40"/>
                    </a:cubicBezTo>
                    <a:cubicBezTo>
                      <a:pt x="1398" y="12"/>
                      <a:pt x="1346" y="1"/>
                      <a:pt x="12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9167;p70">
                <a:extLst>
                  <a:ext uri="{FF2B5EF4-FFF2-40B4-BE49-F238E27FC236}">
                    <a16:creationId xmlns:a16="http://schemas.microsoft.com/office/drawing/2014/main" id="{FCAEA47F-7740-3C87-5309-041311CC6F0F}"/>
                  </a:ext>
                </a:extLst>
              </p:cNvPr>
              <p:cNvSpPr/>
              <p:nvPr/>
            </p:nvSpPr>
            <p:spPr>
              <a:xfrm>
                <a:off x="2619930" y="4000707"/>
                <a:ext cx="71653" cy="73114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53" extrusionOk="0">
                    <a:moveTo>
                      <a:pt x="856" y="0"/>
                    </a:moveTo>
                    <a:cubicBezTo>
                      <a:pt x="611" y="0"/>
                      <a:pt x="359" y="109"/>
                      <a:pt x="132" y="215"/>
                    </a:cubicBezTo>
                    <a:cubicBezTo>
                      <a:pt x="71" y="246"/>
                      <a:pt x="1" y="291"/>
                      <a:pt x="4" y="357"/>
                    </a:cubicBezTo>
                    <a:cubicBezTo>
                      <a:pt x="9" y="433"/>
                      <a:pt x="104" y="466"/>
                      <a:pt x="177" y="475"/>
                    </a:cubicBezTo>
                    <a:cubicBezTo>
                      <a:pt x="333" y="494"/>
                      <a:pt x="495" y="483"/>
                      <a:pt x="648" y="508"/>
                    </a:cubicBezTo>
                    <a:cubicBezTo>
                      <a:pt x="804" y="528"/>
                      <a:pt x="966" y="592"/>
                      <a:pt x="1061" y="717"/>
                    </a:cubicBezTo>
                    <a:cubicBezTo>
                      <a:pt x="1133" y="815"/>
                      <a:pt x="1161" y="941"/>
                      <a:pt x="1237" y="1038"/>
                    </a:cubicBezTo>
                    <a:cubicBezTo>
                      <a:pt x="1334" y="1164"/>
                      <a:pt x="1524" y="1242"/>
                      <a:pt x="1527" y="1404"/>
                    </a:cubicBezTo>
                    <a:cubicBezTo>
                      <a:pt x="1530" y="1582"/>
                      <a:pt x="1309" y="1671"/>
                      <a:pt x="1220" y="1819"/>
                    </a:cubicBezTo>
                    <a:cubicBezTo>
                      <a:pt x="1206" y="1847"/>
                      <a:pt x="1195" y="1875"/>
                      <a:pt x="1178" y="1895"/>
                    </a:cubicBezTo>
                    <a:cubicBezTo>
                      <a:pt x="1170" y="1953"/>
                      <a:pt x="1189" y="2017"/>
                      <a:pt x="1209" y="2076"/>
                    </a:cubicBezTo>
                    <a:cubicBezTo>
                      <a:pt x="1248" y="2176"/>
                      <a:pt x="1301" y="2274"/>
                      <a:pt x="1390" y="2324"/>
                    </a:cubicBezTo>
                    <a:cubicBezTo>
                      <a:pt x="1423" y="2343"/>
                      <a:pt x="1461" y="2352"/>
                      <a:pt x="1498" y="2352"/>
                    </a:cubicBezTo>
                    <a:cubicBezTo>
                      <a:pt x="1566" y="2352"/>
                      <a:pt x="1633" y="2321"/>
                      <a:pt x="1664" y="2260"/>
                    </a:cubicBezTo>
                    <a:cubicBezTo>
                      <a:pt x="1686" y="2199"/>
                      <a:pt x="1672" y="2129"/>
                      <a:pt x="1694" y="2065"/>
                    </a:cubicBezTo>
                    <a:cubicBezTo>
                      <a:pt x="1733" y="1945"/>
                      <a:pt x="1878" y="1895"/>
                      <a:pt x="2004" y="1856"/>
                    </a:cubicBezTo>
                    <a:cubicBezTo>
                      <a:pt x="2129" y="1822"/>
                      <a:pt x="2277" y="1752"/>
                      <a:pt x="2286" y="1624"/>
                    </a:cubicBezTo>
                    <a:cubicBezTo>
                      <a:pt x="2305" y="1445"/>
                      <a:pt x="2060" y="1353"/>
                      <a:pt x="2007" y="1183"/>
                    </a:cubicBezTo>
                    <a:cubicBezTo>
                      <a:pt x="1976" y="1086"/>
                      <a:pt x="2015" y="982"/>
                      <a:pt x="2004" y="879"/>
                    </a:cubicBezTo>
                    <a:cubicBezTo>
                      <a:pt x="1987" y="734"/>
                      <a:pt x="1876" y="622"/>
                      <a:pt x="1764" y="525"/>
                    </a:cubicBezTo>
                    <a:cubicBezTo>
                      <a:pt x="1608" y="388"/>
                      <a:pt x="1443" y="265"/>
                      <a:pt x="1267" y="154"/>
                    </a:cubicBezTo>
                    <a:cubicBezTo>
                      <a:pt x="1267" y="154"/>
                      <a:pt x="1189" y="104"/>
                      <a:pt x="1086" y="37"/>
                    </a:cubicBezTo>
                    <a:cubicBezTo>
                      <a:pt x="1011" y="11"/>
                      <a:pt x="934" y="0"/>
                      <a:pt x="8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9168;p70">
                <a:extLst>
                  <a:ext uri="{FF2B5EF4-FFF2-40B4-BE49-F238E27FC236}">
                    <a16:creationId xmlns:a16="http://schemas.microsoft.com/office/drawing/2014/main" id="{00700255-3ABE-F051-C9BD-F77699D1CDB9}"/>
                  </a:ext>
                </a:extLst>
              </p:cNvPr>
              <p:cNvSpPr/>
              <p:nvPr/>
            </p:nvSpPr>
            <p:spPr>
              <a:xfrm>
                <a:off x="2501359" y="3996606"/>
                <a:ext cx="61213" cy="28866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929" extrusionOk="0">
                    <a:moveTo>
                      <a:pt x="713" y="1"/>
                    </a:moveTo>
                    <a:cubicBezTo>
                      <a:pt x="707" y="1"/>
                      <a:pt x="701" y="1"/>
                      <a:pt x="695" y="1"/>
                    </a:cubicBezTo>
                    <a:cubicBezTo>
                      <a:pt x="539" y="12"/>
                      <a:pt x="380" y="40"/>
                      <a:pt x="232" y="82"/>
                    </a:cubicBezTo>
                    <a:cubicBezTo>
                      <a:pt x="165" y="102"/>
                      <a:pt x="92" y="127"/>
                      <a:pt x="45" y="183"/>
                    </a:cubicBezTo>
                    <a:cubicBezTo>
                      <a:pt x="0" y="238"/>
                      <a:pt x="0" y="333"/>
                      <a:pt x="65" y="370"/>
                    </a:cubicBezTo>
                    <a:cubicBezTo>
                      <a:pt x="87" y="383"/>
                      <a:pt x="112" y="388"/>
                      <a:pt x="138" y="388"/>
                    </a:cubicBezTo>
                    <a:cubicBezTo>
                      <a:pt x="160" y="388"/>
                      <a:pt x="182" y="384"/>
                      <a:pt x="204" y="381"/>
                    </a:cubicBezTo>
                    <a:cubicBezTo>
                      <a:pt x="225" y="378"/>
                      <a:pt x="247" y="377"/>
                      <a:pt x="268" y="377"/>
                    </a:cubicBezTo>
                    <a:cubicBezTo>
                      <a:pt x="406" y="377"/>
                      <a:pt x="552" y="425"/>
                      <a:pt x="614" y="542"/>
                    </a:cubicBezTo>
                    <a:cubicBezTo>
                      <a:pt x="667" y="635"/>
                      <a:pt x="656" y="757"/>
                      <a:pt x="723" y="844"/>
                    </a:cubicBezTo>
                    <a:cubicBezTo>
                      <a:pt x="765" y="901"/>
                      <a:pt x="835" y="928"/>
                      <a:pt x="907" y="928"/>
                    </a:cubicBezTo>
                    <a:cubicBezTo>
                      <a:pt x="965" y="928"/>
                      <a:pt x="1024" y="911"/>
                      <a:pt x="1072" y="877"/>
                    </a:cubicBezTo>
                    <a:cubicBezTo>
                      <a:pt x="1105" y="852"/>
                      <a:pt x="1133" y="816"/>
                      <a:pt x="1172" y="796"/>
                    </a:cubicBezTo>
                    <a:cubicBezTo>
                      <a:pt x="1180" y="788"/>
                      <a:pt x="1189" y="785"/>
                      <a:pt x="1200" y="782"/>
                    </a:cubicBezTo>
                    <a:cubicBezTo>
                      <a:pt x="1230" y="770"/>
                      <a:pt x="1263" y="765"/>
                      <a:pt x="1297" y="765"/>
                    </a:cubicBezTo>
                    <a:cubicBezTo>
                      <a:pt x="1349" y="765"/>
                      <a:pt x="1404" y="777"/>
                      <a:pt x="1454" y="794"/>
                    </a:cubicBezTo>
                    <a:cubicBezTo>
                      <a:pt x="1549" y="821"/>
                      <a:pt x="1641" y="863"/>
                      <a:pt x="1733" y="866"/>
                    </a:cubicBezTo>
                    <a:cubicBezTo>
                      <a:pt x="1735" y="866"/>
                      <a:pt x="1738" y="866"/>
                      <a:pt x="1740" y="866"/>
                    </a:cubicBezTo>
                    <a:cubicBezTo>
                      <a:pt x="1836" y="866"/>
                      <a:pt x="1940" y="811"/>
                      <a:pt x="1953" y="715"/>
                    </a:cubicBezTo>
                    <a:cubicBezTo>
                      <a:pt x="1970" y="607"/>
                      <a:pt x="1867" y="517"/>
                      <a:pt x="1761" y="492"/>
                    </a:cubicBezTo>
                    <a:cubicBezTo>
                      <a:pt x="1658" y="464"/>
                      <a:pt x="1546" y="478"/>
                      <a:pt x="1440" y="450"/>
                    </a:cubicBezTo>
                    <a:cubicBezTo>
                      <a:pt x="1314" y="420"/>
                      <a:pt x="1211" y="336"/>
                      <a:pt x="1119" y="250"/>
                    </a:cubicBezTo>
                    <a:cubicBezTo>
                      <a:pt x="1021" y="154"/>
                      <a:pt x="934" y="1"/>
                      <a:pt x="7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9169;p70">
                <a:extLst>
                  <a:ext uri="{FF2B5EF4-FFF2-40B4-BE49-F238E27FC236}">
                    <a16:creationId xmlns:a16="http://schemas.microsoft.com/office/drawing/2014/main" id="{73081466-30E5-4853-6D33-F1977A215770}"/>
                  </a:ext>
                </a:extLst>
              </p:cNvPr>
              <p:cNvSpPr/>
              <p:nvPr/>
            </p:nvSpPr>
            <p:spPr>
              <a:xfrm>
                <a:off x="2217113" y="4026124"/>
                <a:ext cx="596778" cy="1012404"/>
              </a:xfrm>
              <a:custGeom>
                <a:avLst/>
                <a:gdLst/>
                <a:ahLst/>
                <a:cxnLst/>
                <a:rect l="l" t="t" r="r" b="b"/>
                <a:pathLst>
                  <a:path w="19206" h="32582" extrusionOk="0">
                    <a:moveTo>
                      <a:pt x="7586" y="0"/>
                    </a:moveTo>
                    <a:cubicBezTo>
                      <a:pt x="7310" y="0"/>
                      <a:pt x="7023" y="81"/>
                      <a:pt x="6746" y="114"/>
                    </a:cubicBezTo>
                    <a:cubicBezTo>
                      <a:pt x="6685" y="123"/>
                      <a:pt x="6621" y="128"/>
                      <a:pt x="6557" y="128"/>
                    </a:cubicBezTo>
                    <a:cubicBezTo>
                      <a:pt x="6461" y="128"/>
                      <a:pt x="6363" y="118"/>
                      <a:pt x="6269" y="97"/>
                    </a:cubicBezTo>
                    <a:cubicBezTo>
                      <a:pt x="3055" y="2831"/>
                      <a:pt x="782" y="6639"/>
                      <a:pt x="1" y="10964"/>
                    </a:cubicBezTo>
                    <a:cubicBezTo>
                      <a:pt x="260" y="11078"/>
                      <a:pt x="416" y="11184"/>
                      <a:pt x="453" y="11563"/>
                    </a:cubicBezTo>
                    <a:cubicBezTo>
                      <a:pt x="514" y="12222"/>
                      <a:pt x="1011" y="12428"/>
                      <a:pt x="1131" y="13145"/>
                    </a:cubicBezTo>
                    <a:cubicBezTo>
                      <a:pt x="1256" y="13865"/>
                      <a:pt x="824" y="13742"/>
                      <a:pt x="1485" y="14359"/>
                    </a:cubicBezTo>
                    <a:cubicBezTo>
                      <a:pt x="2143" y="14978"/>
                      <a:pt x="2966" y="14998"/>
                      <a:pt x="3563" y="15037"/>
                    </a:cubicBezTo>
                    <a:cubicBezTo>
                      <a:pt x="4155" y="15076"/>
                      <a:pt x="4322" y="15536"/>
                      <a:pt x="4897" y="15678"/>
                    </a:cubicBezTo>
                    <a:cubicBezTo>
                      <a:pt x="5477" y="15821"/>
                      <a:pt x="5619" y="15740"/>
                      <a:pt x="5845" y="16459"/>
                    </a:cubicBezTo>
                    <a:cubicBezTo>
                      <a:pt x="6074" y="17176"/>
                      <a:pt x="7042" y="17157"/>
                      <a:pt x="7597" y="17693"/>
                    </a:cubicBezTo>
                    <a:cubicBezTo>
                      <a:pt x="8155" y="18228"/>
                      <a:pt x="7926" y="18764"/>
                      <a:pt x="7455" y="19380"/>
                    </a:cubicBezTo>
                    <a:cubicBezTo>
                      <a:pt x="6981" y="20000"/>
                      <a:pt x="7143" y="20203"/>
                      <a:pt x="7349" y="20574"/>
                    </a:cubicBezTo>
                    <a:cubicBezTo>
                      <a:pt x="7555" y="20943"/>
                      <a:pt x="7288" y="20906"/>
                      <a:pt x="7143" y="21417"/>
                    </a:cubicBezTo>
                    <a:cubicBezTo>
                      <a:pt x="7000" y="21933"/>
                      <a:pt x="8113" y="22488"/>
                      <a:pt x="8440" y="22943"/>
                    </a:cubicBezTo>
                    <a:cubicBezTo>
                      <a:pt x="8769" y="23395"/>
                      <a:pt x="8685" y="23679"/>
                      <a:pt x="9221" y="24360"/>
                    </a:cubicBezTo>
                    <a:cubicBezTo>
                      <a:pt x="9759" y="25041"/>
                      <a:pt x="10948" y="25041"/>
                      <a:pt x="11199" y="25680"/>
                    </a:cubicBezTo>
                    <a:cubicBezTo>
                      <a:pt x="11450" y="26319"/>
                      <a:pt x="11238" y="26584"/>
                      <a:pt x="11363" y="27119"/>
                    </a:cubicBezTo>
                    <a:cubicBezTo>
                      <a:pt x="11489" y="27655"/>
                      <a:pt x="11531" y="27387"/>
                      <a:pt x="11467" y="28068"/>
                    </a:cubicBezTo>
                    <a:cubicBezTo>
                      <a:pt x="11405" y="28748"/>
                      <a:pt x="12022" y="28933"/>
                      <a:pt x="12064" y="30168"/>
                    </a:cubicBezTo>
                    <a:cubicBezTo>
                      <a:pt x="12103" y="31240"/>
                      <a:pt x="12786" y="31644"/>
                      <a:pt x="13118" y="32202"/>
                    </a:cubicBezTo>
                    <a:cubicBezTo>
                      <a:pt x="13615" y="32350"/>
                      <a:pt x="14125" y="32476"/>
                      <a:pt x="14641" y="32582"/>
                    </a:cubicBezTo>
                    <a:cubicBezTo>
                      <a:pt x="14452" y="32172"/>
                      <a:pt x="14561" y="31985"/>
                      <a:pt x="14826" y="31795"/>
                    </a:cubicBezTo>
                    <a:cubicBezTo>
                      <a:pt x="15113" y="31591"/>
                      <a:pt x="14658" y="31385"/>
                      <a:pt x="15049" y="31178"/>
                    </a:cubicBezTo>
                    <a:cubicBezTo>
                      <a:pt x="15439" y="30972"/>
                      <a:pt x="15629" y="30768"/>
                      <a:pt x="15523" y="30436"/>
                    </a:cubicBezTo>
                    <a:cubicBezTo>
                      <a:pt x="15420" y="30107"/>
                      <a:pt x="15439" y="29901"/>
                      <a:pt x="15894" y="29862"/>
                    </a:cubicBezTo>
                    <a:cubicBezTo>
                      <a:pt x="16343" y="29817"/>
                      <a:pt x="16653" y="28645"/>
                      <a:pt x="16695" y="27780"/>
                    </a:cubicBezTo>
                    <a:cubicBezTo>
                      <a:pt x="16734" y="26918"/>
                      <a:pt x="16753" y="26854"/>
                      <a:pt x="17560" y="26547"/>
                    </a:cubicBezTo>
                    <a:cubicBezTo>
                      <a:pt x="18366" y="26240"/>
                      <a:pt x="18424" y="25005"/>
                      <a:pt x="18424" y="23956"/>
                    </a:cubicBezTo>
                    <a:cubicBezTo>
                      <a:pt x="18424" y="22907"/>
                      <a:pt x="19041" y="22413"/>
                      <a:pt x="19125" y="21816"/>
                    </a:cubicBezTo>
                    <a:cubicBezTo>
                      <a:pt x="19206" y="21219"/>
                      <a:pt x="18754" y="21054"/>
                      <a:pt x="18014" y="20887"/>
                    </a:cubicBezTo>
                    <a:cubicBezTo>
                      <a:pt x="17269" y="20725"/>
                      <a:pt x="17269" y="20251"/>
                      <a:pt x="16963" y="20106"/>
                    </a:cubicBezTo>
                    <a:cubicBezTo>
                      <a:pt x="16916" y="20084"/>
                      <a:pt x="16866" y="20074"/>
                      <a:pt x="16815" y="20074"/>
                    </a:cubicBezTo>
                    <a:cubicBezTo>
                      <a:pt x="16558" y="20074"/>
                      <a:pt x="16257" y="20303"/>
                      <a:pt x="16047" y="20303"/>
                    </a:cubicBezTo>
                    <a:cubicBezTo>
                      <a:pt x="16023" y="20303"/>
                      <a:pt x="15999" y="20300"/>
                      <a:pt x="15978" y="20293"/>
                    </a:cubicBezTo>
                    <a:cubicBezTo>
                      <a:pt x="15730" y="20212"/>
                      <a:pt x="16061" y="19863"/>
                      <a:pt x="15730" y="19737"/>
                    </a:cubicBezTo>
                    <a:cubicBezTo>
                      <a:pt x="15695" y="19725"/>
                      <a:pt x="15662" y="19719"/>
                      <a:pt x="15631" y="19719"/>
                    </a:cubicBezTo>
                    <a:cubicBezTo>
                      <a:pt x="15377" y="19719"/>
                      <a:pt x="15201" y="20078"/>
                      <a:pt x="15032" y="20078"/>
                    </a:cubicBezTo>
                    <a:cubicBezTo>
                      <a:pt x="15017" y="20078"/>
                      <a:pt x="15002" y="20076"/>
                      <a:pt x="14987" y="20069"/>
                    </a:cubicBezTo>
                    <a:cubicBezTo>
                      <a:pt x="14781" y="19986"/>
                      <a:pt x="14840" y="19698"/>
                      <a:pt x="14923" y="19288"/>
                    </a:cubicBezTo>
                    <a:cubicBezTo>
                      <a:pt x="15007" y="18875"/>
                      <a:pt x="14923" y="18237"/>
                      <a:pt x="14533" y="17969"/>
                    </a:cubicBezTo>
                    <a:cubicBezTo>
                      <a:pt x="14360" y="17852"/>
                      <a:pt x="14180" y="17822"/>
                      <a:pt x="13977" y="17822"/>
                    </a:cubicBezTo>
                    <a:cubicBezTo>
                      <a:pt x="13771" y="17822"/>
                      <a:pt x="13542" y="17853"/>
                      <a:pt x="13276" y="17853"/>
                    </a:cubicBezTo>
                    <a:cubicBezTo>
                      <a:pt x="13210" y="17853"/>
                      <a:pt x="13142" y="17851"/>
                      <a:pt x="13071" y="17846"/>
                    </a:cubicBezTo>
                    <a:cubicBezTo>
                      <a:pt x="12435" y="17804"/>
                      <a:pt x="12535" y="16939"/>
                      <a:pt x="12002" y="16755"/>
                    </a:cubicBezTo>
                    <a:cubicBezTo>
                      <a:pt x="11464" y="16571"/>
                      <a:pt x="11154" y="16738"/>
                      <a:pt x="10764" y="16406"/>
                    </a:cubicBezTo>
                    <a:cubicBezTo>
                      <a:pt x="10664" y="16322"/>
                      <a:pt x="10561" y="16288"/>
                      <a:pt x="10460" y="16288"/>
                    </a:cubicBezTo>
                    <a:cubicBezTo>
                      <a:pt x="10167" y="16288"/>
                      <a:pt x="9888" y="16571"/>
                      <a:pt x="9734" y="16694"/>
                    </a:cubicBezTo>
                    <a:cubicBezTo>
                      <a:pt x="9682" y="16735"/>
                      <a:pt x="9629" y="16753"/>
                      <a:pt x="9578" y="16753"/>
                    </a:cubicBezTo>
                    <a:cubicBezTo>
                      <a:pt x="9429" y="16753"/>
                      <a:pt x="9307" y="16591"/>
                      <a:pt x="9321" y="16362"/>
                    </a:cubicBezTo>
                    <a:cubicBezTo>
                      <a:pt x="9329" y="16260"/>
                      <a:pt x="9311" y="16224"/>
                      <a:pt x="9272" y="16224"/>
                    </a:cubicBezTo>
                    <a:cubicBezTo>
                      <a:pt x="9195" y="16224"/>
                      <a:pt x="9033" y="16375"/>
                      <a:pt x="8828" y="16446"/>
                    </a:cubicBezTo>
                    <a:cubicBezTo>
                      <a:pt x="8537" y="16541"/>
                      <a:pt x="8374" y="17233"/>
                      <a:pt x="7972" y="17233"/>
                    </a:cubicBezTo>
                    <a:cubicBezTo>
                      <a:pt x="7950" y="17233"/>
                      <a:pt x="7928" y="17231"/>
                      <a:pt x="7904" y="17227"/>
                    </a:cubicBezTo>
                    <a:cubicBezTo>
                      <a:pt x="7449" y="17143"/>
                      <a:pt x="7204" y="16897"/>
                      <a:pt x="6585" y="16568"/>
                    </a:cubicBezTo>
                    <a:cubicBezTo>
                      <a:pt x="5968" y="16239"/>
                      <a:pt x="6749" y="15274"/>
                      <a:pt x="6317" y="15148"/>
                    </a:cubicBezTo>
                    <a:cubicBezTo>
                      <a:pt x="6219" y="15121"/>
                      <a:pt x="6143" y="15111"/>
                      <a:pt x="6078" y="15111"/>
                    </a:cubicBezTo>
                    <a:cubicBezTo>
                      <a:pt x="5911" y="15111"/>
                      <a:pt x="5822" y="15176"/>
                      <a:pt x="5655" y="15176"/>
                    </a:cubicBezTo>
                    <a:cubicBezTo>
                      <a:pt x="5598" y="15176"/>
                      <a:pt x="5533" y="15169"/>
                      <a:pt x="5452" y="15148"/>
                    </a:cubicBezTo>
                    <a:cubicBezTo>
                      <a:pt x="5042" y="15048"/>
                      <a:pt x="5413" y="14490"/>
                      <a:pt x="5536" y="14119"/>
                    </a:cubicBezTo>
                    <a:cubicBezTo>
                      <a:pt x="5658" y="13751"/>
                      <a:pt x="5446" y="13681"/>
                      <a:pt x="5446" y="13681"/>
                    </a:cubicBezTo>
                    <a:cubicBezTo>
                      <a:pt x="5405" y="13656"/>
                      <a:pt x="5360" y="13645"/>
                      <a:pt x="5314" y="13645"/>
                    </a:cubicBezTo>
                    <a:cubicBezTo>
                      <a:pt x="5212" y="13645"/>
                      <a:pt x="5105" y="13700"/>
                      <a:pt x="5028" y="13773"/>
                    </a:cubicBezTo>
                    <a:cubicBezTo>
                      <a:pt x="4916" y="13879"/>
                      <a:pt x="4841" y="14018"/>
                      <a:pt x="4735" y="14127"/>
                    </a:cubicBezTo>
                    <a:cubicBezTo>
                      <a:pt x="4590" y="14269"/>
                      <a:pt x="4393" y="14336"/>
                      <a:pt x="4192" y="14336"/>
                    </a:cubicBezTo>
                    <a:cubicBezTo>
                      <a:pt x="3978" y="14336"/>
                      <a:pt x="3761" y="14260"/>
                      <a:pt x="3599" y="14116"/>
                    </a:cubicBezTo>
                    <a:cubicBezTo>
                      <a:pt x="3290" y="13837"/>
                      <a:pt x="3195" y="13363"/>
                      <a:pt x="3315" y="12964"/>
                    </a:cubicBezTo>
                    <a:cubicBezTo>
                      <a:pt x="3362" y="12802"/>
                      <a:pt x="3443" y="12637"/>
                      <a:pt x="3415" y="12467"/>
                    </a:cubicBezTo>
                    <a:cubicBezTo>
                      <a:pt x="3401" y="12370"/>
                      <a:pt x="3354" y="12280"/>
                      <a:pt x="3343" y="12183"/>
                    </a:cubicBezTo>
                    <a:cubicBezTo>
                      <a:pt x="3329" y="12043"/>
                      <a:pt x="3404" y="11909"/>
                      <a:pt x="3488" y="11792"/>
                    </a:cubicBezTo>
                    <a:cubicBezTo>
                      <a:pt x="3942" y="11174"/>
                      <a:pt x="4702" y="10800"/>
                      <a:pt x="5464" y="10800"/>
                    </a:cubicBezTo>
                    <a:cubicBezTo>
                      <a:pt x="5545" y="10800"/>
                      <a:pt x="5625" y="10804"/>
                      <a:pt x="5706" y="10813"/>
                    </a:cubicBezTo>
                    <a:cubicBezTo>
                      <a:pt x="5858" y="10828"/>
                      <a:pt x="6003" y="10860"/>
                      <a:pt x="6153" y="10860"/>
                    </a:cubicBezTo>
                    <a:cubicBezTo>
                      <a:pt x="6174" y="10860"/>
                      <a:pt x="6195" y="10859"/>
                      <a:pt x="6216" y="10858"/>
                    </a:cubicBezTo>
                    <a:cubicBezTo>
                      <a:pt x="6414" y="10849"/>
                      <a:pt x="6601" y="10779"/>
                      <a:pt x="6802" y="10766"/>
                    </a:cubicBezTo>
                    <a:cubicBezTo>
                      <a:pt x="6821" y="10764"/>
                      <a:pt x="6840" y="10764"/>
                      <a:pt x="6859" y="10764"/>
                    </a:cubicBezTo>
                    <a:cubicBezTo>
                      <a:pt x="7044" y="10764"/>
                      <a:pt x="7235" y="10826"/>
                      <a:pt x="7321" y="10983"/>
                    </a:cubicBezTo>
                    <a:cubicBezTo>
                      <a:pt x="7391" y="11117"/>
                      <a:pt x="7371" y="11276"/>
                      <a:pt x="7408" y="11421"/>
                    </a:cubicBezTo>
                    <a:cubicBezTo>
                      <a:pt x="7437" y="11539"/>
                      <a:pt x="7545" y="11653"/>
                      <a:pt x="7654" y="11653"/>
                    </a:cubicBezTo>
                    <a:cubicBezTo>
                      <a:pt x="7679" y="11653"/>
                      <a:pt x="7704" y="11647"/>
                      <a:pt x="7728" y="11633"/>
                    </a:cubicBezTo>
                    <a:cubicBezTo>
                      <a:pt x="7781" y="11605"/>
                      <a:pt x="7809" y="11549"/>
                      <a:pt x="7834" y="11496"/>
                    </a:cubicBezTo>
                    <a:cubicBezTo>
                      <a:pt x="8041" y="11033"/>
                      <a:pt x="7993" y="10464"/>
                      <a:pt x="8286" y="10046"/>
                    </a:cubicBezTo>
                    <a:cubicBezTo>
                      <a:pt x="8604" y="9594"/>
                      <a:pt x="9235" y="9449"/>
                      <a:pt x="9575" y="9011"/>
                    </a:cubicBezTo>
                    <a:cubicBezTo>
                      <a:pt x="9687" y="8863"/>
                      <a:pt x="9759" y="8696"/>
                      <a:pt x="9849" y="8539"/>
                    </a:cubicBezTo>
                    <a:cubicBezTo>
                      <a:pt x="10225" y="7881"/>
                      <a:pt x="10875" y="7432"/>
                      <a:pt x="11500" y="6999"/>
                    </a:cubicBezTo>
                    <a:cubicBezTo>
                      <a:pt x="11866" y="6748"/>
                      <a:pt x="12253" y="6486"/>
                      <a:pt x="12691" y="6402"/>
                    </a:cubicBezTo>
                    <a:cubicBezTo>
                      <a:pt x="12817" y="6377"/>
                      <a:pt x="12956" y="6363"/>
                      <a:pt x="13065" y="6291"/>
                    </a:cubicBezTo>
                    <a:cubicBezTo>
                      <a:pt x="13258" y="6157"/>
                      <a:pt x="13274" y="5889"/>
                      <a:pt x="13274" y="5655"/>
                    </a:cubicBezTo>
                    <a:lnTo>
                      <a:pt x="13274" y="5655"/>
                    </a:lnTo>
                    <a:cubicBezTo>
                      <a:pt x="13154" y="5696"/>
                      <a:pt x="13027" y="5717"/>
                      <a:pt x="12901" y="5717"/>
                    </a:cubicBezTo>
                    <a:cubicBezTo>
                      <a:pt x="12770" y="5717"/>
                      <a:pt x="12640" y="5694"/>
                      <a:pt x="12518" y="5649"/>
                    </a:cubicBezTo>
                    <a:cubicBezTo>
                      <a:pt x="12722" y="5256"/>
                      <a:pt x="13124" y="4996"/>
                      <a:pt x="13540" y="4840"/>
                    </a:cubicBezTo>
                    <a:cubicBezTo>
                      <a:pt x="13955" y="4678"/>
                      <a:pt x="14393" y="4606"/>
                      <a:pt x="14820" y="4469"/>
                    </a:cubicBezTo>
                    <a:cubicBezTo>
                      <a:pt x="15029" y="4405"/>
                      <a:pt x="15280" y="4198"/>
                      <a:pt x="15155" y="4017"/>
                    </a:cubicBezTo>
                    <a:cubicBezTo>
                      <a:pt x="15091" y="3922"/>
                      <a:pt x="14965" y="3908"/>
                      <a:pt x="14867" y="3850"/>
                    </a:cubicBezTo>
                    <a:cubicBezTo>
                      <a:pt x="14672" y="3730"/>
                      <a:pt x="14644" y="3470"/>
                      <a:pt x="14602" y="3247"/>
                    </a:cubicBezTo>
                    <a:cubicBezTo>
                      <a:pt x="14561" y="3025"/>
                      <a:pt x="14436" y="2762"/>
                      <a:pt x="14213" y="2762"/>
                    </a:cubicBezTo>
                    <a:cubicBezTo>
                      <a:pt x="14211" y="2762"/>
                      <a:pt x="14210" y="2762"/>
                      <a:pt x="14209" y="2762"/>
                    </a:cubicBezTo>
                    <a:cubicBezTo>
                      <a:pt x="14044" y="2762"/>
                      <a:pt x="13900" y="2912"/>
                      <a:pt x="13739" y="2912"/>
                    </a:cubicBezTo>
                    <a:cubicBezTo>
                      <a:pt x="13723" y="2912"/>
                      <a:pt x="13707" y="2910"/>
                      <a:pt x="13690" y="2907"/>
                    </a:cubicBezTo>
                    <a:cubicBezTo>
                      <a:pt x="13456" y="2862"/>
                      <a:pt x="13439" y="2541"/>
                      <a:pt x="13459" y="2304"/>
                    </a:cubicBezTo>
                    <a:cubicBezTo>
                      <a:pt x="13479" y="2082"/>
                      <a:pt x="13386" y="1778"/>
                      <a:pt x="13184" y="1778"/>
                    </a:cubicBezTo>
                    <a:cubicBezTo>
                      <a:pt x="13170" y="1778"/>
                      <a:pt x="13156" y="1779"/>
                      <a:pt x="13141" y="1782"/>
                    </a:cubicBezTo>
                    <a:cubicBezTo>
                      <a:pt x="12806" y="1847"/>
                      <a:pt x="13049" y="2466"/>
                      <a:pt x="12770" y="2661"/>
                    </a:cubicBezTo>
                    <a:cubicBezTo>
                      <a:pt x="12689" y="2717"/>
                      <a:pt x="12583" y="2723"/>
                      <a:pt x="12513" y="2787"/>
                    </a:cubicBezTo>
                    <a:cubicBezTo>
                      <a:pt x="12312" y="2971"/>
                      <a:pt x="12602" y="3392"/>
                      <a:pt x="12382" y="3554"/>
                    </a:cubicBezTo>
                    <a:cubicBezTo>
                      <a:pt x="12334" y="3588"/>
                      <a:pt x="12280" y="3597"/>
                      <a:pt x="12224" y="3597"/>
                    </a:cubicBezTo>
                    <a:cubicBezTo>
                      <a:pt x="12155" y="3597"/>
                      <a:pt x="12082" y="3584"/>
                      <a:pt x="12012" y="3584"/>
                    </a:cubicBezTo>
                    <a:cubicBezTo>
                      <a:pt x="11993" y="3584"/>
                      <a:pt x="11974" y="3585"/>
                      <a:pt x="11955" y="3587"/>
                    </a:cubicBezTo>
                    <a:cubicBezTo>
                      <a:pt x="11701" y="3629"/>
                      <a:pt x="11598" y="3925"/>
                      <a:pt x="11520" y="4171"/>
                    </a:cubicBezTo>
                    <a:cubicBezTo>
                      <a:pt x="11449" y="4397"/>
                      <a:pt x="11294" y="4666"/>
                      <a:pt x="11066" y="4666"/>
                    </a:cubicBezTo>
                    <a:cubicBezTo>
                      <a:pt x="11050" y="4666"/>
                      <a:pt x="11034" y="4664"/>
                      <a:pt x="11018" y="4662"/>
                    </a:cubicBezTo>
                    <a:cubicBezTo>
                      <a:pt x="10739" y="4620"/>
                      <a:pt x="10694" y="4237"/>
                      <a:pt x="10725" y="3953"/>
                    </a:cubicBezTo>
                    <a:cubicBezTo>
                      <a:pt x="10753" y="3671"/>
                      <a:pt x="10725" y="3292"/>
                      <a:pt x="10448" y="3233"/>
                    </a:cubicBezTo>
                    <a:cubicBezTo>
                      <a:pt x="10420" y="3226"/>
                      <a:pt x="10390" y="3224"/>
                      <a:pt x="10359" y="3224"/>
                    </a:cubicBezTo>
                    <a:cubicBezTo>
                      <a:pt x="10280" y="3224"/>
                      <a:pt x="10197" y="3241"/>
                      <a:pt x="10120" y="3241"/>
                    </a:cubicBezTo>
                    <a:cubicBezTo>
                      <a:pt x="10062" y="3241"/>
                      <a:pt x="10007" y="3231"/>
                      <a:pt x="9960" y="3197"/>
                    </a:cubicBezTo>
                    <a:cubicBezTo>
                      <a:pt x="9840" y="3108"/>
                      <a:pt x="9860" y="2921"/>
                      <a:pt x="9910" y="2778"/>
                    </a:cubicBezTo>
                    <a:cubicBezTo>
                      <a:pt x="10136" y="2106"/>
                      <a:pt x="10713" y="1565"/>
                      <a:pt x="11397" y="1381"/>
                    </a:cubicBezTo>
                    <a:cubicBezTo>
                      <a:pt x="11500" y="1353"/>
                      <a:pt x="11606" y="1331"/>
                      <a:pt x="11679" y="1261"/>
                    </a:cubicBezTo>
                    <a:cubicBezTo>
                      <a:pt x="11735" y="1211"/>
                      <a:pt x="11768" y="1135"/>
                      <a:pt x="11818" y="1077"/>
                    </a:cubicBezTo>
                    <a:cubicBezTo>
                      <a:pt x="11966" y="909"/>
                      <a:pt x="12220" y="904"/>
                      <a:pt x="12440" y="862"/>
                    </a:cubicBezTo>
                    <a:cubicBezTo>
                      <a:pt x="12664" y="814"/>
                      <a:pt x="12915" y="655"/>
                      <a:pt x="12873" y="435"/>
                    </a:cubicBezTo>
                    <a:lnTo>
                      <a:pt x="12873" y="435"/>
                    </a:lnTo>
                    <a:cubicBezTo>
                      <a:pt x="12774" y="477"/>
                      <a:pt x="12651" y="509"/>
                      <a:pt x="12539" y="509"/>
                    </a:cubicBezTo>
                    <a:cubicBezTo>
                      <a:pt x="12407" y="509"/>
                      <a:pt x="12294" y="464"/>
                      <a:pt x="12262" y="340"/>
                    </a:cubicBezTo>
                    <a:cubicBezTo>
                      <a:pt x="12245" y="270"/>
                      <a:pt x="12262" y="187"/>
                      <a:pt x="12226" y="125"/>
                    </a:cubicBezTo>
                    <a:cubicBezTo>
                      <a:pt x="12197" y="76"/>
                      <a:pt x="12146" y="55"/>
                      <a:pt x="12091" y="55"/>
                    </a:cubicBezTo>
                    <a:cubicBezTo>
                      <a:pt x="12027" y="55"/>
                      <a:pt x="11957" y="84"/>
                      <a:pt x="11910" y="131"/>
                    </a:cubicBezTo>
                    <a:cubicBezTo>
                      <a:pt x="11824" y="215"/>
                      <a:pt x="11782" y="337"/>
                      <a:pt x="11701" y="429"/>
                    </a:cubicBezTo>
                    <a:cubicBezTo>
                      <a:pt x="11536" y="610"/>
                      <a:pt x="11272" y="631"/>
                      <a:pt x="11026" y="631"/>
                    </a:cubicBezTo>
                    <a:cubicBezTo>
                      <a:pt x="11005" y="631"/>
                      <a:pt x="10985" y="630"/>
                      <a:pt x="10965" y="630"/>
                    </a:cubicBezTo>
                    <a:cubicBezTo>
                      <a:pt x="10454" y="625"/>
                      <a:pt x="9938" y="616"/>
                      <a:pt x="9425" y="605"/>
                    </a:cubicBezTo>
                    <a:cubicBezTo>
                      <a:pt x="9190" y="602"/>
                      <a:pt x="8953" y="600"/>
                      <a:pt x="8738" y="513"/>
                    </a:cubicBezTo>
                    <a:cubicBezTo>
                      <a:pt x="8451" y="396"/>
                      <a:pt x="8231" y="156"/>
                      <a:pt x="7938" y="56"/>
                    </a:cubicBezTo>
                    <a:cubicBezTo>
                      <a:pt x="7823" y="15"/>
                      <a:pt x="7706" y="0"/>
                      <a:pt x="75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9170;p70">
                <a:extLst>
                  <a:ext uri="{FF2B5EF4-FFF2-40B4-BE49-F238E27FC236}">
                    <a16:creationId xmlns:a16="http://schemas.microsoft.com/office/drawing/2014/main" id="{DB1E3D53-65A2-658B-2E5B-1B0D1328641A}"/>
                  </a:ext>
                </a:extLst>
              </p:cNvPr>
              <p:cNvSpPr/>
              <p:nvPr/>
            </p:nvSpPr>
            <p:spPr>
              <a:xfrm>
                <a:off x="2931395" y="4031189"/>
                <a:ext cx="435450" cy="920057"/>
              </a:xfrm>
              <a:custGeom>
                <a:avLst/>
                <a:gdLst/>
                <a:ahLst/>
                <a:cxnLst/>
                <a:rect l="l" t="t" r="r" b="b"/>
                <a:pathLst>
                  <a:path w="14014" h="29610" extrusionOk="0">
                    <a:moveTo>
                      <a:pt x="3319" y="0"/>
                    </a:moveTo>
                    <a:cubicBezTo>
                      <a:pt x="3197" y="0"/>
                      <a:pt x="3081" y="31"/>
                      <a:pt x="2983" y="107"/>
                    </a:cubicBezTo>
                    <a:cubicBezTo>
                      <a:pt x="2743" y="297"/>
                      <a:pt x="2748" y="663"/>
                      <a:pt x="2606" y="939"/>
                    </a:cubicBezTo>
                    <a:cubicBezTo>
                      <a:pt x="2442" y="1254"/>
                      <a:pt x="2093" y="1435"/>
                      <a:pt x="1987" y="1795"/>
                    </a:cubicBezTo>
                    <a:cubicBezTo>
                      <a:pt x="1948" y="1929"/>
                      <a:pt x="1959" y="2077"/>
                      <a:pt x="2045" y="2189"/>
                    </a:cubicBezTo>
                    <a:cubicBezTo>
                      <a:pt x="2218" y="2417"/>
                      <a:pt x="2503" y="2300"/>
                      <a:pt x="2732" y="2375"/>
                    </a:cubicBezTo>
                    <a:cubicBezTo>
                      <a:pt x="3008" y="2462"/>
                      <a:pt x="3125" y="2783"/>
                      <a:pt x="3256" y="3045"/>
                    </a:cubicBezTo>
                    <a:cubicBezTo>
                      <a:pt x="3362" y="3262"/>
                      <a:pt x="3575" y="3482"/>
                      <a:pt x="3793" y="3482"/>
                    </a:cubicBezTo>
                    <a:cubicBezTo>
                      <a:pt x="3872" y="3482"/>
                      <a:pt x="3953" y="3453"/>
                      <a:pt x="4029" y="3383"/>
                    </a:cubicBezTo>
                    <a:cubicBezTo>
                      <a:pt x="4191" y="3235"/>
                      <a:pt x="4224" y="2989"/>
                      <a:pt x="4127" y="2794"/>
                    </a:cubicBezTo>
                    <a:cubicBezTo>
                      <a:pt x="4054" y="2649"/>
                      <a:pt x="4032" y="2412"/>
                      <a:pt x="3878" y="2297"/>
                    </a:cubicBezTo>
                    <a:cubicBezTo>
                      <a:pt x="3837" y="2264"/>
                      <a:pt x="3786" y="2244"/>
                      <a:pt x="3744" y="2211"/>
                    </a:cubicBezTo>
                    <a:cubicBezTo>
                      <a:pt x="3577" y="2077"/>
                      <a:pt x="3622" y="1820"/>
                      <a:pt x="3680" y="1614"/>
                    </a:cubicBezTo>
                    <a:cubicBezTo>
                      <a:pt x="3731" y="1441"/>
                      <a:pt x="3806" y="1237"/>
                      <a:pt x="3984" y="1198"/>
                    </a:cubicBezTo>
                    <a:cubicBezTo>
                      <a:pt x="4002" y="1195"/>
                      <a:pt x="4019" y="1193"/>
                      <a:pt x="4036" y="1193"/>
                    </a:cubicBezTo>
                    <a:cubicBezTo>
                      <a:pt x="4194" y="1193"/>
                      <a:pt x="4335" y="1338"/>
                      <a:pt x="4381" y="1497"/>
                    </a:cubicBezTo>
                    <a:cubicBezTo>
                      <a:pt x="4434" y="1670"/>
                      <a:pt x="4414" y="1854"/>
                      <a:pt x="4436" y="2035"/>
                    </a:cubicBezTo>
                    <a:cubicBezTo>
                      <a:pt x="4461" y="2216"/>
                      <a:pt x="4556" y="2409"/>
                      <a:pt x="4729" y="2459"/>
                    </a:cubicBezTo>
                    <a:cubicBezTo>
                      <a:pt x="4760" y="2469"/>
                      <a:pt x="4790" y="2473"/>
                      <a:pt x="4821" y="2473"/>
                    </a:cubicBezTo>
                    <a:cubicBezTo>
                      <a:pt x="4971" y="2473"/>
                      <a:pt x="5120" y="2373"/>
                      <a:pt x="5270" y="2322"/>
                    </a:cubicBezTo>
                    <a:cubicBezTo>
                      <a:pt x="5314" y="2307"/>
                      <a:pt x="5363" y="2299"/>
                      <a:pt x="5412" y="2299"/>
                    </a:cubicBezTo>
                    <a:cubicBezTo>
                      <a:pt x="5565" y="2299"/>
                      <a:pt x="5720" y="2375"/>
                      <a:pt x="5706" y="2521"/>
                    </a:cubicBezTo>
                    <a:cubicBezTo>
                      <a:pt x="5692" y="2654"/>
                      <a:pt x="5547" y="2719"/>
                      <a:pt x="5452" y="2813"/>
                    </a:cubicBezTo>
                    <a:cubicBezTo>
                      <a:pt x="5365" y="2897"/>
                      <a:pt x="5312" y="3012"/>
                      <a:pt x="5273" y="3129"/>
                    </a:cubicBezTo>
                    <a:cubicBezTo>
                      <a:pt x="5204" y="3324"/>
                      <a:pt x="5159" y="3519"/>
                      <a:pt x="5134" y="3720"/>
                    </a:cubicBezTo>
                    <a:cubicBezTo>
                      <a:pt x="5128" y="3801"/>
                      <a:pt x="5120" y="3882"/>
                      <a:pt x="5084" y="3952"/>
                    </a:cubicBezTo>
                    <a:cubicBezTo>
                      <a:pt x="5013" y="4088"/>
                      <a:pt x="4858" y="4139"/>
                      <a:pt x="4701" y="4139"/>
                    </a:cubicBezTo>
                    <a:cubicBezTo>
                      <a:pt x="4642" y="4139"/>
                      <a:pt x="4583" y="4132"/>
                      <a:pt x="4528" y="4119"/>
                    </a:cubicBezTo>
                    <a:cubicBezTo>
                      <a:pt x="4327" y="4073"/>
                      <a:pt x="4140" y="3974"/>
                      <a:pt x="3937" y="3974"/>
                    </a:cubicBezTo>
                    <a:cubicBezTo>
                      <a:pt x="3931" y="3974"/>
                      <a:pt x="3926" y="3974"/>
                      <a:pt x="3920" y="3974"/>
                    </a:cubicBezTo>
                    <a:cubicBezTo>
                      <a:pt x="3650" y="3982"/>
                      <a:pt x="3418" y="4175"/>
                      <a:pt x="3217" y="4356"/>
                    </a:cubicBezTo>
                    <a:lnTo>
                      <a:pt x="2313" y="5160"/>
                    </a:lnTo>
                    <a:cubicBezTo>
                      <a:pt x="2168" y="5294"/>
                      <a:pt x="2043" y="5453"/>
                      <a:pt x="1990" y="5642"/>
                    </a:cubicBezTo>
                    <a:cubicBezTo>
                      <a:pt x="1981" y="5656"/>
                      <a:pt x="1981" y="5670"/>
                      <a:pt x="1979" y="5684"/>
                    </a:cubicBezTo>
                    <a:cubicBezTo>
                      <a:pt x="1965" y="5829"/>
                      <a:pt x="2118" y="5927"/>
                      <a:pt x="2216" y="6038"/>
                    </a:cubicBezTo>
                    <a:cubicBezTo>
                      <a:pt x="2470" y="6331"/>
                      <a:pt x="2283" y="6881"/>
                      <a:pt x="1903" y="6954"/>
                    </a:cubicBezTo>
                    <a:cubicBezTo>
                      <a:pt x="1753" y="6981"/>
                      <a:pt x="1582" y="6954"/>
                      <a:pt x="1462" y="7051"/>
                    </a:cubicBezTo>
                    <a:cubicBezTo>
                      <a:pt x="1236" y="7235"/>
                      <a:pt x="1460" y="7612"/>
                      <a:pt x="1390" y="7902"/>
                    </a:cubicBezTo>
                    <a:cubicBezTo>
                      <a:pt x="1365" y="7991"/>
                      <a:pt x="1312" y="8075"/>
                      <a:pt x="1298" y="8167"/>
                    </a:cubicBezTo>
                    <a:cubicBezTo>
                      <a:pt x="1262" y="8404"/>
                      <a:pt x="1488" y="8591"/>
                      <a:pt x="1702" y="8697"/>
                    </a:cubicBezTo>
                    <a:cubicBezTo>
                      <a:pt x="1852" y="8769"/>
                      <a:pt x="2012" y="8826"/>
                      <a:pt x="2174" y="8826"/>
                    </a:cubicBezTo>
                    <a:cubicBezTo>
                      <a:pt x="2215" y="8826"/>
                      <a:pt x="2256" y="8822"/>
                      <a:pt x="2297" y="8814"/>
                    </a:cubicBezTo>
                    <a:cubicBezTo>
                      <a:pt x="2497" y="8778"/>
                      <a:pt x="2687" y="8613"/>
                      <a:pt x="2693" y="8407"/>
                    </a:cubicBezTo>
                    <a:cubicBezTo>
                      <a:pt x="2698" y="8312"/>
                      <a:pt x="2665" y="8214"/>
                      <a:pt x="2704" y="8131"/>
                    </a:cubicBezTo>
                    <a:cubicBezTo>
                      <a:pt x="2782" y="7963"/>
                      <a:pt x="3055" y="8000"/>
                      <a:pt x="3164" y="7849"/>
                    </a:cubicBezTo>
                    <a:cubicBezTo>
                      <a:pt x="3270" y="7707"/>
                      <a:pt x="3145" y="7489"/>
                      <a:pt x="3217" y="7330"/>
                    </a:cubicBezTo>
                    <a:cubicBezTo>
                      <a:pt x="3304" y="7138"/>
                      <a:pt x="3597" y="7140"/>
                      <a:pt x="3733" y="6984"/>
                    </a:cubicBezTo>
                    <a:cubicBezTo>
                      <a:pt x="3809" y="6898"/>
                      <a:pt x="3831" y="6764"/>
                      <a:pt x="3929" y="6702"/>
                    </a:cubicBezTo>
                    <a:cubicBezTo>
                      <a:pt x="3964" y="6680"/>
                      <a:pt x="4001" y="6671"/>
                      <a:pt x="4039" y="6671"/>
                    </a:cubicBezTo>
                    <a:cubicBezTo>
                      <a:pt x="4171" y="6671"/>
                      <a:pt x="4312" y="6789"/>
                      <a:pt x="4414" y="6898"/>
                    </a:cubicBezTo>
                    <a:cubicBezTo>
                      <a:pt x="4651" y="7149"/>
                      <a:pt x="4908" y="7383"/>
                      <a:pt x="5187" y="7592"/>
                    </a:cubicBezTo>
                    <a:cubicBezTo>
                      <a:pt x="5284" y="7662"/>
                      <a:pt x="5399" y="7732"/>
                      <a:pt x="5519" y="7774"/>
                    </a:cubicBezTo>
                    <a:cubicBezTo>
                      <a:pt x="5539" y="7781"/>
                      <a:pt x="5559" y="7785"/>
                      <a:pt x="5578" y="7785"/>
                    </a:cubicBezTo>
                    <a:cubicBezTo>
                      <a:pt x="5642" y="7785"/>
                      <a:pt x="5697" y="7745"/>
                      <a:pt x="5725" y="7693"/>
                    </a:cubicBezTo>
                    <a:cubicBezTo>
                      <a:pt x="5767" y="7626"/>
                      <a:pt x="5759" y="7537"/>
                      <a:pt x="5678" y="7481"/>
                    </a:cubicBezTo>
                    <a:cubicBezTo>
                      <a:pt x="5273" y="7193"/>
                      <a:pt x="4922" y="6831"/>
                      <a:pt x="4651" y="6415"/>
                    </a:cubicBezTo>
                    <a:cubicBezTo>
                      <a:pt x="4680" y="6285"/>
                      <a:pt x="4805" y="6225"/>
                      <a:pt x="4942" y="6225"/>
                    </a:cubicBezTo>
                    <a:cubicBezTo>
                      <a:pt x="5046" y="6225"/>
                      <a:pt x="5156" y="6259"/>
                      <a:pt x="5237" y="6323"/>
                    </a:cubicBezTo>
                    <a:cubicBezTo>
                      <a:pt x="5421" y="6465"/>
                      <a:pt x="5524" y="6700"/>
                      <a:pt x="5714" y="6842"/>
                    </a:cubicBezTo>
                    <a:cubicBezTo>
                      <a:pt x="5923" y="7007"/>
                      <a:pt x="6219" y="7037"/>
                      <a:pt x="6425" y="7207"/>
                    </a:cubicBezTo>
                    <a:cubicBezTo>
                      <a:pt x="6596" y="7347"/>
                      <a:pt x="6682" y="7559"/>
                      <a:pt x="6808" y="7740"/>
                    </a:cubicBezTo>
                    <a:cubicBezTo>
                      <a:pt x="6920" y="7902"/>
                      <a:pt x="7094" y="8051"/>
                      <a:pt x="7283" y="8051"/>
                    </a:cubicBezTo>
                    <a:cubicBezTo>
                      <a:pt x="7306" y="8051"/>
                      <a:pt x="7329" y="8049"/>
                      <a:pt x="7352" y="8044"/>
                    </a:cubicBezTo>
                    <a:cubicBezTo>
                      <a:pt x="7628" y="7989"/>
                      <a:pt x="7778" y="7626"/>
                      <a:pt x="8060" y="7606"/>
                    </a:cubicBezTo>
                    <a:cubicBezTo>
                      <a:pt x="8076" y="7605"/>
                      <a:pt x="8093" y="7604"/>
                      <a:pt x="8109" y="7604"/>
                    </a:cubicBezTo>
                    <a:cubicBezTo>
                      <a:pt x="8127" y="7604"/>
                      <a:pt x="8145" y="7605"/>
                      <a:pt x="8163" y="7605"/>
                    </a:cubicBezTo>
                    <a:cubicBezTo>
                      <a:pt x="8217" y="7605"/>
                      <a:pt x="8269" y="7600"/>
                      <a:pt x="8309" y="7564"/>
                    </a:cubicBezTo>
                    <a:cubicBezTo>
                      <a:pt x="8370" y="7503"/>
                      <a:pt x="8353" y="7403"/>
                      <a:pt x="8325" y="7322"/>
                    </a:cubicBezTo>
                    <a:cubicBezTo>
                      <a:pt x="8225" y="7040"/>
                      <a:pt x="8035" y="6769"/>
                      <a:pt x="8144" y="6454"/>
                    </a:cubicBezTo>
                    <a:cubicBezTo>
                      <a:pt x="8191" y="6323"/>
                      <a:pt x="8317" y="6227"/>
                      <a:pt x="8454" y="6227"/>
                    </a:cubicBezTo>
                    <a:cubicBezTo>
                      <a:pt x="8463" y="6227"/>
                      <a:pt x="8472" y="6227"/>
                      <a:pt x="8482" y="6228"/>
                    </a:cubicBezTo>
                    <a:cubicBezTo>
                      <a:pt x="8663" y="6245"/>
                      <a:pt x="8710" y="6407"/>
                      <a:pt x="8800" y="6521"/>
                    </a:cubicBezTo>
                    <a:cubicBezTo>
                      <a:pt x="8846" y="6579"/>
                      <a:pt x="8922" y="6625"/>
                      <a:pt x="8992" y="6625"/>
                    </a:cubicBezTo>
                    <a:cubicBezTo>
                      <a:pt x="9023" y="6625"/>
                      <a:pt x="9053" y="6615"/>
                      <a:pt x="9079" y="6594"/>
                    </a:cubicBezTo>
                    <a:cubicBezTo>
                      <a:pt x="9240" y="6451"/>
                      <a:pt x="8900" y="6105"/>
                      <a:pt x="9346" y="6038"/>
                    </a:cubicBezTo>
                    <a:cubicBezTo>
                      <a:pt x="9357" y="6037"/>
                      <a:pt x="9368" y="6036"/>
                      <a:pt x="9379" y="6036"/>
                    </a:cubicBezTo>
                    <a:cubicBezTo>
                      <a:pt x="9463" y="6036"/>
                      <a:pt x="9543" y="6082"/>
                      <a:pt x="9575" y="6158"/>
                    </a:cubicBezTo>
                    <a:cubicBezTo>
                      <a:pt x="9597" y="6225"/>
                      <a:pt x="9603" y="6301"/>
                      <a:pt x="9620" y="6370"/>
                    </a:cubicBezTo>
                    <a:cubicBezTo>
                      <a:pt x="9673" y="6591"/>
                      <a:pt x="9876" y="6736"/>
                      <a:pt x="10083" y="6828"/>
                    </a:cubicBezTo>
                    <a:cubicBezTo>
                      <a:pt x="10289" y="6923"/>
                      <a:pt x="10512" y="6981"/>
                      <a:pt x="10685" y="7124"/>
                    </a:cubicBezTo>
                    <a:cubicBezTo>
                      <a:pt x="10861" y="7266"/>
                      <a:pt x="10970" y="7528"/>
                      <a:pt x="10850" y="7721"/>
                    </a:cubicBezTo>
                    <a:cubicBezTo>
                      <a:pt x="10768" y="7854"/>
                      <a:pt x="10607" y="7911"/>
                      <a:pt x="10450" y="7911"/>
                    </a:cubicBezTo>
                    <a:cubicBezTo>
                      <a:pt x="10426" y="7911"/>
                      <a:pt x="10402" y="7910"/>
                      <a:pt x="10379" y="7908"/>
                    </a:cubicBezTo>
                    <a:cubicBezTo>
                      <a:pt x="10203" y="7894"/>
                      <a:pt x="10035" y="7821"/>
                      <a:pt x="9860" y="7779"/>
                    </a:cubicBezTo>
                    <a:cubicBezTo>
                      <a:pt x="9745" y="7751"/>
                      <a:pt x="9626" y="7738"/>
                      <a:pt x="9507" y="7738"/>
                    </a:cubicBezTo>
                    <a:cubicBezTo>
                      <a:pt x="9224" y="7738"/>
                      <a:pt x="8939" y="7816"/>
                      <a:pt x="8699" y="7963"/>
                    </a:cubicBezTo>
                    <a:cubicBezTo>
                      <a:pt x="8523" y="8072"/>
                      <a:pt x="8356" y="8273"/>
                      <a:pt x="8445" y="8457"/>
                    </a:cubicBezTo>
                    <a:cubicBezTo>
                      <a:pt x="8509" y="8597"/>
                      <a:pt x="8677" y="8641"/>
                      <a:pt x="8827" y="8669"/>
                    </a:cubicBezTo>
                    <a:cubicBezTo>
                      <a:pt x="9159" y="8733"/>
                      <a:pt x="9497" y="8756"/>
                      <a:pt x="9835" y="8803"/>
                    </a:cubicBezTo>
                    <a:cubicBezTo>
                      <a:pt x="10122" y="8839"/>
                      <a:pt x="10568" y="8834"/>
                      <a:pt x="10733" y="9116"/>
                    </a:cubicBezTo>
                    <a:cubicBezTo>
                      <a:pt x="10948" y="9481"/>
                      <a:pt x="10797" y="10045"/>
                      <a:pt x="10672" y="10421"/>
                    </a:cubicBezTo>
                    <a:cubicBezTo>
                      <a:pt x="10649" y="10491"/>
                      <a:pt x="10624" y="10563"/>
                      <a:pt x="10655" y="10625"/>
                    </a:cubicBezTo>
                    <a:cubicBezTo>
                      <a:pt x="10683" y="10678"/>
                      <a:pt x="10747" y="10709"/>
                      <a:pt x="10764" y="10764"/>
                    </a:cubicBezTo>
                    <a:cubicBezTo>
                      <a:pt x="10780" y="10829"/>
                      <a:pt x="10733" y="10890"/>
                      <a:pt x="10708" y="10954"/>
                    </a:cubicBezTo>
                    <a:cubicBezTo>
                      <a:pt x="10655" y="11080"/>
                      <a:pt x="10697" y="11239"/>
                      <a:pt x="10808" y="11317"/>
                    </a:cubicBezTo>
                    <a:cubicBezTo>
                      <a:pt x="10858" y="11350"/>
                      <a:pt x="10918" y="11366"/>
                      <a:pt x="10978" y="11366"/>
                    </a:cubicBezTo>
                    <a:cubicBezTo>
                      <a:pt x="11054" y="11366"/>
                      <a:pt x="11130" y="11340"/>
                      <a:pt x="11185" y="11289"/>
                    </a:cubicBezTo>
                    <a:cubicBezTo>
                      <a:pt x="11294" y="11487"/>
                      <a:pt x="11366" y="11702"/>
                      <a:pt x="11402" y="11925"/>
                    </a:cubicBezTo>
                    <a:cubicBezTo>
                      <a:pt x="11402" y="11925"/>
                      <a:pt x="11547" y="12377"/>
                      <a:pt x="12044" y="12809"/>
                    </a:cubicBezTo>
                    <a:cubicBezTo>
                      <a:pt x="12532" y="13237"/>
                      <a:pt x="12478" y="14107"/>
                      <a:pt x="12058" y="14107"/>
                    </a:cubicBezTo>
                    <a:cubicBezTo>
                      <a:pt x="12053" y="14107"/>
                      <a:pt x="12049" y="14107"/>
                      <a:pt x="12044" y="14107"/>
                    </a:cubicBezTo>
                    <a:cubicBezTo>
                      <a:pt x="11606" y="14084"/>
                      <a:pt x="11280" y="12661"/>
                      <a:pt x="10683" y="11964"/>
                    </a:cubicBezTo>
                    <a:cubicBezTo>
                      <a:pt x="10086" y="11264"/>
                      <a:pt x="10457" y="10767"/>
                      <a:pt x="9695" y="10725"/>
                    </a:cubicBezTo>
                    <a:cubicBezTo>
                      <a:pt x="8933" y="10683"/>
                      <a:pt x="8278" y="10396"/>
                      <a:pt x="8007" y="10232"/>
                    </a:cubicBezTo>
                    <a:cubicBezTo>
                      <a:pt x="7981" y="10215"/>
                      <a:pt x="7957" y="10207"/>
                      <a:pt x="7934" y="10207"/>
                    </a:cubicBezTo>
                    <a:cubicBezTo>
                      <a:pt x="7740" y="10207"/>
                      <a:pt x="7663" y="10751"/>
                      <a:pt x="7453" y="10751"/>
                    </a:cubicBezTo>
                    <a:cubicBezTo>
                      <a:pt x="7440" y="10751"/>
                      <a:pt x="7427" y="10749"/>
                      <a:pt x="7413" y="10745"/>
                    </a:cubicBezTo>
                    <a:cubicBezTo>
                      <a:pt x="7142" y="10664"/>
                      <a:pt x="7000" y="10109"/>
                      <a:pt x="6568" y="10047"/>
                    </a:cubicBezTo>
                    <a:cubicBezTo>
                      <a:pt x="6135" y="9983"/>
                      <a:pt x="5845" y="10047"/>
                      <a:pt x="5642" y="9615"/>
                    </a:cubicBezTo>
                    <a:cubicBezTo>
                      <a:pt x="5435" y="9183"/>
                      <a:pt x="5312" y="9060"/>
                      <a:pt x="4980" y="8976"/>
                    </a:cubicBezTo>
                    <a:cubicBezTo>
                      <a:pt x="4936" y="8965"/>
                      <a:pt x="4892" y="8961"/>
                      <a:pt x="4846" y="8961"/>
                    </a:cubicBezTo>
                    <a:cubicBezTo>
                      <a:pt x="4607" y="8961"/>
                      <a:pt x="4338" y="9084"/>
                      <a:pt x="4000" y="9084"/>
                    </a:cubicBezTo>
                    <a:cubicBezTo>
                      <a:pt x="3920" y="9084"/>
                      <a:pt x="3836" y="9077"/>
                      <a:pt x="3747" y="9060"/>
                    </a:cubicBezTo>
                    <a:cubicBezTo>
                      <a:pt x="3683" y="9048"/>
                      <a:pt x="3627" y="9042"/>
                      <a:pt x="3578" y="9042"/>
                    </a:cubicBezTo>
                    <a:cubicBezTo>
                      <a:pt x="3217" y="9042"/>
                      <a:pt x="3221" y="9330"/>
                      <a:pt x="2841" y="9350"/>
                    </a:cubicBezTo>
                    <a:cubicBezTo>
                      <a:pt x="2408" y="9367"/>
                      <a:pt x="2327" y="9350"/>
                      <a:pt x="1853" y="9718"/>
                    </a:cubicBezTo>
                    <a:cubicBezTo>
                      <a:pt x="1379" y="10089"/>
                      <a:pt x="1814" y="10580"/>
                      <a:pt x="1485" y="10932"/>
                    </a:cubicBezTo>
                    <a:cubicBezTo>
                      <a:pt x="1153" y="11280"/>
                      <a:pt x="804" y="11161"/>
                      <a:pt x="681" y="11629"/>
                    </a:cubicBezTo>
                    <a:cubicBezTo>
                      <a:pt x="556" y="12103"/>
                      <a:pt x="782" y="12184"/>
                      <a:pt x="391" y="12659"/>
                    </a:cubicBezTo>
                    <a:cubicBezTo>
                      <a:pt x="1" y="13133"/>
                      <a:pt x="229" y="13523"/>
                      <a:pt x="391" y="13978"/>
                    </a:cubicBezTo>
                    <a:cubicBezTo>
                      <a:pt x="559" y="14427"/>
                      <a:pt x="23" y="15108"/>
                      <a:pt x="433" y="15582"/>
                    </a:cubicBezTo>
                    <a:cubicBezTo>
                      <a:pt x="846" y="16057"/>
                      <a:pt x="1359" y="16525"/>
                      <a:pt x="1485" y="17022"/>
                    </a:cubicBezTo>
                    <a:cubicBezTo>
                      <a:pt x="1599" y="17482"/>
                      <a:pt x="1677" y="18123"/>
                      <a:pt x="2537" y="18123"/>
                    </a:cubicBezTo>
                    <a:cubicBezTo>
                      <a:pt x="2601" y="18123"/>
                      <a:pt x="2668" y="18120"/>
                      <a:pt x="2740" y="18113"/>
                    </a:cubicBezTo>
                    <a:cubicBezTo>
                      <a:pt x="2740" y="18113"/>
                      <a:pt x="3029" y="17956"/>
                      <a:pt x="3350" y="17956"/>
                    </a:cubicBezTo>
                    <a:cubicBezTo>
                      <a:pt x="3448" y="17956"/>
                      <a:pt x="3550" y="17971"/>
                      <a:pt x="3647" y="18009"/>
                    </a:cubicBezTo>
                    <a:cubicBezTo>
                      <a:pt x="3685" y="18024"/>
                      <a:pt x="3723" y="18031"/>
                      <a:pt x="3763" y="18031"/>
                    </a:cubicBezTo>
                    <a:cubicBezTo>
                      <a:pt x="4125" y="18031"/>
                      <a:pt x="4548" y="17462"/>
                      <a:pt x="4891" y="17462"/>
                    </a:cubicBezTo>
                    <a:cubicBezTo>
                      <a:pt x="4916" y="17462"/>
                      <a:pt x="4940" y="17465"/>
                      <a:pt x="4964" y="17471"/>
                    </a:cubicBezTo>
                    <a:cubicBezTo>
                      <a:pt x="5354" y="17577"/>
                      <a:pt x="5273" y="18110"/>
                      <a:pt x="5787" y="18213"/>
                    </a:cubicBezTo>
                    <a:cubicBezTo>
                      <a:pt x="6303" y="18319"/>
                      <a:pt x="6777" y="18319"/>
                      <a:pt x="6674" y="18977"/>
                    </a:cubicBezTo>
                    <a:cubicBezTo>
                      <a:pt x="6568" y="19633"/>
                      <a:pt x="6345" y="20456"/>
                      <a:pt x="6900" y="20994"/>
                    </a:cubicBezTo>
                    <a:cubicBezTo>
                      <a:pt x="7455" y="21527"/>
                      <a:pt x="7332" y="23341"/>
                      <a:pt x="6858" y="23709"/>
                    </a:cubicBezTo>
                    <a:cubicBezTo>
                      <a:pt x="6384" y="24080"/>
                      <a:pt x="6247" y="24613"/>
                      <a:pt x="6286" y="25087"/>
                    </a:cubicBezTo>
                    <a:cubicBezTo>
                      <a:pt x="6319" y="25559"/>
                      <a:pt x="6651" y="25701"/>
                      <a:pt x="6526" y="25891"/>
                    </a:cubicBezTo>
                    <a:cubicBezTo>
                      <a:pt x="6403" y="26075"/>
                      <a:pt x="6146" y="26549"/>
                      <a:pt x="6286" y="26940"/>
                    </a:cubicBezTo>
                    <a:cubicBezTo>
                      <a:pt x="6425" y="27333"/>
                      <a:pt x="5580" y="27824"/>
                      <a:pt x="5851" y="28505"/>
                    </a:cubicBezTo>
                    <a:cubicBezTo>
                      <a:pt x="5962" y="28786"/>
                      <a:pt x="5873" y="29210"/>
                      <a:pt x="5787" y="29609"/>
                    </a:cubicBezTo>
                    <a:cubicBezTo>
                      <a:pt x="10750" y="26259"/>
                      <a:pt x="14014" y="20579"/>
                      <a:pt x="14014" y="14140"/>
                    </a:cubicBezTo>
                    <a:cubicBezTo>
                      <a:pt x="14014" y="8622"/>
                      <a:pt x="11617" y="3662"/>
                      <a:pt x="7812" y="255"/>
                    </a:cubicBezTo>
                    <a:cubicBezTo>
                      <a:pt x="7402" y="389"/>
                      <a:pt x="6905" y="442"/>
                      <a:pt x="6735" y="822"/>
                    </a:cubicBezTo>
                    <a:cubicBezTo>
                      <a:pt x="6663" y="995"/>
                      <a:pt x="6677" y="1184"/>
                      <a:pt x="6626" y="1363"/>
                    </a:cubicBezTo>
                    <a:cubicBezTo>
                      <a:pt x="6584" y="1521"/>
                      <a:pt x="6451" y="1678"/>
                      <a:pt x="6297" y="1678"/>
                    </a:cubicBezTo>
                    <a:cubicBezTo>
                      <a:pt x="6277" y="1678"/>
                      <a:pt x="6257" y="1676"/>
                      <a:pt x="6236" y="1670"/>
                    </a:cubicBezTo>
                    <a:cubicBezTo>
                      <a:pt x="5968" y="1597"/>
                      <a:pt x="6024" y="1151"/>
                      <a:pt x="5795" y="1000"/>
                    </a:cubicBezTo>
                    <a:cubicBezTo>
                      <a:pt x="5739" y="961"/>
                      <a:pt x="5669" y="947"/>
                      <a:pt x="5622" y="902"/>
                    </a:cubicBezTo>
                    <a:cubicBezTo>
                      <a:pt x="5505" y="794"/>
                      <a:pt x="5577" y="598"/>
                      <a:pt x="5655" y="459"/>
                    </a:cubicBezTo>
                    <a:cubicBezTo>
                      <a:pt x="5514" y="354"/>
                      <a:pt x="5338" y="297"/>
                      <a:pt x="5163" y="297"/>
                    </a:cubicBezTo>
                    <a:cubicBezTo>
                      <a:pt x="5124" y="297"/>
                      <a:pt x="5085" y="300"/>
                      <a:pt x="5047" y="305"/>
                    </a:cubicBezTo>
                    <a:cubicBezTo>
                      <a:pt x="4908" y="328"/>
                      <a:pt x="4777" y="384"/>
                      <a:pt x="4640" y="395"/>
                    </a:cubicBezTo>
                    <a:cubicBezTo>
                      <a:pt x="4622" y="396"/>
                      <a:pt x="4603" y="397"/>
                      <a:pt x="4585" y="397"/>
                    </a:cubicBezTo>
                    <a:cubicBezTo>
                      <a:pt x="4314" y="397"/>
                      <a:pt x="4065" y="247"/>
                      <a:pt x="3817" y="130"/>
                    </a:cubicBezTo>
                    <a:cubicBezTo>
                      <a:pt x="3662" y="57"/>
                      <a:pt x="3485" y="0"/>
                      <a:pt x="3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9171;p70">
                <a:extLst>
                  <a:ext uri="{FF2B5EF4-FFF2-40B4-BE49-F238E27FC236}">
                    <a16:creationId xmlns:a16="http://schemas.microsoft.com/office/drawing/2014/main" id="{89A69937-AF1E-23A4-A5E5-3310EAA963E8}"/>
                  </a:ext>
                </a:extLst>
              </p:cNvPr>
              <p:cNvSpPr/>
              <p:nvPr/>
            </p:nvSpPr>
            <p:spPr>
              <a:xfrm>
                <a:off x="2201763" y="3884995"/>
                <a:ext cx="1171340" cy="1171402"/>
              </a:xfrm>
              <a:custGeom>
                <a:avLst/>
                <a:gdLst/>
                <a:ahLst/>
                <a:cxnLst/>
                <a:rect l="l" t="t" r="r" b="b"/>
                <a:pathLst>
                  <a:path w="37697" h="37699" extrusionOk="0">
                    <a:moveTo>
                      <a:pt x="18849" y="402"/>
                    </a:moveTo>
                    <a:cubicBezTo>
                      <a:pt x="29020" y="402"/>
                      <a:pt x="37292" y="8676"/>
                      <a:pt x="37292" y="18845"/>
                    </a:cubicBezTo>
                    <a:cubicBezTo>
                      <a:pt x="37292" y="29014"/>
                      <a:pt x="29017" y="37291"/>
                      <a:pt x="18849" y="37291"/>
                    </a:cubicBezTo>
                    <a:cubicBezTo>
                      <a:pt x="8680" y="37291"/>
                      <a:pt x="405" y="29014"/>
                      <a:pt x="405" y="18845"/>
                    </a:cubicBezTo>
                    <a:cubicBezTo>
                      <a:pt x="405" y="8676"/>
                      <a:pt x="8680" y="402"/>
                      <a:pt x="18849" y="402"/>
                    </a:cubicBezTo>
                    <a:close/>
                    <a:moveTo>
                      <a:pt x="18849" y="0"/>
                    </a:moveTo>
                    <a:cubicBezTo>
                      <a:pt x="8457" y="0"/>
                      <a:pt x="1" y="8459"/>
                      <a:pt x="1" y="18851"/>
                    </a:cubicBezTo>
                    <a:cubicBezTo>
                      <a:pt x="1" y="29243"/>
                      <a:pt x="8454" y="37698"/>
                      <a:pt x="18849" y="37698"/>
                    </a:cubicBezTo>
                    <a:cubicBezTo>
                      <a:pt x="29241" y="37698"/>
                      <a:pt x="37697" y="29243"/>
                      <a:pt x="37697" y="18851"/>
                    </a:cubicBezTo>
                    <a:cubicBezTo>
                      <a:pt x="37697" y="8459"/>
                      <a:pt x="29241" y="0"/>
                      <a:pt x="1884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8" name="Google Shape;9136;p70">
            <a:extLst>
              <a:ext uri="{FF2B5EF4-FFF2-40B4-BE49-F238E27FC236}">
                <a16:creationId xmlns:a16="http://schemas.microsoft.com/office/drawing/2014/main" id="{529620CB-10E0-E5F0-23B5-A9B6365FB7D2}"/>
              </a:ext>
            </a:extLst>
          </p:cNvPr>
          <p:cNvGrpSpPr/>
          <p:nvPr/>
        </p:nvGrpSpPr>
        <p:grpSpPr>
          <a:xfrm>
            <a:off x="7471698" y="2680053"/>
            <a:ext cx="1011386" cy="838172"/>
            <a:chOff x="7760848" y="1218878"/>
            <a:chExt cx="1011386" cy="838172"/>
          </a:xfrm>
        </p:grpSpPr>
        <p:sp>
          <p:nvSpPr>
            <p:cNvPr id="49" name="Google Shape;9137;p70">
              <a:extLst>
                <a:ext uri="{FF2B5EF4-FFF2-40B4-BE49-F238E27FC236}">
                  <a16:creationId xmlns:a16="http://schemas.microsoft.com/office/drawing/2014/main" id="{528195CE-2425-78BD-4B2F-A509DB08FB50}"/>
                </a:ext>
              </a:extLst>
            </p:cNvPr>
            <p:cNvSpPr/>
            <p:nvPr/>
          </p:nvSpPr>
          <p:spPr>
            <a:xfrm>
              <a:off x="7760848" y="1218878"/>
              <a:ext cx="1011386" cy="838172"/>
            </a:xfrm>
            <a:custGeom>
              <a:avLst/>
              <a:gdLst/>
              <a:ahLst/>
              <a:cxnLst/>
              <a:rect l="l" t="t" r="r" b="b"/>
              <a:pathLst>
                <a:path w="32628" h="27040" extrusionOk="0">
                  <a:moveTo>
                    <a:pt x="11838" y="1"/>
                  </a:moveTo>
                  <a:lnTo>
                    <a:pt x="8454" y="522"/>
                  </a:lnTo>
                  <a:cubicBezTo>
                    <a:pt x="8122" y="369"/>
                    <a:pt x="7759" y="288"/>
                    <a:pt x="7388" y="288"/>
                  </a:cubicBezTo>
                  <a:cubicBezTo>
                    <a:pt x="7109" y="288"/>
                    <a:pt x="6835" y="335"/>
                    <a:pt x="6573" y="425"/>
                  </a:cubicBezTo>
                  <a:lnTo>
                    <a:pt x="6562" y="428"/>
                  </a:lnTo>
                  <a:cubicBezTo>
                    <a:pt x="5859" y="676"/>
                    <a:pt x="5296" y="1217"/>
                    <a:pt x="5030" y="1917"/>
                  </a:cubicBezTo>
                  <a:lnTo>
                    <a:pt x="204" y="14773"/>
                  </a:lnTo>
                  <a:cubicBezTo>
                    <a:pt x="28" y="15255"/>
                    <a:pt x="0" y="15769"/>
                    <a:pt x="123" y="16265"/>
                  </a:cubicBezTo>
                  <a:cubicBezTo>
                    <a:pt x="249" y="16759"/>
                    <a:pt x="514" y="17200"/>
                    <a:pt x="893" y="17537"/>
                  </a:cubicBezTo>
                  <a:lnTo>
                    <a:pt x="9009" y="24788"/>
                  </a:lnTo>
                  <a:cubicBezTo>
                    <a:pt x="9486" y="25480"/>
                    <a:pt x="10789" y="27039"/>
                    <a:pt x="12917" y="27039"/>
                  </a:cubicBezTo>
                  <a:cubicBezTo>
                    <a:pt x="13408" y="27039"/>
                    <a:pt x="13910" y="26953"/>
                    <a:pt x="14404" y="26774"/>
                  </a:cubicBezTo>
                  <a:lnTo>
                    <a:pt x="25192" y="26657"/>
                  </a:lnTo>
                  <a:lnTo>
                    <a:pt x="25212" y="26657"/>
                  </a:lnTo>
                  <a:cubicBezTo>
                    <a:pt x="25697" y="26646"/>
                    <a:pt x="26163" y="26498"/>
                    <a:pt x="26565" y="26230"/>
                  </a:cubicBezTo>
                  <a:cubicBezTo>
                    <a:pt x="27008" y="25935"/>
                    <a:pt x="27340" y="25513"/>
                    <a:pt x="27525" y="25014"/>
                  </a:cubicBezTo>
                  <a:lnTo>
                    <a:pt x="32343" y="12181"/>
                  </a:lnTo>
                  <a:cubicBezTo>
                    <a:pt x="32627" y="11439"/>
                    <a:pt x="32543" y="10630"/>
                    <a:pt x="32119" y="9955"/>
                  </a:cubicBezTo>
                  <a:cubicBezTo>
                    <a:pt x="31782" y="9411"/>
                    <a:pt x="31263" y="9028"/>
                    <a:pt x="30666" y="8864"/>
                  </a:cubicBezTo>
                  <a:lnTo>
                    <a:pt x="28451" y="6230"/>
                  </a:lnTo>
                  <a:lnTo>
                    <a:pt x="27706" y="6130"/>
                  </a:lnTo>
                  <a:cubicBezTo>
                    <a:pt x="27446" y="6096"/>
                    <a:pt x="26063" y="5921"/>
                    <a:pt x="24327" y="5921"/>
                  </a:cubicBezTo>
                  <a:cubicBezTo>
                    <a:pt x="22073" y="5921"/>
                    <a:pt x="20221" y="6211"/>
                    <a:pt x="18790" y="6783"/>
                  </a:cubicBezTo>
                  <a:cubicBezTo>
                    <a:pt x="18254" y="5742"/>
                    <a:pt x="17426" y="4662"/>
                    <a:pt x="16287" y="3530"/>
                  </a:cubicBezTo>
                  <a:cubicBezTo>
                    <a:pt x="14764" y="2012"/>
                    <a:pt x="13093" y="826"/>
                    <a:pt x="12563" y="464"/>
                  </a:cubicBezTo>
                  <a:lnTo>
                    <a:pt x="12541" y="442"/>
                  </a:lnTo>
                  <a:lnTo>
                    <a:pt x="118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0" name="Google Shape;9138;p70">
              <a:extLst>
                <a:ext uri="{FF2B5EF4-FFF2-40B4-BE49-F238E27FC236}">
                  <a16:creationId xmlns:a16="http://schemas.microsoft.com/office/drawing/2014/main" id="{71070B14-6089-4BFD-DDCB-266F0C5B95A3}"/>
                </a:ext>
              </a:extLst>
            </p:cNvPr>
            <p:cNvGrpSpPr/>
            <p:nvPr/>
          </p:nvGrpSpPr>
          <p:grpSpPr>
            <a:xfrm>
              <a:off x="7813790" y="1277099"/>
              <a:ext cx="901997" cy="729391"/>
              <a:chOff x="7813790" y="1277099"/>
              <a:chExt cx="901997" cy="729391"/>
            </a:xfrm>
          </p:grpSpPr>
          <p:sp>
            <p:nvSpPr>
              <p:cNvPr id="51" name="Google Shape;9139;p70">
                <a:extLst>
                  <a:ext uri="{FF2B5EF4-FFF2-40B4-BE49-F238E27FC236}">
                    <a16:creationId xmlns:a16="http://schemas.microsoft.com/office/drawing/2014/main" id="{FBF96DB0-C5BC-1ABB-20F3-852043525C6F}"/>
                  </a:ext>
                </a:extLst>
              </p:cNvPr>
              <p:cNvSpPr/>
              <p:nvPr/>
            </p:nvSpPr>
            <p:spPr>
              <a:xfrm>
                <a:off x="8549822" y="179242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9140;p70">
                <a:extLst>
                  <a:ext uri="{FF2B5EF4-FFF2-40B4-BE49-F238E27FC236}">
                    <a16:creationId xmlns:a16="http://schemas.microsoft.com/office/drawing/2014/main" id="{1292F3A3-1643-618A-57F6-7F5D353FA6C7}"/>
                  </a:ext>
                </a:extLst>
              </p:cNvPr>
              <p:cNvSpPr/>
              <p:nvPr/>
            </p:nvSpPr>
            <p:spPr>
              <a:xfrm>
                <a:off x="8272629" y="1513215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9141;p70">
                <a:extLst>
                  <a:ext uri="{FF2B5EF4-FFF2-40B4-BE49-F238E27FC236}">
                    <a16:creationId xmlns:a16="http://schemas.microsoft.com/office/drawing/2014/main" id="{73DEDBEC-BE54-08D2-1FF2-37298398AE3C}"/>
                  </a:ext>
                </a:extLst>
              </p:cNvPr>
              <p:cNvSpPr/>
              <p:nvPr/>
            </p:nvSpPr>
            <p:spPr>
              <a:xfrm>
                <a:off x="7991055" y="1283780"/>
                <a:ext cx="350529" cy="262842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8459" extrusionOk="0">
                    <a:moveTo>
                      <a:pt x="3937" y="0"/>
                    </a:moveTo>
                    <a:lnTo>
                      <a:pt x="1" y="606"/>
                    </a:lnTo>
                    <a:lnTo>
                      <a:pt x="8169" y="8364"/>
                    </a:lnTo>
                    <a:lnTo>
                      <a:pt x="9919" y="8459"/>
                    </a:lnTo>
                    <a:cubicBezTo>
                      <a:pt x="11280" y="4841"/>
                      <a:pt x="3937" y="0"/>
                      <a:pt x="39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9142;p70">
                <a:extLst>
                  <a:ext uri="{FF2B5EF4-FFF2-40B4-BE49-F238E27FC236}">
                    <a16:creationId xmlns:a16="http://schemas.microsoft.com/office/drawing/2014/main" id="{A4323892-DD43-32F6-18F3-68DF3E5BC24D}"/>
                  </a:ext>
                </a:extLst>
              </p:cNvPr>
              <p:cNvSpPr/>
              <p:nvPr/>
            </p:nvSpPr>
            <p:spPr>
              <a:xfrm>
                <a:off x="7977445" y="1277099"/>
                <a:ext cx="348354" cy="276110"/>
              </a:xfrm>
              <a:custGeom>
                <a:avLst/>
                <a:gdLst/>
                <a:ahLst/>
                <a:cxnLst/>
                <a:rect l="l" t="t" r="r" b="b"/>
                <a:pathLst>
                  <a:path w="11211" h="8886" extrusionOk="0">
                    <a:moveTo>
                      <a:pt x="4328" y="427"/>
                    </a:moveTo>
                    <a:cubicBezTo>
                      <a:pt x="5031" y="904"/>
                      <a:pt x="11210" y="5226"/>
                      <a:pt x="10214" y="8465"/>
                    </a:cubicBezTo>
                    <a:lnTo>
                      <a:pt x="8691" y="8384"/>
                    </a:lnTo>
                    <a:lnTo>
                      <a:pt x="874" y="960"/>
                    </a:lnTo>
                    <a:lnTo>
                      <a:pt x="4328" y="427"/>
                    </a:lnTo>
                    <a:close/>
                    <a:moveTo>
                      <a:pt x="4423" y="0"/>
                    </a:moveTo>
                    <a:lnTo>
                      <a:pt x="1" y="684"/>
                    </a:lnTo>
                    <a:lnTo>
                      <a:pt x="8518" y="8783"/>
                    </a:lnTo>
                    <a:lnTo>
                      <a:pt x="10493" y="8886"/>
                    </a:lnTo>
                    <a:lnTo>
                      <a:pt x="10546" y="8741"/>
                    </a:lnTo>
                    <a:cubicBezTo>
                      <a:pt x="11141" y="7162"/>
                      <a:pt x="10290" y="5209"/>
                      <a:pt x="8022" y="2941"/>
                    </a:cubicBezTo>
                    <a:cubicBezTo>
                      <a:pt x="6356" y="1284"/>
                      <a:pt x="4506" y="56"/>
                      <a:pt x="4487" y="42"/>
                    </a:cubicBezTo>
                    <a:lnTo>
                      <a:pt x="442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9143;p70">
                <a:extLst>
                  <a:ext uri="{FF2B5EF4-FFF2-40B4-BE49-F238E27FC236}">
                    <a16:creationId xmlns:a16="http://schemas.microsoft.com/office/drawing/2014/main" id="{11028CD4-C583-A619-F60A-CB414DCABCDA}"/>
                  </a:ext>
                </a:extLst>
              </p:cNvPr>
              <p:cNvSpPr/>
              <p:nvPr/>
            </p:nvSpPr>
            <p:spPr>
              <a:xfrm>
                <a:off x="8041609" y="1289497"/>
                <a:ext cx="226550" cy="238077"/>
              </a:xfrm>
              <a:custGeom>
                <a:avLst/>
                <a:gdLst/>
                <a:ahLst/>
                <a:cxnLst/>
                <a:rect l="l" t="t" r="r" b="b"/>
                <a:pathLst>
                  <a:path w="7291" h="7662" extrusionOk="0">
                    <a:moveTo>
                      <a:pt x="254" y="0"/>
                    </a:moveTo>
                    <a:lnTo>
                      <a:pt x="0" y="313"/>
                    </a:lnTo>
                    <a:cubicBezTo>
                      <a:pt x="4838" y="4246"/>
                      <a:pt x="6807" y="6816"/>
                      <a:pt x="6587" y="7544"/>
                    </a:cubicBezTo>
                    <a:lnTo>
                      <a:pt x="6975" y="7661"/>
                    </a:lnTo>
                    <a:cubicBezTo>
                      <a:pt x="7050" y="7404"/>
                      <a:pt x="7290" y="6623"/>
                      <a:pt x="4484" y="3794"/>
                    </a:cubicBezTo>
                    <a:cubicBezTo>
                      <a:pt x="2790" y="2084"/>
                      <a:pt x="815" y="458"/>
                      <a:pt x="25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9144;p70">
                <a:extLst>
                  <a:ext uri="{FF2B5EF4-FFF2-40B4-BE49-F238E27FC236}">
                    <a16:creationId xmlns:a16="http://schemas.microsoft.com/office/drawing/2014/main" id="{048360CA-E638-1338-824D-9EFC0BC3D9C9}"/>
                  </a:ext>
                </a:extLst>
              </p:cNvPr>
              <p:cNvSpPr/>
              <p:nvPr/>
            </p:nvSpPr>
            <p:spPr>
              <a:xfrm>
                <a:off x="8075944" y="1283873"/>
                <a:ext cx="227140" cy="252433"/>
              </a:xfrm>
              <a:custGeom>
                <a:avLst/>
                <a:gdLst/>
                <a:ahLst/>
                <a:cxnLst/>
                <a:rect l="l" t="t" r="r" b="b"/>
                <a:pathLst>
                  <a:path w="7310" h="8124" extrusionOk="0">
                    <a:moveTo>
                      <a:pt x="240" y="0"/>
                    </a:moveTo>
                    <a:lnTo>
                      <a:pt x="0" y="324"/>
                    </a:lnTo>
                    <a:cubicBezTo>
                      <a:pt x="912" y="1007"/>
                      <a:pt x="2662" y="2369"/>
                      <a:pt x="4084" y="3856"/>
                    </a:cubicBezTo>
                    <a:cubicBezTo>
                      <a:pt x="5758" y="5610"/>
                      <a:pt x="6511" y="7050"/>
                      <a:pt x="6255" y="8021"/>
                    </a:cubicBezTo>
                    <a:lnTo>
                      <a:pt x="6645" y="8124"/>
                    </a:lnTo>
                    <a:cubicBezTo>
                      <a:pt x="7309" y="5582"/>
                      <a:pt x="2388" y="1596"/>
                      <a:pt x="24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9145;p70">
                <a:extLst>
                  <a:ext uri="{FF2B5EF4-FFF2-40B4-BE49-F238E27FC236}">
                    <a16:creationId xmlns:a16="http://schemas.microsoft.com/office/drawing/2014/main" id="{F9901108-5BA1-DF6E-0A8E-83B5BA2D053A}"/>
                  </a:ext>
                </a:extLst>
              </p:cNvPr>
              <p:cNvSpPr/>
              <p:nvPr/>
            </p:nvSpPr>
            <p:spPr>
              <a:xfrm>
                <a:off x="8298698" y="1465022"/>
                <a:ext cx="392632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2636" h="3700" extrusionOk="0">
                    <a:moveTo>
                      <a:pt x="6967" y="1"/>
                    </a:moveTo>
                    <a:cubicBezTo>
                      <a:pt x="4322" y="1"/>
                      <a:pt x="821" y="434"/>
                      <a:pt x="1" y="2620"/>
                    </a:cubicBezTo>
                    <a:lnTo>
                      <a:pt x="1379" y="3700"/>
                    </a:lnTo>
                    <a:lnTo>
                      <a:pt x="12636" y="3237"/>
                    </a:lnTo>
                    <a:lnTo>
                      <a:pt x="10072" y="188"/>
                    </a:lnTo>
                    <a:cubicBezTo>
                      <a:pt x="10072" y="188"/>
                      <a:pt x="8704" y="1"/>
                      <a:pt x="69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9146;p70">
                <a:extLst>
                  <a:ext uri="{FF2B5EF4-FFF2-40B4-BE49-F238E27FC236}">
                    <a16:creationId xmlns:a16="http://schemas.microsoft.com/office/drawing/2014/main" id="{A3C06098-9AB2-84A9-9D4B-0456B09607B8}"/>
                  </a:ext>
                </a:extLst>
              </p:cNvPr>
              <p:cNvSpPr/>
              <p:nvPr/>
            </p:nvSpPr>
            <p:spPr>
              <a:xfrm>
                <a:off x="8291086" y="1458683"/>
                <a:ext cx="413264" cy="127832"/>
              </a:xfrm>
              <a:custGeom>
                <a:avLst/>
                <a:gdLst/>
                <a:ahLst/>
                <a:cxnLst/>
                <a:rect l="l" t="t" r="r" b="b"/>
                <a:pathLst>
                  <a:path w="13300" h="4114" extrusionOk="0">
                    <a:moveTo>
                      <a:pt x="7214" y="414"/>
                    </a:moveTo>
                    <a:cubicBezTo>
                      <a:pt x="8689" y="414"/>
                      <a:pt x="9898" y="547"/>
                      <a:pt x="10208" y="584"/>
                    </a:cubicBezTo>
                    <a:lnTo>
                      <a:pt x="12457" y="3254"/>
                    </a:lnTo>
                    <a:lnTo>
                      <a:pt x="1688" y="3703"/>
                    </a:lnTo>
                    <a:lnTo>
                      <a:pt x="489" y="2760"/>
                    </a:lnTo>
                    <a:cubicBezTo>
                      <a:pt x="1362" y="808"/>
                      <a:pt x="4679" y="414"/>
                      <a:pt x="7214" y="414"/>
                    </a:cubicBezTo>
                    <a:close/>
                    <a:moveTo>
                      <a:pt x="7198" y="1"/>
                    </a:moveTo>
                    <a:cubicBezTo>
                      <a:pt x="4500" y="1"/>
                      <a:pt x="920" y="455"/>
                      <a:pt x="53" y="2755"/>
                    </a:cubicBezTo>
                    <a:lnTo>
                      <a:pt x="0" y="2894"/>
                    </a:lnTo>
                    <a:lnTo>
                      <a:pt x="1557" y="4113"/>
                    </a:lnTo>
                    <a:lnTo>
                      <a:pt x="13299" y="3628"/>
                    </a:lnTo>
                    <a:lnTo>
                      <a:pt x="10417" y="205"/>
                    </a:lnTo>
                    <a:lnTo>
                      <a:pt x="10342" y="194"/>
                    </a:lnTo>
                    <a:cubicBezTo>
                      <a:pt x="10203" y="175"/>
                      <a:pt x="8870" y="1"/>
                      <a:pt x="71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9147;p70">
                <a:extLst>
                  <a:ext uri="{FF2B5EF4-FFF2-40B4-BE49-F238E27FC236}">
                    <a16:creationId xmlns:a16="http://schemas.microsoft.com/office/drawing/2014/main" id="{16F3A39D-0A40-4F0E-4DDB-9D159910D00F}"/>
                  </a:ext>
                </a:extLst>
              </p:cNvPr>
              <p:cNvSpPr/>
              <p:nvPr/>
            </p:nvSpPr>
            <p:spPr>
              <a:xfrm>
                <a:off x="8342044" y="1515980"/>
                <a:ext cx="313925" cy="48162"/>
              </a:xfrm>
              <a:custGeom>
                <a:avLst/>
                <a:gdLst/>
                <a:ahLst/>
                <a:cxnLst/>
                <a:rect l="l" t="t" r="r" b="b"/>
                <a:pathLst>
                  <a:path w="10103" h="1550" extrusionOk="0">
                    <a:moveTo>
                      <a:pt x="7890" y="0"/>
                    </a:moveTo>
                    <a:cubicBezTo>
                      <a:pt x="6861" y="0"/>
                      <a:pt x="5622" y="25"/>
                      <a:pt x="4423" y="110"/>
                    </a:cubicBezTo>
                    <a:cubicBezTo>
                      <a:pt x="447" y="392"/>
                      <a:pt x="112" y="1139"/>
                      <a:pt x="1" y="1382"/>
                    </a:cubicBezTo>
                    <a:lnTo>
                      <a:pt x="369" y="1549"/>
                    </a:lnTo>
                    <a:cubicBezTo>
                      <a:pt x="641" y="955"/>
                      <a:pt x="3035" y="397"/>
                      <a:pt x="7682" y="397"/>
                    </a:cubicBezTo>
                    <a:cubicBezTo>
                      <a:pt x="8426" y="397"/>
                      <a:pt x="9228" y="411"/>
                      <a:pt x="10089" y="442"/>
                    </a:cubicBezTo>
                    <a:lnTo>
                      <a:pt x="10103" y="37"/>
                    </a:lnTo>
                    <a:cubicBezTo>
                      <a:pt x="9740" y="25"/>
                      <a:pt x="8920" y="0"/>
                      <a:pt x="7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9148;p70">
                <a:extLst>
                  <a:ext uri="{FF2B5EF4-FFF2-40B4-BE49-F238E27FC236}">
                    <a16:creationId xmlns:a16="http://schemas.microsoft.com/office/drawing/2014/main" id="{F01C5FA1-5445-050C-05CD-E7022D8FBE53}"/>
                  </a:ext>
                </a:extLst>
              </p:cNvPr>
              <p:cNvSpPr/>
              <p:nvPr/>
            </p:nvSpPr>
            <p:spPr>
              <a:xfrm>
                <a:off x="8318118" y="1486710"/>
                <a:ext cx="316007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0170" h="2207" extrusionOk="0">
                    <a:moveTo>
                      <a:pt x="7072" y="1"/>
                    </a:moveTo>
                    <a:cubicBezTo>
                      <a:pt x="4210" y="1"/>
                      <a:pt x="826" y="371"/>
                      <a:pt x="1" y="2026"/>
                    </a:cubicBezTo>
                    <a:lnTo>
                      <a:pt x="363" y="2207"/>
                    </a:lnTo>
                    <a:cubicBezTo>
                      <a:pt x="810" y="1311"/>
                      <a:pt x="2322" y="717"/>
                      <a:pt x="4738" y="500"/>
                    </a:cubicBezTo>
                    <a:cubicBezTo>
                      <a:pt x="5516" y="429"/>
                      <a:pt x="6316" y="403"/>
                      <a:pt x="7071" y="403"/>
                    </a:cubicBezTo>
                    <a:cubicBezTo>
                      <a:pt x="8312" y="403"/>
                      <a:pt x="9432" y="473"/>
                      <a:pt x="10136" y="530"/>
                    </a:cubicBezTo>
                    <a:lnTo>
                      <a:pt x="10170" y="128"/>
                    </a:lnTo>
                    <a:cubicBezTo>
                      <a:pt x="9381" y="66"/>
                      <a:pt x="8272" y="1"/>
                      <a:pt x="70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9149;p70">
                <a:extLst>
                  <a:ext uri="{FF2B5EF4-FFF2-40B4-BE49-F238E27FC236}">
                    <a16:creationId xmlns:a16="http://schemas.microsoft.com/office/drawing/2014/main" id="{D9EC839D-822D-453F-D183-B5BAB913CEDD}"/>
                  </a:ext>
                </a:extLst>
              </p:cNvPr>
              <p:cNvSpPr/>
              <p:nvPr/>
            </p:nvSpPr>
            <p:spPr>
              <a:xfrm>
                <a:off x="7820377" y="1289994"/>
                <a:ext cx="427993" cy="661099"/>
              </a:xfrm>
              <a:custGeom>
                <a:avLst/>
                <a:gdLst/>
                <a:ahLst/>
                <a:cxnLst/>
                <a:rect l="l" t="t" r="r" b="b"/>
                <a:pathLst>
                  <a:path w="13774" h="21276" extrusionOk="0">
                    <a:moveTo>
                      <a:pt x="5400" y="0"/>
                    </a:moveTo>
                    <a:cubicBezTo>
                      <a:pt x="5342" y="0"/>
                      <a:pt x="5284" y="9"/>
                      <a:pt x="5229" y="26"/>
                    </a:cubicBezTo>
                    <a:cubicBezTo>
                      <a:pt x="5073" y="79"/>
                      <a:pt x="4936" y="194"/>
                      <a:pt x="4875" y="367"/>
                    </a:cubicBezTo>
                    <a:lnTo>
                      <a:pt x="51" y="13208"/>
                    </a:lnTo>
                    <a:cubicBezTo>
                      <a:pt x="9" y="13322"/>
                      <a:pt x="1" y="13437"/>
                      <a:pt x="29" y="13548"/>
                    </a:cubicBezTo>
                    <a:cubicBezTo>
                      <a:pt x="57" y="13660"/>
                      <a:pt x="112" y="13766"/>
                      <a:pt x="204" y="13841"/>
                    </a:cubicBezTo>
                    <a:lnTo>
                      <a:pt x="5008" y="18137"/>
                    </a:lnTo>
                    <a:lnTo>
                      <a:pt x="8518" y="21276"/>
                    </a:lnTo>
                    <a:lnTo>
                      <a:pt x="13774" y="7282"/>
                    </a:lnTo>
                    <a:lnTo>
                      <a:pt x="8565" y="2632"/>
                    </a:lnTo>
                    <a:lnTo>
                      <a:pt x="5787" y="149"/>
                    </a:lnTo>
                    <a:cubicBezTo>
                      <a:pt x="5673" y="46"/>
                      <a:pt x="5534" y="0"/>
                      <a:pt x="5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9150;p70">
                <a:extLst>
                  <a:ext uri="{FF2B5EF4-FFF2-40B4-BE49-F238E27FC236}">
                    <a16:creationId xmlns:a16="http://schemas.microsoft.com/office/drawing/2014/main" id="{E0D3E5C9-FF5A-24CF-B835-EBCAE348CFD2}"/>
                  </a:ext>
                </a:extLst>
              </p:cNvPr>
              <p:cNvSpPr/>
              <p:nvPr/>
            </p:nvSpPr>
            <p:spPr>
              <a:xfrm>
                <a:off x="7813790" y="1283624"/>
                <a:ext cx="441261" cy="673807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21685" extrusionOk="0">
                    <a:moveTo>
                      <a:pt x="5619" y="410"/>
                    </a:moveTo>
                    <a:cubicBezTo>
                      <a:pt x="5709" y="410"/>
                      <a:pt x="5798" y="440"/>
                      <a:pt x="5868" y="502"/>
                    </a:cubicBezTo>
                    <a:lnTo>
                      <a:pt x="13749" y="7546"/>
                    </a:lnTo>
                    <a:lnTo>
                      <a:pt x="8644" y="21138"/>
                    </a:lnTo>
                    <a:lnTo>
                      <a:pt x="545" y="13901"/>
                    </a:lnTo>
                    <a:cubicBezTo>
                      <a:pt x="486" y="13851"/>
                      <a:pt x="447" y="13787"/>
                      <a:pt x="430" y="13711"/>
                    </a:cubicBezTo>
                    <a:cubicBezTo>
                      <a:pt x="414" y="13639"/>
                      <a:pt x="416" y="13561"/>
                      <a:pt x="444" y="13491"/>
                    </a:cubicBezTo>
                    <a:lnTo>
                      <a:pt x="5268" y="652"/>
                    </a:lnTo>
                    <a:cubicBezTo>
                      <a:pt x="5310" y="544"/>
                      <a:pt x="5388" y="466"/>
                      <a:pt x="5497" y="429"/>
                    </a:cubicBezTo>
                    <a:cubicBezTo>
                      <a:pt x="5539" y="415"/>
                      <a:pt x="5578" y="410"/>
                      <a:pt x="5619" y="410"/>
                    </a:cubicBezTo>
                    <a:close/>
                    <a:moveTo>
                      <a:pt x="5617" y="1"/>
                    </a:moveTo>
                    <a:cubicBezTo>
                      <a:pt x="5534" y="1"/>
                      <a:pt x="5450" y="14"/>
                      <a:pt x="5368" y="42"/>
                    </a:cubicBezTo>
                    <a:cubicBezTo>
                      <a:pt x="5148" y="120"/>
                      <a:pt x="4975" y="287"/>
                      <a:pt x="4891" y="507"/>
                    </a:cubicBezTo>
                    <a:lnTo>
                      <a:pt x="68" y="13346"/>
                    </a:lnTo>
                    <a:cubicBezTo>
                      <a:pt x="12" y="13497"/>
                      <a:pt x="1" y="13653"/>
                      <a:pt x="40" y="13806"/>
                    </a:cubicBezTo>
                    <a:cubicBezTo>
                      <a:pt x="79" y="13960"/>
                      <a:pt x="157" y="14096"/>
                      <a:pt x="277" y="14200"/>
                    </a:cubicBezTo>
                    <a:lnTo>
                      <a:pt x="8593" y="21632"/>
                    </a:lnTo>
                    <a:cubicBezTo>
                      <a:pt x="8632" y="21668"/>
                      <a:pt x="8680" y="21685"/>
                      <a:pt x="8730" y="21685"/>
                    </a:cubicBezTo>
                    <a:cubicBezTo>
                      <a:pt x="8744" y="21685"/>
                      <a:pt x="8761" y="21685"/>
                      <a:pt x="8777" y="21676"/>
                    </a:cubicBezTo>
                    <a:cubicBezTo>
                      <a:pt x="8842" y="21660"/>
                      <a:pt x="8895" y="21615"/>
                      <a:pt x="8917" y="21551"/>
                    </a:cubicBezTo>
                    <a:lnTo>
                      <a:pt x="14173" y="7557"/>
                    </a:lnTo>
                    <a:cubicBezTo>
                      <a:pt x="14201" y="7476"/>
                      <a:pt x="14181" y="7390"/>
                      <a:pt x="14117" y="7334"/>
                    </a:cubicBezTo>
                    <a:lnTo>
                      <a:pt x="6136" y="201"/>
                    </a:lnTo>
                    <a:cubicBezTo>
                      <a:pt x="5991" y="69"/>
                      <a:pt x="5805" y="1"/>
                      <a:pt x="56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9151;p70">
                <a:extLst>
                  <a:ext uri="{FF2B5EF4-FFF2-40B4-BE49-F238E27FC236}">
                    <a16:creationId xmlns:a16="http://schemas.microsoft.com/office/drawing/2014/main" id="{A20EEE00-4A7B-9F06-1708-A46C07D388CF}"/>
                  </a:ext>
                </a:extLst>
              </p:cNvPr>
              <p:cNvSpPr/>
              <p:nvPr/>
            </p:nvSpPr>
            <p:spPr>
              <a:xfrm>
                <a:off x="8194328" y="1553795"/>
                <a:ext cx="515058" cy="438402"/>
              </a:xfrm>
              <a:custGeom>
                <a:avLst/>
                <a:gdLst/>
                <a:ahLst/>
                <a:cxnLst/>
                <a:rect l="l" t="t" r="r" b="b"/>
                <a:pathLst>
                  <a:path w="16576" h="14109" extrusionOk="0">
                    <a:moveTo>
                      <a:pt x="15977" y="0"/>
                    </a:moveTo>
                    <a:cubicBezTo>
                      <a:pt x="15972" y="0"/>
                      <a:pt x="15967" y="0"/>
                      <a:pt x="15961" y="0"/>
                    </a:cubicBezTo>
                    <a:lnTo>
                      <a:pt x="9486" y="70"/>
                    </a:lnTo>
                    <a:lnTo>
                      <a:pt x="5257" y="115"/>
                    </a:lnTo>
                    <a:lnTo>
                      <a:pt x="1" y="14108"/>
                    </a:lnTo>
                    <a:lnTo>
                      <a:pt x="1" y="14108"/>
                    </a:lnTo>
                    <a:lnTo>
                      <a:pt x="5134" y="14053"/>
                    </a:lnTo>
                    <a:lnTo>
                      <a:pt x="11155" y="13991"/>
                    </a:lnTo>
                    <a:cubicBezTo>
                      <a:pt x="11269" y="13986"/>
                      <a:pt x="11378" y="13955"/>
                      <a:pt x="11467" y="13894"/>
                    </a:cubicBezTo>
                    <a:cubicBezTo>
                      <a:pt x="11565" y="13827"/>
                      <a:pt x="11643" y="13732"/>
                      <a:pt x="11685" y="13617"/>
                    </a:cubicBezTo>
                    <a:lnTo>
                      <a:pt x="14712" y="5560"/>
                    </a:lnTo>
                    <a:lnTo>
                      <a:pt x="16511" y="776"/>
                    </a:lnTo>
                    <a:cubicBezTo>
                      <a:pt x="16575" y="595"/>
                      <a:pt x="16547" y="411"/>
                      <a:pt x="16458" y="268"/>
                    </a:cubicBezTo>
                    <a:cubicBezTo>
                      <a:pt x="16354" y="110"/>
                      <a:pt x="16185" y="0"/>
                      <a:pt x="159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8" name="Google Shape;9152;p70">
                <a:extLst>
                  <a:ext uri="{FF2B5EF4-FFF2-40B4-BE49-F238E27FC236}">
                    <a16:creationId xmlns:a16="http://schemas.microsoft.com/office/drawing/2014/main" id="{7AC93492-AA69-66EB-6408-0B7982E39B6E}"/>
                  </a:ext>
                </a:extLst>
              </p:cNvPr>
              <p:cNvSpPr/>
              <p:nvPr/>
            </p:nvSpPr>
            <p:spPr>
              <a:xfrm>
                <a:off x="8187678" y="1547363"/>
                <a:ext cx="528108" cy="451173"/>
              </a:xfrm>
              <a:custGeom>
                <a:avLst/>
                <a:gdLst/>
                <a:ahLst/>
                <a:cxnLst/>
                <a:rect l="l" t="t" r="r" b="b"/>
                <a:pathLst>
                  <a:path w="16996" h="14520" extrusionOk="0">
                    <a:moveTo>
                      <a:pt x="16175" y="408"/>
                    </a:moveTo>
                    <a:cubicBezTo>
                      <a:pt x="16301" y="408"/>
                      <a:pt x="16421" y="475"/>
                      <a:pt x="16491" y="581"/>
                    </a:cubicBezTo>
                    <a:cubicBezTo>
                      <a:pt x="16552" y="684"/>
                      <a:pt x="16566" y="802"/>
                      <a:pt x="16524" y="913"/>
                    </a:cubicBezTo>
                    <a:lnTo>
                      <a:pt x="11703" y="13755"/>
                    </a:lnTo>
                    <a:cubicBezTo>
                      <a:pt x="11678" y="13827"/>
                      <a:pt x="11628" y="13886"/>
                      <a:pt x="11564" y="13930"/>
                    </a:cubicBezTo>
                    <a:cubicBezTo>
                      <a:pt x="11502" y="13969"/>
                      <a:pt x="11433" y="13995"/>
                      <a:pt x="11360" y="13995"/>
                    </a:cubicBezTo>
                    <a:lnTo>
                      <a:pt x="505" y="14112"/>
                    </a:lnTo>
                    <a:lnTo>
                      <a:pt x="5610" y="523"/>
                    </a:lnTo>
                    <a:lnTo>
                      <a:pt x="16173" y="408"/>
                    </a:lnTo>
                    <a:close/>
                    <a:moveTo>
                      <a:pt x="16196" y="1"/>
                    </a:moveTo>
                    <a:cubicBezTo>
                      <a:pt x="16188" y="1"/>
                      <a:pt x="16180" y="1"/>
                      <a:pt x="16173" y="1"/>
                    </a:cubicBezTo>
                    <a:lnTo>
                      <a:pt x="5463" y="115"/>
                    </a:lnTo>
                    <a:cubicBezTo>
                      <a:pt x="5379" y="118"/>
                      <a:pt x="5304" y="171"/>
                      <a:pt x="5276" y="246"/>
                    </a:cubicBezTo>
                    <a:lnTo>
                      <a:pt x="20" y="14243"/>
                    </a:lnTo>
                    <a:cubicBezTo>
                      <a:pt x="0" y="14304"/>
                      <a:pt x="6" y="14374"/>
                      <a:pt x="45" y="14430"/>
                    </a:cubicBezTo>
                    <a:cubicBezTo>
                      <a:pt x="84" y="14486"/>
                      <a:pt x="145" y="14519"/>
                      <a:pt x="212" y="14519"/>
                    </a:cubicBezTo>
                    <a:lnTo>
                      <a:pt x="215" y="14519"/>
                    </a:lnTo>
                    <a:lnTo>
                      <a:pt x="11369" y="14396"/>
                    </a:lnTo>
                    <a:cubicBezTo>
                      <a:pt x="11522" y="14391"/>
                      <a:pt x="11667" y="14346"/>
                      <a:pt x="11793" y="14262"/>
                    </a:cubicBezTo>
                    <a:cubicBezTo>
                      <a:pt x="11929" y="14173"/>
                      <a:pt x="12030" y="14045"/>
                      <a:pt x="12086" y="13891"/>
                    </a:cubicBezTo>
                    <a:lnTo>
                      <a:pt x="16909" y="1050"/>
                    </a:lnTo>
                    <a:cubicBezTo>
                      <a:pt x="16996" y="818"/>
                      <a:pt x="16970" y="573"/>
                      <a:pt x="16839" y="364"/>
                    </a:cubicBezTo>
                    <a:cubicBezTo>
                      <a:pt x="16701" y="139"/>
                      <a:pt x="16463" y="1"/>
                      <a:pt x="1619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9" name="Google Shape;9153;p70">
                <a:extLst>
                  <a:ext uri="{FF2B5EF4-FFF2-40B4-BE49-F238E27FC236}">
                    <a16:creationId xmlns:a16="http://schemas.microsoft.com/office/drawing/2014/main" id="{9BE3E96D-2D18-1760-FDB1-2EC7558A6D9D}"/>
                  </a:ext>
                </a:extLst>
              </p:cNvPr>
              <p:cNvSpPr/>
              <p:nvPr/>
            </p:nvSpPr>
            <p:spPr>
              <a:xfrm>
                <a:off x="8085048" y="1516260"/>
                <a:ext cx="272630" cy="483892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5573" extrusionOk="0">
                    <a:moveTo>
                      <a:pt x="5256" y="0"/>
                    </a:moveTo>
                    <a:lnTo>
                      <a:pt x="0" y="13994"/>
                    </a:lnTo>
                    <a:cubicBezTo>
                      <a:pt x="0" y="13994"/>
                      <a:pt x="860" y="15573"/>
                      <a:pt x="2410" y="15573"/>
                    </a:cubicBezTo>
                    <a:cubicBezTo>
                      <a:pt x="2747" y="15573"/>
                      <a:pt x="3117" y="15498"/>
                      <a:pt x="3518" y="15316"/>
                    </a:cubicBezTo>
                    <a:lnTo>
                      <a:pt x="8774" y="1323"/>
                    </a:lnTo>
                    <a:lnTo>
                      <a:pt x="525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0" name="Google Shape;9154;p70">
                <a:extLst>
                  <a:ext uri="{FF2B5EF4-FFF2-40B4-BE49-F238E27FC236}">
                    <a16:creationId xmlns:a16="http://schemas.microsoft.com/office/drawing/2014/main" id="{2E5600ED-132B-3FBA-1073-0C891685673E}"/>
                  </a:ext>
                </a:extLst>
              </p:cNvPr>
              <p:cNvSpPr/>
              <p:nvPr/>
            </p:nvSpPr>
            <p:spPr>
              <a:xfrm>
                <a:off x="8078522" y="1510014"/>
                <a:ext cx="285681" cy="496476"/>
              </a:xfrm>
              <a:custGeom>
                <a:avLst/>
                <a:gdLst/>
                <a:ahLst/>
                <a:cxnLst/>
                <a:rect l="l" t="t" r="r" b="b"/>
                <a:pathLst>
                  <a:path w="9194" h="15978" extrusionOk="0">
                    <a:moveTo>
                      <a:pt x="5580" y="464"/>
                    </a:moveTo>
                    <a:lnTo>
                      <a:pt x="8719" y="1641"/>
                    </a:lnTo>
                    <a:lnTo>
                      <a:pt x="3563" y="15367"/>
                    </a:lnTo>
                    <a:cubicBezTo>
                      <a:pt x="3239" y="15503"/>
                      <a:pt x="2923" y="15570"/>
                      <a:pt x="2615" y="15570"/>
                    </a:cubicBezTo>
                    <a:cubicBezTo>
                      <a:pt x="2140" y="15570"/>
                      <a:pt x="1686" y="15408"/>
                      <a:pt x="1256" y="15085"/>
                    </a:cubicBezTo>
                    <a:cubicBezTo>
                      <a:pt x="821" y="14753"/>
                      <a:pt x="534" y="14343"/>
                      <a:pt x="430" y="14175"/>
                    </a:cubicBezTo>
                    <a:lnTo>
                      <a:pt x="5580" y="464"/>
                    </a:lnTo>
                    <a:close/>
                    <a:moveTo>
                      <a:pt x="5466" y="0"/>
                    </a:moveTo>
                    <a:cubicBezTo>
                      <a:pt x="5382" y="0"/>
                      <a:pt x="5304" y="49"/>
                      <a:pt x="5274" y="132"/>
                    </a:cubicBezTo>
                    <a:lnTo>
                      <a:pt x="18" y="14125"/>
                    </a:lnTo>
                    <a:cubicBezTo>
                      <a:pt x="1" y="14181"/>
                      <a:pt x="4" y="14242"/>
                      <a:pt x="32" y="14293"/>
                    </a:cubicBezTo>
                    <a:cubicBezTo>
                      <a:pt x="43" y="14315"/>
                      <a:pt x="974" y="15978"/>
                      <a:pt x="2623" y="15978"/>
                    </a:cubicBezTo>
                    <a:cubicBezTo>
                      <a:pt x="2986" y="15978"/>
                      <a:pt x="3379" y="15897"/>
                      <a:pt x="3814" y="15701"/>
                    </a:cubicBezTo>
                    <a:cubicBezTo>
                      <a:pt x="3865" y="15676"/>
                      <a:pt x="3898" y="15637"/>
                      <a:pt x="3920" y="15587"/>
                    </a:cubicBezTo>
                    <a:lnTo>
                      <a:pt x="9176" y="1594"/>
                    </a:lnTo>
                    <a:cubicBezTo>
                      <a:pt x="9193" y="1543"/>
                      <a:pt x="9190" y="1488"/>
                      <a:pt x="9168" y="1440"/>
                    </a:cubicBezTo>
                    <a:cubicBezTo>
                      <a:pt x="9143" y="1390"/>
                      <a:pt x="9101" y="1356"/>
                      <a:pt x="9054" y="1334"/>
                    </a:cubicBezTo>
                    <a:lnTo>
                      <a:pt x="5536" y="12"/>
                    </a:lnTo>
                    <a:cubicBezTo>
                      <a:pt x="5513" y="4"/>
                      <a:pt x="5489" y="0"/>
                      <a:pt x="546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6" name="Google Shape;9155;p70">
                <a:extLst>
                  <a:ext uri="{FF2B5EF4-FFF2-40B4-BE49-F238E27FC236}">
                    <a16:creationId xmlns:a16="http://schemas.microsoft.com/office/drawing/2014/main" id="{A9644F1D-9A22-C5D5-AC25-15F5FDC20FE4}"/>
                  </a:ext>
                </a:extLst>
              </p:cNvPr>
              <p:cNvSpPr/>
              <p:nvPr/>
            </p:nvSpPr>
            <p:spPr>
              <a:xfrm>
                <a:off x="8103225" y="1885176"/>
                <a:ext cx="115061" cy="51891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70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6" y="302"/>
                      <a:pt x="1064" y="1669"/>
                      <a:pt x="3184" y="1669"/>
                    </a:cubicBezTo>
                    <a:cubicBezTo>
                      <a:pt x="3351" y="1669"/>
                      <a:pt x="3522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8" y="1263"/>
                    </a:cubicBezTo>
                    <a:cubicBezTo>
                      <a:pt x="1279" y="1263"/>
                      <a:pt x="369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7" name="Google Shape;9156;p70">
                <a:extLst>
                  <a:ext uri="{FF2B5EF4-FFF2-40B4-BE49-F238E27FC236}">
                    <a16:creationId xmlns:a16="http://schemas.microsoft.com/office/drawing/2014/main" id="{58F643CA-3C99-BC20-DF0C-27898DBC07FC}"/>
                  </a:ext>
                </a:extLst>
              </p:cNvPr>
              <p:cNvSpPr/>
              <p:nvPr/>
            </p:nvSpPr>
            <p:spPr>
              <a:xfrm>
                <a:off x="8115032" y="1853794"/>
                <a:ext cx="115155" cy="51798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1667" extrusionOk="0">
                    <a:moveTo>
                      <a:pt x="330" y="1"/>
                    </a:moveTo>
                    <a:lnTo>
                      <a:pt x="0" y="238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4" y="1661"/>
                      <a:pt x="3705" y="1638"/>
                    </a:cubicBezTo>
                    <a:lnTo>
                      <a:pt x="3663" y="1240"/>
                    </a:lnTo>
                    <a:cubicBezTo>
                      <a:pt x="3499" y="1256"/>
                      <a:pt x="3341" y="1264"/>
                      <a:pt x="3190" y="1264"/>
                    </a:cubicBezTo>
                    <a:cubicBezTo>
                      <a:pt x="1281" y="1264"/>
                      <a:pt x="371" y="55"/>
                      <a:pt x="33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8" name="Google Shape;9157;p70">
                <a:extLst>
                  <a:ext uri="{FF2B5EF4-FFF2-40B4-BE49-F238E27FC236}">
                    <a16:creationId xmlns:a16="http://schemas.microsoft.com/office/drawing/2014/main" id="{586D9E7D-D4DD-3AD5-8A51-0FDD6BD710FE}"/>
                  </a:ext>
                </a:extLst>
              </p:cNvPr>
              <p:cNvSpPr/>
              <p:nvPr/>
            </p:nvSpPr>
            <p:spPr>
              <a:xfrm>
                <a:off x="8202499" y="1621065"/>
                <a:ext cx="115061" cy="51767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6" extrusionOk="0">
                    <a:moveTo>
                      <a:pt x="327" y="0"/>
                    </a:moveTo>
                    <a:lnTo>
                      <a:pt x="0" y="237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1" y="1655"/>
                      <a:pt x="3702" y="1638"/>
                    </a:cubicBezTo>
                    <a:lnTo>
                      <a:pt x="3660" y="1236"/>
                    </a:lnTo>
                    <a:cubicBezTo>
                      <a:pt x="3493" y="1253"/>
                      <a:pt x="3331" y="1261"/>
                      <a:pt x="3177" y="1261"/>
                    </a:cubicBezTo>
                    <a:cubicBezTo>
                      <a:pt x="1273" y="1261"/>
                      <a:pt x="370" y="54"/>
                      <a:pt x="32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9" name="Google Shape;9158;p70">
                <a:extLst>
                  <a:ext uri="{FF2B5EF4-FFF2-40B4-BE49-F238E27FC236}">
                    <a16:creationId xmlns:a16="http://schemas.microsoft.com/office/drawing/2014/main" id="{B0F0B21F-6A69-713C-6909-8CBC28FF1C3D}"/>
                  </a:ext>
                </a:extLst>
              </p:cNvPr>
              <p:cNvSpPr/>
              <p:nvPr/>
            </p:nvSpPr>
            <p:spPr>
              <a:xfrm>
                <a:off x="8214183" y="1589589"/>
                <a:ext cx="115061" cy="51860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9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5" y="302"/>
                      <a:pt x="1064" y="1669"/>
                      <a:pt x="3184" y="1669"/>
                    </a:cubicBezTo>
                    <a:cubicBezTo>
                      <a:pt x="3354" y="1669"/>
                      <a:pt x="3527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7" y="1263"/>
                    </a:cubicBezTo>
                    <a:cubicBezTo>
                      <a:pt x="1277" y="1263"/>
                      <a:pt x="371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3260" name="Google Shape;7875;p61">
            <a:extLst>
              <a:ext uri="{FF2B5EF4-FFF2-40B4-BE49-F238E27FC236}">
                <a16:creationId xmlns:a16="http://schemas.microsoft.com/office/drawing/2014/main" id="{57B6483D-F53E-C6BF-C6C2-2EBABF03185C}"/>
              </a:ext>
            </a:extLst>
          </p:cNvPr>
          <p:cNvGrpSpPr/>
          <p:nvPr/>
        </p:nvGrpSpPr>
        <p:grpSpPr>
          <a:xfrm rot="358411">
            <a:off x="38703" y="40391"/>
            <a:ext cx="1333603" cy="1609444"/>
            <a:chOff x="4072442" y="2747940"/>
            <a:chExt cx="1640822" cy="2158294"/>
          </a:xfrm>
        </p:grpSpPr>
        <p:sp>
          <p:nvSpPr>
            <p:cNvPr id="53261" name="Google Shape;7876;p61">
              <a:extLst>
                <a:ext uri="{FF2B5EF4-FFF2-40B4-BE49-F238E27FC236}">
                  <a16:creationId xmlns:a16="http://schemas.microsoft.com/office/drawing/2014/main" id="{604A9C32-EB79-5AA7-A313-F40CDAC2C98B}"/>
                </a:ext>
              </a:extLst>
            </p:cNvPr>
            <p:cNvSpPr/>
            <p:nvPr/>
          </p:nvSpPr>
          <p:spPr>
            <a:xfrm>
              <a:off x="4072442" y="2747940"/>
              <a:ext cx="1640822" cy="2158294"/>
            </a:xfrm>
            <a:custGeom>
              <a:avLst/>
              <a:gdLst/>
              <a:ahLst/>
              <a:cxnLst/>
              <a:rect l="l" t="t" r="r" b="b"/>
              <a:pathLst>
                <a:path w="52934" h="69628" extrusionOk="0">
                  <a:moveTo>
                    <a:pt x="26383" y="0"/>
                  </a:moveTo>
                  <a:cubicBezTo>
                    <a:pt x="24679" y="0"/>
                    <a:pt x="22988" y="209"/>
                    <a:pt x="21362" y="617"/>
                  </a:cubicBezTo>
                  <a:cubicBezTo>
                    <a:pt x="18940" y="1222"/>
                    <a:pt x="16856" y="2207"/>
                    <a:pt x="15174" y="3546"/>
                  </a:cubicBezTo>
                  <a:cubicBezTo>
                    <a:pt x="14756" y="3869"/>
                    <a:pt x="14329" y="4254"/>
                    <a:pt x="13877" y="4720"/>
                  </a:cubicBezTo>
                  <a:lnTo>
                    <a:pt x="13863" y="4734"/>
                  </a:lnTo>
                  <a:cubicBezTo>
                    <a:pt x="12780" y="5875"/>
                    <a:pt x="11888" y="7175"/>
                    <a:pt x="11215" y="8598"/>
                  </a:cubicBezTo>
                  <a:cubicBezTo>
                    <a:pt x="10602" y="9893"/>
                    <a:pt x="10169" y="11354"/>
                    <a:pt x="9896" y="13059"/>
                  </a:cubicBezTo>
                  <a:cubicBezTo>
                    <a:pt x="9709" y="13466"/>
                    <a:pt x="9500" y="13837"/>
                    <a:pt x="9265" y="14164"/>
                  </a:cubicBezTo>
                  <a:cubicBezTo>
                    <a:pt x="8763" y="14864"/>
                    <a:pt x="8035" y="15447"/>
                    <a:pt x="6819" y="16103"/>
                  </a:cubicBezTo>
                  <a:cubicBezTo>
                    <a:pt x="6612" y="16211"/>
                    <a:pt x="6406" y="16320"/>
                    <a:pt x="6191" y="16435"/>
                  </a:cubicBezTo>
                  <a:cubicBezTo>
                    <a:pt x="5220" y="16942"/>
                    <a:pt x="4121" y="17520"/>
                    <a:pt x="3172" y="18376"/>
                  </a:cubicBezTo>
                  <a:lnTo>
                    <a:pt x="3167" y="18379"/>
                  </a:lnTo>
                  <a:cubicBezTo>
                    <a:pt x="2531" y="18962"/>
                    <a:pt x="2012" y="19657"/>
                    <a:pt x="1674" y="20385"/>
                  </a:cubicBezTo>
                  <a:cubicBezTo>
                    <a:pt x="1261" y="21272"/>
                    <a:pt x="1108" y="22221"/>
                    <a:pt x="1228" y="23127"/>
                  </a:cubicBezTo>
                  <a:cubicBezTo>
                    <a:pt x="1300" y="23677"/>
                    <a:pt x="1482" y="24199"/>
                    <a:pt x="1755" y="24667"/>
                  </a:cubicBezTo>
                  <a:cubicBezTo>
                    <a:pt x="1261" y="25114"/>
                    <a:pt x="821" y="25672"/>
                    <a:pt x="514" y="26372"/>
                  </a:cubicBezTo>
                  <a:cubicBezTo>
                    <a:pt x="39" y="27460"/>
                    <a:pt x="0" y="28612"/>
                    <a:pt x="405" y="29608"/>
                  </a:cubicBezTo>
                  <a:cubicBezTo>
                    <a:pt x="603" y="30107"/>
                    <a:pt x="913" y="30557"/>
                    <a:pt x="1312" y="30942"/>
                  </a:cubicBezTo>
                  <a:cubicBezTo>
                    <a:pt x="843" y="31566"/>
                    <a:pt x="550" y="32269"/>
                    <a:pt x="438" y="33037"/>
                  </a:cubicBezTo>
                  <a:cubicBezTo>
                    <a:pt x="285" y="34097"/>
                    <a:pt x="558" y="35146"/>
                    <a:pt x="1203" y="35991"/>
                  </a:cubicBezTo>
                  <a:cubicBezTo>
                    <a:pt x="1741" y="36688"/>
                    <a:pt x="2508" y="37219"/>
                    <a:pt x="3387" y="37511"/>
                  </a:cubicBezTo>
                  <a:cubicBezTo>
                    <a:pt x="3239" y="38240"/>
                    <a:pt x="3295" y="38984"/>
                    <a:pt x="3560" y="39704"/>
                  </a:cubicBezTo>
                  <a:cubicBezTo>
                    <a:pt x="4216" y="41476"/>
                    <a:pt x="5973" y="42620"/>
                    <a:pt x="8038" y="42620"/>
                  </a:cubicBezTo>
                  <a:cubicBezTo>
                    <a:pt x="8286" y="42620"/>
                    <a:pt x="8526" y="42603"/>
                    <a:pt x="8766" y="42572"/>
                  </a:cubicBezTo>
                  <a:lnTo>
                    <a:pt x="8766" y="42572"/>
                  </a:lnTo>
                  <a:cubicBezTo>
                    <a:pt x="7639" y="44681"/>
                    <a:pt x="6925" y="47094"/>
                    <a:pt x="6651" y="49764"/>
                  </a:cubicBezTo>
                  <a:lnTo>
                    <a:pt x="6651" y="49775"/>
                  </a:lnTo>
                  <a:cubicBezTo>
                    <a:pt x="6601" y="50286"/>
                    <a:pt x="6755" y="50788"/>
                    <a:pt x="7081" y="51187"/>
                  </a:cubicBezTo>
                  <a:cubicBezTo>
                    <a:pt x="7296" y="51452"/>
                    <a:pt x="7569" y="51653"/>
                    <a:pt x="7879" y="51773"/>
                  </a:cubicBezTo>
                  <a:cubicBezTo>
                    <a:pt x="7806" y="52914"/>
                    <a:pt x="7778" y="54457"/>
                    <a:pt x="7951" y="56055"/>
                  </a:cubicBezTo>
                  <a:cubicBezTo>
                    <a:pt x="8088" y="57319"/>
                    <a:pt x="8719" y="60455"/>
                    <a:pt x="11547" y="62276"/>
                  </a:cubicBezTo>
                  <a:cubicBezTo>
                    <a:pt x="12568" y="62940"/>
                    <a:pt x="13746" y="63342"/>
                    <a:pt x="15065" y="63473"/>
                  </a:cubicBezTo>
                  <a:cubicBezTo>
                    <a:pt x="14931" y="64765"/>
                    <a:pt x="14717" y="66020"/>
                    <a:pt x="14426" y="67220"/>
                  </a:cubicBezTo>
                  <a:lnTo>
                    <a:pt x="14424" y="67237"/>
                  </a:lnTo>
                  <a:lnTo>
                    <a:pt x="14421" y="67253"/>
                  </a:lnTo>
                  <a:cubicBezTo>
                    <a:pt x="14295" y="67814"/>
                    <a:pt x="14421" y="68397"/>
                    <a:pt x="14767" y="68855"/>
                  </a:cubicBezTo>
                  <a:cubicBezTo>
                    <a:pt x="15129" y="69340"/>
                    <a:pt x="15707" y="69627"/>
                    <a:pt x="16318" y="69627"/>
                  </a:cubicBezTo>
                  <a:lnTo>
                    <a:pt x="37241" y="69627"/>
                  </a:lnTo>
                  <a:cubicBezTo>
                    <a:pt x="37872" y="69627"/>
                    <a:pt x="38455" y="69326"/>
                    <a:pt x="38812" y="68816"/>
                  </a:cubicBezTo>
                  <a:cubicBezTo>
                    <a:pt x="39133" y="68361"/>
                    <a:pt x="39253" y="67778"/>
                    <a:pt x="39124" y="67231"/>
                  </a:cubicBezTo>
                  <a:lnTo>
                    <a:pt x="39119" y="67223"/>
                  </a:lnTo>
                  <a:cubicBezTo>
                    <a:pt x="38709" y="65521"/>
                    <a:pt x="38449" y="63721"/>
                    <a:pt x="38352" y="61852"/>
                  </a:cubicBezTo>
                  <a:cubicBezTo>
                    <a:pt x="38553" y="61850"/>
                    <a:pt x="38742" y="61833"/>
                    <a:pt x="38932" y="61822"/>
                  </a:cubicBezTo>
                  <a:cubicBezTo>
                    <a:pt x="40143" y="61730"/>
                    <a:pt x="41234" y="61445"/>
                    <a:pt x="42168" y="60971"/>
                  </a:cubicBezTo>
                  <a:cubicBezTo>
                    <a:pt x="43159" y="60469"/>
                    <a:pt x="43979" y="59760"/>
                    <a:pt x="44609" y="58864"/>
                  </a:cubicBezTo>
                  <a:cubicBezTo>
                    <a:pt x="45979" y="56920"/>
                    <a:pt x="46160" y="54471"/>
                    <a:pt x="46074" y="52749"/>
                  </a:cubicBezTo>
                  <a:cubicBezTo>
                    <a:pt x="46052" y="52350"/>
                    <a:pt x="46018" y="51974"/>
                    <a:pt x="45976" y="51628"/>
                  </a:cubicBezTo>
                  <a:cubicBezTo>
                    <a:pt x="46158" y="51516"/>
                    <a:pt x="46322" y="51374"/>
                    <a:pt x="46462" y="51206"/>
                  </a:cubicBezTo>
                  <a:cubicBezTo>
                    <a:pt x="46785" y="50808"/>
                    <a:pt x="46944" y="50289"/>
                    <a:pt x="46897" y="49775"/>
                  </a:cubicBezTo>
                  <a:lnTo>
                    <a:pt x="46897" y="49764"/>
                  </a:lnTo>
                  <a:cubicBezTo>
                    <a:pt x="46621" y="47114"/>
                    <a:pt x="45923" y="44726"/>
                    <a:pt x="44818" y="42636"/>
                  </a:cubicBezTo>
                  <a:lnTo>
                    <a:pt x="44908" y="42636"/>
                  </a:lnTo>
                  <a:cubicBezTo>
                    <a:pt x="45446" y="42636"/>
                    <a:pt x="45976" y="42550"/>
                    <a:pt x="46481" y="42380"/>
                  </a:cubicBezTo>
                  <a:cubicBezTo>
                    <a:pt x="47689" y="41972"/>
                    <a:pt x="48671" y="41135"/>
                    <a:pt x="49176" y="40084"/>
                  </a:cubicBezTo>
                  <a:cubicBezTo>
                    <a:pt x="49561" y="39289"/>
                    <a:pt x="49670" y="38396"/>
                    <a:pt x="49502" y="37523"/>
                  </a:cubicBezTo>
                  <a:cubicBezTo>
                    <a:pt x="50041" y="37350"/>
                    <a:pt x="50540" y="37085"/>
                    <a:pt x="50987" y="36733"/>
                  </a:cubicBezTo>
                  <a:cubicBezTo>
                    <a:pt x="51874" y="36036"/>
                    <a:pt x="52404" y="35031"/>
                    <a:pt x="52476" y="33910"/>
                  </a:cubicBezTo>
                  <a:cubicBezTo>
                    <a:pt x="52546" y="32883"/>
                    <a:pt x="52217" y="31820"/>
                    <a:pt x="51586" y="30947"/>
                  </a:cubicBezTo>
                  <a:cubicBezTo>
                    <a:pt x="51849" y="30696"/>
                    <a:pt x="52089" y="30398"/>
                    <a:pt x="52287" y="30040"/>
                  </a:cubicBezTo>
                  <a:cubicBezTo>
                    <a:pt x="52853" y="29031"/>
                    <a:pt x="52934" y="27836"/>
                    <a:pt x="52507" y="26684"/>
                  </a:cubicBezTo>
                  <a:cubicBezTo>
                    <a:pt x="52231" y="25937"/>
                    <a:pt x="51762" y="25239"/>
                    <a:pt x="51154" y="24676"/>
                  </a:cubicBezTo>
                  <a:cubicBezTo>
                    <a:pt x="51296" y="24427"/>
                    <a:pt x="51416" y="24162"/>
                    <a:pt x="51506" y="23883"/>
                  </a:cubicBezTo>
                  <a:cubicBezTo>
                    <a:pt x="51796" y="22982"/>
                    <a:pt x="51785" y="22000"/>
                    <a:pt x="51475" y="21035"/>
                  </a:cubicBezTo>
                  <a:cubicBezTo>
                    <a:pt x="51221" y="20240"/>
                    <a:pt x="50772" y="19478"/>
                    <a:pt x="50178" y="18831"/>
                  </a:cubicBezTo>
                  <a:cubicBezTo>
                    <a:pt x="49162" y="17721"/>
                    <a:pt x="47887" y="17051"/>
                    <a:pt x="46760" y="16460"/>
                  </a:cubicBezTo>
                  <a:cubicBezTo>
                    <a:pt x="46676" y="16412"/>
                    <a:pt x="46593" y="16370"/>
                    <a:pt x="46509" y="16326"/>
                  </a:cubicBezTo>
                  <a:cubicBezTo>
                    <a:pt x="45485" y="15785"/>
                    <a:pt x="44514" y="15238"/>
                    <a:pt x="43859" y="14451"/>
                  </a:cubicBezTo>
                  <a:cubicBezTo>
                    <a:pt x="43655" y="14203"/>
                    <a:pt x="43463" y="13924"/>
                    <a:pt x="43287" y="13617"/>
                  </a:cubicBezTo>
                  <a:cubicBezTo>
                    <a:pt x="43131" y="12590"/>
                    <a:pt x="42891" y="11594"/>
                    <a:pt x="42561" y="10649"/>
                  </a:cubicBezTo>
                  <a:cubicBezTo>
                    <a:pt x="41817" y="8470"/>
                    <a:pt x="40690" y="6578"/>
                    <a:pt x="39211" y="5036"/>
                  </a:cubicBezTo>
                  <a:cubicBezTo>
                    <a:pt x="37819" y="3579"/>
                    <a:pt x="36128" y="2413"/>
                    <a:pt x="34178" y="1565"/>
                  </a:cubicBezTo>
                  <a:cubicBezTo>
                    <a:pt x="32239" y="720"/>
                    <a:pt x="30119" y="212"/>
                    <a:pt x="27879" y="50"/>
                  </a:cubicBezTo>
                  <a:cubicBezTo>
                    <a:pt x="27382" y="17"/>
                    <a:pt x="26880" y="0"/>
                    <a:pt x="26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262" name="Google Shape;7877;p61">
              <a:extLst>
                <a:ext uri="{FF2B5EF4-FFF2-40B4-BE49-F238E27FC236}">
                  <a16:creationId xmlns:a16="http://schemas.microsoft.com/office/drawing/2014/main" id="{373D533E-FE5E-1CE1-94DB-D759F39B72D8}"/>
                </a:ext>
              </a:extLst>
            </p:cNvPr>
            <p:cNvGrpSpPr/>
            <p:nvPr/>
          </p:nvGrpSpPr>
          <p:grpSpPr>
            <a:xfrm>
              <a:off x="4127198" y="2807111"/>
              <a:ext cx="1543651" cy="2055273"/>
              <a:chOff x="4127198" y="2807111"/>
              <a:chExt cx="1543651" cy="2055273"/>
            </a:xfrm>
          </p:grpSpPr>
          <p:sp>
            <p:nvSpPr>
              <p:cNvPr id="53263" name="Google Shape;7878;p61">
                <a:extLst>
                  <a:ext uri="{FF2B5EF4-FFF2-40B4-BE49-F238E27FC236}">
                    <a16:creationId xmlns:a16="http://schemas.microsoft.com/office/drawing/2014/main" id="{B2FA4E44-7B72-E51C-3114-9BB6BC617C97}"/>
                  </a:ext>
                </a:extLst>
              </p:cNvPr>
              <p:cNvSpPr/>
              <p:nvPr/>
            </p:nvSpPr>
            <p:spPr>
              <a:xfrm>
                <a:off x="4128938" y="3115655"/>
                <a:ext cx="1531066" cy="1064699"/>
              </a:xfrm>
              <a:custGeom>
                <a:avLst/>
                <a:gdLst/>
                <a:ahLst/>
                <a:cxnLst/>
                <a:rect l="l" t="t" r="r" b="b"/>
                <a:pathLst>
                  <a:path w="49274" h="34265" extrusionOk="0">
                    <a:moveTo>
                      <a:pt x="10599" y="1"/>
                    </a:moveTo>
                    <a:cubicBezTo>
                      <a:pt x="10175" y="1767"/>
                      <a:pt x="9408" y="3510"/>
                      <a:pt x="8057" y="4729"/>
                    </a:cubicBezTo>
                    <a:cubicBezTo>
                      <a:pt x="6975" y="5711"/>
                      <a:pt x="5600" y="6289"/>
                      <a:pt x="4322" y="7009"/>
                    </a:cubicBezTo>
                    <a:cubicBezTo>
                      <a:pt x="3460" y="7491"/>
                      <a:pt x="2620" y="8060"/>
                      <a:pt x="2031" y="8853"/>
                    </a:cubicBezTo>
                    <a:cubicBezTo>
                      <a:pt x="1443" y="9645"/>
                      <a:pt x="1139" y="10694"/>
                      <a:pt x="1434" y="11631"/>
                    </a:cubicBezTo>
                    <a:cubicBezTo>
                      <a:pt x="1698" y="12468"/>
                      <a:pt x="2525" y="13140"/>
                      <a:pt x="3391" y="13140"/>
                    </a:cubicBezTo>
                    <a:cubicBezTo>
                      <a:pt x="3496" y="13140"/>
                      <a:pt x="3601" y="13130"/>
                      <a:pt x="3705" y="13110"/>
                    </a:cubicBezTo>
                    <a:lnTo>
                      <a:pt x="3705" y="13110"/>
                    </a:lnTo>
                    <a:cubicBezTo>
                      <a:pt x="2760" y="13481"/>
                      <a:pt x="1786" y="13877"/>
                      <a:pt x="1080" y="14602"/>
                    </a:cubicBezTo>
                    <a:cubicBezTo>
                      <a:pt x="372" y="15328"/>
                      <a:pt x="1" y="16472"/>
                      <a:pt x="466" y="17367"/>
                    </a:cubicBezTo>
                    <a:cubicBezTo>
                      <a:pt x="1005" y="18413"/>
                      <a:pt x="2358" y="18692"/>
                      <a:pt x="3535" y="18854"/>
                    </a:cubicBezTo>
                    <a:cubicBezTo>
                      <a:pt x="2676" y="19153"/>
                      <a:pt x="1828" y="19557"/>
                      <a:pt x="1228" y="20232"/>
                    </a:cubicBezTo>
                    <a:cubicBezTo>
                      <a:pt x="628" y="20905"/>
                      <a:pt x="327" y="21895"/>
                      <a:pt x="670" y="22729"/>
                    </a:cubicBezTo>
                    <a:cubicBezTo>
                      <a:pt x="1027" y="23586"/>
                      <a:pt x="1987" y="24077"/>
                      <a:pt x="2921" y="24155"/>
                    </a:cubicBezTo>
                    <a:cubicBezTo>
                      <a:pt x="3031" y="24163"/>
                      <a:pt x="3140" y="24168"/>
                      <a:pt x="3249" y="24168"/>
                    </a:cubicBezTo>
                    <a:cubicBezTo>
                      <a:pt x="4068" y="24168"/>
                      <a:pt x="4885" y="23934"/>
                      <a:pt x="5675" y="23700"/>
                    </a:cubicBezTo>
                    <a:lnTo>
                      <a:pt x="5675" y="23700"/>
                    </a:lnTo>
                    <a:cubicBezTo>
                      <a:pt x="4394" y="24367"/>
                      <a:pt x="3214" y="25664"/>
                      <a:pt x="3493" y="27073"/>
                    </a:cubicBezTo>
                    <a:cubicBezTo>
                      <a:pt x="3726" y="28248"/>
                      <a:pt x="4971" y="29030"/>
                      <a:pt x="6185" y="29030"/>
                    </a:cubicBezTo>
                    <a:cubicBezTo>
                      <a:pt x="6236" y="29030"/>
                      <a:pt x="6288" y="29028"/>
                      <a:pt x="6339" y="29026"/>
                    </a:cubicBezTo>
                    <a:cubicBezTo>
                      <a:pt x="7594" y="28956"/>
                      <a:pt x="8719" y="28191"/>
                      <a:pt x="9547" y="27249"/>
                    </a:cubicBezTo>
                    <a:lnTo>
                      <a:pt x="9547" y="27249"/>
                    </a:lnTo>
                    <a:cubicBezTo>
                      <a:pt x="9235" y="28049"/>
                      <a:pt x="9039" y="28925"/>
                      <a:pt x="9226" y="29762"/>
                    </a:cubicBezTo>
                    <a:cubicBezTo>
                      <a:pt x="9410" y="30599"/>
                      <a:pt x="10044" y="31380"/>
                      <a:pt x="10895" y="31534"/>
                    </a:cubicBezTo>
                    <a:cubicBezTo>
                      <a:pt x="11008" y="31554"/>
                      <a:pt x="11121" y="31564"/>
                      <a:pt x="11233" y="31564"/>
                    </a:cubicBezTo>
                    <a:cubicBezTo>
                      <a:pt x="12100" y="31564"/>
                      <a:pt x="12907" y="30979"/>
                      <a:pt x="13606" y="30423"/>
                    </a:cubicBezTo>
                    <a:cubicBezTo>
                      <a:pt x="13713" y="32112"/>
                      <a:pt x="15370" y="33478"/>
                      <a:pt x="17069" y="33478"/>
                    </a:cubicBezTo>
                    <a:cubicBezTo>
                      <a:pt x="17144" y="33478"/>
                      <a:pt x="17219" y="33475"/>
                      <a:pt x="17294" y="33470"/>
                    </a:cubicBezTo>
                    <a:cubicBezTo>
                      <a:pt x="19069" y="33336"/>
                      <a:pt x="20589" y="31829"/>
                      <a:pt x="20904" y="30094"/>
                    </a:cubicBezTo>
                    <a:cubicBezTo>
                      <a:pt x="20904" y="30094"/>
                      <a:pt x="21036" y="34265"/>
                      <a:pt x="24517" y="34265"/>
                    </a:cubicBezTo>
                    <a:cubicBezTo>
                      <a:pt x="28002" y="34265"/>
                      <a:pt x="28370" y="30094"/>
                      <a:pt x="28370" y="30094"/>
                    </a:cubicBezTo>
                    <a:cubicBezTo>
                      <a:pt x="28685" y="31829"/>
                      <a:pt x="30206" y="33339"/>
                      <a:pt x="31980" y="33470"/>
                    </a:cubicBezTo>
                    <a:cubicBezTo>
                      <a:pt x="32055" y="33475"/>
                      <a:pt x="32130" y="33478"/>
                      <a:pt x="32205" y="33478"/>
                    </a:cubicBezTo>
                    <a:cubicBezTo>
                      <a:pt x="33904" y="33478"/>
                      <a:pt x="35561" y="32112"/>
                      <a:pt x="35668" y="30423"/>
                    </a:cubicBezTo>
                    <a:cubicBezTo>
                      <a:pt x="36367" y="30979"/>
                      <a:pt x="37174" y="31564"/>
                      <a:pt x="38042" y="31564"/>
                    </a:cubicBezTo>
                    <a:cubicBezTo>
                      <a:pt x="38153" y="31564"/>
                      <a:pt x="38266" y="31554"/>
                      <a:pt x="38380" y="31534"/>
                    </a:cubicBezTo>
                    <a:cubicBezTo>
                      <a:pt x="39231" y="31380"/>
                      <a:pt x="39864" y="30599"/>
                      <a:pt x="40048" y="29762"/>
                    </a:cubicBezTo>
                    <a:cubicBezTo>
                      <a:pt x="40235" y="28925"/>
                      <a:pt x="40040" y="28046"/>
                      <a:pt x="39727" y="27249"/>
                    </a:cubicBezTo>
                    <a:lnTo>
                      <a:pt x="39727" y="27249"/>
                    </a:lnTo>
                    <a:cubicBezTo>
                      <a:pt x="40550" y="28191"/>
                      <a:pt x="41677" y="28956"/>
                      <a:pt x="42935" y="29026"/>
                    </a:cubicBezTo>
                    <a:cubicBezTo>
                      <a:pt x="42986" y="29028"/>
                      <a:pt x="43038" y="29030"/>
                      <a:pt x="43089" y="29030"/>
                    </a:cubicBezTo>
                    <a:cubicBezTo>
                      <a:pt x="44298" y="29030"/>
                      <a:pt x="45548" y="28248"/>
                      <a:pt x="45781" y="27073"/>
                    </a:cubicBezTo>
                    <a:cubicBezTo>
                      <a:pt x="46066" y="25667"/>
                      <a:pt x="44880" y="24367"/>
                      <a:pt x="43599" y="23700"/>
                    </a:cubicBezTo>
                    <a:lnTo>
                      <a:pt x="43599" y="23700"/>
                    </a:lnTo>
                    <a:cubicBezTo>
                      <a:pt x="44390" y="23934"/>
                      <a:pt x="45202" y="24168"/>
                      <a:pt x="46024" y="24168"/>
                    </a:cubicBezTo>
                    <a:cubicBezTo>
                      <a:pt x="46133" y="24168"/>
                      <a:pt x="46243" y="24163"/>
                      <a:pt x="46353" y="24155"/>
                    </a:cubicBezTo>
                    <a:cubicBezTo>
                      <a:pt x="47287" y="24077"/>
                      <a:pt x="48247" y="23586"/>
                      <a:pt x="48604" y="22729"/>
                    </a:cubicBezTo>
                    <a:cubicBezTo>
                      <a:pt x="48947" y="21898"/>
                      <a:pt x="48646" y="20905"/>
                      <a:pt x="48046" y="20232"/>
                    </a:cubicBezTo>
                    <a:cubicBezTo>
                      <a:pt x="47441" y="19557"/>
                      <a:pt x="46596" y="19153"/>
                      <a:pt x="45739" y="18854"/>
                    </a:cubicBezTo>
                    <a:cubicBezTo>
                      <a:pt x="46916" y="18692"/>
                      <a:pt x="48270" y="18413"/>
                      <a:pt x="48808" y="17367"/>
                    </a:cubicBezTo>
                    <a:cubicBezTo>
                      <a:pt x="49274" y="16472"/>
                      <a:pt x="48900" y="15328"/>
                      <a:pt x="48194" y="14602"/>
                    </a:cubicBezTo>
                    <a:cubicBezTo>
                      <a:pt x="47491" y="13877"/>
                      <a:pt x="46518" y="13481"/>
                      <a:pt x="45569" y="13110"/>
                    </a:cubicBezTo>
                    <a:lnTo>
                      <a:pt x="45569" y="13110"/>
                    </a:lnTo>
                    <a:cubicBezTo>
                      <a:pt x="45674" y="13130"/>
                      <a:pt x="45779" y="13140"/>
                      <a:pt x="45883" y="13140"/>
                    </a:cubicBezTo>
                    <a:cubicBezTo>
                      <a:pt x="46750" y="13140"/>
                      <a:pt x="47576" y="12468"/>
                      <a:pt x="47840" y="11631"/>
                    </a:cubicBezTo>
                    <a:cubicBezTo>
                      <a:pt x="48136" y="10694"/>
                      <a:pt x="47832" y="9645"/>
                      <a:pt x="47243" y="8853"/>
                    </a:cubicBezTo>
                    <a:cubicBezTo>
                      <a:pt x="46654" y="8060"/>
                      <a:pt x="45814" y="7491"/>
                      <a:pt x="44952" y="7009"/>
                    </a:cubicBezTo>
                    <a:cubicBezTo>
                      <a:pt x="43680" y="6292"/>
                      <a:pt x="42302" y="5711"/>
                      <a:pt x="41217" y="4729"/>
                    </a:cubicBezTo>
                    <a:cubicBezTo>
                      <a:pt x="39864" y="3507"/>
                      <a:pt x="39099" y="1767"/>
                      <a:pt x="3867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4" name="Google Shape;7879;p61">
                <a:extLst>
                  <a:ext uri="{FF2B5EF4-FFF2-40B4-BE49-F238E27FC236}">
                    <a16:creationId xmlns:a16="http://schemas.microsoft.com/office/drawing/2014/main" id="{C27C02C7-CD2D-2758-A08A-EA3F895217E4}"/>
                  </a:ext>
                </a:extLst>
              </p:cNvPr>
              <p:cNvSpPr/>
              <p:nvPr/>
            </p:nvSpPr>
            <p:spPr>
              <a:xfrm>
                <a:off x="4127198" y="3108881"/>
                <a:ext cx="1543651" cy="1078091"/>
              </a:xfrm>
              <a:custGeom>
                <a:avLst/>
                <a:gdLst/>
                <a:ahLst/>
                <a:cxnLst/>
                <a:rect l="l" t="t" r="r" b="b"/>
                <a:pathLst>
                  <a:path w="49679" h="34696" extrusionOk="0">
                    <a:moveTo>
                      <a:pt x="35269" y="422"/>
                    </a:moveTo>
                    <a:cubicBezTo>
                      <a:pt x="36024" y="422"/>
                      <a:pt x="36781" y="438"/>
                      <a:pt x="37537" y="438"/>
                    </a:cubicBezTo>
                    <a:cubicBezTo>
                      <a:pt x="37883" y="438"/>
                      <a:pt x="38228" y="435"/>
                      <a:pt x="38574" y="425"/>
                    </a:cubicBezTo>
                    <a:lnTo>
                      <a:pt x="38574" y="425"/>
                    </a:lnTo>
                    <a:cubicBezTo>
                      <a:pt x="38854" y="1528"/>
                      <a:pt x="39256" y="2609"/>
                      <a:pt x="39867" y="3575"/>
                    </a:cubicBezTo>
                    <a:cubicBezTo>
                      <a:pt x="40517" y="4604"/>
                      <a:pt x="41390" y="5410"/>
                      <a:pt x="42428" y="6049"/>
                    </a:cubicBezTo>
                    <a:cubicBezTo>
                      <a:pt x="44333" y="7218"/>
                      <a:pt x="47385" y="8122"/>
                      <a:pt x="47776" y="10692"/>
                    </a:cubicBezTo>
                    <a:cubicBezTo>
                      <a:pt x="47874" y="11325"/>
                      <a:pt x="47734" y="11992"/>
                      <a:pt x="47304" y="12485"/>
                    </a:cubicBezTo>
                    <a:cubicBezTo>
                      <a:pt x="46961" y="12879"/>
                      <a:pt x="46458" y="13158"/>
                      <a:pt x="45929" y="13158"/>
                    </a:cubicBezTo>
                    <a:cubicBezTo>
                      <a:pt x="45851" y="13158"/>
                      <a:pt x="45772" y="13152"/>
                      <a:pt x="45693" y="13139"/>
                    </a:cubicBezTo>
                    <a:lnTo>
                      <a:pt x="45693" y="13139"/>
                    </a:lnTo>
                    <a:cubicBezTo>
                      <a:pt x="45681" y="13134"/>
                      <a:pt x="45668" y="13129"/>
                      <a:pt x="45656" y="13124"/>
                    </a:cubicBezTo>
                    <a:cubicBezTo>
                      <a:pt x="45655" y="13127"/>
                      <a:pt x="45654" y="13130"/>
                      <a:pt x="45653" y="13133"/>
                    </a:cubicBezTo>
                    <a:lnTo>
                      <a:pt x="45653" y="13133"/>
                    </a:lnTo>
                    <a:cubicBezTo>
                      <a:pt x="45645" y="13132"/>
                      <a:pt x="45636" y="13131"/>
                      <a:pt x="45627" y="13131"/>
                    </a:cubicBezTo>
                    <a:cubicBezTo>
                      <a:pt x="45405" y="13131"/>
                      <a:pt x="45336" y="13437"/>
                      <a:pt x="45566" y="13526"/>
                    </a:cubicBezTo>
                    <a:cubicBezTo>
                      <a:pt x="46978" y="14078"/>
                      <a:pt x="48853" y="14918"/>
                      <a:pt x="48864" y="16706"/>
                    </a:cubicBezTo>
                    <a:cubicBezTo>
                      <a:pt x="48872" y="18333"/>
                      <a:pt x="46998" y="18704"/>
                      <a:pt x="45737" y="18880"/>
                    </a:cubicBezTo>
                    <a:cubicBezTo>
                      <a:pt x="45519" y="18910"/>
                      <a:pt x="45569" y="19212"/>
                      <a:pt x="45737" y="19270"/>
                    </a:cubicBezTo>
                    <a:cubicBezTo>
                      <a:pt x="46961" y="19705"/>
                      <a:pt x="48309" y="20442"/>
                      <a:pt x="48565" y="21842"/>
                    </a:cubicBezTo>
                    <a:cubicBezTo>
                      <a:pt x="48817" y="23243"/>
                      <a:pt x="47525" y="24124"/>
                      <a:pt x="46269" y="24183"/>
                    </a:cubicBezTo>
                    <a:cubicBezTo>
                      <a:pt x="46204" y="24186"/>
                      <a:pt x="46139" y="24188"/>
                      <a:pt x="46074" y="24188"/>
                    </a:cubicBezTo>
                    <a:cubicBezTo>
                      <a:pt x="45278" y="24188"/>
                      <a:pt x="44502" y="23963"/>
                      <a:pt x="43742" y="23742"/>
                    </a:cubicBezTo>
                    <a:lnTo>
                      <a:pt x="43742" y="23742"/>
                    </a:lnTo>
                    <a:cubicBezTo>
                      <a:pt x="43740" y="23741"/>
                      <a:pt x="43738" y="23740"/>
                      <a:pt x="43736" y="23739"/>
                    </a:cubicBezTo>
                    <a:cubicBezTo>
                      <a:pt x="43736" y="23740"/>
                      <a:pt x="43736" y="23740"/>
                      <a:pt x="43736" y="23741"/>
                    </a:cubicBezTo>
                    <a:lnTo>
                      <a:pt x="43736" y="23741"/>
                    </a:lnTo>
                    <a:cubicBezTo>
                      <a:pt x="43725" y="23737"/>
                      <a:pt x="43714" y="23734"/>
                      <a:pt x="43703" y="23731"/>
                    </a:cubicBezTo>
                    <a:cubicBezTo>
                      <a:pt x="43684" y="23725"/>
                      <a:pt x="43665" y="23723"/>
                      <a:pt x="43647" y="23723"/>
                    </a:cubicBezTo>
                    <a:cubicBezTo>
                      <a:pt x="43465" y="23723"/>
                      <a:pt x="43358" y="24000"/>
                      <a:pt x="43547" y="24099"/>
                    </a:cubicBezTo>
                    <a:cubicBezTo>
                      <a:pt x="44729" y="24724"/>
                      <a:pt x="46088" y="26052"/>
                      <a:pt x="45558" y="27525"/>
                    </a:cubicBezTo>
                    <a:cubicBezTo>
                      <a:pt x="45332" y="28158"/>
                      <a:pt x="44760" y="28630"/>
                      <a:pt x="44144" y="28864"/>
                    </a:cubicBezTo>
                    <a:cubicBezTo>
                      <a:pt x="43815" y="28987"/>
                      <a:pt x="43478" y="29045"/>
                      <a:pt x="43140" y="29045"/>
                    </a:cubicBezTo>
                    <a:cubicBezTo>
                      <a:pt x="42780" y="29045"/>
                      <a:pt x="42419" y="28979"/>
                      <a:pt x="42068" y="28859"/>
                    </a:cubicBezTo>
                    <a:cubicBezTo>
                      <a:pt x="41220" y="28571"/>
                      <a:pt x="40503" y="27991"/>
                      <a:pt x="39917" y="27324"/>
                    </a:cubicBezTo>
                    <a:cubicBezTo>
                      <a:pt x="39881" y="27284"/>
                      <a:pt x="39833" y="27267"/>
                      <a:pt x="39785" y="27267"/>
                    </a:cubicBezTo>
                    <a:cubicBezTo>
                      <a:pt x="39657" y="27267"/>
                      <a:pt x="39524" y="27386"/>
                      <a:pt x="39577" y="27525"/>
                    </a:cubicBezTo>
                    <a:cubicBezTo>
                      <a:pt x="40029" y="28705"/>
                      <a:pt x="40246" y="30209"/>
                      <a:pt x="39197" y="31152"/>
                    </a:cubicBezTo>
                    <a:cubicBezTo>
                      <a:pt x="38857" y="31457"/>
                      <a:pt x="38490" y="31578"/>
                      <a:pt x="38120" y="31578"/>
                    </a:cubicBezTo>
                    <a:cubicBezTo>
                      <a:pt x="37315" y="31578"/>
                      <a:pt x="36488" y="31007"/>
                      <a:pt x="35858" y="30505"/>
                    </a:cubicBezTo>
                    <a:cubicBezTo>
                      <a:pt x="35812" y="30468"/>
                      <a:pt x="35761" y="30451"/>
                      <a:pt x="35712" y="30451"/>
                    </a:cubicBezTo>
                    <a:cubicBezTo>
                      <a:pt x="35612" y="30451"/>
                      <a:pt x="35521" y="30524"/>
                      <a:pt x="35512" y="30650"/>
                    </a:cubicBezTo>
                    <a:cubicBezTo>
                      <a:pt x="35414" y="31964"/>
                      <a:pt x="34337" y="33035"/>
                      <a:pt x="33104" y="33378"/>
                    </a:cubicBezTo>
                    <a:cubicBezTo>
                      <a:pt x="32828" y="33455"/>
                      <a:pt x="32549" y="33492"/>
                      <a:pt x="32274" y="33492"/>
                    </a:cubicBezTo>
                    <a:cubicBezTo>
                      <a:pt x="31264" y="33492"/>
                      <a:pt x="30294" y="33004"/>
                      <a:pt x="29603" y="32245"/>
                    </a:cubicBezTo>
                    <a:cubicBezTo>
                      <a:pt x="29095" y="31690"/>
                      <a:pt x="28755" y="31004"/>
                      <a:pt x="28616" y="30265"/>
                    </a:cubicBezTo>
                    <a:cubicBezTo>
                      <a:pt x="28595" y="30163"/>
                      <a:pt x="28523" y="30120"/>
                      <a:pt x="28446" y="30120"/>
                    </a:cubicBezTo>
                    <a:cubicBezTo>
                      <a:pt x="28342" y="30120"/>
                      <a:pt x="28228" y="30198"/>
                      <a:pt x="28217" y="30318"/>
                    </a:cubicBezTo>
                    <a:cubicBezTo>
                      <a:pt x="28215" y="30335"/>
                      <a:pt x="28214" y="30353"/>
                      <a:pt x="28212" y="30371"/>
                    </a:cubicBezTo>
                    <a:lnTo>
                      <a:pt x="28212" y="30371"/>
                    </a:lnTo>
                    <a:lnTo>
                      <a:pt x="28211" y="30371"/>
                    </a:lnTo>
                    <a:cubicBezTo>
                      <a:pt x="28211" y="30371"/>
                      <a:pt x="28211" y="30372"/>
                      <a:pt x="28211" y="30372"/>
                    </a:cubicBezTo>
                    <a:lnTo>
                      <a:pt x="28211" y="30372"/>
                    </a:lnTo>
                    <a:cubicBezTo>
                      <a:pt x="28209" y="30389"/>
                      <a:pt x="28207" y="30405"/>
                      <a:pt x="28203" y="30421"/>
                    </a:cubicBezTo>
                    <a:cubicBezTo>
                      <a:pt x="28204" y="30409"/>
                      <a:pt x="28205" y="30404"/>
                      <a:pt x="28205" y="30404"/>
                    </a:cubicBezTo>
                    <a:lnTo>
                      <a:pt x="28205" y="30404"/>
                    </a:lnTo>
                    <a:cubicBezTo>
                      <a:pt x="28204" y="30404"/>
                      <a:pt x="28191" y="30481"/>
                      <a:pt x="28189" y="30499"/>
                    </a:cubicBezTo>
                    <a:lnTo>
                      <a:pt x="28158" y="30678"/>
                    </a:lnTo>
                    <a:cubicBezTo>
                      <a:pt x="28094" y="31001"/>
                      <a:pt x="28010" y="31325"/>
                      <a:pt x="27899" y="31640"/>
                    </a:cubicBezTo>
                    <a:cubicBezTo>
                      <a:pt x="27606" y="32471"/>
                      <a:pt x="27118" y="33286"/>
                      <a:pt x="26370" y="33777"/>
                    </a:cubicBezTo>
                    <a:cubicBezTo>
                      <a:pt x="25846" y="34121"/>
                      <a:pt x="25197" y="34298"/>
                      <a:pt x="24551" y="34298"/>
                    </a:cubicBezTo>
                    <a:cubicBezTo>
                      <a:pt x="24049" y="34298"/>
                      <a:pt x="23549" y="34191"/>
                      <a:pt x="23111" y="33969"/>
                    </a:cubicBezTo>
                    <a:cubicBezTo>
                      <a:pt x="22291" y="33551"/>
                      <a:pt x="21767" y="32762"/>
                      <a:pt x="21474" y="31911"/>
                    </a:cubicBezTo>
                    <a:cubicBezTo>
                      <a:pt x="21295" y="31395"/>
                      <a:pt x="21172" y="30853"/>
                      <a:pt x="21156" y="30320"/>
                    </a:cubicBezTo>
                    <a:cubicBezTo>
                      <a:pt x="21151" y="30199"/>
                      <a:pt x="21039" y="30123"/>
                      <a:pt x="20933" y="30123"/>
                    </a:cubicBezTo>
                    <a:cubicBezTo>
                      <a:pt x="20853" y="30123"/>
                      <a:pt x="20777" y="30167"/>
                      <a:pt x="20757" y="30267"/>
                    </a:cubicBezTo>
                    <a:cubicBezTo>
                      <a:pt x="20754" y="30284"/>
                      <a:pt x="20751" y="30300"/>
                      <a:pt x="20747" y="30316"/>
                    </a:cubicBezTo>
                    <a:lnTo>
                      <a:pt x="20747" y="30316"/>
                    </a:lnTo>
                    <a:lnTo>
                      <a:pt x="20740" y="30315"/>
                    </a:lnTo>
                    <a:lnTo>
                      <a:pt x="20740" y="30315"/>
                    </a:lnTo>
                    <a:cubicBezTo>
                      <a:pt x="20740" y="30325"/>
                      <a:pt x="20741" y="30335"/>
                      <a:pt x="20741" y="30345"/>
                    </a:cubicBezTo>
                    <a:lnTo>
                      <a:pt x="20741" y="30345"/>
                    </a:lnTo>
                    <a:cubicBezTo>
                      <a:pt x="20476" y="31602"/>
                      <a:pt x="19603" y="32713"/>
                      <a:pt x="18419" y="33225"/>
                    </a:cubicBezTo>
                    <a:cubicBezTo>
                      <a:pt x="18003" y="33405"/>
                      <a:pt x="17566" y="33491"/>
                      <a:pt x="17131" y="33491"/>
                    </a:cubicBezTo>
                    <a:cubicBezTo>
                      <a:pt x="16287" y="33491"/>
                      <a:pt x="15454" y="33164"/>
                      <a:pt x="14815" y="32563"/>
                    </a:cubicBezTo>
                    <a:cubicBezTo>
                      <a:pt x="14282" y="32061"/>
                      <a:pt x="13913" y="31392"/>
                      <a:pt x="13858" y="30652"/>
                    </a:cubicBezTo>
                    <a:cubicBezTo>
                      <a:pt x="13848" y="30529"/>
                      <a:pt x="13758" y="30457"/>
                      <a:pt x="13658" y="30457"/>
                    </a:cubicBezTo>
                    <a:cubicBezTo>
                      <a:pt x="13609" y="30457"/>
                      <a:pt x="13557" y="30474"/>
                      <a:pt x="13512" y="30510"/>
                    </a:cubicBezTo>
                    <a:cubicBezTo>
                      <a:pt x="12881" y="31009"/>
                      <a:pt x="12054" y="31581"/>
                      <a:pt x="11248" y="31581"/>
                    </a:cubicBezTo>
                    <a:cubicBezTo>
                      <a:pt x="10877" y="31581"/>
                      <a:pt x="10511" y="31460"/>
                      <a:pt x="10170" y="31155"/>
                    </a:cubicBezTo>
                    <a:cubicBezTo>
                      <a:pt x="9123" y="30212"/>
                      <a:pt x="9341" y="28711"/>
                      <a:pt x="9790" y="27528"/>
                    </a:cubicBezTo>
                    <a:cubicBezTo>
                      <a:pt x="9841" y="27391"/>
                      <a:pt x="9709" y="27271"/>
                      <a:pt x="9583" y="27271"/>
                    </a:cubicBezTo>
                    <a:cubicBezTo>
                      <a:pt x="9535" y="27271"/>
                      <a:pt x="9488" y="27289"/>
                      <a:pt x="9453" y="27330"/>
                    </a:cubicBezTo>
                    <a:cubicBezTo>
                      <a:pt x="8644" y="28243"/>
                      <a:pt x="7483" y="29051"/>
                      <a:pt x="6240" y="29051"/>
                    </a:cubicBezTo>
                    <a:cubicBezTo>
                      <a:pt x="5990" y="29051"/>
                      <a:pt x="5737" y="29019"/>
                      <a:pt x="5483" y="28948"/>
                    </a:cubicBezTo>
                    <a:cubicBezTo>
                      <a:pt x="4841" y="28767"/>
                      <a:pt x="4241" y="28362"/>
                      <a:pt x="3920" y="27768"/>
                    </a:cubicBezTo>
                    <a:cubicBezTo>
                      <a:pt x="3583" y="27143"/>
                      <a:pt x="3661" y="26404"/>
                      <a:pt x="3990" y="25795"/>
                    </a:cubicBezTo>
                    <a:cubicBezTo>
                      <a:pt x="4395" y="25048"/>
                      <a:pt x="5087" y="24490"/>
                      <a:pt x="5826" y="24099"/>
                    </a:cubicBezTo>
                    <a:cubicBezTo>
                      <a:pt x="6008" y="24000"/>
                      <a:pt x="5910" y="23722"/>
                      <a:pt x="5727" y="23722"/>
                    </a:cubicBezTo>
                    <a:cubicBezTo>
                      <a:pt x="5709" y="23722"/>
                      <a:pt x="5690" y="23725"/>
                      <a:pt x="5670" y="23731"/>
                    </a:cubicBezTo>
                    <a:cubicBezTo>
                      <a:pt x="5652" y="23736"/>
                      <a:pt x="5634" y="23741"/>
                      <a:pt x="5617" y="23746"/>
                    </a:cubicBezTo>
                    <a:lnTo>
                      <a:pt x="5617" y="23746"/>
                    </a:lnTo>
                    <a:cubicBezTo>
                      <a:pt x="5616" y="23744"/>
                      <a:pt x="5615" y="23742"/>
                      <a:pt x="5614" y="23739"/>
                    </a:cubicBezTo>
                    <a:cubicBezTo>
                      <a:pt x="5603" y="23745"/>
                      <a:pt x="5592" y="23751"/>
                      <a:pt x="5581" y="23757"/>
                    </a:cubicBezTo>
                    <a:lnTo>
                      <a:pt x="5581" y="23757"/>
                    </a:lnTo>
                    <a:cubicBezTo>
                      <a:pt x="4852" y="23969"/>
                      <a:pt x="4060" y="24185"/>
                      <a:pt x="3292" y="24185"/>
                    </a:cubicBezTo>
                    <a:cubicBezTo>
                      <a:pt x="2704" y="24185"/>
                      <a:pt x="2130" y="24059"/>
                      <a:pt x="1610" y="23709"/>
                    </a:cubicBezTo>
                    <a:cubicBezTo>
                      <a:pt x="1075" y="23346"/>
                      <a:pt x="751" y="22771"/>
                      <a:pt x="776" y="22121"/>
                    </a:cubicBezTo>
                    <a:cubicBezTo>
                      <a:pt x="801" y="21460"/>
                      <a:pt x="1142" y="20849"/>
                      <a:pt x="1613" y="20397"/>
                    </a:cubicBezTo>
                    <a:cubicBezTo>
                      <a:pt x="2177" y="19856"/>
                      <a:pt x="2908" y="19527"/>
                      <a:pt x="3633" y="19270"/>
                    </a:cubicBezTo>
                    <a:cubicBezTo>
                      <a:pt x="3800" y="19212"/>
                      <a:pt x="3848" y="18910"/>
                      <a:pt x="3633" y="18880"/>
                    </a:cubicBezTo>
                    <a:cubicBezTo>
                      <a:pt x="2369" y="18704"/>
                      <a:pt x="497" y="18333"/>
                      <a:pt x="503" y="16706"/>
                    </a:cubicBezTo>
                    <a:cubicBezTo>
                      <a:pt x="514" y="14918"/>
                      <a:pt x="2392" y="14078"/>
                      <a:pt x="3803" y="13526"/>
                    </a:cubicBezTo>
                    <a:cubicBezTo>
                      <a:pt x="4029" y="13437"/>
                      <a:pt x="3964" y="13131"/>
                      <a:pt x="3740" y="13131"/>
                    </a:cubicBezTo>
                    <a:cubicBezTo>
                      <a:pt x="3726" y="13131"/>
                      <a:pt x="3711" y="13133"/>
                      <a:pt x="3696" y="13135"/>
                    </a:cubicBezTo>
                    <a:lnTo>
                      <a:pt x="3696" y="13135"/>
                    </a:lnTo>
                    <a:cubicBezTo>
                      <a:pt x="3695" y="13133"/>
                      <a:pt x="3695" y="13132"/>
                      <a:pt x="3694" y="13130"/>
                    </a:cubicBezTo>
                    <a:cubicBezTo>
                      <a:pt x="3686" y="13133"/>
                      <a:pt x="3678" y="13136"/>
                      <a:pt x="3669" y="13140"/>
                    </a:cubicBezTo>
                    <a:lnTo>
                      <a:pt x="3669" y="13140"/>
                    </a:lnTo>
                    <a:cubicBezTo>
                      <a:pt x="3584" y="13153"/>
                      <a:pt x="3499" y="13160"/>
                      <a:pt x="3416" y="13160"/>
                    </a:cubicBezTo>
                    <a:cubicBezTo>
                      <a:pt x="2380" y="13160"/>
                      <a:pt x="1584" y="12138"/>
                      <a:pt x="1563" y="11135"/>
                    </a:cubicBezTo>
                    <a:cubicBezTo>
                      <a:pt x="1543" y="9860"/>
                      <a:pt x="2397" y="8806"/>
                      <a:pt x="3376" y="8089"/>
                    </a:cubicBezTo>
                    <a:cubicBezTo>
                      <a:pt x="4375" y="7363"/>
                      <a:pt x="5519" y="6872"/>
                      <a:pt x="6585" y="6259"/>
                    </a:cubicBezTo>
                    <a:cubicBezTo>
                      <a:pt x="7631" y="5659"/>
                      <a:pt x="8560" y="4922"/>
                      <a:pt x="9260" y="3932"/>
                    </a:cubicBezTo>
                    <a:cubicBezTo>
                      <a:pt x="10006" y="2883"/>
                      <a:pt x="10481" y="1666"/>
                      <a:pt x="10797" y="422"/>
                    </a:cubicBezTo>
                    <a:close/>
                    <a:moveTo>
                      <a:pt x="11821" y="0"/>
                    </a:moveTo>
                    <a:cubicBezTo>
                      <a:pt x="11443" y="0"/>
                      <a:pt x="11064" y="5"/>
                      <a:pt x="10686" y="18"/>
                    </a:cubicBezTo>
                    <a:lnTo>
                      <a:pt x="10638" y="18"/>
                    </a:lnTo>
                    <a:cubicBezTo>
                      <a:pt x="10552" y="18"/>
                      <a:pt x="10462" y="79"/>
                      <a:pt x="10443" y="163"/>
                    </a:cubicBezTo>
                    <a:cubicBezTo>
                      <a:pt x="10136" y="1427"/>
                      <a:pt x="9667" y="2660"/>
                      <a:pt x="8911" y="3723"/>
                    </a:cubicBezTo>
                    <a:cubicBezTo>
                      <a:pt x="8130" y="4822"/>
                      <a:pt x="7042" y="5556"/>
                      <a:pt x="5873" y="6186"/>
                    </a:cubicBezTo>
                    <a:cubicBezTo>
                      <a:pt x="4741" y="6800"/>
                      <a:pt x="3538" y="7344"/>
                      <a:pt x="2573" y="8220"/>
                    </a:cubicBezTo>
                    <a:cubicBezTo>
                      <a:pt x="1683" y="9032"/>
                      <a:pt x="1019" y="10209"/>
                      <a:pt x="1184" y="11448"/>
                    </a:cubicBezTo>
                    <a:cubicBezTo>
                      <a:pt x="1309" y="12387"/>
                      <a:pt x="1991" y="13208"/>
                      <a:pt x="2871" y="13467"/>
                    </a:cubicBezTo>
                    <a:lnTo>
                      <a:pt x="2871" y="13467"/>
                    </a:lnTo>
                    <a:cubicBezTo>
                      <a:pt x="1824" y="13926"/>
                      <a:pt x="816" y="14536"/>
                      <a:pt x="341" y="15621"/>
                    </a:cubicBezTo>
                    <a:cubicBezTo>
                      <a:pt x="82" y="16215"/>
                      <a:pt x="1" y="16899"/>
                      <a:pt x="249" y="17510"/>
                    </a:cubicBezTo>
                    <a:cubicBezTo>
                      <a:pt x="472" y="18062"/>
                      <a:pt x="930" y="18472"/>
                      <a:pt x="1460" y="18726"/>
                    </a:cubicBezTo>
                    <a:cubicBezTo>
                      <a:pt x="1890" y="18934"/>
                      <a:pt x="2352" y="19060"/>
                      <a:pt x="2822" y="19149"/>
                    </a:cubicBezTo>
                    <a:lnTo>
                      <a:pt x="2822" y="19149"/>
                    </a:lnTo>
                    <a:cubicBezTo>
                      <a:pt x="1661" y="19673"/>
                      <a:pt x="584" y="20497"/>
                      <a:pt x="391" y="21837"/>
                    </a:cubicBezTo>
                    <a:cubicBezTo>
                      <a:pt x="176" y="23340"/>
                      <a:pt x="1424" y="24389"/>
                      <a:pt x="2818" y="24557"/>
                    </a:cubicBezTo>
                    <a:cubicBezTo>
                      <a:pt x="2981" y="24577"/>
                      <a:pt x="3143" y="24586"/>
                      <a:pt x="3305" y="24586"/>
                    </a:cubicBezTo>
                    <a:cubicBezTo>
                      <a:pt x="3743" y="24586"/>
                      <a:pt x="4179" y="24520"/>
                      <a:pt x="4610" y="24423"/>
                    </a:cubicBezTo>
                    <a:lnTo>
                      <a:pt x="4610" y="24423"/>
                    </a:lnTo>
                    <a:cubicBezTo>
                      <a:pt x="3663" y="25235"/>
                      <a:pt x="2964" y="26413"/>
                      <a:pt x="3424" y="27653"/>
                    </a:cubicBezTo>
                    <a:cubicBezTo>
                      <a:pt x="3860" y="28833"/>
                      <a:pt x="5069" y="29430"/>
                      <a:pt x="6266" y="29430"/>
                    </a:cubicBezTo>
                    <a:cubicBezTo>
                      <a:pt x="6615" y="29430"/>
                      <a:pt x="6963" y="29379"/>
                      <a:pt x="7290" y="29277"/>
                    </a:cubicBezTo>
                    <a:cubicBezTo>
                      <a:pt x="7985" y="29063"/>
                      <a:pt x="8605" y="28674"/>
                      <a:pt x="9145" y="28192"/>
                    </a:cubicBezTo>
                    <a:lnTo>
                      <a:pt x="9145" y="28192"/>
                    </a:lnTo>
                    <a:cubicBezTo>
                      <a:pt x="8863" y="29381"/>
                      <a:pt x="8951" y="30692"/>
                      <a:pt x="9980" y="31514"/>
                    </a:cubicBezTo>
                    <a:cubicBezTo>
                      <a:pt x="10363" y="31821"/>
                      <a:pt x="10817" y="31976"/>
                      <a:pt x="11288" y="31976"/>
                    </a:cubicBezTo>
                    <a:cubicBezTo>
                      <a:pt x="11469" y="31976"/>
                      <a:pt x="11652" y="31953"/>
                      <a:pt x="11835" y="31908"/>
                    </a:cubicBezTo>
                    <a:cubicBezTo>
                      <a:pt x="12452" y="31757"/>
                      <a:pt x="12991" y="31396"/>
                      <a:pt x="13493" y="31011"/>
                    </a:cubicBezTo>
                    <a:lnTo>
                      <a:pt x="13493" y="31011"/>
                    </a:lnTo>
                    <a:cubicBezTo>
                      <a:pt x="13749" y="32304"/>
                      <a:pt x="14794" y="33340"/>
                      <a:pt x="16050" y="33732"/>
                    </a:cubicBezTo>
                    <a:cubicBezTo>
                      <a:pt x="16391" y="33838"/>
                      <a:pt x="16736" y="33888"/>
                      <a:pt x="17079" y="33888"/>
                    </a:cubicBezTo>
                    <a:cubicBezTo>
                      <a:pt x="18183" y="33888"/>
                      <a:pt x="19257" y="33371"/>
                      <a:pt x="20023" y="32549"/>
                    </a:cubicBezTo>
                    <a:cubicBezTo>
                      <a:pt x="20369" y="32174"/>
                      <a:pt x="20653" y="31744"/>
                      <a:pt x="20857" y="31278"/>
                    </a:cubicBezTo>
                    <a:lnTo>
                      <a:pt x="20857" y="31278"/>
                    </a:lnTo>
                    <a:cubicBezTo>
                      <a:pt x="21092" y="32417"/>
                      <a:pt x="21676" y="33538"/>
                      <a:pt x="22634" y="34159"/>
                    </a:cubicBezTo>
                    <a:cubicBezTo>
                      <a:pt x="23193" y="34522"/>
                      <a:pt x="23868" y="34695"/>
                      <a:pt x="24542" y="34695"/>
                    </a:cubicBezTo>
                    <a:cubicBezTo>
                      <a:pt x="25096" y="34695"/>
                      <a:pt x="25650" y="34578"/>
                      <a:pt x="26141" y="34354"/>
                    </a:cubicBezTo>
                    <a:cubicBezTo>
                      <a:pt x="27076" y="33930"/>
                      <a:pt x="27728" y="33080"/>
                      <a:pt x="28122" y="32156"/>
                    </a:cubicBezTo>
                    <a:cubicBezTo>
                      <a:pt x="28255" y="31845"/>
                      <a:pt x="28369" y="31521"/>
                      <a:pt x="28454" y="31190"/>
                    </a:cubicBezTo>
                    <a:lnTo>
                      <a:pt x="28454" y="31190"/>
                    </a:lnTo>
                    <a:cubicBezTo>
                      <a:pt x="28899" y="32279"/>
                      <a:pt x="29780" y="33184"/>
                      <a:pt x="30878" y="33626"/>
                    </a:cubicBezTo>
                    <a:cubicBezTo>
                      <a:pt x="31314" y="33803"/>
                      <a:pt x="31771" y="33888"/>
                      <a:pt x="32224" y="33888"/>
                    </a:cubicBezTo>
                    <a:cubicBezTo>
                      <a:pt x="33209" y="33888"/>
                      <a:pt x="34181" y="33489"/>
                      <a:pt x="34901" y="32773"/>
                    </a:cubicBezTo>
                    <a:cubicBezTo>
                      <a:pt x="35389" y="32289"/>
                      <a:pt x="35727" y="31681"/>
                      <a:pt x="35856" y="31014"/>
                    </a:cubicBezTo>
                    <a:lnTo>
                      <a:pt x="35856" y="31014"/>
                    </a:lnTo>
                    <a:cubicBezTo>
                      <a:pt x="36358" y="31400"/>
                      <a:pt x="36898" y="31759"/>
                      <a:pt x="37515" y="31911"/>
                    </a:cubicBezTo>
                    <a:cubicBezTo>
                      <a:pt x="37696" y="31955"/>
                      <a:pt x="37877" y="31977"/>
                      <a:pt x="38056" y="31977"/>
                    </a:cubicBezTo>
                    <a:cubicBezTo>
                      <a:pt x="38529" y="31977"/>
                      <a:pt x="38986" y="31823"/>
                      <a:pt x="39370" y="31517"/>
                    </a:cubicBezTo>
                    <a:cubicBezTo>
                      <a:pt x="40397" y="30695"/>
                      <a:pt x="40482" y="29378"/>
                      <a:pt x="40199" y="28186"/>
                    </a:cubicBezTo>
                    <a:lnTo>
                      <a:pt x="40199" y="28186"/>
                    </a:lnTo>
                    <a:cubicBezTo>
                      <a:pt x="41021" y="28912"/>
                      <a:pt x="42055" y="29449"/>
                      <a:pt x="43132" y="29449"/>
                    </a:cubicBezTo>
                    <a:cubicBezTo>
                      <a:pt x="43466" y="29449"/>
                      <a:pt x="43805" y="29397"/>
                      <a:pt x="44144" y="29283"/>
                    </a:cubicBezTo>
                    <a:cubicBezTo>
                      <a:pt x="44844" y="29046"/>
                      <a:pt x="45499" y="28560"/>
                      <a:pt x="45829" y="27879"/>
                    </a:cubicBezTo>
                    <a:cubicBezTo>
                      <a:pt x="46169" y="27171"/>
                      <a:pt x="46108" y="26370"/>
                      <a:pt x="45762" y="25675"/>
                    </a:cubicBezTo>
                    <a:cubicBezTo>
                      <a:pt x="45520" y="25189"/>
                      <a:pt x="45161" y="24768"/>
                      <a:pt x="44743" y="24414"/>
                    </a:cubicBezTo>
                    <a:lnTo>
                      <a:pt x="44743" y="24414"/>
                    </a:lnTo>
                    <a:cubicBezTo>
                      <a:pt x="45187" y="24509"/>
                      <a:pt x="45639" y="24572"/>
                      <a:pt x="46082" y="24572"/>
                    </a:cubicBezTo>
                    <a:cubicBezTo>
                      <a:pt x="46809" y="24572"/>
                      <a:pt x="47513" y="24402"/>
                      <a:pt x="48130" y="23915"/>
                    </a:cubicBezTo>
                    <a:cubicBezTo>
                      <a:pt x="49358" y="22950"/>
                      <a:pt x="49123" y="21220"/>
                      <a:pt x="48111" y="20182"/>
                    </a:cubicBezTo>
                    <a:cubicBezTo>
                      <a:pt x="47667" y="19728"/>
                      <a:pt x="47116" y="19402"/>
                      <a:pt x="46536" y="19146"/>
                    </a:cubicBezTo>
                    <a:lnTo>
                      <a:pt x="46536" y="19146"/>
                    </a:lnTo>
                    <a:cubicBezTo>
                      <a:pt x="47498" y="18964"/>
                      <a:pt x="48494" y="18620"/>
                      <a:pt x="48987" y="17739"/>
                    </a:cubicBezTo>
                    <a:cubicBezTo>
                      <a:pt x="49679" y="16505"/>
                      <a:pt x="48934" y="15046"/>
                      <a:pt x="47915" y="14268"/>
                    </a:cubicBezTo>
                    <a:cubicBezTo>
                      <a:pt x="47477" y="13931"/>
                      <a:pt x="46988" y="13679"/>
                      <a:pt x="46483" y="13460"/>
                    </a:cubicBezTo>
                    <a:lnTo>
                      <a:pt x="46483" y="13460"/>
                    </a:lnTo>
                    <a:cubicBezTo>
                      <a:pt x="47216" y="13245"/>
                      <a:pt x="47829" y="12645"/>
                      <a:pt x="48069" y="11897"/>
                    </a:cubicBezTo>
                    <a:cubicBezTo>
                      <a:pt x="48451" y="10711"/>
                      <a:pt x="47924" y="9433"/>
                      <a:pt x="47118" y="8555"/>
                    </a:cubicBezTo>
                    <a:cubicBezTo>
                      <a:pt x="46242" y="7598"/>
                      <a:pt x="45050" y="7012"/>
                      <a:pt x="43920" y="6415"/>
                    </a:cubicBezTo>
                    <a:cubicBezTo>
                      <a:pt x="42749" y="5798"/>
                      <a:pt x="41602" y="5145"/>
                      <a:pt x="40743" y="4113"/>
                    </a:cubicBezTo>
                    <a:cubicBezTo>
                      <a:pt x="39803" y="2983"/>
                      <a:pt x="39250" y="1575"/>
                      <a:pt x="38910" y="160"/>
                    </a:cubicBezTo>
                    <a:cubicBezTo>
                      <a:pt x="38895" y="81"/>
                      <a:pt x="38843" y="39"/>
                      <a:pt x="38782" y="26"/>
                    </a:cubicBezTo>
                    <a:lnTo>
                      <a:pt x="38782" y="26"/>
                    </a:lnTo>
                    <a:cubicBezTo>
                      <a:pt x="38764" y="21"/>
                      <a:pt x="38743" y="18"/>
                      <a:pt x="38720" y="18"/>
                    </a:cubicBezTo>
                    <a:lnTo>
                      <a:pt x="14089" y="18"/>
                    </a:lnTo>
                    <a:cubicBezTo>
                      <a:pt x="13334" y="18"/>
                      <a:pt x="12578" y="0"/>
                      <a:pt x="1182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5" name="Google Shape;7880;p61">
                <a:extLst>
                  <a:ext uri="{FF2B5EF4-FFF2-40B4-BE49-F238E27FC236}">
                    <a16:creationId xmlns:a16="http://schemas.microsoft.com/office/drawing/2014/main" id="{F826493B-0BA4-8C6E-9290-9DA132E98C57}"/>
                  </a:ext>
                </a:extLst>
              </p:cNvPr>
              <p:cNvSpPr/>
              <p:nvPr/>
            </p:nvSpPr>
            <p:spPr>
              <a:xfrm>
                <a:off x="4318601" y="3299414"/>
                <a:ext cx="204271" cy="208838"/>
              </a:xfrm>
              <a:custGeom>
                <a:avLst/>
                <a:gdLst/>
                <a:ahLst/>
                <a:cxnLst/>
                <a:rect l="l" t="t" r="r" b="b"/>
                <a:pathLst>
                  <a:path w="6574" h="6721" extrusionOk="0">
                    <a:moveTo>
                      <a:pt x="2779" y="0"/>
                    </a:moveTo>
                    <a:cubicBezTo>
                      <a:pt x="1701" y="0"/>
                      <a:pt x="691" y="536"/>
                      <a:pt x="333" y="1703"/>
                    </a:cubicBezTo>
                    <a:cubicBezTo>
                      <a:pt x="1" y="2774"/>
                      <a:pt x="252" y="3988"/>
                      <a:pt x="882" y="4897"/>
                    </a:cubicBezTo>
                    <a:cubicBezTo>
                      <a:pt x="1814" y="6244"/>
                      <a:pt x="3362" y="6720"/>
                      <a:pt x="4920" y="6720"/>
                    </a:cubicBezTo>
                    <a:cubicBezTo>
                      <a:pt x="5479" y="6720"/>
                      <a:pt x="6040" y="6659"/>
                      <a:pt x="6573" y="6554"/>
                    </a:cubicBezTo>
                    <a:cubicBezTo>
                      <a:pt x="6573" y="6551"/>
                      <a:pt x="5912" y="1683"/>
                      <a:pt x="5912" y="1675"/>
                    </a:cubicBezTo>
                    <a:cubicBezTo>
                      <a:pt x="5848" y="1206"/>
                      <a:pt x="4729" y="570"/>
                      <a:pt x="4378" y="392"/>
                    </a:cubicBezTo>
                    <a:cubicBezTo>
                      <a:pt x="3877" y="135"/>
                      <a:pt x="3319" y="0"/>
                      <a:pt x="2779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6" name="Google Shape;7881;p61">
                <a:extLst>
                  <a:ext uri="{FF2B5EF4-FFF2-40B4-BE49-F238E27FC236}">
                    <a16:creationId xmlns:a16="http://schemas.microsoft.com/office/drawing/2014/main" id="{594991AE-58FF-3184-80BC-0CD48A9F6578}"/>
                  </a:ext>
                </a:extLst>
              </p:cNvPr>
              <p:cNvSpPr/>
              <p:nvPr/>
            </p:nvSpPr>
            <p:spPr>
              <a:xfrm>
                <a:off x="4312449" y="3293107"/>
                <a:ext cx="217445" cy="221609"/>
              </a:xfrm>
              <a:custGeom>
                <a:avLst/>
                <a:gdLst/>
                <a:ahLst/>
                <a:cxnLst/>
                <a:rect l="l" t="t" r="r" b="b"/>
                <a:pathLst>
                  <a:path w="6998" h="7132" extrusionOk="0">
                    <a:moveTo>
                      <a:pt x="2974" y="408"/>
                    </a:moveTo>
                    <a:cubicBezTo>
                      <a:pt x="3479" y="408"/>
                      <a:pt x="4009" y="533"/>
                      <a:pt x="4481" y="776"/>
                    </a:cubicBezTo>
                    <a:cubicBezTo>
                      <a:pt x="5153" y="1122"/>
                      <a:pt x="5873" y="1641"/>
                      <a:pt x="5907" y="1909"/>
                    </a:cubicBezTo>
                    <a:cubicBezTo>
                      <a:pt x="5909" y="1931"/>
                      <a:pt x="6423" y="5697"/>
                      <a:pt x="6545" y="6593"/>
                    </a:cubicBezTo>
                    <a:cubicBezTo>
                      <a:pt x="6010" y="6688"/>
                      <a:pt x="5524" y="6729"/>
                      <a:pt x="5081" y="6729"/>
                    </a:cubicBezTo>
                    <a:cubicBezTo>
                      <a:pt x="2743" y="6729"/>
                      <a:pt x="1646" y="5568"/>
                      <a:pt x="1245" y="4986"/>
                    </a:cubicBezTo>
                    <a:cubicBezTo>
                      <a:pt x="623" y="4087"/>
                      <a:pt x="422" y="2932"/>
                      <a:pt x="720" y="1967"/>
                    </a:cubicBezTo>
                    <a:cubicBezTo>
                      <a:pt x="921" y="1328"/>
                      <a:pt x="1340" y="857"/>
                      <a:pt x="1939" y="606"/>
                    </a:cubicBezTo>
                    <a:cubicBezTo>
                      <a:pt x="2252" y="475"/>
                      <a:pt x="2609" y="408"/>
                      <a:pt x="2974" y="408"/>
                    </a:cubicBezTo>
                    <a:close/>
                    <a:moveTo>
                      <a:pt x="2976" y="0"/>
                    </a:moveTo>
                    <a:cubicBezTo>
                      <a:pt x="2558" y="0"/>
                      <a:pt x="2151" y="77"/>
                      <a:pt x="1780" y="232"/>
                    </a:cubicBezTo>
                    <a:cubicBezTo>
                      <a:pt x="1066" y="530"/>
                      <a:pt x="567" y="1088"/>
                      <a:pt x="335" y="1844"/>
                    </a:cubicBezTo>
                    <a:cubicBezTo>
                      <a:pt x="1" y="2924"/>
                      <a:pt x="224" y="4216"/>
                      <a:pt x="913" y="5212"/>
                    </a:cubicBezTo>
                    <a:cubicBezTo>
                      <a:pt x="1356" y="5848"/>
                      <a:pt x="2559" y="7131"/>
                      <a:pt x="5081" y="7131"/>
                    </a:cubicBezTo>
                    <a:cubicBezTo>
                      <a:pt x="5600" y="7131"/>
                      <a:pt x="6174" y="7078"/>
                      <a:pt x="6810" y="6953"/>
                    </a:cubicBezTo>
                    <a:lnTo>
                      <a:pt x="6997" y="6913"/>
                    </a:lnTo>
                    <a:lnTo>
                      <a:pt x="6975" y="6727"/>
                    </a:lnTo>
                    <a:cubicBezTo>
                      <a:pt x="6975" y="6727"/>
                      <a:pt x="6322" y="1920"/>
                      <a:pt x="6311" y="1856"/>
                    </a:cubicBezTo>
                    <a:cubicBezTo>
                      <a:pt x="6230" y="1264"/>
                      <a:pt x="5036" y="606"/>
                      <a:pt x="4668" y="419"/>
                    </a:cubicBezTo>
                    <a:cubicBezTo>
                      <a:pt x="4128" y="141"/>
                      <a:pt x="3543" y="0"/>
                      <a:pt x="297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7" name="Google Shape;7882;p61">
                <a:extLst>
                  <a:ext uri="{FF2B5EF4-FFF2-40B4-BE49-F238E27FC236}">
                    <a16:creationId xmlns:a16="http://schemas.microsoft.com/office/drawing/2014/main" id="{57D7C021-7B2C-9AD7-D63C-A182E58EC3A4}"/>
                  </a:ext>
                </a:extLst>
              </p:cNvPr>
              <p:cNvSpPr/>
              <p:nvPr/>
            </p:nvSpPr>
            <p:spPr>
              <a:xfrm>
                <a:off x="4361946" y="3351615"/>
                <a:ext cx="143679" cy="42165"/>
              </a:xfrm>
              <a:custGeom>
                <a:avLst/>
                <a:gdLst/>
                <a:ahLst/>
                <a:cxnLst/>
                <a:rect l="l" t="t" r="r" b="b"/>
                <a:pathLst>
                  <a:path w="4624" h="1357" extrusionOk="0">
                    <a:moveTo>
                      <a:pt x="1873" y="1"/>
                    </a:moveTo>
                    <a:cubicBezTo>
                      <a:pt x="1624" y="1"/>
                      <a:pt x="1389" y="35"/>
                      <a:pt x="1169" y="104"/>
                    </a:cubicBezTo>
                    <a:cubicBezTo>
                      <a:pt x="307" y="377"/>
                      <a:pt x="14" y="1080"/>
                      <a:pt x="0" y="1111"/>
                    </a:cubicBezTo>
                    <a:lnTo>
                      <a:pt x="374" y="1264"/>
                    </a:lnTo>
                    <a:cubicBezTo>
                      <a:pt x="383" y="1239"/>
                      <a:pt x="617" y="698"/>
                      <a:pt x="1298" y="489"/>
                    </a:cubicBezTo>
                    <a:cubicBezTo>
                      <a:pt x="1474" y="433"/>
                      <a:pt x="1665" y="406"/>
                      <a:pt x="1869" y="406"/>
                    </a:cubicBezTo>
                    <a:cubicBezTo>
                      <a:pt x="2571" y="406"/>
                      <a:pt x="3433" y="730"/>
                      <a:pt x="4406" y="1356"/>
                    </a:cubicBezTo>
                    <a:lnTo>
                      <a:pt x="4623" y="1016"/>
                    </a:lnTo>
                    <a:cubicBezTo>
                      <a:pt x="3576" y="339"/>
                      <a:pt x="2654" y="1"/>
                      <a:pt x="187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8" name="Google Shape;7883;p61">
                <a:extLst>
                  <a:ext uri="{FF2B5EF4-FFF2-40B4-BE49-F238E27FC236}">
                    <a16:creationId xmlns:a16="http://schemas.microsoft.com/office/drawing/2014/main" id="{0BF9E39E-2152-0015-A665-B7237E68DC82}"/>
                  </a:ext>
                </a:extLst>
              </p:cNvPr>
              <p:cNvSpPr/>
              <p:nvPr/>
            </p:nvSpPr>
            <p:spPr>
              <a:xfrm>
                <a:off x="4400693" y="3355779"/>
                <a:ext cx="39649" cy="96511"/>
              </a:xfrm>
              <a:custGeom>
                <a:avLst/>
                <a:gdLst/>
                <a:ahLst/>
                <a:cxnLst/>
                <a:rect l="l" t="t" r="r" b="b"/>
                <a:pathLst>
                  <a:path w="1276" h="3106" extrusionOk="0">
                    <a:moveTo>
                      <a:pt x="935" y="0"/>
                    </a:moveTo>
                    <a:cubicBezTo>
                      <a:pt x="899" y="56"/>
                      <a:pt x="1" y="1465"/>
                      <a:pt x="731" y="3105"/>
                    </a:cubicBezTo>
                    <a:lnTo>
                      <a:pt x="1100" y="2941"/>
                    </a:lnTo>
                    <a:cubicBezTo>
                      <a:pt x="461" y="1507"/>
                      <a:pt x="1264" y="235"/>
                      <a:pt x="1275" y="221"/>
                    </a:cubicBezTo>
                    <a:lnTo>
                      <a:pt x="935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9" name="Google Shape;7884;p61">
                <a:extLst>
                  <a:ext uri="{FF2B5EF4-FFF2-40B4-BE49-F238E27FC236}">
                    <a16:creationId xmlns:a16="http://schemas.microsoft.com/office/drawing/2014/main" id="{88AA9023-83A7-0754-BD0A-E9DA52AB0935}"/>
                  </a:ext>
                </a:extLst>
              </p:cNvPr>
              <p:cNvSpPr/>
              <p:nvPr/>
            </p:nvSpPr>
            <p:spPr>
              <a:xfrm>
                <a:off x="5256538" y="3299414"/>
                <a:ext cx="204240" cy="208838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6721" extrusionOk="0">
                    <a:moveTo>
                      <a:pt x="3794" y="0"/>
                    </a:moveTo>
                    <a:cubicBezTo>
                      <a:pt x="3254" y="0"/>
                      <a:pt x="2697" y="135"/>
                      <a:pt x="2196" y="392"/>
                    </a:cubicBezTo>
                    <a:cubicBezTo>
                      <a:pt x="1844" y="570"/>
                      <a:pt x="725" y="1206"/>
                      <a:pt x="661" y="1675"/>
                    </a:cubicBezTo>
                    <a:cubicBezTo>
                      <a:pt x="661" y="1683"/>
                      <a:pt x="0" y="6551"/>
                      <a:pt x="0" y="6554"/>
                    </a:cubicBezTo>
                    <a:cubicBezTo>
                      <a:pt x="533" y="6659"/>
                      <a:pt x="1093" y="6720"/>
                      <a:pt x="1652" y="6720"/>
                    </a:cubicBezTo>
                    <a:cubicBezTo>
                      <a:pt x="3210" y="6720"/>
                      <a:pt x="4759" y="6244"/>
                      <a:pt x="5691" y="4897"/>
                    </a:cubicBezTo>
                    <a:cubicBezTo>
                      <a:pt x="6322" y="3988"/>
                      <a:pt x="6573" y="2774"/>
                      <a:pt x="6241" y="1703"/>
                    </a:cubicBezTo>
                    <a:cubicBezTo>
                      <a:pt x="5880" y="536"/>
                      <a:pt x="4871" y="0"/>
                      <a:pt x="3794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0" name="Google Shape;7885;p61">
                <a:extLst>
                  <a:ext uri="{FF2B5EF4-FFF2-40B4-BE49-F238E27FC236}">
                    <a16:creationId xmlns:a16="http://schemas.microsoft.com/office/drawing/2014/main" id="{8394FB9F-0AE0-75C0-22D1-4FA519BBBB1C}"/>
                  </a:ext>
                </a:extLst>
              </p:cNvPr>
              <p:cNvSpPr/>
              <p:nvPr/>
            </p:nvSpPr>
            <p:spPr>
              <a:xfrm>
                <a:off x="5249330" y="3293013"/>
                <a:ext cx="217539" cy="221702"/>
              </a:xfrm>
              <a:custGeom>
                <a:avLst/>
                <a:gdLst/>
                <a:ahLst/>
                <a:cxnLst/>
                <a:rect l="l" t="t" r="r" b="b"/>
                <a:pathLst>
                  <a:path w="7001" h="7135" extrusionOk="0">
                    <a:moveTo>
                      <a:pt x="4023" y="408"/>
                    </a:moveTo>
                    <a:cubicBezTo>
                      <a:pt x="4390" y="408"/>
                      <a:pt x="4746" y="473"/>
                      <a:pt x="5061" y="606"/>
                    </a:cubicBezTo>
                    <a:cubicBezTo>
                      <a:pt x="5661" y="857"/>
                      <a:pt x="6080" y="1329"/>
                      <a:pt x="6278" y="1965"/>
                    </a:cubicBezTo>
                    <a:cubicBezTo>
                      <a:pt x="6579" y="2933"/>
                      <a:pt x="6375" y="4090"/>
                      <a:pt x="5756" y="4986"/>
                    </a:cubicBezTo>
                    <a:cubicBezTo>
                      <a:pt x="5350" y="5566"/>
                      <a:pt x="4253" y="6729"/>
                      <a:pt x="1916" y="6729"/>
                    </a:cubicBezTo>
                    <a:cubicBezTo>
                      <a:pt x="1475" y="6729"/>
                      <a:pt x="989" y="6688"/>
                      <a:pt x="455" y="6593"/>
                    </a:cubicBezTo>
                    <a:cubicBezTo>
                      <a:pt x="1038" y="2327"/>
                      <a:pt x="1089" y="1948"/>
                      <a:pt x="1089" y="1909"/>
                    </a:cubicBezTo>
                    <a:cubicBezTo>
                      <a:pt x="1125" y="1641"/>
                      <a:pt x="1842" y="1122"/>
                      <a:pt x="2517" y="776"/>
                    </a:cubicBezTo>
                    <a:cubicBezTo>
                      <a:pt x="2991" y="532"/>
                      <a:pt x="3517" y="408"/>
                      <a:pt x="4023" y="408"/>
                    </a:cubicBezTo>
                    <a:close/>
                    <a:moveTo>
                      <a:pt x="4020" y="0"/>
                    </a:moveTo>
                    <a:cubicBezTo>
                      <a:pt x="3454" y="0"/>
                      <a:pt x="2867" y="140"/>
                      <a:pt x="2330" y="416"/>
                    </a:cubicBezTo>
                    <a:cubicBezTo>
                      <a:pt x="1965" y="603"/>
                      <a:pt x="768" y="1262"/>
                      <a:pt x="690" y="1853"/>
                    </a:cubicBezTo>
                    <a:cubicBezTo>
                      <a:pt x="684" y="1892"/>
                      <a:pt x="26" y="6727"/>
                      <a:pt x="26" y="6727"/>
                    </a:cubicBezTo>
                    <a:lnTo>
                      <a:pt x="1" y="6914"/>
                    </a:lnTo>
                    <a:lnTo>
                      <a:pt x="190" y="6953"/>
                    </a:lnTo>
                    <a:cubicBezTo>
                      <a:pt x="829" y="7078"/>
                      <a:pt x="1404" y="7134"/>
                      <a:pt x="1923" y="7134"/>
                    </a:cubicBezTo>
                    <a:cubicBezTo>
                      <a:pt x="4445" y="7134"/>
                      <a:pt x="5647" y="5854"/>
                      <a:pt x="6088" y="5212"/>
                    </a:cubicBezTo>
                    <a:cubicBezTo>
                      <a:pt x="6780" y="4219"/>
                      <a:pt x="7000" y="2924"/>
                      <a:pt x="6665" y="1845"/>
                    </a:cubicBezTo>
                    <a:cubicBezTo>
                      <a:pt x="6431" y="1091"/>
                      <a:pt x="5929" y="533"/>
                      <a:pt x="5217" y="232"/>
                    </a:cubicBezTo>
                    <a:cubicBezTo>
                      <a:pt x="4847" y="77"/>
                      <a:pt x="4439" y="0"/>
                      <a:pt x="402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1" name="Google Shape;7886;p61">
                <a:extLst>
                  <a:ext uri="{FF2B5EF4-FFF2-40B4-BE49-F238E27FC236}">
                    <a16:creationId xmlns:a16="http://schemas.microsoft.com/office/drawing/2014/main" id="{91BD5DD2-FB80-F5B5-DCE3-666AA0C28C1C}"/>
                  </a:ext>
                </a:extLst>
              </p:cNvPr>
              <p:cNvSpPr/>
              <p:nvPr/>
            </p:nvSpPr>
            <p:spPr>
              <a:xfrm>
                <a:off x="5273597" y="3351491"/>
                <a:ext cx="143772" cy="4229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361" extrusionOk="0">
                    <a:moveTo>
                      <a:pt x="2752" y="1"/>
                    </a:moveTo>
                    <a:cubicBezTo>
                      <a:pt x="1970" y="1"/>
                      <a:pt x="1047" y="341"/>
                      <a:pt x="1" y="1017"/>
                    </a:cubicBezTo>
                    <a:lnTo>
                      <a:pt x="221" y="1360"/>
                    </a:lnTo>
                    <a:cubicBezTo>
                      <a:pt x="1196" y="728"/>
                      <a:pt x="2065" y="406"/>
                      <a:pt x="2769" y="406"/>
                    </a:cubicBezTo>
                    <a:cubicBezTo>
                      <a:pt x="2970" y="406"/>
                      <a:pt x="3157" y="432"/>
                      <a:pt x="3329" y="484"/>
                    </a:cubicBezTo>
                    <a:cubicBezTo>
                      <a:pt x="4010" y="696"/>
                      <a:pt x="4241" y="1238"/>
                      <a:pt x="4252" y="1263"/>
                    </a:cubicBezTo>
                    <a:lnTo>
                      <a:pt x="4626" y="1112"/>
                    </a:lnTo>
                    <a:cubicBezTo>
                      <a:pt x="4615" y="1081"/>
                      <a:pt x="4319" y="376"/>
                      <a:pt x="3457" y="105"/>
                    </a:cubicBezTo>
                    <a:cubicBezTo>
                      <a:pt x="3237" y="35"/>
                      <a:pt x="3002" y="1"/>
                      <a:pt x="275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2" name="Google Shape;7887;p61">
                <a:extLst>
                  <a:ext uri="{FF2B5EF4-FFF2-40B4-BE49-F238E27FC236}">
                    <a16:creationId xmlns:a16="http://schemas.microsoft.com/office/drawing/2014/main" id="{F2751763-9FBE-FE5F-9F76-02D3834B2434}"/>
                  </a:ext>
                </a:extLst>
              </p:cNvPr>
              <p:cNvSpPr/>
              <p:nvPr/>
            </p:nvSpPr>
            <p:spPr>
              <a:xfrm>
                <a:off x="5339065" y="3355779"/>
                <a:ext cx="39617" cy="96511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3106" extrusionOk="0">
                    <a:moveTo>
                      <a:pt x="338" y="0"/>
                    </a:moveTo>
                    <a:lnTo>
                      <a:pt x="0" y="221"/>
                    </a:lnTo>
                    <a:cubicBezTo>
                      <a:pt x="8" y="232"/>
                      <a:pt x="812" y="1501"/>
                      <a:pt x="176" y="2941"/>
                    </a:cubicBezTo>
                    <a:lnTo>
                      <a:pt x="544" y="3105"/>
                    </a:lnTo>
                    <a:cubicBezTo>
                      <a:pt x="1275" y="1465"/>
                      <a:pt x="377" y="62"/>
                      <a:pt x="3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3" name="Google Shape;7888;p61">
                <a:extLst>
                  <a:ext uri="{FF2B5EF4-FFF2-40B4-BE49-F238E27FC236}">
                    <a16:creationId xmlns:a16="http://schemas.microsoft.com/office/drawing/2014/main" id="{3D71EC84-0A89-D3C0-224B-F800108F2AA0}"/>
                  </a:ext>
                </a:extLst>
              </p:cNvPr>
              <p:cNvSpPr/>
              <p:nvPr/>
            </p:nvSpPr>
            <p:spPr>
              <a:xfrm>
                <a:off x="4338798" y="3705804"/>
                <a:ext cx="1130231" cy="1150335"/>
              </a:xfrm>
              <a:custGeom>
                <a:avLst/>
                <a:gdLst/>
                <a:ahLst/>
                <a:cxnLst/>
                <a:rect l="l" t="t" r="r" b="b"/>
                <a:pathLst>
                  <a:path w="36374" h="37021" extrusionOk="0">
                    <a:moveTo>
                      <a:pt x="14842" y="1"/>
                    </a:moveTo>
                    <a:lnTo>
                      <a:pt x="14842" y="4676"/>
                    </a:lnTo>
                    <a:cubicBezTo>
                      <a:pt x="14842" y="4676"/>
                      <a:pt x="9185" y="6439"/>
                      <a:pt x="7095" y="7508"/>
                    </a:cubicBezTo>
                    <a:cubicBezTo>
                      <a:pt x="7095" y="7508"/>
                      <a:pt x="6607" y="7717"/>
                      <a:pt x="5890" y="8228"/>
                    </a:cubicBezTo>
                    <a:cubicBezTo>
                      <a:pt x="5474" y="8515"/>
                      <a:pt x="4983" y="8906"/>
                      <a:pt x="4459" y="9408"/>
                    </a:cubicBezTo>
                    <a:cubicBezTo>
                      <a:pt x="2665" y="11143"/>
                      <a:pt x="528" y="14217"/>
                      <a:pt x="1" y="19306"/>
                    </a:cubicBezTo>
                    <a:lnTo>
                      <a:pt x="7447" y="20246"/>
                    </a:lnTo>
                    <a:cubicBezTo>
                      <a:pt x="7447" y="20246"/>
                      <a:pt x="9849" y="28258"/>
                      <a:pt x="7728" y="37021"/>
                    </a:cubicBezTo>
                    <a:lnTo>
                      <a:pt x="28646" y="37021"/>
                    </a:lnTo>
                    <a:cubicBezTo>
                      <a:pt x="26526" y="28258"/>
                      <a:pt x="28928" y="20246"/>
                      <a:pt x="28928" y="20246"/>
                    </a:cubicBezTo>
                    <a:lnTo>
                      <a:pt x="36374" y="19309"/>
                    </a:lnTo>
                    <a:cubicBezTo>
                      <a:pt x="35841" y="14145"/>
                      <a:pt x="33651" y="11051"/>
                      <a:pt x="31841" y="9335"/>
                    </a:cubicBezTo>
                    <a:cubicBezTo>
                      <a:pt x="31288" y="8813"/>
                      <a:pt x="30772" y="8415"/>
                      <a:pt x="30351" y="8130"/>
                    </a:cubicBezTo>
                    <a:cubicBezTo>
                      <a:pt x="29706" y="7692"/>
                      <a:pt x="29279" y="7508"/>
                      <a:pt x="29279" y="7508"/>
                    </a:cubicBezTo>
                    <a:cubicBezTo>
                      <a:pt x="27193" y="6442"/>
                      <a:pt x="21532" y="4676"/>
                      <a:pt x="21532" y="4676"/>
                    </a:cubicBezTo>
                    <a:lnTo>
                      <a:pt x="2153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4" name="Google Shape;7889;p61">
                <a:extLst>
                  <a:ext uri="{FF2B5EF4-FFF2-40B4-BE49-F238E27FC236}">
                    <a16:creationId xmlns:a16="http://schemas.microsoft.com/office/drawing/2014/main" id="{73D7380D-AC39-076A-99C8-F415EA8E6E29}"/>
                  </a:ext>
                </a:extLst>
              </p:cNvPr>
              <p:cNvSpPr/>
              <p:nvPr/>
            </p:nvSpPr>
            <p:spPr>
              <a:xfrm>
                <a:off x="4332397" y="3699651"/>
                <a:ext cx="1143157" cy="1162733"/>
              </a:xfrm>
              <a:custGeom>
                <a:avLst/>
                <a:gdLst/>
                <a:ahLst/>
                <a:cxnLst/>
                <a:rect l="l" t="t" r="r" b="b"/>
                <a:pathLst>
                  <a:path w="36790" h="37420" extrusionOk="0">
                    <a:moveTo>
                      <a:pt x="21540" y="408"/>
                    </a:moveTo>
                    <a:lnTo>
                      <a:pt x="21540" y="4877"/>
                    </a:lnTo>
                    <a:cubicBezTo>
                      <a:pt x="21540" y="4963"/>
                      <a:pt x="21599" y="5042"/>
                      <a:pt x="21682" y="5069"/>
                    </a:cubicBezTo>
                    <a:cubicBezTo>
                      <a:pt x="21738" y="5083"/>
                      <a:pt x="27348" y="6838"/>
                      <a:pt x="29410" y="7890"/>
                    </a:cubicBezTo>
                    <a:cubicBezTo>
                      <a:pt x="29413" y="7893"/>
                      <a:pt x="29829" y="8074"/>
                      <a:pt x="30445" y="8493"/>
                    </a:cubicBezTo>
                    <a:cubicBezTo>
                      <a:pt x="30950" y="8836"/>
                      <a:pt x="31444" y="9237"/>
                      <a:pt x="31910" y="9678"/>
                    </a:cubicBezTo>
                    <a:cubicBezTo>
                      <a:pt x="33637" y="11319"/>
                      <a:pt x="35799" y="14318"/>
                      <a:pt x="36360" y="19328"/>
                    </a:cubicBezTo>
                    <a:lnTo>
                      <a:pt x="29114" y="20246"/>
                    </a:lnTo>
                    <a:cubicBezTo>
                      <a:pt x="29034" y="20257"/>
                      <a:pt x="28967" y="20313"/>
                      <a:pt x="28944" y="20388"/>
                    </a:cubicBezTo>
                    <a:cubicBezTo>
                      <a:pt x="28919" y="20466"/>
                      <a:pt x="26595" y="28395"/>
                      <a:pt x="28598" y="37015"/>
                    </a:cubicBezTo>
                    <a:lnTo>
                      <a:pt x="8194" y="37015"/>
                    </a:lnTo>
                    <a:cubicBezTo>
                      <a:pt x="10197" y="28398"/>
                      <a:pt x="7873" y="20469"/>
                      <a:pt x="7856" y="20397"/>
                    </a:cubicBezTo>
                    <a:cubicBezTo>
                      <a:pt x="7831" y="20318"/>
                      <a:pt x="7764" y="20263"/>
                      <a:pt x="7683" y="20254"/>
                    </a:cubicBezTo>
                    <a:lnTo>
                      <a:pt x="438" y="19336"/>
                    </a:lnTo>
                    <a:cubicBezTo>
                      <a:pt x="996" y="14376"/>
                      <a:pt x="3116" y="11394"/>
                      <a:pt x="4810" y="9759"/>
                    </a:cubicBezTo>
                    <a:cubicBezTo>
                      <a:pt x="5267" y="9318"/>
                      <a:pt x="5742" y="8931"/>
                      <a:pt x="6216" y="8596"/>
                    </a:cubicBezTo>
                    <a:cubicBezTo>
                      <a:pt x="6908" y="8108"/>
                      <a:pt x="7382" y="7898"/>
                      <a:pt x="7399" y="7890"/>
                    </a:cubicBezTo>
                    <a:cubicBezTo>
                      <a:pt x="9449" y="6844"/>
                      <a:pt x="15059" y="5092"/>
                      <a:pt x="15115" y="5072"/>
                    </a:cubicBezTo>
                    <a:cubicBezTo>
                      <a:pt x="15202" y="5050"/>
                      <a:pt x="15258" y="4972"/>
                      <a:pt x="15258" y="4883"/>
                    </a:cubicBezTo>
                    <a:lnTo>
                      <a:pt x="15258" y="408"/>
                    </a:lnTo>
                    <a:close/>
                    <a:moveTo>
                      <a:pt x="15054" y="0"/>
                    </a:moveTo>
                    <a:cubicBezTo>
                      <a:pt x="14942" y="0"/>
                      <a:pt x="14850" y="90"/>
                      <a:pt x="14850" y="201"/>
                    </a:cubicBezTo>
                    <a:lnTo>
                      <a:pt x="14850" y="4729"/>
                    </a:lnTo>
                    <a:cubicBezTo>
                      <a:pt x="13941" y="5014"/>
                      <a:pt x="9137" y="6545"/>
                      <a:pt x="7226" y="7522"/>
                    </a:cubicBezTo>
                    <a:cubicBezTo>
                      <a:pt x="7201" y="7533"/>
                      <a:pt x="6710" y="7748"/>
                      <a:pt x="5979" y="8261"/>
                    </a:cubicBezTo>
                    <a:cubicBezTo>
                      <a:pt x="5485" y="8607"/>
                      <a:pt x="4997" y="9011"/>
                      <a:pt x="4525" y="9463"/>
                    </a:cubicBezTo>
                    <a:cubicBezTo>
                      <a:pt x="2762" y="11168"/>
                      <a:pt x="547" y="14290"/>
                      <a:pt x="9" y="19487"/>
                    </a:cubicBezTo>
                    <a:cubicBezTo>
                      <a:pt x="0" y="19593"/>
                      <a:pt x="78" y="19691"/>
                      <a:pt x="187" y="19705"/>
                    </a:cubicBezTo>
                    <a:lnTo>
                      <a:pt x="7499" y="20631"/>
                    </a:lnTo>
                    <a:cubicBezTo>
                      <a:pt x="7789" y="21680"/>
                      <a:pt x="9684" y="29148"/>
                      <a:pt x="7745" y="37169"/>
                    </a:cubicBezTo>
                    <a:cubicBezTo>
                      <a:pt x="7731" y="37233"/>
                      <a:pt x="7745" y="37294"/>
                      <a:pt x="7784" y="37344"/>
                    </a:cubicBezTo>
                    <a:cubicBezTo>
                      <a:pt x="7817" y="37392"/>
                      <a:pt x="7876" y="37420"/>
                      <a:pt x="7940" y="37420"/>
                    </a:cubicBezTo>
                    <a:lnTo>
                      <a:pt x="28855" y="37420"/>
                    </a:lnTo>
                    <a:cubicBezTo>
                      <a:pt x="28916" y="37420"/>
                      <a:pt x="28975" y="37392"/>
                      <a:pt x="29006" y="37344"/>
                    </a:cubicBezTo>
                    <a:cubicBezTo>
                      <a:pt x="29045" y="37294"/>
                      <a:pt x="29059" y="37230"/>
                      <a:pt x="29045" y="37169"/>
                    </a:cubicBezTo>
                    <a:cubicBezTo>
                      <a:pt x="27106" y="29156"/>
                      <a:pt x="28997" y="21683"/>
                      <a:pt x="29287" y="20631"/>
                    </a:cubicBezTo>
                    <a:lnTo>
                      <a:pt x="36599" y="19705"/>
                    </a:lnTo>
                    <a:cubicBezTo>
                      <a:pt x="36714" y="19696"/>
                      <a:pt x="36789" y="19593"/>
                      <a:pt x="36778" y="19487"/>
                    </a:cubicBezTo>
                    <a:cubicBezTo>
                      <a:pt x="36234" y="14234"/>
                      <a:pt x="33983" y="11095"/>
                      <a:pt x="32183" y="9391"/>
                    </a:cubicBezTo>
                    <a:cubicBezTo>
                      <a:pt x="31701" y="8931"/>
                      <a:pt x="31193" y="8518"/>
                      <a:pt x="30668" y="8163"/>
                    </a:cubicBezTo>
                    <a:cubicBezTo>
                      <a:pt x="30018" y="7720"/>
                      <a:pt x="29583" y="7533"/>
                      <a:pt x="29578" y="7527"/>
                    </a:cubicBezTo>
                    <a:cubicBezTo>
                      <a:pt x="27655" y="6545"/>
                      <a:pt x="22851" y="5014"/>
                      <a:pt x="21942" y="4729"/>
                    </a:cubicBezTo>
                    <a:lnTo>
                      <a:pt x="21942" y="201"/>
                    </a:lnTo>
                    <a:cubicBezTo>
                      <a:pt x="21942" y="90"/>
                      <a:pt x="21850" y="0"/>
                      <a:pt x="217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5" name="Google Shape;7890;p61">
                <a:extLst>
                  <a:ext uri="{FF2B5EF4-FFF2-40B4-BE49-F238E27FC236}">
                    <a16:creationId xmlns:a16="http://schemas.microsoft.com/office/drawing/2014/main" id="{55C38D2B-58A1-6A8B-8DF6-8D89750FF85F}"/>
                  </a:ext>
                </a:extLst>
              </p:cNvPr>
              <p:cNvSpPr/>
              <p:nvPr/>
            </p:nvSpPr>
            <p:spPr>
              <a:xfrm>
                <a:off x="4521874" y="3705804"/>
                <a:ext cx="760002" cy="352051"/>
              </a:xfrm>
              <a:custGeom>
                <a:avLst/>
                <a:gdLst/>
                <a:ahLst/>
                <a:cxnLst/>
                <a:rect l="l" t="t" r="r" b="b"/>
                <a:pathLst>
                  <a:path w="24459" h="11330" extrusionOk="0">
                    <a:moveTo>
                      <a:pt x="8956" y="1"/>
                    </a:moveTo>
                    <a:lnTo>
                      <a:pt x="8956" y="4676"/>
                    </a:lnTo>
                    <a:cubicBezTo>
                      <a:pt x="8956" y="4676"/>
                      <a:pt x="3295" y="6439"/>
                      <a:pt x="1206" y="7508"/>
                    </a:cubicBezTo>
                    <a:cubicBezTo>
                      <a:pt x="1206" y="7508"/>
                      <a:pt x="718" y="7717"/>
                      <a:pt x="1" y="8228"/>
                    </a:cubicBezTo>
                    <a:cubicBezTo>
                      <a:pt x="2252" y="9221"/>
                      <a:pt x="7592" y="11330"/>
                      <a:pt x="12301" y="11330"/>
                    </a:cubicBezTo>
                    <a:cubicBezTo>
                      <a:pt x="17415" y="11330"/>
                      <a:pt x="22790" y="8939"/>
                      <a:pt x="24459" y="8130"/>
                    </a:cubicBezTo>
                    <a:cubicBezTo>
                      <a:pt x="23814" y="7692"/>
                      <a:pt x="23390" y="7511"/>
                      <a:pt x="23393" y="7508"/>
                    </a:cubicBezTo>
                    <a:cubicBezTo>
                      <a:pt x="21304" y="6442"/>
                      <a:pt x="15643" y="4676"/>
                      <a:pt x="15643" y="4676"/>
                    </a:cubicBezTo>
                    <a:lnTo>
                      <a:pt x="15643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6" name="Google Shape;7891;p61">
                <a:extLst>
                  <a:ext uri="{FF2B5EF4-FFF2-40B4-BE49-F238E27FC236}">
                    <a16:creationId xmlns:a16="http://schemas.microsoft.com/office/drawing/2014/main" id="{7025ACB3-D1AA-81B4-0A54-2BA2430C3504}"/>
                  </a:ext>
                </a:extLst>
              </p:cNvPr>
              <p:cNvSpPr/>
              <p:nvPr/>
            </p:nvSpPr>
            <p:spPr>
              <a:xfrm>
                <a:off x="4509041" y="3699651"/>
                <a:ext cx="785420" cy="364449"/>
              </a:xfrm>
              <a:custGeom>
                <a:avLst/>
                <a:gdLst/>
                <a:ahLst/>
                <a:cxnLst/>
                <a:rect l="l" t="t" r="r" b="b"/>
                <a:pathLst>
                  <a:path w="25277" h="11729" extrusionOk="0">
                    <a:moveTo>
                      <a:pt x="15850" y="408"/>
                    </a:moveTo>
                    <a:lnTo>
                      <a:pt x="15850" y="5028"/>
                    </a:lnTo>
                    <a:lnTo>
                      <a:pt x="15995" y="5072"/>
                    </a:lnTo>
                    <a:cubicBezTo>
                      <a:pt x="16050" y="5086"/>
                      <a:pt x="21661" y="6841"/>
                      <a:pt x="23722" y="7893"/>
                    </a:cubicBezTo>
                    <a:cubicBezTo>
                      <a:pt x="23728" y="7898"/>
                      <a:pt x="24013" y="8018"/>
                      <a:pt x="24462" y="8303"/>
                    </a:cubicBezTo>
                    <a:cubicBezTo>
                      <a:pt x="22584" y="9182"/>
                      <a:pt x="17507" y="11330"/>
                      <a:pt x="12714" y="11330"/>
                    </a:cubicBezTo>
                    <a:cubicBezTo>
                      <a:pt x="8239" y="11330"/>
                      <a:pt x="3134" y="9377"/>
                      <a:pt x="829" y="8387"/>
                    </a:cubicBezTo>
                    <a:cubicBezTo>
                      <a:pt x="1354" y="8043"/>
                      <a:pt x="1697" y="7893"/>
                      <a:pt x="1711" y="7890"/>
                    </a:cubicBezTo>
                    <a:cubicBezTo>
                      <a:pt x="3761" y="6844"/>
                      <a:pt x="9372" y="5092"/>
                      <a:pt x="9427" y="5072"/>
                    </a:cubicBezTo>
                    <a:lnTo>
                      <a:pt x="9570" y="5028"/>
                    </a:lnTo>
                    <a:lnTo>
                      <a:pt x="9570" y="408"/>
                    </a:lnTo>
                    <a:close/>
                    <a:moveTo>
                      <a:pt x="9165" y="0"/>
                    </a:moveTo>
                    <a:lnTo>
                      <a:pt x="9165" y="4726"/>
                    </a:lnTo>
                    <a:cubicBezTo>
                      <a:pt x="8256" y="5014"/>
                      <a:pt x="3452" y="6545"/>
                      <a:pt x="1541" y="7522"/>
                    </a:cubicBezTo>
                    <a:cubicBezTo>
                      <a:pt x="1516" y="7533"/>
                      <a:pt x="1025" y="7748"/>
                      <a:pt x="294" y="8261"/>
                    </a:cubicBezTo>
                    <a:lnTo>
                      <a:pt x="1" y="8465"/>
                    </a:lnTo>
                    <a:lnTo>
                      <a:pt x="330" y="8610"/>
                    </a:lnTo>
                    <a:cubicBezTo>
                      <a:pt x="2461" y="9547"/>
                      <a:pt x="7932" y="11729"/>
                      <a:pt x="12714" y="11729"/>
                    </a:cubicBezTo>
                    <a:cubicBezTo>
                      <a:pt x="17906" y="11729"/>
                      <a:pt x="23402" y="9265"/>
                      <a:pt x="24964" y="8512"/>
                    </a:cubicBezTo>
                    <a:lnTo>
                      <a:pt x="25276" y="8359"/>
                    </a:lnTo>
                    <a:lnTo>
                      <a:pt x="24989" y="8163"/>
                    </a:lnTo>
                    <a:cubicBezTo>
                      <a:pt x="24336" y="7720"/>
                      <a:pt x="23904" y="7533"/>
                      <a:pt x="23895" y="7527"/>
                    </a:cubicBezTo>
                    <a:cubicBezTo>
                      <a:pt x="21976" y="6545"/>
                      <a:pt x="17169" y="5014"/>
                      <a:pt x="16260" y="4729"/>
                    </a:cubicBezTo>
                    <a:lnTo>
                      <a:pt x="16260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7" name="Google Shape;7892;p61">
                <a:extLst>
                  <a:ext uri="{FF2B5EF4-FFF2-40B4-BE49-F238E27FC236}">
                    <a16:creationId xmlns:a16="http://schemas.microsoft.com/office/drawing/2014/main" id="{BFFFD812-D83C-88FC-CFB7-7309AA73D071}"/>
                  </a:ext>
                </a:extLst>
              </p:cNvPr>
              <p:cNvSpPr/>
              <p:nvPr/>
            </p:nvSpPr>
            <p:spPr>
              <a:xfrm>
                <a:off x="4470201" y="3989490"/>
                <a:ext cx="865183" cy="124787"/>
              </a:xfrm>
              <a:custGeom>
                <a:avLst/>
                <a:gdLst/>
                <a:ahLst/>
                <a:cxnLst/>
                <a:rect l="l" t="t" r="r" b="b"/>
                <a:pathLst>
                  <a:path w="27844" h="4016" extrusionOk="0">
                    <a:moveTo>
                      <a:pt x="27612" y="0"/>
                    </a:moveTo>
                    <a:cubicBezTo>
                      <a:pt x="27581" y="0"/>
                      <a:pt x="27548" y="8"/>
                      <a:pt x="27517" y="24"/>
                    </a:cubicBezTo>
                    <a:cubicBezTo>
                      <a:pt x="24919" y="1363"/>
                      <a:pt x="19672" y="3609"/>
                      <a:pt x="13716" y="3609"/>
                    </a:cubicBezTo>
                    <a:cubicBezTo>
                      <a:pt x="8554" y="3609"/>
                      <a:pt x="3580" y="1698"/>
                      <a:pt x="322" y="96"/>
                    </a:cubicBezTo>
                    <a:cubicBezTo>
                      <a:pt x="293" y="83"/>
                      <a:pt x="263" y="77"/>
                      <a:pt x="233" y="77"/>
                    </a:cubicBezTo>
                    <a:cubicBezTo>
                      <a:pt x="157" y="77"/>
                      <a:pt x="85" y="119"/>
                      <a:pt x="48" y="191"/>
                    </a:cubicBezTo>
                    <a:cubicBezTo>
                      <a:pt x="1" y="292"/>
                      <a:pt x="43" y="414"/>
                      <a:pt x="143" y="465"/>
                    </a:cubicBezTo>
                    <a:cubicBezTo>
                      <a:pt x="3446" y="2085"/>
                      <a:pt x="8482" y="4016"/>
                      <a:pt x="13718" y="4016"/>
                    </a:cubicBezTo>
                    <a:cubicBezTo>
                      <a:pt x="19758" y="4016"/>
                      <a:pt x="25073" y="1742"/>
                      <a:pt x="27704" y="384"/>
                    </a:cubicBezTo>
                    <a:cubicBezTo>
                      <a:pt x="27804" y="331"/>
                      <a:pt x="27843" y="211"/>
                      <a:pt x="27790" y="110"/>
                    </a:cubicBezTo>
                    <a:cubicBezTo>
                      <a:pt x="27753" y="40"/>
                      <a:pt x="27685" y="0"/>
                      <a:pt x="2761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8" name="Google Shape;7893;p61">
                <a:extLst>
                  <a:ext uri="{FF2B5EF4-FFF2-40B4-BE49-F238E27FC236}">
                    <a16:creationId xmlns:a16="http://schemas.microsoft.com/office/drawing/2014/main" id="{D0BAE09A-2FB5-633C-653A-769E09FB2F6A}"/>
                  </a:ext>
                </a:extLst>
              </p:cNvPr>
              <p:cNvSpPr/>
              <p:nvPr/>
            </p:nvSpPr>
            <p:spPr>
              <a:xfrm>
                <a:off x="4520227" y="4101629"/>
                <a:ext cx="185627" cy="276607"/>
              </a:xfrm>
              <a:custGeom>
                <a:avLst/>
                <a:gdLst/>
                <a:ahLst/>
                <a:cxnLst/>
                <a:rect l="l" t="t" r="r" b="b"/>
                <a:pathLst>
                  <a:path w="5974" h="8902" extrusionOk="0">
                    <a:moveTo>
                      <a:pt x="1604" y="1"/>
                    </a:moveTo>
                    <a:cubicBezTo>
                      <a:pt x="1535" y="1"/>
                      <a:pt x="1468" y="36"/>
                      <a:pt x="1432" y="100"/>
                    </a:cubicBezTo>
                    <a:cubicBezTo>
                      <a:pt x="358" y="1919"/>
                      <a:pt x="1" y="4031"/>
                      <a:pt x="486" y="5755"/>
                    </a:cubicBezTo>
                    <a:cubicBezTo>
                      <a:pt x="812" y="6918"/>
                      <a:pt x="1622" y="7903"/>
                      <a:pt x="2704" y="8456"/>
                    </a:cubicBezTo>
                    <a:cubicBezTo>
                      <a:pt x="3287" y="8754"/>
                      <a:pt x="3904" y="8902"/>
                      <a:pt x="4520" y="8902"/>
                    </a:cubicBezTo>
                    <a:cubicBezTo>
                      <a:pt x="4961" y="8902"/>
                      <a:pt x="5399" y="8829"/>
                      <a:pt x="5815" y="8684"/>
                    </a:cubicBezTo>
                    <a:cubicBezTo>
                      <a:pt x="5918" y="8642"/>
                      <a:pt x="5974" y="8525"/>
                      <a:pt x="5937" y="8422"/>
                    </a:cubicBezTo>
                    <a:cubicBezTo>
                      <a:pt x="5905" y="8339"/>
                      <a:pt x="5826" y="8287"/>
                      <a:pt x="5743" y="8287"/>
                    </a:cubicBezTo>
                    <a:cubicBezTo>
                      <a:pt x="5721" y="8287"/>
                      <a:pt x="5697" y="8291"/>
                      <a:pt x="5675" y="8299"/>
                    </a:cubicBezTo>
                    <a:cubicBezTo>
                      <a:pt x="5299" y="8436"/>
                      <a:pt x="4908" y="8504"/>
                      <a:pt x="4516" y="8504"/>
                    </a:cubicBezTo>
                    <a:cubicBezTo>
                      <a:pt x="3963" y="8504"/>
                      <a:pt x="3408" y="8369"/>
                      <a:pt x="2885" y="8101"/>
                    </a:cubicBezTo>
                    <a:cubicBezTo>
                      <a:pt x="1900" y="7596"/>
                      <a:pt x="1170" y="6704"/>
                      <a:pt x="874" y="5649"/>
                    </a:cubicBezTo>
                    <a:cubicBezTo>
                      <a:pt x="419" y="4028"/>
                      <a:pt x="757" y="2033"/>
                      <a:pt x="1781" y="309"/>
                    </a:cubicBezTo>
                    <a:cubicBezTo>
                      <a:pt x="1839" y="212"/>
                      <a:pt x="1808" y="86"/>
                      <a:pt x="1711" y="30"/>
                    </a:cubicBezTo>
                    <a:cubicBezTo>
                      <a:pt x="1677" y="10"/>
                      <a:pt x="1641" y="1"/>
                      <a:pt x="16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9" name="Google Shape;7894;p61">
                <a:extLst>
                  <a:ext uri="{FF2B5EF4-FFF2-40B4-BE49-F238E27FC236}">
                    <a16:creationId xmlns:a16="http://schemas.microsoft.com/office/drawing/2014/main" id="{6C4B503A-CB22-DCD3-4F39-78EE508CC706}"/>
                  </a:ext>
                </a:extLst>
              </p:cNvPr>
              <p:cNvSpPr/>
              <p:nvPr/>
            </p:nvSpPr>
            <p:spPr>
              <a:xfrm>
                <a:off x="5213007" y="4101753"/>
                <a:ext cx="91042" cy="239569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7710" extrusionOk="0">
                    <a:moveTo>
                      <a:pt x="229" y="1"/>
                    </a:moveTo>
                    <a:cubicBezTo>
                      <a:pt x="189" y="1"/>
                      <a:pt x="148" y="13"/>
                      <a:pt x="112" y="38"/>
                    </a:cubicBezTo>
                    <a:cubicBezTo>
                      <a:pt x="23" y="104"/>
                      <a:pt x="1" y="230"/>
                      <a:pt x="65" y="319"/>
                    </a:cubicBezTo>
                    <a:cubicBezTo>
                      <a:pt x="2453" y="3678"/>
                      <a:pt x="628" y="7377"/>
                      <a:pt x="612" y="7416"/>
                    </a:cubicBezTo>
                    <a:cubicBezTo>
                      <a:pt x="564" y="7514"/>
                      <a:pt x="603" y="7640"/>
                      <a:pt x="704" y="7687"/>
                    </a:cubicBezTo>
                    <a:cubicBezTo>
                      <a:pt x="732" y="7704"/>
                      <a:pt x="762" y="7709"/>
                      <a:pt x="793" y="7709"/>
                    </a:cubicBezTo>
                    <a:cubicBezTo>
                      <a:pt x="868" y="7709"/>
                      <a:pt x="941" y="7668"/>
                      <a:pt x="977" y="7601"/>
                    </a:cubicBezTo>
                    <a:cubicBezTo>
                      <a:pt x="997" y="7562"/>
                      <a:pt x="2930" y="3650"/>
                      <a:pt x="397" y="85"/>
                    </a:cubicBezTo>
                    <a:cubicBezTo>
                      <a:pt x="356" y="30"/>
                      <a:pt x="293" y="1"/>
                      <a:pt x="22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0" name="Google Shape;7895;p61">
                <a:extLst>
                  <a:ext uri="{FF2B5EF4-FFF2-40B4-BE49-F238E27FC236}">
                    <a16:creationId xmlns:a16="http://schemas.microsoft.com/office/drawing/2014/main" id="{8E690385-B534-CB78-8726-E309A984286C}"/>
                  </a:ext>
                </a:extLst>
              </p:cNvPr>
              <p:cNvSpPr/>
              <p:nvPr/>
            </p:nvSpPr>
            <p:spPr>
              <a:xfrm>
                <a:off x="4332397" y="3699651"/>
                <a:ext cx="1143157" cy="1162733"/>
              </a:xfrm>
              <a:custGeom>
                <a:avLst/>
                <a:gdLst/>
                <a:ahLst/>
                <a:cxnLst/>
                <a:rect l="l" t="t" r="r" b="b"/>
                <a:pathLst>
                  <a:path w="36790" h="37420" extrusionOk="0">
                    <a:moveTo>
                      <a:pt x="21540" y="408"/>
                    </a:moveTo>
                    <a:lnTo>
                      <a:pt x="21540" y="4877"/>
                    </a:lnTo>
                    <a:cubicBezTo>
                      <a:pt x="21540" y="4963"/>
                      <a:pt x="21599" y="5042"/>
                      <a:pt x="21682" y="5069"/>
                    </a:cubicBezTo>
                    <a:cubicBezTo>
                      <a:pt x="21738" y="5083"/>
                      <a:pt x="27348" y="6838"/>
                      <a:pt x="29410" y="7890"/>
                    </a:cubicBezTo>
                    <a:cubicBezTo>
                      <a:pt x="29413" y="7893"/>
                      <a:pt x="29829" y="8074"/>
                      <a:pt x="30445" y="8493"/>
                    </a:cubicBezTo>
                    <a:cubicBezTo>
                      <a:pt x="30950" y="8836"/>
                      <a:pt x="31444" y="9237"/>
                      <a:pt x="31910" y="9678"/>
                    </a:cubicBezTo>
                    <a:cubicBezTo>
                      <a:pt x="33637" y="11319"/>
                      <a:pt x="35799" y="14318"/>
                      <a:pt x="36360" y="19328"/>
                    </a:cubicBezTo>
                    <a:lnTo>
                      <a:pt x="29114" y="20246"/>
                    </a:lnTo>
                    <a:cubicBezTo>
                      <a:pt x="29034" y="20257"/>
                      <a:pt x="28967" y="20313"/>
                      <a:pt x="28944" y="20388"/>
                    </a:cubicBezTo>
                    <a:cubicBezTo>
                      <a:pt x="28919" y="20466"/>
                      <a:pt x="26595" y="28395"/>
                      <a:pt x="28598" y="37015"/>
                    </a:cubicBezTo>
                    <a:lnTo>
                      <a:pt x="8194" y="37015"/>
                    </a:lnTo>
                    <a:cubicBezTo>
                      <a:pt x="10197" y="28398"/>
                      <a:pt x="7873" y="20469"/>
                      <a:pt x="7856" y="20397"/>
                    </a:cubicBezTo>
                    <a:cubicBezTo>
                      <a:pt x="7831" y="20318"/>
                      <a:pt x="7764" y="20263"/>
                      <a:pt x="7683" y="20254"/>
                    </a:cubicBezTo>
                    <a:lnTo>
                      <a:pt x="438" y="19336"/>
                    </a:lnTo>
                    <a:cubicBezTo>
                      <a:pt x="996" y="14376"/>
                      <a:pt x="3116" y="11394"/>
                      <a:pt x="4810" y="9759"/>
                    </a:cubicBezTo>
                    <a:cubicBezTo>
                      <a:pt x="5267" y="9318"/>
                      <a:pt x="5742" y="8931"/>
                      <a:pt x="6216" y="8596"/>
                    </a:cubicBezTo>
                    <a:cubicBezTo>
                      <a:pt x="6908" y="8108"/>
                      <a:pt x="7382" y="7898"/>
                      <a:pt x="7399" y="7890"/>
                    </a:cubicBezTo>
                    <a:cubicBezTo>
                      <a:pt x="9449" y="6844"/>
                      <a:pt x="15059" y="5092"/>
                      <a:pt x="15115" y="5072"/>
                    </a:cubicBezTo>
                    <a:cubicBezTo>
                      <a:pt x="15202" y="5050"/>
                      <a:pt x="15258" y="4972"/>
                      <a:pt x="15258" y="4883"/>
                    </a:cubicBezTo>
                    <a:lnTo>
                      <a:pt x="15258" y="408"/>
                    </a:lnTo>
                    <a:close/>
                    <a:moveTo>
                      <a:pt x="15054" y="0"/>
                    </a:moveTo>
                    <a:cubicBezTo>
                      <a:pt x="14942" y="0"/>
                      <a:pt x="14850" y="90"/>
                      <a:pt x="14850" y="201"/>
                    </a:cubicBezTo>
                    <a:lnTo>
                      <a:pt x="14850" y="4729"/>
                    </a:lnTo>
                    <a:cubicBezTo>
                      <a:pt x="13941" y="5014"/>
                      <a:pt x="9137" y="6545"/>
                      <a:pt x="7226" y="7522"/>
                    </a:cubicBezTo>
                    <a:cubicBezTo>
                      <a:pt x="7201" y="7533"/>
                      <a:pt x="6710" y="7748"/>
                      <a:pt x="5979" y="8261"/>
                    </a:cubicBezTo>
                    <a:cubicBezTo>
                      <a:pt x="5485" y="8607"/>
                      <a:pt x="4997" y="9011"/>
                      <a:pt x="4525" y="9463"/>
                    </a:cubicBezTo>
                    <a:cubicBezTo>
                      <a:pt x="2762" y="11168"/>
                      <a:pt x="547" y="14290"/>
                      <a:pt x="9" y="19487"/>
                    </a:cubicBezTo>
                    <a:cubicBezTo>
                      <a:pt x="0" y="19593"/>
                      <a:pt x="78" y="19691"/>
                      <a:pt x="187" y="19705"/>
                    </a:cubicBezTo>
                    <a:lnTo>
                      <a:pt x="7499" y="20631"/>
                    </a:lnTo>
                    <a:cubicBezTo>
                      <a:pt x="7789" y="21680"/>
                      <a:pt x="9684" y="29148"/>
                      <a:pt x="7745" y="37169"/>
                    </a:cubicBezTo>
                    <a:cubicBezTo>
                      <a:pt x="7731" y="37233"/>
                      <a:pt x="7745" y="37294"/>
                      <a:pt x="7784" y="37344"/>
                    </a:cubicBezTo>
                    <a:cubicBezTo>
                      <a:pt x="7817" y="37392"/>
                      <a:pt x="7876" y="37420"/>
                      <a:pt x="7940" y="37420"/>
                    </a:cubicBezTo>
                    <a:lnTo>
                      <a:pt x="28855" y="37420"/>
                    </a:lnTo>
                    <a:cubicBezTo>
                      <a:pt x="28916" y="37420"/>
                      <a:pt x="28975" y="37392"/>
                      <a:pt x="29006" y="37344"/>
                    </a:cubicBezTo>
                    <a:cubicBezTo>
                      <a:pt x="29045" y="37294"/>
                      <a:pt x="29059" y="37230"/>
                      <a:pt x="29045" y="37169"/>
                    </a:cubicBezTo>
                    <a:cubicBezTo>
                      <a:pt x="27106" y="29156"/>
                      <a:pt x="28997" y="21683"/>
                      <a:pt x="29287" y="20631"/>
                    </a:cubicBezTo>
                    <a:lnTo>
                      <a:pt x="36599" y="19705"/>
                    </a:lnTo>
                    <a:cubicBezTo>
                      <a:pt x="36714" y="19696"/>
                      <a:pt x="36789" y="19593"/>
                      <a:pt x="36778" y="19487"/>
                    </a:cubicBezTo>
                    <a:cubicBezTo>
                      <a:pt x="36234" y="14234"/>
                      <a:pt x="33983" y="11095"/>
                      <a:pt x="32183" y="9391"/>
                    </a:cubicBezTo>
                    <a:cubicBezTo>
                      <a:pt x="31701" y="8931"/>
                      <a:pt x="31193" y="8518"/>
                      <a:pt x="30668" y="8163"/>
                    </a:cubicBezTo>
                    <a:cubicBezTo>
                      <a:pt x="30018" y="7720"/>
                      <a:pt x="29583" y="7533"/>
                      <a:pt x="29578" y="7527"/>
                    </a:cubicBezTo>
                    <a:cubicBezTo>
                      <a:pt x="27655" y="6545"/>
                      <a:pt x="22851" y="5014"/>
                      <a:pt x="21942" y="4729"/>
                    </a:cubicBezTo>
                    <a:lnTo>
                      <a:pt x="21942" y="201"/>
                    </a:lnTo>
                    <a:cubicBezTo>
                      <a:pt x="21942" y="90"/>
                      <a:pt x="21850" y="0"/>
                      <a:pt x="217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1" name="Google Shape;7896;p61">
                <a:extLst>
                  <a:ext uri="{FF2B5EF4-FFF2-40B4-BE49-F238E27FC236}">
                    <a16:creationId xmlns:a16="http://schemas.microsoft.com/office/drawing/2014/main" id="{7107086B-A142-D674-7A5A-C509C3CDAECE}"/>
                  </a:ext>
                </a:extLst>
              </p:cNvPr>
              <p:cNvSpPr/>
              <p:nvPr/>
            </p:nvSpPr>
            <p:spPr>
              <a:xfrm>
                <a:off x="4456436" y="2918721"/>
                <a:ext cx="866270" cy="866177"/>
              </a:xfrm>
              <a:custGeom>
                <a:avLst/>
                <a:gdLst/>
                <a:ahLst/>
                <a:cxnLst/>
                <a:rect l="l" t="t" r="r" b="b"/>
                <a:pathLst>
                  <a:path w="27879" h="27876" extrusionOk="0">
                    <a:moveTo>
                      <a:pt x="13941" y="0"/>
                    </a:moveTo>
                    <a:cubicBezTo>
                      <a:pt x="10242" y="0"/>
                      <a:pt x="6699" y="1468"/>
                      <a:pt x="4085" y="4082"/>
                    </a:cubicBezTo>
                    <a:cubicBezTo>
                      <a:pt x="1471" y="6696"/>
                      <a:pt x="0" y="10242"/>
                      <a:pt x="0" y="13938"/>
                    </a:cubicBezTo>
                    <a:cubicBezTo>
                      <a:pt x="0" y="17635"/>
                      <a:pt x="1471" y="21180"/>
                      <a:pt x="4085" y="23794"/>
                    </a:cubicBezTo>
                    <a:cubicBezTo>
                      <a:pt x="6699" y="26408"/>
                      <a:pt x="10242" y="27876"/>
                      <a:pt x="13941" y="27876"/>
                    </a:cubicBezTo>
                    <a:cubicBezTo>
                      <a:pt x="17637" y="27876"/>
                      <a:pt x="21180" y="26408"/>
                      <a:pt x="23794" y="23794"/>
                    </a:cubicBezTo>
                    <a:cubicBezTo>
                      <a:pt x="26409" y="21180"/>
                      <a:pt x="27879" y="17635"/>
                      <a:pt x="27879" y="13938"/>
                    </a:cubicBezTo>
                    <a:cubicBezTo>
                      <a:pt x="27879" y="10242"/>
                      <a:pt x="26409" y="6696"/>
                      <a:pt x="23794" y="4082"/>
                    </a:cubicBezTo>
                    <a:cubicBezTo>
                      <a:pt x="21180" y="1468"/>
                      <a:pt x="17637" y="0"/>
                      <a:pt x="13941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2" name="Google Shape;7897;p61">
                <a:extLst>
                  <a:ext uri="{FF2B5EF4-FFF2-40B4-BE49-F238E27FC236}">
                    <a16:creationId xmlns:a16="http://schemas.microsoft.com/office/drawing/2014/main" id="{AEA71C38-3EE5-430A-5AA5-E07476FFC946}"/>
                  </a:ext>
                </a:extLst>
              </p:cNvPr>
              <p:cNvSpPr/>
              <p:nvPr/>
            </p:nvSpPr>
            <p:spPr>
              <a:xfrm>
                <a:off x="4450284" y="2912383"/>
                <a:ext cx="878761" cy="878855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4" extrusionOk="0">
                    <a:moveTo>
                      <a:pt x="14139" y="405"/>
                    </a:moveTo>
                    <a:cubicBezTo>
                      <a:pt x="21713" y="405"/>
                      <a:pt x="27876" y="6568"/>
                      <a:pt x="27876" y="14142"/>
                    </a:cubicBezTo>
                    <a:cubicBezTo>
                      <a:pt x="27876" y="21716"/>
                      <a:pt x="21713" y="27879"/>
                      <a:pt x="14139" y="27879"/>
                    </a:cubicBezTo>
                    <a:cubicBezTo>
                      <a:pt x="6565" y="27879"/>
                      <a:pt x="405" y="21716"/>
                      <a:pt x="405" y="14142"/>
                    </a:cubicBezTo>
                    <a:cubicBezTo>
                      <a:pt x="405" y="6568"/>
                      <a:pt x="6565" y="405"/>
                      <a:pt x="14139" y="405"/>
                    </a:cubicBezTo>
                    <a:close/>
                    <a:moveTo>
                      <a:pt x="14139" y="1"/>
                    </a:moveTo>
                    <a:cubicBezTo>
                      <a:pt x="6341" y="1"/>
                      <a:pt x="0" y="6345"/>
                      <a:pt x="0" y="14142"/>
                    </a:cubicBezTo>
                    <a:cubicBezTo>
                      <a:pt x="0" y="21940"/>
                      <a:pt x="6341" y="28283"/>
                      <a:pt x="14139" y="28283"/>
                    </a:cubicBezTo>
                    <a:cubicBezTo>
                      <a:pt x="21936" y="28283"/>
                      <a:pt x="28280" y="21940"/>
                      <a:pt x="28280" y="14142"/>
                    </a:cubicBezTo>
                    <a:cubicBezTo>
                      <a:pt x="28280" y="6345"/>
                      <a:pt x="21936" y="1"/>
                      <a:pt x="141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3" name="Google Shape;7898;p61">
                <a:extLst>
                  <a:ext uri="{FF2B5EF4-FFF2-40B4-BE49-F238E27FC236}">
                    <a16:creationId xmlns:a16="http://schemas.microsoft.com/office/drawing/2014/main" id="{CE96CABC-69FA-7DCC-D416-736A9B092ACE}"/>
                  </a:ext>
                </a:extLst>
              </p:cNvPr>
              <p:cNvSpPr/>
              <p:nvPr/>
            </p:nvSpPr>
            <p:spPr>
              <a:xfrm>
                <a:off x="4500558" y="3481713"/>
                <a:ext cx="261195" cy="260636"/>
              </a:xfrm>
              <a:custGeom>
                <a:avLst/>
                <a:gdLst/>
                <a:ahLst/>
                <a:cxnLst/>
                <a:rect l="l" t="t" r="r" b="b"/>
                <a:pathLst>
                  <a:path w="8406" h="8388" extrusionOk="0">
                    <a:moveTo>
                      <a:pt x="3769" y="1"/>
                    </a:moveTo>
                    <a:cubicBezTo>
                      <a:pt x="3320" y="1"/>
                      <a:pt x="2888" y="62"/>
                      <a:pt x="2475" y="182"/>
                    </a:cubicBezTo>
                    <a:cubicBezTo>
                      <a:pt x="1465" y="478"/>
                      <a:pt x="595" y="1103"/>
                      <a:pt x="0" y="1940"/>
                    </a:cubicBezTo>
                    <a:cubicBezTo>
                      <a:pt x="1373" y="4749"/>
                      <a:pt x="3669" y="7031"/>
                      <a:pt x="6492" y="8387"/>
                    </a:cubicBezTo>
                    <a:cubicBezTo>
                      <a:pt x="7653" y="7545"/>
                      <a:pt x="8406" y="6178"/>
                      <a:pt x="8406" y="4635"/>
                    </a:cubicBezTo>
                    <a:cubicBezTo>
                      <a:pt x="8406" y="3670"/>
                      <a:pt x="8108" y="2768"/>
                      <a:pt x="7603" y="2029"/>
                    </a:cubicBezTo>
                    <a:cubicBezTo>
                      <a:pt x="6768" y="802"/>
                      <a:pt x="5362" y="1"/>
                      <a:pt x="37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4" name="Google Shape;7899;p61">
                <a:extLst>
                  <a:ext uri="{FF2B5EF4-FFF2-40B4-BE49-F238E27FC236}">
                    <a16:creationId xmlns:a16="http://schemas.microsoft.com/office/drawing/2014/main" id="{02093D53-DD00-2409-C1E9-19819BD741EE}"/>
                  </a:ext>
                </a:extLst>
              </p:cNvPr>
              <p:cNvSpPr/>
              <p:nvPr/>
            </p:nvSpPr>
            <p:spPr>
              <a:xfrm>
                <a:off x="5021013" y="3481713"/>
                <a:ext cx="259300" cy="259766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60" extrusionOk="0">
                    <a:moveTo>
                      <a:pt x="4640" y="1"/>
                    </a:moveTo>
                    <a:cubicBezTo>
                      <a:pt x="3075" y="1"/>
                      <a:pt x="1691" y="779"/>
                      <a:pt x="848" y="1968"/>
                    </a:cubicBezTo>
                    <a:cubicBezTo>
                      <a:pt x="316" y="2724"/>
                      <a:pt x="0" y="3644"/>
                      <a:pt x="0" y="4638"/>
                    </a:cubicBezTo>
                    <a:cubicBezTo>
                      <a:pt x="0" y="6164"/>
                      <a:pt x="737" y="7511"/>
                      <a:pt x="1872" y="8359"/>
                    </a:cubicBezTo>
                    <a:cubicBezTo>
                      <a:pt x="4695" y="6981"/>
                      <a:pt x="6983" y="4679"/>
                      <a:pt x="8345" y="1848"/>
                    </a:cubicBezTo>
                    <a:cubicBezTo>
                      <a:pt x="7770" y="1092"/>
                      <a:pt x="6978" y="517"/>
                      <a:pt x="6060" y="221"/>
                    </a:cubicBezTo>
                    <a:cubicBezTo>
                      <a:pt x="5608" y="76"/>
                      <a:pt x="5133" y="1"/>
                      <a:pt x="46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5" name="Google Shape;7900;p61">
                <a:extLst>
                  <a:ext uri="{FF2B5EF4-FFF2-40B4-BE49-F238E27FC236}">
                    <a16:creationId xmlns:a16="http://schemas.microsoft.com/office/drawing/2014/main" id="{C7ADF4CC-CFBA-6838-9F2B-6BFD3BA4B8F5}"/>
                  </a:ext>
                </a:extLst>
              </p:cNvPr>
              <p:cNvSpPr/>
              <p:nvPr/>
            </p:nvSpPr>
            <p:spPr>
              <a:xfrm>
                <a:off x="4569476" y="3326291"/>
                <a:ext cx="221951" cy="234784"/>
              </a:xfrm>
              <a:custGeom>
                <a:avLst/>
                <a:gdLst/>
                <a:ahLst/>
                <a:cxnLst/>
                <a:rect l="l" t="t" r="r" b="b"/>
                <a:pathLst>
                  <a:path w="7143" h="7556" extrusionOk="0">
                    <a:moveTo>
                      <a:pt x="3571" y="1"/>
                    </a:moveTo>
                    <a:cubicBezTo>
                      <a:pt x="1599" y="1"/>
                      <a:pt x="0" y="1691"/>
                      <a:pt x="0" y="3778"/>
                    </a:cubicBezTo>
                    <a:cubicBezTo>
                      <a:pt x="0" y="5865"/>
                      <a:pt x="1599" y="7556"/>
                      <a:pt x="3571" y="7556"/>
                    </a:cubicBezTo>
                    <a:cubicBezTo>
                      <a:pt x="5541" y="7556"/>
                      <a:pt x="7142" y="5865"/>
                      <a:pt x="7142" y="3778"/>
                    </a:cubicBezTo>
                    <a:cubicBezTo>
                      <a:pt x="7142" y="1691"/>
                      <a:pt x="5541" y="1"/>
                      <a:pt x="3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6" name="Google Shape;7901;p61">
                <a:extLst>
                  <a:ext uri="{FF2B5EF4-FFF2-40B4-BE49-F238E27FC236}">
                    <a16:creationId xmlns:a16="http://schemas.microsoft.com/office/drawing/2014/main" id="{243F8C85-9084-81F2-79EF-809420D996BE}"/>
                  </a:ext>
                </a:extLst>
              </p:cNvPr>
              <p:cNvSpPr/>
              <p:nvPr/>
            </p:nvSpPr>
            <p:spPr>
              <a:xfrm>
                <a:off x="4563137" y="3320077"/>
                <a:ext cx="234504" cy="247244"/>
              </a:xfrm>
              <a:custGeom>
                <a:avLst/>
                <a:gdLst/>
                <a:ahLst/>
                <a:cxnLst/>
                <a:rect l="l" t="t" r="r" b="b"/>
                <a:pathLst>
                  <a:path w="7547" h="7957" extrusionOk="0">
                    <a:moveTo>
                      <a:pt x="3775" y="407"/>
                    </a:moveTo>
                    <a:cubicBezTo>
                      <a:pt x="5628" y="407"/>
                      <a:pt x="7142" y="2009"/>
                      <a:pt x="7142" y="3981"/>
                    </a:cubicBezTo>
                    <a:cubicBezTo>
                      <a:pt x="7142" y="5953"/>
                      <a:pt x="5628" y="7558"/>
                      <a:pt x="3775" y="7558"/>
                    </a:cubicBezTo>
                    <a:cubicBezTo>
                      <a:pt x="1914" y="7558"/>
                      <a:pt x="405" y="5953"/>
                      <a:pt x="405" y="3981"/>
                    </a:cubicBezTo>
                    <a:cubicBezTo>
                      <a:pt x="405" y="2011"/>
                      <a:pt x="1920" y="407"/>
                      <a:pt x="3775" y="407"/>
                    </a:cubicBezTo>
                    <a:close/>
                    <a:moveTo>
                      <a:pt x="3775" y="0"/>
                    </a:moveTo>
                    <a:cubicBezTo>
                      <a:pt x="1691" y="0"/>
                      <a:pt x="1" y="1785"/>
                      <a:pt x="1" y="3978"/>
                    </a:cubicBezTo>
                    <a:cubicBezTo>
                      <a:pt x="1" y="6171"/>
                      <a:pt x="1691" y="7956"/>
                      <a:pt x="3775" y="7956"/>
                    </a:cubicBezTo>
                    <a:cubicBezTo>
                      <a:pt x="5854" y="7956"/>
                      <a:pt x="7547" y="6171"/>
                      <a:pt x="7547" y="3978"/>
                    </a:cubicBezTo>
                    <a:cubicBezTo>
                      <a:pt x="7547" y="1785"/>
                      <a:pt x="5854" y="0"/>
                      <a:pt x="377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7" name="Google Shape;7902;p61">
                <a:extLst>
                  <a:ext uri="{FF2B5EF4-FFF2-40B4-BE49-F238E27FC236}">
                    <a16:creationId xmlns:a16="http://schemas.microsoft.com/office/drawing/2014/main" id="{C490DFA1-B90A-1C31-F9AC-21EDE4B4A8C7}"/>
                  </a:ext>
                </a:extLst>
              </p:cNvPr>
              <p:cNvSpPr/>
              <p:nvPr/>
            </p:nvSpPr>
            <p:spPr>
              <a:xfrm>
                <a:off x="4629445" y="3337135"/>
                <a:ext cx="133798" cy="147222"/>
              </a:xfrm>
              <a:custGeom>
                <a:avLst/>
                <a:gdLst/>
                <a:ahLst/>
                <a:cxnLst/>
                <a:rect l="l" t="t" r="r" b="b"/>
                <a:pathLst>
                  <a:path w="4306" h="4738" extrusionOk="0">
                    <a:moveTo>
                      <a:pt x="2241" y="1"/>
                    </a:moveTo>
                    <a:cubicBezTo>
                      <a:pt x="1002" y="1"/>
                      <a:pt x="1" y="1061"/>
                      <a:pt x="1" y="2369"/>
                    </a:cubicBezTo>
                    <a:cubicBezTo>
                      <a:pt x="1" y="3678"/>
                      <a:pt x="1005" y="4738"/>
                      <a:pt x="2241" y="4738"/>
                    </a:cubicBezTo>
                    <a:cubicBezTo>
                      <a:pt x="3167" y="4738"/>
                      <a:pt x="3962" y="4141"/>
                      <a:pt x="4305" y="3290"/>
                    </a:cubicBezTo>
                    <a:lnTo>
                      <a:pt x="2152" y="2369"/>
                    </a:lnTo>
                    <a:lnTo>
                      <a:pt x="4294" y="1429"/>
                    </a:lnTo>
                    <a:cubicBezTo>
                      <a:pt x="3948" y="586"/>
                      <a:pt x="3162" y="1"/>
                      <a:pt x="224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8" name="Google Shape;7903;p61">
                <a:extLst>
                  <a:ext uri="{FF2B5EF4-FFF2-40B4-BE49-F238E27FC236}">
                    <a16:creationId xmlns:a16="http://schemas.microsoft.com/office/drawing/2014/main" id="{2785D669-0AD5-4CB1-0217-4B49A6E69159}"/>
                  </a:ext>
                </a:extLst>
              </p:cNvPr>
              <p:cNvSpPr/>
              <p:nvPr/>
            </p:nvSpPr>
            <p:spPr>
              <a:xfrm>
                <a:off x="4623137" y="3330890"/>
                <a:ext cx="147222" cy="159713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5140" extrusionOk="0">
                    <a:moveTo>
                      <a:pt x="2441" y="405"/>
                    </a:moveTo>
                    <a:cubicBezTo>
                      <a:pt x="3189" y="405"/>
                      <a:pt x="3872" y="838"/>
                      <a:pt x="4224" y="1527"/>
                    </a:cubicBezTo>
                    <a:lnTo>
                      <a:pt x="2271" y="2389"/>
                    </a:lnTo>
                    <a:cubicBezTo>
                      <a:pt x="2196" y="2419"/>
                      <a:pt x="2148" y="2495"/>
                      <a:pt x="2148" y="2573"/>
                    </a:cubicBezTo>
                    <a:cubicBezTo>
                      <a:pt x="2148" y="2654"/>
                      <a:pt x="2198" y="2726"/>
                      <a:pt x="2271" y="2760"/>
                    </a:cubicBezTo>
                    <a:lnTo>
                      <a:pt x="4235" y="3600"/>
                    </a:lnTo>
                    <a:cubicBezTo>
                      <a:pt x="3884" y="4294"/>
                      <a:pt x="3200" y="4735"/>
                      <a:pt x="2441" y="4735"/>
                    </a:cubicBezTo>
                    <a:cubicBezTo>
                      <a:pt x="1320" y="4735"/>
                      <a:pt x="405" y="3764"/>
                      <a:pt x="405" y="2570"/>
                    </a:cubicBezTo>
                    <a:cubicBezTo>
                      <a:pt x="405" y="1373"/>
                      <a:pt x="1320" y="405"/>
                      <a:pt x="2441" y="405"/>
                    </a:cubicBezTo>
                    <a:close/>
                    <a:moveTo>
                      <a:pt x="2441" y="1"/>
                    </a:moveTo>
                    <a:cubicBezTo>
                      <a:pt x="1097" y="1"/>
                      <a:pt x="0" y="1156"/>
                      <a:pt x="0" y="2570"/>
                    </a:cubicBezTo>
                    <a:cubicBezTo>
                      <a:pt x="0" y="3987"/>
                      <a:pt x="1097" y="5140"/>
                      <a:pt x="2441" y="5140"/>
                    </a:cubicBezTo>
                    <a:cubicBezTo>
                      <a:pt x="3429" y="5140"/>
                      <a:pt x="4313" y="4523"/>
                      <a:pt x="4695" y="3569"/>
                    </a:cubicBezTo>
                    <a:cubicBezTo>
                      <a:pt x="4737" y="3463"/>
                      <a:pt x="4687" y="3348"/>
                      <a:pt x="4587" y="3307"/>
                    </a:cubicBezTo>
                    <a:lnTo>
                      <a:pt x="2865" y="2567"/>
                    </a:lnTo>
                    <a:lnTo>
                      <a:pt x="4581" y="1811"/>
                    </a:lnTo>
                    <a:cubicBezTo>
                      <a:pt x="4679" y="1764"/>
                      <a:pt x="4726" y="1649"/>
                      <a:pt x="4684" y="1549"/>
                    </a:cubicBezTo>
                    <a:cubicBezTo>
                      <a:pt x="4296" y="612"/>
                      <a:pt x="3415" y="1"/>
                      <a:pt x="244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9" name="Google Shape;7904;p61">
                <a:extLst>
                  <a:ext uri="{FF2B5EF4-FFF2-40B4-BE49-F238E27FC236}">
                    <a16:creationId xmlns:a16="http://schemas.microsoft.com/office/drawing/2014/main" id="{06733048-798C-E480-ECA4-705FF7DC7712}"/>
                  </a:ext>
                </a:extLst>
              </p:cNvPr>
              <p:cNvSpPr/>
              <p:nvPr/>
            </p:nvSpPr>
            <p:spPr>
              <a:xfrm>
                <a:off x="4539305" y="3367089"/>
                <a:ext cx="49965" cy="28587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920" extrusionOk="0">
                    <a:moveTo>
                      <a:pt x="230" y="0"/>
                    </a:moveTo>
                    <a:cubicBezTo>
                      <a:pt x="153" y="0"/>
                      <a:pt x="78" y="45"/>
                      <a:pt x="45" y="119"/>
                    </a:cubicBezTo>
                    <a:cubicBezTo>
                      <a:pt x="0" y="219"/>
                      <a:pt x="45" y="342"/>
                      <a:pt x="148" y="387"/>
                    </a:cubicBezTo>
                    <a:lnTo>
                      <a:pt x="1295" y="903"/>
                    </a:lnTo>
                    <a:cubicBezTo>
                      <a:pt x="1323" y="914"/>
                      <a:pt x="1351" y="920"/>
                      <a:pt x="1379" y="920"/>
                    </a:cubicBezTo>
                    <a:cubicBezTo>
                      <a:pt x="1454" y="920"/>
                      <a:pt x="1529" y="875"/>
                      <a:pt x="1563" y="803"/>
                    </a:cubicBezTo>
                    <a:cubicBezTo>
                      <a:pt x="1607" y="702"/>
                      <a:pt x="1563" y="579"/>
                      <a:pt x="1462" y="535"/>
                    </a:cubicBezTo>
                    <a:lnTo>
                      <a:pt x="313" y="19"/>
                    </a:lnTo>
                    <a:cubicBezTo>
                      <a:pt x="286" y="6"/>
                      <a:pt x="258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0" name="Google Shape;7905;p61">
                <a:extLst>
                  <a:ext uri="{FF2B5EF4-FFF2-40B4-BE49-F238E27FC236}">
                    <a16:creationId xmlns:a16="http://schemas.microsoft.com/office/drawing/2014/main" id="{3066030C-C251-41D3-15F1-A4265B4F4F6A}"/>
                  </a:ext>
                </a:extLst>
              </p:cNvPr>
              <p:cNvSpPr/>
              <p:nvPr/>
            </p:nvSpPr>
            <p:spPr>
              <a:xfrm>
                <a:off x="4558197" y="3333593"/>
                <a:ext cx="45708" cy="39369"/>
              </a:xfrm>
              <a:custGeom>
                <a:avLst/>
                <a:gdLst/>
                <a:ahLst/>
                <a:cxnLst/>
                <a:rect l="l" t="t" r="r" b="b"/>
                <a:pathLst>
                  <a:path w="1471" h="1267" extrusionOk="0">
                    <a:moveTo>
                      <a:pt x="225" y="0"/>
                    </a:moveTo>
                    <a:cubicBezTo>
                      <a:pt x="168" y="0"/>
                      <a:pt x="112" y="25"/>
                      <a:pt x="73" y="73"/>
                    </a:cubicBezTo>
                    <a:cubicBezTo>
                      <a:pt x="1" y="162"/>
                      <a:pt x="9" y="288"/>
                      <a:pt x="98" y="360"/>
                    </a:cubicBezTo>
                    <a:lnTo>
                      <a:pt x="1111" y="1217"/>
                    </a:lnTo>
                    <a:cubicBezTo>
                      <a:pt x="1147" y="1250"/>
                      <a:pt x="1195" y="1267"/>
                      <a:pt x="1242" y="1267"/>
                    </a:cubicBezTo>
                    <a:cubicBezTo>
                      <a:pt x="1301" y="1267"/>
                      <a:pt x="1356" y="1242"/>
                      <a:pt x="1398" y="1194"/>
                    </a:cubicBezTo>
                    <a:cubicBezTo>
                      <a:pt x="1471" y="1105"/>
                      <a:pt x="1460" y="979"/>
                      <a:pt x="1373" y="907"/>
                    </a:cubicBezTo>
                    <a:lnTo>
                      <a:pt x="358" y="50"/>
                    </a:lnTo>
                    <a:cubicBezTo>
                      <a:pt x="319" y="17"/>
                      <a:pt x="272" y="0"/>
                      <a:pt x="2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1" name="Google Shape;7906;p61">
                <a:extLst>
                  <a:ext uri="{FF2B5EF4-FFF2-40B4-BE49-F238E27FC236}">
                    <a16:creationId xmlns:a16="http://schemas.microsoft.com/office/drawing/2014/main" id="{63FF1AF9-78EF-8FAB-FEC0-EAD68FB4B4C1}"/>
                  </a:ext>
                </a:extLst>
              </p:cNvPr>
              <p:cNvSpPr/>
              <p:nvPr/>
            </p:nvSpPr>
            <p:spPr>
              <a:xfrm>
                <a:off x="4588119" y="3307493"/>
                <a:ext cx="35547" cy="46764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1505" extrusionOk="0">
                    <a:moveTo>
                      <a:pt x="231" y="1"/>
                    </a:moveTo>
                    <a:cubicBezTo>
                      <a:pt x="194" y="1"/>
                      <a:pt x="158" y="11"/>
                      <a:pt x="126" y="31"/>
                    </a:cubicBezTo>
                    <a:cubicBezTo>
                      <a:pt x="28" y="90"/>
                      <a:pt x="0" y="215"/>
                      <a:pt x="59" y="310"/>
                    </a:cubicBezTo>
                    <a:lnTo>
                      <a:pt x="739" y="1404"/>
                    </a:lnTo>
                    <a:cubicBezTo>
                      <a:pt x="778" y="1468"/>
                      <a:pt x="845" y="1504"/>
                      <a:pt x="912" y="1504"/>
                    </a:cubicBezTo>
                    <a:cubicBezTo>
                      <a:pt x="949" y="1504"/>
                      <a:pt x="982" y="1493"/>
                      <a:pt x="1018" y="1471"/>
                    </a:cubicBezTo>
                    <a:cubicBezTo>
                      <a:pt x="1116" y="1412"/>
                      <a:pt x="1144" y="1287"/>
                      <a:pt x="1082" y="1192"/>
                    </a:cubicBezTo>
                    <a:lnTo>
                      <a:pt x="405" y="98"/>
                    </a:lnTo>
                    <a:cubicBezTo>
                      <a:pt x="365" y="35"/>
                      <a:pt x="298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2" name="Google Shape;7907;p61">
                <a:extLst>
                  <a:ext uri="{FF2B5EF4-FFF2-40B4-BE49-F238E27FC236}">
                    <a16:creationId xmlns:a16="http://schemas.microsoft.com/office/drawing/2014/main" id="{59DB1C7C-673D-4F94-7965-CE294C1BAF9A}"/>
                  </a:ext>
                </a:extLst>
              </p:cNvPr>
              <p:cNvSpPr/>
              <p:nvPr/>
            </p:nvSpPr>
            <p:spPr>
              <a:xfrm>
                <a:off x="4623634" y="3292050"/>
                <a:ext cx="26132" cy="47541"/>
              </a:xfrm>
              <a:custGeom>
                <a:avLst/>
                <a:gdLst/>
                <a:ahLst/>
                <a:cxnLst/>
                <a:rect l="l" t="t" r="r" b="b"/>
                <a:pathLst>
                  <a:path w="841" h="1530" extrusionOk="0">
                    <a:moveTo>
                      <a:pt x="226" y="0"/>
                    </a:moveTo>
                    <a:cubicBezTo>
                      <a:pt x="204" y="0"/>
                      <a:pt x="182" y="4"/>
                      <a:pt x="160" y="12"/>
                    </a:cubicBezTo>
                    <a:cubicBezTo>
                      <a:pt x="57" y="51"/>
                      <a:pt x="1" y="166"/>
                      <a:pt x="34" y="272"/>
                    </a:cubicBezTo>
                    <a:lnTo>
                      <a:pt x="422" y="1393"/>
                    </a:lnTo>
                    <a:cubicBezTo>
                      <a:pt x="453" y="1477"/>
                      <a:pt x="531" y="1530"/>
                      <a:pt x="615" y="1530"/>
                    </a:cubicBezTo>
                    <a:cubicBezTo>
                      <a:pt x="634" y="1530"/>
                      <a:pt x="659" y="1527"/>
                      <a:pt x="679" y="1519"/>
                    </a:cubicBezTo>
                    <a:cubicBezTo>
                      <a:pt x="785" y="1480"/>
                      <a:pt x="841" y="1365"/>
                      <a:pt x="804" y="1259"/>
                    </a:cubicBezTo>
                    <a:lnTo>
                      <a:pt x="419" y="138"/>
                    </a:lnTo>
                    <a:cubicBezTo>
                      <a:pt x="388" y="56"/>
                      <a:pt x="310" y="0"/>
                      <a:pt x="2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3" name="Google Shape;7908;p61">
                <a:extLst>
                  <a:ext uri="{FF2B5EF4-FFF2-40B4-BE49-F238E27FC236}">
                    <a16:creationId xmlns:a16="http://schemas.microsoft.com/office/drawing/2014/main" id="{6B9AAA0F-B43B-725F-508F-B9CDC3F8912F}"/>
                  </a:ext>
                </a:extLst>
              </p:cNvPr>
              <p:cNvSpPr/>
              <p:nvPr/>
            </p:nvSpPr>
            <p:spPr>
              <a:xfrm>
                <a:off x="4566959" y="3518254"/>
                <a:ext cx="40519" cy="33465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077" extrusionOk="0">
                    <a:moveTo>
                      <a:pt x="1073" y="0"/>
                    </a:moveTo>
                    <a:cubicBezTo>
                      <a:pt x="1029" y="0"/>
                      <a:pt x="985" y="15"/>
                      <a:pt x="949" y="44"/>
                    </a:cubicBezTo>
                    <a:lnTo>
                      <a:pt x="104" y="714"/>
                    </a:lnTo>
                    <a:cubicBezTo>
                      <a:pt x="14" y="783"/>
                      <a:pt x="0" y="915"/>
                      <a:pt x="70" y="1001"/>
                    </a:cubicBezTo>
                    <a:cubicBezTo>
                      <a:pt x="109" y="1048"/>
                      <a:pt x="168" y="1076"/>
                      <a:pt x="226" y="1076"/>
                    </a:cubicBezTo>
                    <a:cubicBezTo>
                      <a:pt x="268" y="1076"/>
                      <a:pt x="313" y="1062"/>
                      <a:pt x="355" y="1034"/>
                    </a:cubicBezTo>
                    <a:lnTo>
                      <a:pt x="1200" y="365"/>
                    </a:lnTo>
                    <a:cubicBezTo>
                      <a:pt x="1289" y="295"/>
                      <a:pt x="1303" y="167"/>
                      <a:pt x="1233" y="80"/>
                    </a:cubicBezTo>
                    <a:cubicBezTo>
                      <a:pt x="1193" y="27"/>
                      <a:pt x="1133" y="0"/>
                      <a:pt x="107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4" name="Google Shape;7909;p61">
                <a:extLst>
                  <a:ext uri="{FF2B5EF4-FFF2-40B4-BE49-F238E27FC236}">
                    <a16:creationId xmlns:a16="http://schemas.microsoft.com/office/drawing/2014/main" id="{6F1C3C78-3B61-FD07-2A9B-720323BEC5F6}"/>
                  </a:ext>
                </a:extLst>
              </p:cNvPr>
              <p:cNvSpPr/>
              <p:nvPr/>
            </p:nvSpPr>
            <p:spPr>
              <a:xfrm>
                <a:off x="4595918" y="3537083"/>
                <a:ext cx="33403" cy="40985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19" extrusionOk="0">
                    <a:moveTo>
                      <a:pt x="839" y="1"/>
                    </a:moveTo>
                    <a:cubicBezTo>
                      <a:pt x="774" y="1"/>
                      <a:pt x="711" y="32"/>
                      <a:pt x="672" y="91"/>
                    </a:cubicBezTo>
                    <a:lnTo>
                      <a:pt x="62" y="1000"/>
                    </a:lnTo>
                    <a:cubicBezTo>
                      <a:pt x="0" y="1095"/>
                      <a:pt x="22" y="1221"/>
                      <a:pt x="117" y="1285"/>
                    </a:cubicBezTo>
                    <a:cubicBezTo>
                      <a:pt x="154" y="1307"/>
                      <a:pt x="190" y="1318"/>
                      <a:pt x="229" y="1318"/>
                    </a:cubicBezTo>
                    <a:cubicBezTo>
                      <a:pt x="293" y="1318"/>
                      <a:pt x="357" y="1288"/>
                      <a:pt x="399" y="1229"/>
                    </a:cubicBezTo>
                    <a:lnTo>
                      <a:pt x="1010" y="317"/>
                    </a:lnTo>
                    <a:cubicBezTo>
                      <a:pt x="1074" y="225"/>
                      <a:pt x="1049" y="99"/>
                      <a:pt x="954" y="35"/>
                    </a:cubicBezTo>
                    <a:cubicBezTo>
                      <a:pt x="919" y="12"/>
                      <a:pt x="879" y="1"/>
                      <a:pt x="8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5" name="Google Shape;7910;p61">
                <a:extLst>
                  <a:ext uri="{FF2B5EF4-FFF2-40B4-BE49-F238E27FC236}">
                    <a16:creationId xmlns:a16="http://schemas.microsoft.com/office/drawing/2014/main" id="{90A6311E-1ABA-4532-9F29-602C58E3756A}"/>
                  </a:ext>
                </a:extLst>
              </p:cNvPr>
              <p:cNvSpPr/>
              <p:nvPr/>
            </p:nvSpPr>
            <p:spPr>
              <a:xfrm>
                <a:off x="4632831" y="3550724"/>
                <a:ext cx="25790" cy="46049"/>
              </a:xfrm>
              <a:custGeom>
                <a:avLst/>
                <a:gdLst/>
                <a:ahLst/>
                <a:cxnLst/>
                <a:rect l="l" t="t" r="r" b="b"/>
                <a:pathLst>
                  <a:path w="830" h="1482" extrusionOk="0">
                    <a:moveTo>
                      <a:pt x="603" y="1"/>
                    </a:moveTo>
                    <a:cubicBezTo>
                      <a:pt x="518" y="1"/>
                      <a:pt x="442" y="53"/>
                      <a:pt x="411" y="137"/>
                    </a:cubicBezTo>
                    <a:lnTo>
                      <a:pt x="34" y="1214"/>
                    </a:lnTo>
                    <a:cubicBezTo>
                      <a:pt x="1" y="1317"/>
                      <a:pt x="56" y="1435"/>
                      <a:pt x="160" y="1474"/>
                    </a:cubicBezTo>
                    <a:cubicBezTo>
                      <a:pt x="182" y="1479"/>
                      <a:pt x="207" y="1482"/>
                      <a:pt x="227" y="1482"/>
                    </a:cubicBezTo>
                    <a:cubicBezTo>
                      <a:pt x="310" y="1482"/>
                      <a:pt x="388" y="1432"/>
                      <a:pt x="419" y="1348"/>
                    </a:cubicBezTo>
                    <a:lnTo>
                      <a:pt x="796" y="268"/>
                    </a:lnTo>
                    <a:cubicBezTo>
                      <a:pt x="829" y="165"/>
                      <a:pt x="773" y="48"/>
                      <a:pt x="670" y="12"/>
                    </a:cubicBezTo>
                    <a:cubicBezTo>
                      <a:pt x="648" y="4"/>
                      <a:pt x="625" y="1"/>
                      <a:pt x="6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6" name="Google Shape;7911;p61">
                <a:extLst>
                  <a:ext uri="{FF2B5EF4-FFF2-40B4-BE49-F238E27FC236}">
                    <a16:creationId xmlns:a16="http://schemas.microsoft.com/office/drawing/2014/main" id="{44D53D6D-9BA9-5BEE-6436-97209C563FE0}"/>
                  </a:ext>
                </a:extLst>
              </p:cNvPr>
              <p:cNvSpPr/>
              <p:nvPr/>
            </p:nvSpPr>
            <p:spPr>
              <a:xfrm>
                <a:off x="4995783" y="3326291"/>
                <a:ext cx="221951" cy="234784"/>
              </a:xfrm>
              <a:custGeom>
                <a:avLst/>
                <a:gdLst/>
                <a:ahLst/>
                <a:cxnLst/>
                <a:rect l="l" t="t" r="r" b="b"/>
                <a:pathLst>
                  <a:path w="7143" h="7556" extrusionOk="0">
                    <a:moveTo>
                      <a:pt x="3571" y="1"/>
                    </a:moveTo>
                    <a:cubicBezTo>
                      <a:pt x="1599" y="1"/>
                      <a:pt x="0" y="1691"/>
                      <a:pt x="0" y="3778"/>
                    </a:cubicBezTo>
                    <a:cubicBezTo>
                      <a:pt x="0" y="5865"/>
                      <a:pt x="1599" y="7556"/>
                      <a:pt x="3571" y="7556"/>
                    </a:cubicBezTo>
                    <a:cubicBezTo>
                      <a:pt x="5544" y="7556"/>
                      <a:pt x="7142" y="5865"/>
                      <a:pt x="7142" y="3778"/>
                    </a:cubicBezTo>
                    <a:cubicBezTo>
                      <a:pt x="7142" y="1691"/>
                      <a:pt x="5544" y="1"/>
                      <a:pt x="3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7" name="Google Shape;7912;p61">
                <a:extLst>
                  <a:ext uri="{FF2B5EF4-FFF2-40B4-BE49-F238E27FC236}">
                    <a16:creationId xmlns:a16="http://schemas.microsoft.com/office/drawing/2014/main" id="{147849AD-F9D6-5758-3D7A-EE1B17849E82}"/>
                  </a:ext>
                </a:extLst>
              </p:cNvPr>
              <p:cNvSpPr/>
              <p:nvPr/>
            </p:nvSpPr>
            <p:spPr>
              <a:xfrm>
                <a:off x="4989444" y="3320077"/>
                <a:ext cx="234535" cy="247244"/>
              </a:xfrm>
              <a:custGeom>
                <a:avLst/>
                <a:gdLst/>
                <a:ahLst/>
                <a:cxnLst/>
                <a:rect l="l" t="t" r="r" b="b"/>
                <a:pathLst>
                  <a:path w="7548" h="7957" extrusionOk="0">
                    <a:moveTo>
                      <a:pt x="3773" y="407"/>
                    </a:moveTo>
                    <a:cubicBezTo>
                      <a:pt x="5631" y="407"/>
                      <a:pt x="7143" y="2009"/>
                      <a:pt x="7143" y="3981"/>
                    </a:cubicBezTo>
                    <a:cubicBezTo>
                      <a:pt x="7143" y="5953"/>
                      <a:pt x="5628" y="7558"/>
                      <a:pt x="3773" y="7558"/>
                    </a:cubicBezTo>
                    <a:cubicBezTo>
                      <a:pt x="1915" y="7558"/>
                      <a:pt x="405" y="5953"/>
                      <a:pt x="405" y="3981"/>
                    </a:cubicBezTo>
                    <a:cubicBezTo>
                      <a:pt x="405" y="2011"/>
                      <a:pt x="1917" y="407"/>
                      <a:pt x="3773" y="407"/>
                    </a:cubicBezTo>
                    <a:close/>
                    <a:moveTo>
                      <a:pt x="3773" y="0"/>
                    </a:moveTo>
                    <a:cubicBezTo>
                      <a:pt x="1691" y="0"/>
                      <a:pt x="1" y="1785"/>
                      <a:pt x="1" y="3978"/>
                    </a:cubicBezTo>
                    <a:cubicBezTo>
                      <a:pt x="1" y="6171"/>
                      <a:pt x="1691" y="7956"/>
                      <a:pt x="3773" y="7956"/>
                    </a:cubicBezTo>
                    <a:cubicBezTo>
                      <a:pt x="5854" y="7956"/>
                      <a:pt x="7547" y="6171"/>
                      <a:pt x="7547" y="3978"/>
                    </a:cubicBezTo>
                    <a:cubicBezTo>
                      <a:pt x="7547" y="1785"/>
                      <a:pt x="5851" y="0"/>
                      <a:pt x="377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8" name="Google Shape;7913;p61">
                <a:extLst>
                  <a:ext uri="{FF2B5EF4-FFF2-40B4-BE49-F238E27FC236}">
                    <a16:creationId xmlns:a16="http://schemas.microsoft.com/office/drawing/2014/main" id="{52D1DA2B-D745-F728-BA1E-90BA3E4F954B}"/>
                  </a:ext>
                </a:extLst>
              </p:cNvPr>
              <p:cNvSpPr/>
              <p:nvPr/>
            </p:nvSpPr>
            <p:spPr>
              <a:xfrm>
                <a:off x="5055752" y="3330797"/>
                <a:ext cx="133705" cy="147159"/>
              </a:xfrm>
              <a:custGeom>
                <a:avLst/>
                <a:gdLst/>
                <a:ahLst/>
                <a:cxnLst/>
                <a:rect l="l" t="t" r="r" b="b"/>
                <a:pathLst>
                  <a:path w="4303" h="4736" extrusionOk="0">
                    <a:moveTo>
                      <a:pt x="2238" y="1"/>
                    </a:moveTo>
                    <a:cubicBezTo>
                      <a:pt x="1000" y="1"/>
                      <a:pt x="1" y="1061"/>
                      <a:pt x="1" y="2367"/>
                    </a:cubicBezTo>
                    <a:cubicBezTo>
                      <a:pt x="1" y="3675"/>
                      <a:pt x="1005" y="4735"/>
                      <a:pt x="2238" y="4735"/>
                    </a:cubicBezTo>
                    <a:cubicBezTo>
                      <a:pt x="3167" y="4735"/>
                      <a:pt x="3962" y="4138"/>
                      <a:pt x="4303" y="3287"/>
                    </a:cubicBezTo>
                    <a:lnTo>
                      <a:pt x="2152" y="2367"/>
                    </a:lnTo>
                    <a:lnTo>
                      <a:pt x="4292" y="1427"/>
                    </a:lnTo>
                    <a:cubicBezTo>
                      <a:pt x="3949" y="587"/>
                      <a:pt x="3159" y="1"/>
                      <a:pt x="22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9" name="Google Shape;7914;p61">
                <a:extLst>
                  <a:ext uri="{FF2B5EF4-FFF2-40B4-BE49-F238E27FC236}">
                    <a16:creationId xmlns:a16="http://schemas.microsoft.com/office/drawing/2014/main" id="{62D86810-09F0-F94E-36CF-F518F5CDE79B}"/>
                  </a:ext>
                </a:extLst>
              </p:cNvPr>
              <p:cNvSpPr/>
              <p:nvPr/>
            </p:nvSpPr>
            <p:spPr>
              <a:xfrm>
                <a:off x="5049444" y="3324582"/>
                <a:ext cx="147222" cy="159775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5142" extrusionOk="0">
                    <a:moveTo>
                      <a:pt x="2441" y="405"/>
                    </a:moveTo>
                    <a:cubicBezTo>
                      <a:pt x="3189" y="405"/>
                      <a:pt x="3867" y="837"/>
                      <a:pt x="4227" y="1529"/>
                    </a:cubicBezTo>
                    <a:lnTo>
                      <a:pt x="2274" y="2388"/>
                    </a:lnTo>
                    <a:cubicBezTo>
                      <a:pt x="2199" y="2422"/>
                      <a:pt x="2151" y="2494"/>
                      <a:pt x="2151" y="2575"/>
                    </a:cubicBezTo>
                    <a:cubicBezTo>
                      <a:pt x="2151" y="2656"/>
                      <a:pt x="2201" y="2728"/>
                      <a:pt x="2274" y="2759"/>
                    </a:cubicBezTo>
                    <a:lnTo>
                      <a:pt x="4235" y="3599"/>
                    </a:lnTo>
                    <a:cubicBezTo>
                      <a:pt x="3881" y="4294"/>
                      <a:pt x="3197" y="4737"/>
                      <a:pt x="2441" y="4737"/>
                    </a:cubicBezTo>
                    <a:cubicBezTo>
                      <a:pt x="1320" y="4737"/>
                      <a:pt x="405" y="3763"/>
                      <a:pt x="405" y="2572"/>
                    </a:cubicBezTo>
                    <a:cubicBezTo>
                      <a:pt x="405" y="1375"/>
                      <a:pt x="1320" y="405"/>
                      <a:pt x="2441" y="405"/>
                    </a:cubicBezTo>
                    <a:close/>
                    <a:moveTo>
                      <a:pt x="2441" y="0"/>
                    </a:moveTo>
                    <a:cubicBezTo>
                      <a:pt x="1097" y="0"/>
                      <a:pt x="0" y="1152"/>
                      <a:pt x="0" y="2572"/>
                    </a:cubicBezTo>
                    <a:cubicBezTo>
                      <a:pt x="0" y="3987"/>
                      <a:pt x="1097" y="5142"/>
                      <a:pt x="2441" y="5142"/>
                    </a:cubicBezTo>
                    <a:cubicBezTo>
                      <a:pt x="3426" y="5142"/>
                      <a:pt x="4311" y="4525"/>
                      <a:pt x="4696" y="3568"/>
                    </a:cubicBezTo>
                    <a:cubicBezTo>
                      <a:pt x="4737" y="3465"/>
                      <a:pt x="4687" y="3348"/>
                      <a:pt x="4587" y="3306"/>
                    </a:cubicBezTo>
                    <a:lnTo>
                      <a:pt x="2863" y="2567"/>
                    </a:lnTo>
                    <a:lnTo>
                      <a:pt x="4578" y="1811"/>
                    </a:lnTo>
                    <a:cubicBezTo>
                      <a:pt x="4676" y="1766"/>
                      <a:pt x="4726" y="1652"/>
                      <a:pt x="4684" y="1548"/>
                    </a:cubicBezTo>
                    <a:cubicBezTo>
                      <a:pt x="4297" y="611"/>
                      <a:pt x="3415" y="0"/>
                      <a:pt x="244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0" name="Google Shape;7915;p61">
                <a:extLst>
                  <a:ext uri="{FF2B5EF4-FFF2-40B4-BE49-F238E27FC236}">
                    <a16:creationId xmlns:a16="http://schemas.microsoft.com/office/drawing/2014/main" id="{BC60864D-F09C-B788-7D77-7680630CD307}"/>
                  </a:ext>
                </a:extLst>
              </p:cNvPr>
              <p:cNvSpPr/>
              <p:nvPr/>
            </p:nvSpPr>
            <p:spPr>
              <a:xfrm>
                <a:off x="5197844" y="3367089"/>
                <a:ext cx="50058" cy="28587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920" extrusionOk="0">
                    <a:moveTo>
                      <a:pt x="1377" y="0"/>
                    </a:moveTo>
                    <a:cubicBezTo>
                      <a:pt x="1350" y="0"/>
                      <a:pt x="1322" y="6"/>
                      <a:pt x="1295" y="19"/>
                    </a:cubicBezTo>
                    <a:lnTo>
                      <a:pt x="148" y="535"/>
                    </a:lnTo>
                    <a:cubicBezTo>
                      <a:pt x="48" y="582"/>
                      <a:pt x="0" y="702"/>
                      <a:pt x="48" y="803"/>
                    </a:cubicBezTo>
                    <a:cubicBezTo>
                      <a:pt x="81" y="875"/>
                      <a:pt x="157" y="920"/>
                      <a:pt x="232" y="920"/>
                    </a:cubicBezTo>
                    <a:cubicBezTo>
                      <a:pt x="260" y="920"/>
                      <a:pt x="288" y="914"/>
                      <a:pt x="316" y="903"/>
                    </a:cubicBezTo>
                    <a:lnTo>
                      <a:pt x="1462" y="387"/>
                    </a:lnTo>
                    <a:cubicBezTo>
                      <a:pt x="1563" y="339"/>
                      <a:pt x="1610" y="219"/>
                      <a:pt x="1563" y="119"/>
                    </a:cubicBezTo>
                    <a:cubicBezTo>
                      <a:pt x="1528" y="45"/>
                      <a:pt x="1454" y="0"/>
                      <a:pt x="137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1" name="Google Shape;7916;p61">
                <a:extLst>
                  <a:ext uri="{FF2B5EF4-FFF2-40B4-BE49-F238E27FC236}">
                    <a16:creationId xmlns:a16="http://schemas.microsoft.com/office/drawing/2014/main" id="{D0828123-D4A4-CAE3-D47F-5A2A41C7674D}"/>
                  </a:ext>
                </a:extLst>
              </p:cNvPr>
              <p:cNvSpPr/>
              <p:nvPr/>
            </p:nvSpPr>
            <p:spPr>
              <a:xfrm>
                <a:off x="5183271" y="3333780"/>
                <a:ext cx="45708" cy="39182"/>
              </a:xfrm>
              <a:custGeom>
                <a:avLst/>
                <a:gdLst/>
                <a:ahLst/>
                <a:cxnLst/>
                <a:rect l="l" t="t" r="r" b="b"/>
                <a:pathLst>
                  <a:path w="1471" h="1261" extrusionOk="0">
                    <a:moveTo>
                      <a:pt x="1242" y="0"/>
                    </a:moveTo>
                    <a:cubicBezTo>
                      <a:pt x="1197" y="0"/>
                      <a:pt x="1152" y="15"/>
                      <a:pt x="1114" y="47"/>
                    </a:cubicBezTo>
                    <a:lnTo>
                      <a:pt x="98" y="904"/>
                    </a:lnTo>
                    <a:cubicBezTo>
                      <a:pt x="12" y="979"/>
                      <a:pt x="1" y="1105"/>
                      <a:pt x="73" y="1191"/>
                    </a:cubicBezTo>
                    <a:cubicBezTo>
                      <a:pt x="112" y="1236"/>
                      <a:pt x="171" y="1261"/>
                      <a:pt x="227" y="1261"/>
                    </a:cubicBezTo>
                    <a:cubicBezTo>
                      <a:pt x="271" y="1261"/>
                      <a:pt x="322" y="1244"/>
                      <a:pt x="361" y="1216"/>
                    </a:cubicBezTo>
                    <a:lnTo>
                      <a:pt x="1373" y="357"/>
                    </a:lnTo>
                    <a:cubicBezTo>
                      <a:pt x="1463" y="284"/>
                      <a:pt x="1471" y="159"/>
                      <a:pt x="1398" y="72"/>
                    </a:cubicBezTo>
                    <a:cubicBezTo>
                      <a:pt x="1358" y="25"/>
                      <a:pt x="1300" y="0"/>
                      <a:pt x="124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2" name="Google Shape;7917;p61">
                <a:extLst>
                  <a:ext uri="{FF2B5EF4-FFF2-40B4-BE49-F238E27FC236}">
                    <a16:creationId xmlns:a16="http://schemas.microsoft.com/office/drawing/2014/main" id="{6A0E7D7D-0531-34AB-4D57-F652B081074E}"/>
                  </a:ext>
                </a:extLst>
              </p:cNvPr>
              <p:cNvSpPr/>
              <p:nvPr/>
            </p:nvSpPr>
            <p:spPr>
              <a:xfrm>
                <a:off x="5163416" y="3307524"/>
                <a:ext cx="35578" cy="46733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1504" extrusionOk="0">
                    <a:moveTo>
                      <a:pt x="914" y="0"/>
                    </a:moveTo>
                    <a:cubicBezTo>
                      <a:pt x="846" y="0"/>
                      <a:pt x="779" y="35"/>
                      <a:pt x="740" y="97"/>
                    </a:cubicBezTo>
                    <a:lnTo>
                      <a:pt x="59" y="1191"/>
                    </a:lnTo>
                    <a:cubicBezTo>
                      <a:pt x="1" y="1286"/>
                      <a:pt x="32" y="1411"/>
                      <a:pt x="126" y="1470"/>
                    </a:cubicBezTo>
                    <a:cubicBezTo>
                      <a:pt x="160" y="1492"/>
                      <a:pt x="199" y="1503"/>
                      <a:pt x="235" y="1503"/>
                    </a:cubicBezTo>
                    <a:cubicBezTo>
                      <a:pt x="302" y="1503"/>
                      <a:pt x="366" y="1467"/>
                      <a:pt x="405" y="1403"/>
                    </a:cubicBezTo>
                    <a:lnTo>
                      <a:pt x="1086" y="309"/>
                    </a:lnTo>
                    <a:cubicBezTo>
                      <a:pt x="1145" y="214"/>
                      <a:pt x="1114" y="89"/>
                      <a:pt x="1019" y="30"/>
                    </a:cubicBezTo>
                    <a:cubicBezTo>
                      <a:pt x="986" y="10"/>
                      <a:pt x="950" y="0"/>
                      <a:pt x="91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3" name="Google Shape;7918;p61">
                <a:extLst>
                  <a:ext uri="{FF2B5EF4-FFF2-40B4-BE49-F238E27FC236}">
                    <a16:creationId xmlns:a16="http://schemas.microsoft.com/office/drawing/2014/main" id="{07719406-5DDD-1572-6A73-5B7F8099B4DE}"/>
                  </a:ext>
                </a:extLst>
              </p:cNvPr>
              <p:cNvSpPr/>
              <p:nvPr/>
            </p:nvSpPr>
            <p:spPr>
              <a:xfrm>
                <a:off x="5137346" y="3292112"/>
                <a:ext cx="26101" cy="47479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528" extrusionOk="0">
                    <a:moveTo>
                      <a:pt x="615" y="0"/>
                    </a:moveTo>
                    <a:cubicBezTo>
                      <a:pt x="530" y="0"/>
                      <a:pt x="451" y="53"/>
                      <a:pt x="421" y="136"/>
                    </a:cubicBezTo>
                    <a:lnTo>
                      <a:pt x="34" y="1257"/>
                    </a:lnTo>
                    <a:cubicBezTo>
                      <a:pt x="0" y="1366"/>
                      <a:pt x="56" y="1480"/>
                      <a:pt x="159" y="1517"/>
                    </a:cubicBezTo>
                    <a:cubicBezTo>
                      <a:pt x="182" y="1525"/>
                      <a:pt x="204" y="1528"/>
                      <a:pt x="226" y="1528"/>
                    </a:cubicBezTo>
                    <a:cubicBezTo>
                      <a:pt x="310" y="1528"/>
                      <a:pt x="391" y="1478"/>
                      <a:pt x="419" y="1391"/>
                    </a:cubicBezTo>
                    <a:lnTo>
                      <a:pt x="806" y="270"/>
                    </a:lnTo>
                    <a:cubicBezTo>
                      <a:pt x="840" y="161"/>
                      <a:pt x="784" y="46"/>
                      <a:pt x="678" y="10"/>
                    </a:cubicBezTo>
                    <a:cubicBezTo>
                      <a:pt x="657" y="3"/>
                      <a:pt x="636" y="0"/>
                      <a:pt x="61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4" name="Google Shape;7919;p61">
                <a:extLst>
                  <a:ext uri="{FF2B5EF4-FFF2-40B4-BE49-F238E27FC236}">
                    <a16:creationId xmlns:a16="http://schemas.microsoft.com/office/drawing/2014/main" id="{097B46BA-E09B-CB37-000B-48A43FE5D0A0}"/>
                  </a:ext>
                </a:extLst>
              </p:cNvPr>
              <p:cNvSpPr/>
              <p:nvPr/>
            </p:nvSpPr>
            <p:spPr>
              <a:xfrm>
                <a:off x="5179822" y="3518222"/>
                <a:ext cx="40487" cy="33496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1078" extrusionOk="0">
                    <a:moveTo>
                      <a:pt x="230" y="0"/>
                    </a:moveTo>
                    <a:cubicBezTo>
                      <a:pt x="170" y="0"/>
                      <a:pt x="110" y="27"/>
                      <a:pt x="70" y="79"/>
                    </a:cubicBezTo>
                    <a:cubicBezTo>
                      <a:pt x="0" y="168"/>
                      <a:pt x="17" y="293"/>
                      <a:pt x="103" y="363"/>
                    </a:cubicBezTo>
                    <a:lnTo>
                      <a:pt x="949" y="1033"/>
                    </a:lnTo>
                    <a:cubicBezTo>
                      <a:pt x="982" y="1063"/>
                      <a:pt x="1027" y="1077"/>
                      <a:pt x="1074" y="1077"/>
                    </a:cubicBezTo>
                    <a:cubicBezTo>
                      <a:pt x="1133" y="1077"/>
                      <a:pt x="1191" y="1055"/>
                      <a:pt x="1233" y="999"/>
                    </a:cubicBezTo>
                    <a:cubicBezTo>
                      <a:pt x="1303" y="907"/>
                      <a:pt x="1286" y="782"/>
                      <a:pt x="1200" y="712"/>
                    </a:cubicBezTo>
                    <a:lnTo>
                      <a:pt x="354" y="42"/>
                    </a:lnTo>
                    <a:cubicBezTo>
                      <a:pt x="317" y="14"/>
                      <a:pt x="273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5" name="Google Shape;7920;p61">
                <a:extLst>
                  <a:ext uri="{FF2B5EF4-FFF2-40B4-BE49-F238E27FC236}">
                    <a16:creationId xmlns:a16="http://schemas.microsoft.com/office/drawing/2014/main" id="{F20C97AC-8D3D-6043-CA04-46D52B30E3D4}"/>
                  </a:ext>
                </a:extLst>
              </p:cNvPr>
              <p:cNvSpPr/>
              <p:nvPr/>
            </p:nvSpPr>
            <p:spPr>
              <a:xfrm>
                <a:off x="5157792" y="3537083"/>
                <a:ext cx="33403" cy="40985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19" extrusionOk="0">
                    <a:moveTo>
                      <a:pt x="234" y="1"/>
                    </a:moveTo>
                    <a:cubicBezTo>
                      <a:pt x="195" y="1"/>
                      <a:pt x="155" y="12"/>
                      <a:pt x="121" y="35"/>
                    </a:cubicBezTo>
                    <a:cubicBezTo>
                      <a:pt x="26" y="99"/>
                      <a:pt x="1" y="225"/>
                      <a:pt x="65" y="317"/>
                    </a:cubicBezTo>
                    <a:lnTo>
                      <a:pt x="673" y="1229"/>
                    </a:lnTo>
                    <a:cubicBezTo>
                      <a:pt x="715" y="1288"/>
                      <a:pt x="779" y="1318"/>
                      <a:pt x="846" y="1318"/>
                    </a:cubicBezTo>
                    <a:cubicBezTo>
                      <a:pt x="888" y="1318"/>
                      <a:pt x="924" y="1307"/>
                      <a:pt x="957" y="1285"/>
                    </a:cubicBezTo>
                    <a:cubicBezTo>
                      <a:pt x="1050" y="1221"/>
                      <a:pt x="1075" y="1095"/>
                      <a:pt x="1013" y="1000"/>
                    </a:cubicBezTo>
                    <a:lnTo>
                      <a:pt x="402" y="91"/>
                    </a:lnTo>
                    <a:cubicBezTo>
                      <a:pt x="362" y="32"/>
                      <a:pt x="298" y="1"/>
                      <a:pt x="23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6" name="Google Shape;7921;p61">
                <a:extLst>
                  <a:ext uri="{FF2B5EF4-FFF2-40B4-BE49-F238E27FC236}">
                    <a16:creationId xmlns:a16="http://schemas.microsoft.com/office/drawing/2014/main" id="{295FB463-00EC-42F1-5F8A-641A5E867667}"/>
                  </a:ext>
                </a:extLst>
              </p:cNvPr>
              <p:cNvSpPr/>
              <p:nvPr/>
            </p:nvSpPr>
            <p:spPr>
              <a:xfrm>
                <a:off x="5128398" y="3550693"/>
                <a:ext cx="26039" cy="46081"/>
              </a:xfrm>
              <a:custGeom>
                <a:avLst/>
                <a:gdLst/>
                <a:ahLst/>
                <a:cxnLst/>
                <a:rect l="l" t="t" r="r" b="b"/>
                <a:pathLst>
                  <a:path w="838" h="1483" extrusionOk="0">
                    <a:moveTo>
                      <a:pt x="234" y="1"/>
                    </a:moveTo>
                    <a:cubicBezTo>
                      <a:pt x="212" y="1"/>
                      <a:pt x="188" y="5"/>
                      <a:pt x="165" y="13"/>
                    </a:cubicBezTo>
                    <a:cubicBezTo>
                      <a:pt x="57" y="49"/>
                      <a:pt x="1" y="166"/>
                      <a:pt x="40" y="269"/>
                    </a:cubicBezTo>
                    <a:lnTo>
                      <a:pt x="417" y="1349"/>
                    </a:lnTo>
                    <a:cubicBezTo>
                      <a:pt x="447" y="1433"/>
                      <a:pt x="525" y="1483"/>
                      <a:pt x="609" y="1483"/>
                    </a:cubicBezTo>
                    <a:cubicBezTo>
                      <a:pt x="629" y="1483"/>
                      <a:pt x="651" y="1480"/>
                      <a:pt x="676" y="1475"/>
                    </a:cubicBezTo>
                    <a:cubicBezTo>
                      <a:pt x="782" y="1436"/>
                      <a:pt x="838" y="1318"/>
                      <a:pt x="801" y="1215"/>
                    </a:cubicBezTo>
                    <a:lnTo>
                      <a:pt x="425" y="138"/>
                    </a:lnTo>
                    <a:cubicBezTo>
                      <a:pt x="394" y="55"/>
                      <a:pt x="318" y="1"/>
                      <a:pt x="23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7" name="Google Shape;7922;p61">
                <a:extLst>
                  <a:ext uri="{FF2B5EF4-FFF2-40B4-BE49-F238E27FC236}">
                    <a16:creationId xmlns:a16="http://schemas.microsoft.com/office/drawing/2014/main" id="{0B21F2FB-53B8-9196-29C6-633931A0B553}"/>
                  </a:ext>
                </a:extLst>
              </p:cNvPr>
              <p:cNvSpPr/>
              <p:nvPr/>
            </p:nvSpPr>
            <p:spPr>
              <a:xfrm>
                <a:off x="4852324" y="3457446"/>
                <a:ext cx="74823" cy="43719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1407" extrusionOk="0">
                    <a:moveTo>
                      <a:pt x="1206" y="1"/>
                    </a:moveTo>
                    <a:cubicBezTo>
                      <a:pt x="542" y="1"/>
                      <a:pt x="0" y="536"/>
                      <a:pt x="0" y="1203"/>
                    </a:cubicBezTo>
                    <a:cubicBezTo>
                      <a:pt x="0" y="1315"/>
                      <a:pt x="92" y="1407"/>
                      <a:pt x="204" y="1407"/>
                    </a:cubicBezTo>
                    <a:cubicBezTo>
                      <a:pt x="316" y="1407"/>
                      <a:pt x="405" y="1315"/>
                      <a:pt x="405" y="1203"/>
                    </a:cubicBezTo>
                    <a:cubicBezTo>
                      <a:pt x="405" y="765"/>
                      <a:pt x="765" y="405"/>
                      <a:pt x="1206" y="405"/>
                    </a:cubicBezTo>
                    <a:cubicBezTo>
                      <a:pt x="1644" y="405"/>
                      <a:pt x="2003" y="765"/>
                      <a:pt x="2003" y="1203"/>
                    </a:cubicBezTo>
                    <a:cubicBezTo>
                      <a:pt x="2003" y="1315"/>
                      <a:pt x="2093" y="1407"/>
                      <a:pt x="2204" y="1407"/>
                    </a:cubicBezTo>
                    <a:cubicBezTo>
                      <a:pt x="2316" y="1407"/>
                      <a:pt x="2408" y="1315"/>
                      <a:pt x="2408" y="1203"/>
                    </a:cubicBezTo>
                    <a:cubicBezTo>
                      <a:pt x="2408" y="542"/>
                      <a:pt x="1867" y="1"/>
                      <a:pt x="120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8" name="Google Shape;7923;p61">
                <a:extLst>
                  <a:ext uri="{FF2B5EF4-FFF2-40B4-BE49-F238E27FC236}">
                    <a16:creationId xmlns:a16="http://schemas.microsoft.com/office/drawing/2014/main" id="{169A96A5-743D-CE0E-93AF-6C55F1AD9C8E}"/>
                  </a:ext>
                </a:extLst>
              </p:cNvPr>
              <p:cNvSpPr/>
              <p:nvPr/>
            </p:nvSpPr>
            <p:spPr>
              <a:xfrm>
                <a:off x="4790615" y="3532174"/>
                <a:ext cx="198274" cy="105522"/>
              </a:xfrm>
              <a:custGeom>
                <a:avLst/>
                <a:gdLst/>
                <a:ahLst/>
                <a:cxnLst/>
                <a:rect l="l" t="t" r="r" b="b"/>
                <a:pathLst>
                  <a:path w="6381" h="3396" extrusionOk="0">
                    <a:moveTo>
                      <a:pt x="201" y="1"/>
                    </a:moveTo>
                    <a:cubicBezTo>
                      <a:pt x="89" y="1"/>
                      <a:pt x="0" y="93"/>
                      <a:pt x="0" y="204"/>
                    </a:cubicBezTo>
                    <a:cubicBezTo>
                      <a:pt x="0" y="1965"/>
                      <a:pt x="1434" y="3396"/>
                      <a:pt x="3189" y="3396"/>
                    </a:cubicBezTo>
                    <a:cubicBezTo>
                      <a:pt x="4949" y="3396"/>
                      <a:pt x="6377" y="1965"/>
                      <a:pt x="6380" y="204"/>
                    </a:cubicBezTo>
                    <a:cubicBezTo>
                      <a:pt x="6380" y="93"/>
                      <a:pt x="6291" y="1"/>
                      <a:pt x="6179" y="1"/>
                    </a:cubicBezTo>
                    <a:cubicBezTo>
                      <a:pt x="6068" y="1"/>
                      <a:pt x="5976" y="93"/>
                      <a:pt x="5976" y="204"/>
                    </a:cubicBezTo>
                    <a:cubicBezTo>
                      <a:pt x="5976" y="1741"/>
                      <a:pt x="4723" y="2991"/>
                      <a:pt x="3189" y="2991"/>
                    </a:cubicBezTo>
                    <a:cubicBezTo>
                      <a:pt x="1652" y="2991"/>
                      <a:pt x="405" y="1739"/>
                      <a:pt x="405" y="204"/>
                    </a:cubicBezTo>
                    <a:cubicBezTo>
                      <a:pt x="405" y="93"/>
                      <a:pt x="312" y="1"/>
                      <a:pt x="20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9" name="Google Shape;7924;p61">
                <a:extLst>
                  <a:ext uri="{FF2B5EF4-FFF2-40B4-BE49-F238E27FC236}">
                    <a16:creationId xmlns:a16="http://schemas.microsoft.com/office/drawing/2014/main" id="{D853801B-0939-770B-D7C0-F0A8B6BA1025}"/>
                  </a:ext>
                </a:extLst>
              </p:cNvPr>
              <p:cNvSpPr/>
              <p:nvPr/>
            </p:nvSpPr>
            <p:spPr>
              <a:xfrm>
                <a:off x="4450377" y="2912289"/>
                <a:ext cx="878761" cy="878948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7" extrusionOk="0">
                    <a:moveTo>
                      <a:pt x="14136" y="408"/>
                    </a:moveTo>
                    <a:cubicBezTo>
                      <a:pt x="21710" y="408"/>
                      <a:pt x="27873" y="6574"/>
                      <a:pt x="27870" y="14145"/>
                    </a:cubicBezTo>
                    <a:cubicBezTo>
                      <a:pt x="27870" y="16223"/>
                      <a:pt x="27413" y="18224"/>
                      <a:pt x="26520" y="20085"/>
                    </a:cubicBezTo>
                    <a:cubicBezTo>
                      <a:pt x="25184" y="22869"/>
                      <a:pt x="22918" y="25148"/>
                      <a:pt x="20142" y="26501"/>
                    </a:cubicBezTo>
                    <a:cubicBezTo>
                      <a:pt x="18262" y="27416"/>
                      <a:pt x="16242" y="27882"/>
                      <a:pt x="14133" y="27882"/>
                    </a:cubicBezTo>
                    <a:cubicBezTo>
                      <a:pt x="12052" y="27882"/>
                      <a:pt x="10049" y="27424"/>
                      <a:pt x="8191" y="26532"/>
                    </a:cubicBezTo>
                    <a:cubicBezTo>
                      <a:pt x="5418" y="25195"/>
                      <a:pt x="3144" y="22941"/>
                      <a:pt x="1791" y="20174"/>
                    </a:cubicBezTo>
                    <a:cubicBezTo>
                      <a:pt x="868" y="18291"/>
                      <a:pt x="402" y="16263"/>
                      <a:pt x="402" y="14145"/>
                    </a:cubicBezTo>
                    <a:cubicBezTo>
                      <a:pt x="402" y="6571"/>
                      <a:pt x="6562" y="408"/>
                      <a:pt x="14136" y="408"/>
                    </a:cubicBezTo>
                    <a:close/>
                    <a:moveTo>
                      <a:pt x="14142" y="1"/>
                    </a:moveTo>
                    <a:cubicBezTo>
                      <a:pt x="6344" y="1"/>
                      <a:pt x="0" y="6345"/>
                      <a:pt x="0" y="14142"/>
                    </a:cubicBezTo>
                    <a:cubicBezTo>
                      <a:pt x="0" y="16321"/>
                      <a:pt x="480" y="18411"/>
                      <a:pt x="1434" y="20350"/>
                    </a:cubicBezTo>
                    <a:cubicBezTo>
                      <a:pt x="2823" y="23198"/>
                      <a:pt x="5164" y="25522"/>
                      <a:pt x="8021" y="26894"/>
                    </a:cubicBezTo>
                    <a:cubicBezTo>
                      <a:pt x="9935" y="27818"/>
                      <a:pt x="11993" y="28286"/>
                      <a:pt x="14136" y="28286"/>
                    </a:cubicBezTo>
                    <a:cubicBezTo>
                      <a:pt x="16309" y="28286"/>
                      <a:pt x="18390" y="27809"/>
                      <a:pt x="20326" y="26855"/>
                    </a:cubicBezTo>
                    <a:cubicBezTo>
                      <a:pt x="23186" y="25466"/>
                      <a:pt x="25518" y="23123"/>
                      <a:pt x="26894" y="20255"/>
                    </a:cubicBezTo>
                    <a:cubicBezTo>
                      <a:pt x="27814" y="18341"/>
                      <a:pt x="28280" y="16282"/>
                      <a:pt x="28280" y="14142"/>
                    </a:cubicBezTo>
                    <a:cubicBezTo>
                      <a:pt x="28280" y="6345"/>
                      <a:pt x="21939" y="1"/>
                      <a:pt x="1414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0" name="Google Shape;7925;p61">
                <a:extLst>
                  <a:ext uri="{FF2B5EF4-FFF2-40B4-BE49-F238E27FC236}">
                    <a16:creationId xmlns:a16="http://schemas.microsoft.com/office/drawing/2014/main" id="{2E4764DB-8566-74E7-B32A-5AD2BD3BDAB7}"/>
                  </a:ext>
                </a:extLst>
              </p:cNvPr>
              <p:cNvSpPr/>
              <p:nvPr/>
            </p:nvSpPr>
            <p:spPr>
              <a:xfrm>
                <a:off x="4450284" y="2912383"/>
                <a:ext cx="878761" cy="878855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4" extrusionOk="0">
                    <a:moveTo>
                      <a:pt x="14139" y="405"/>
                    </a:moveTo>
                    <a:cubicBezTo>
                      <a:pt x="21713" y="405"/>
                      <a:pt x="27876" y="6568"/>
                      <a:pt x="27876" y="14142"/>
                    </a:cubicBezTo>
                    <a:cubicBezTo>
                      <a:pt x="27876" y="21716"/>
                      <a:pt x="21713" y="27879"/>
                      <a:pt x="14139" y="27879"/>
                    </a:cubicBezTo>
                    <a:cubicBezTo>
                      <a:pt x="6565" y="27879"/>
                      <a:pt x="405" y="21716"/>
                      <a:pt x="405" y="14142"/>
                    </a:cubicBezTo>
                    <a:cubicBezTo>
                      <a:pt x="405" y="6568"/>
                      <a:pt x="6565" y="405"/>
                      <a:pt x="14139" y="405"/>
                    </a:cubicBezTo>
                    <a:close/>
                    <a:moveTo>
                      <a:pt x="14139" y="1"/>
                    </a:moveTo>
                    <a:cubicBezTo>
                      <a:pt x="6341" y="1"/>
                      <a:pt x="0" y="6345"/>
                      <a:pt x="0" y="14142"/>
                    </a:cubicBezTo>
                    <a:cubicBezTo>
                      <a:pt x="0" y="21940"/>
                      <a:pt x="6341" y="28283"/>
                      <a:pt x="14139" y="28283"/>
                    </a:cubicBezTo>
                    <a:cubicBezTo>
                      <a:pt x="21936" y="28283"/>
                      <a:pt x="28280" y="21940"/>
                      <a:pt x="28280" y="14142"/>
                    </a:cubicBezTo>
                    <a:cubicBezTo>
                      <a:pt x="28280" y="6345"/>
                      <a:pt x="21936" y="1"/>
                      <a:pt x="141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1" name="Google Shape;7926;p61">
                <a:extLst>
                  <a:ext uri="{FF2B5EF4-FFF2-40B4-BE49-F238E27FC236}">
                    <a16:creationId xmlns:a16="http://schemas.microsoft.com/office/drawing/2014/main" id="{5EB4F332-DDE3-8A59-D76E-0CFF587CD70B}"/>
                  </a:ext>
                </a:extLst>
              </p:cNvPr>
              <p:cNvSpPr/>
              <p:nvPr/>
            </p:nvSpPr>
            <p:spPr>
              <a:xfrm>
                <a:off x="4368969" y="4311115"/>
                <a:ext cx="741638" cy="355283"/>
              </a:xfrm>
              <a:custGeom>
                <a:avLst/>
                <a:gdLst/>
                <a:ahLst/>
                <a:cxnLst/>
                <a:rect l="l" t="t" r="r" b="b"/>
                <a:pathLst>
                  <a:path w="23868" h="11434" extrusionOk="0">
                    <a:moveTo>
                      <a:pt x="436" y="1"/>
                    </a:moveTo>
                    <a:cubicBezTo>
                      <a:pt x="436" y="1"/>
                      <a:pt x="0" y="2743"/>
                      <a:pt x="330" y="5700"/>
                    </a:cubicBezTo>
                    <a:cubicBezTo>
                      <a:pt x="590" y="8064"/>
                      <a:pt x="2081" y="11434"/>
                      <a:pt x="6537" y="11434"/>
                    </a:cubicBezTo>
                    <a:cubicBezTo>
                      <a:pt x="7660" y="11434"/>
                      <a:pt x="8971" y="11220"/>
                      <a:pt x="10498" y="10722"/>
                    </a:cubicBezTo>
                    <a:cubicBezTo>
                      <a:pt x="18494" y="8113"/>
                      <a:pt x="23867" y="5530"/>
                      <a:pt x="23867" y="5530"/>
                    </a:cubicBezTo>
                    <a:lnTo>
                      <a:pt x="21088" y="623"/>
                    </a:lnTo>
                    <a:lnTo>
                      <a:pt x="6908" y="3066"/>
                    </a:lnTo>
                    <a:lnTo>
                      <a:pt x="6908" y="3066"/>
                    </a:lnTo>
                    <a:cubicBezTo>
                      <a:pt x="6930" y="3048"/>
                      <a:pt x="6977" y="2844"/>
                      <a:pt x="6476" y="762"/>
                    </a:cubicBezTo>
                    <a:lnTo>
                      <a:pt x="436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2" name="Google Shape;7927;p61">
                <a:extLst>
                  <a:ext uri="{FF2B5EF4-FFF2-40B4-BE49-F238E27FC236}">
                    <a16:creationId xmlns:a16="http://schemas.microsoft.com/office/drawing/2014/main" id="{F163BF44-C979-D199-282E-ED3D4B0E2F7C}"/>
                  </a:ext>
                </a:extLst>
              </p:cNvPr>
              <p:cNvSpPr/>
              <p:nvPr/>
            </p:nvSpPr>
            <p:spPr>
              <a:xfrm>
                <a:off x="4362910" y="4304280"/>
                <a:ext cx="756522" cy="368613"/>
              </a:xfrm>
              <a:custGeom>
                <a:avLst/>
                <a:gdLst/>
                <a:ahLst/>
                <a:cxnLst/>
                <a:rect l="l" t="t" r="r" b="b"/>
                <a:pathLst>
                  <a:path w="24347" h="11863" extrusionOk="0">
                    <a:moveTo>
                      <a:pt x="806" y="449"/>
                    </a:moveTo>
                    <a:lnTo>
                      <a:pt x="6503" y="1164"/>
                    </a:lnTo>
                    <a:cubicBezTo>
                      <a:pt x="6799" y="2416"/>
                      <a:pt x="6880" y="2918"/>
                      <a:pt x="6902" y="3114"/>
                    </a:cubicBezTo>
                    <a:lnTo>
                      <a:pt x="6534" y="3175"/>
                    </a:lnTo>
                    <a:lnTo>
                      <a:pt x="6986" y="3460"/>
                    </a:lnTo>
                    <a:lnTo>
                      <a:pt x="7106" y="3529"/>
                    </a:lnTo>
                    <a:lnTo>
                      <a:pt x="7181" y="3476"/>
                    </a:lnTo>
                    <a:lnTo>
                      <a:pt x="21175" y="1063"/>
                    </a:lnTo>
                    <a:lnTo>
                      <a:pt x="23778" y="5655"/>
                    </a:lnTo>
                    <a:cubicBezTo>
                      <a:pt x="22740" y="6140"/>
                      <a:pt x="17682" y="8445"/>
                      <a:pt x="10629" y="10746"/>
                    </a:cubicBezTo>
                    <a:cubicBezTo>
                      <a:pt x="9189" y="11218"/>
                      <a:pt x="7886" y="11453"/>
                      <a:pt x="6727" y="11453"/>
                    </a:cubicBezTo>
                    <a:cubicBezTo>
                      <a:pt x="5416" y="11453"/>
                      <a:pt x="4289" y="11152"/>
                      <a:pt x="3356" y="10551"/>
                    </a:cubicBezTo>
                    <a:cubicBezTo>
                      <a:pt x="1300" y="9226"/>
                      <a:pt x="832" y="6857"/>
                      <a:pt x="726" y="5901"/>
                    </a:cubicBezTo>
                    <a:cubicBezTo>
                      <a:pt x="455" y="3448"/>
                      <a:pt x="714" y="1122"/>
                      <a:pt x="806" y="449"/>
                    </a:cubicBezTo>
                    <a:close/>
                    <a:moveTo>
                      <a:pt x="469" y="0"/>
                    </a:moveTo>
                    <a:lnTo>
                      <a:pt x="435" y="195"/>
                    </a:lnTo>
                    <a:cubicBezTo>
                      <a:pt x="430" y="223"/>
                      <a:pt x="0" y="2994"/>
                      <a:pt x="324" y="5948"/>
                    </a:cubicBezTo>
                    <a:cubicBezTo>
                      <a:pt x="435" y="6963"/>
                      <a:pt x="935" y="9477"/>
                      <a:pt x="3136" y="10897"/>
                    </a:cubicBezTo>
                    <a:cubicBezTo>
                      <a:pt x="4132" y="11542"/>
                      <a:pt x="5331" y="11862"/>
                      <a:pt x="6724" y="11862"/>
                    </a:cubicBezTo>
                    <a:cubicBezTo>
                      <a:pt x="7932" y="11862"/>
                      <a:pt x="9273" y="11622"/>
                      <a:pt x="10758" y="11137"/>
                    </a:cubicBezTo>
                    <a:cubicBezTo>
                      <a:pt x="18678" y="8554"/>
                      <a:pt x="24101" y="5962"/>
                      <a:pt x="24151" y="5934"/>
                    </a:cubicBezTo>
                    <a:lnTo>
                      <a:pt x="24347" y="5839"/>
                    </a:lnTo>
                    <a:lnTo>
                      <a:pt x="21390" y="622"/>
                    </a:lnTo>
                    <a:lnTo>
                      <a:pt x="7307" y="3049"/>
                    </a:lnTo>
                    <a:cubicBezTo>
                      <a:pt x="7270" y="2729"/>
                      <a:pt x="7153" y="2123"/>
                      <a:pt x="6871" y="940"/>
                    </a:cubicBezTo>
                    <a:lnTo>
                      <a:pt x="6838" y="804"/>
                    </a:lnTo>
                    <a:lnTo>
                      <a:pt x="469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3" name="Google Shape;7928;p61">
                <a:extLst>
                  <a:ext uri="{FF2B5EF4-FFF2-40B4-BE49-F238E27FC236}">
                    <a16:creationId xmlns:a16="http://schemas.microsoft.com/office/drawing/2014/main" id="{68374B6F-3FD8-7386-32A2-B0D080FC5D72}"/>
                  </a:ext>
                </a:extLst>
              </p:cNvPr>
              <p:cNvSpPr/>
              <p:nvPr/>
            </p:nvSpPr>
            <p:spPr>
              <a:xfrm>
                <a:off x="4746990" y="3648321"/>
                <a:ext cx="763638" cy="966572"/>
              </a:xfrm>
              <a:custGeom>
                <a:avLst/>
                <a:gdLst/>
                <a:ahLst/>
                <a:cxnLst/>
                <a:rect l="l" t="t" r="r" b="b"/>
                <a:pathLst>
                  <a:path w="24576" h="31107" extrusionOk="0">
                    <a:moveTo>
                      <a:pt x="3955" y="1"/>
                    </a:moveTo>
                    <a:cubicBezTo>
                      <a:pt x="2894" y="1"/>
                      <a:pt x="2781" y="772"/>
                      <a:pt x="3201" y="1145"/>
                    </a:cubicBezTo>
                    <a:cubicBezTo>
                      <a:pt x="3722" y="1613"/>
                      <a:pt x="4448" y="1446"/>
                      <a:pt x="5578" y="2528"/>
                    </a:cubicBezTo>
                    <a:cubicBezTo>
                      <a:pt x="6707" y="3614"/>
                      <a:pt x="6520" y="4188"/>
                      <a:pt x="6520" y="4188"/>
                    </a:cubicBezTo>
                    <a:cubicBezTo>
                      <a:pt x="6520" y="4188"/>
                      <a:pt x="5890" y="3902"/>
                      <a:pt x="4702" y="3902"/>
                    </a:cubicBezTo>
                    <a:cubicBezTo>
                      <a:pt x="4244" y="3902"/>
                      <a:pt x="3703" y="3945"/>
                      <a:pt x="3083" y="4063"/>
                    </a:cubicBezTo>
                    <a:cubicBezTo>
                      <a:pt x="860" y="4490"/>
                      <a:pt x="291" y="6169"/>
                      <a:pt x="216" y="6755"/>
                    </a:cubicBezTo>
                    <a:cubicBezTo>
                      <a:pt x="137" y="7341"/>
                      <a:pt x="1" y="8178"/>
                      <a:pt x="1013" y="8228"/>
                    </a:cubicBezTo>
                    <a:cubicBezTo>
                      <a:pt x="1013" y="8228"/>
                      <a:pt x="595" y="9581"/>
                      <a:pt x="1753" y="10089"/>
                    </a:cubicBezTo>
                    <a:cubicBezTo>
                      <a:pt x="1753" y="10089"/>
                      <a:pt x="1298" y="11260"/>
                      <a:pt x="2361" y="11704"/>
                    </a:cubicBezTo>
                    <a:cubicBezTo>
                      <a:pt x="2564" y="11790"/>
                      <a:pt x="2743" y="11824"/>
                      <a:pt x="2899" y="11824"/>
                    </a:cubicBezTo>
                    <a:cubicBezTo>
                      <a:pt x="3555" y="11824"/>
                      <a:pt x="3808" y="11212"/>
                      <a:pt x="3809" y="11210"/>
                    </a:cubicBezTo>
                    <a:lnTo>
                      <a:pt x="3809" y="11210"/>
                    </a:lnTo>
                    <a:cubicBezTo>
                      <a:pt x="3608" y="11701"/>
                      <a:pt x="3680" y="12315"/>
                      <a:pt x="3814" y="12806"/>
                    </a:cubicBezTo>
                    <a:cubicBezTo>
                      <a:pt x="4699" y="16073"/>
                      <a:pt x="5603" y="19342"/>
                      <a:pt x="6590" y="22584"/>
                    </a:cubicBezTo>
                    <a:cubicBezTo>
                      <a:pt x="6613" y="22676"/>
                      <a:pt x="6640" y="22771"/>
                      <a:pt x="6677" y="22866"/>
                    </a:cubicBezTo>
                    <a:cubicBezTo>
                      <a:pt x="7759" y="26261"/>
                      <a:pt x="10072" y="31106"/>
                      <a:pt x="16180" y="31106"/>
                    </a:cubicBezTo>
                    <a:cubicBezTo>
                      <a:pt x="16467" y="31106"/>
                      <a:pt x="16762" y="31096"/>
                      <a:pt x="17066" y="31073"/>
                    </a:cubicBezTo>
                    <a:cubicBezTo>
                      <a:pt x="24576" y="30529"/>
                      <a:pt x="21998" y="21315"/>
                      <a:pt x="21998" y="21315"/>
                    </a:cubicBezTo>
                    <a:lnTo>
                      <a:pt x="21998" y="21315"/>
                    </a:lnTo>
                    <a:lnTo>
                      <a:pt x="15799" y="22099"/>
                    </a:lnTo>
                    <a:cubicBezTo>
                      <a:pt x="15799" y="22099"/>
                      <a:pt x="10987" y="15135"/>
                      <a:pt x="8669" y="11592"/>
                    </a:cubicBezTo>
                    <a:cubicBezTo>
                      <a:pt x="8702" y="10437"/>
                      <a:pt x="8702" y="7073"/>
                      <a:pt x="8741" y="5034"/>
                    </a:cubicBezTo>
                    <a:cubicBezTo>
                      <a:pt x="8789" y="2612"/>
                      <a:pt x="6886" y="735"/>
                      <a:pt x="4933" y="163"/>
                    </a:cubicBezTo>
                    <a:cubicBezTo>
                      <a:pt x="4544" y="49"/>
                      <a:pt x="4220" y="1"/>
                      <a:pt x="3955" y="1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4" name="Google Shape;7929;p61">
                <a:extLst>
                  <a:ext uri="{FF2B5EF4-FFF2-40B4-BE49-F238E27FC236}">
                    <a16:creationId xmlns:a16="http://schemas.microsoft.com/office/drawing/2014/main" id="{97C98254-70D4-3505-7902-97D51B5A389A}"/>
                  </a:ext>
                </a:extLst>
              </p:cNvPr>
              <p:cNvSpPr/>
              <p:nvPr/>
            </p:nvSpPr>
            <p:spPr>
              <a:xfrm>
                <a:off x="4743261" y="3641702"/>
                <a:ext cx="714326" cy="979374"/>
              </a:xfrm>
              <a:custGeom>
                <a:avLst/>
                <a:gdLst/>
                <a:ahLst/>
                <a:cxnLst/>
                <a:rect l="l" t="t" r="r" b="b"/>
                <a:pathLst>
                  <a:path w="22989" h="31519" extrusionOk="0">
                    <a:moveTo>
                      <a:pt x="4063" y="405"/>
                    </a:moveTo>
                    <a:cubicBezTo>
                      <a:pt x="4307" y="405"/>
                      <a:pt x="4613" y="450"/>
                      <a:pt x="4989" y="560"/>
                    </a:cubicBezTo>
                    <a:cubicBezTo>
                      <a:pt x="6844" y="1104"/>
                      <a:pt x="8699" y="2887"/>
                      <a:pt x="8652" y="5236"/>
                    </a:cubicBezTo>
                    <a:cubicBezTo>
                      <a:pt x="8635" y="6259"/>
                      <a:pt x="8624" y="7640"/>
                      <a:pt x="8613" y="8854"/>
                    </a:cubicBezTo>
                    <a:cubicBezTo>
                      <a:pt x="8602" y="10070"/>
                      <a:pt x="8596" y="11220"/>
                      <a:pt x="8579" y="11797"/>
                    </a:cubicBezTo>
                    <a:lnTo>
                      <a:pt x="8574" y="11858"/>
                    </a:lnTo>
                    <a:lnTo>
                      <a:pt x="8610" y="11911"/>
                    </a:lnTo>
                    <a:cubicBezTo>
                      <a:pt x="10900" y="15418"/>
                      <a:pt x="15696" y="22356"/>
                      <a:pt x="15744" y="22426"/>
                    </a:cubicBezTo>
                    <a:lnTo>
                      <a:pt x="15813" y="22527"/>
                    </a:lnTo>
                    <a:lnTo>
                      <a:pt x="21962" y="21748"/>
                    </a:lnTo>
                    <a:lnTo>
                      <a:pt x="21962" y="21748"/>
                    </a:lnTo>
                    <a:cubicBezTo>
                      <a:pt x="22171" y="22610"/>
                      <a:pt x="22989" y="26563"/>
                      <a:pt x="21251" y="29032"/>
                    </a:cubicBezTo>
                    <a:cubicBezTo>
                      <a:pt x="20389" y="30257"/>
                      <a:pt x="19016" y="30949"/>
                      <a:pt x="17166" y="31080"/>
                    </a:cubicBezTo>
                    <a:cubicBezTo>
                      <a:pt x="16863" y="31102"/>
                      <a:pt x="16565" y="31113"/>
                      <a:pt x="16274" y="31113"/>
                    </a:cubicBezTo>
                    <a:cubicBezTo>
                      <a:pt x="11765" y="31113"/>
                      <a:pt x="8721" y="28455"/>
                      <a:pt x="6989" y="23018"/>
                    </a:cubicBezTo>
                    <a:cubicBezTo>
                      <a:pt x="6956" y="22923"/>
                      <a:pt x="6925" y="22831"/>
                      <a:pt x="6892" y="22727"/>
                    </a:cubicBezTo>
                    <a:cubicBezTo>
                      <a:pt x="5896" y="19461"/>
                      <a:pt x="4972" y="16102"/>
                      <a:pt x="4119" y="12958"/>
                    </a:cubicBezTo>
                    <a:cubicBezTo>
                      <a:pt x="4007" y="12545"/>
                      <a:pt x="3912" y="11959"/>
                      <a:pt x="4105" y="11493"/>
                    </a:cubicBezTo>
                    <a:cubicBezTo>
                      <a:pt x="4107" y="11493"/>
                      <a:pt x="4107" y="11487"/>
                      <a:pt x="4107" y="11487"/>
                    </a:cubicBezTo>
                    <a:lnTo>
                      <a:pt x="3734" y="11334"/>
                    </a:lnTo>
                    <a:cubicBezTo>
                      <a:pt x="3709" y="11396"/>
                      <a:pt x="3510" y="11825"/>
                      <a:pt x="3011" y="11825"/>
                    </a:cubicBezTo>
                    <a:cubicBezTo>
                      <a:pt x="2880" y="11825"/>
                      <a:pt x="2728" y="11795"/>
                      <a:pt x="2553" y="11722"/>
                    </a:cubicBezTo>
                    <a:cubicBezTo>
                      <a:pt x="1703" y="11367"/>
                      <a:pt x="2015" y="10466"/>
                      <a:pt x="2054" y="10366"/>
                    </a:cubicBezTo>
                    <a:lnTo>
                      <a:pt x="2124" y="10185"/>
                    </a:lnTo>
                    <a:lnTo>
                      <a:pt x="1945" y="10109"/>
                    </a:lnTo>
                    <a:cubicBezTo>
                      <a:pt x="972" y="9680"/>
                      <a:pt x="1306" y="8539"/>
                      <a:pt x="1320" y="8491"/>
                    </a:cubicBezTo>
                    <a:lnTo>
                      <a:pt x="1398" y="8240"/>
                    </a:lnTo>
                    <a:lnTo>
                      <a:pt x="1136" y="8226"/>
                    </a:lnTo>
                    <a:cubicBezTo>
                      <a:pt x="885" y="8215"/>
                      <a:pt x="712" y="8148"/>
                      <a:pt x="609" y="8025"/>
                    </a:cubicBezTo>
                    <a:cubicBezTo>
                      <a:pt x="419" y="7799"/>
                      <a:pt x="478" y="7370"/>
                      <a:pt x="522" y="7027"/>
                    </a:cubicBezTo>
                    <a:lnTo>
                      <a:pt x="531" y="6985"/>
                    </a:lnTo>
                    <a:cubicBezTo>
                      <a:pt x="545" y="6901"/>
                      <a:pt x="829" y="4929"/>
                      <a:pt x="3240" y="4466"/>
                    </a:cubicBezTo>
                    <a:cubicBezTo>
                      <a:pt x="3842" y="4350"/>
                      <a:pt x="4368" y="4309"/>
                      <a:pt x="4813" y="4309"/>
                    </a:cubicBezTo>
                    <a:cubicBezTo>
                      <a:pt x="5938" y="4309"/>
                      <a:pt x="6545" y="4573"/>
                      <a:pt x="6551" y="4577"/>
                    </a:cubicBezTo>
                    <a:lnTo>
                      <a:pt x="6758" y="4672"/>
                    </a:lnTo>
                    <a:lnTo>
                      <a:pt x="6827" y="4454"/>
                    </a:lnTo>
                    <a:cubicBezTo>
                      <a:pt x="6853" y="4385"/>
                      <a:pt x="7020" y="3723"/>
                      <a:pt x="5834" y="2585"/>
                    </a:cubicBezTo>
                    <a:cubicBezTo>
                      <a:pt x="5114" y="1899"/>
                      <a:pt x="4554" y="1693"/>
                      <a:pt x="4105" y="1531"/>
                    </a:cubicBezTo>
                    <a:cubicBezTo>
                      <a:pt x="3837" y="1433"/>
                      <a:pt x="3628" y="1355"/>
                      <a:pt x="3449" y="1199"/>
                    </a:cubicBezTo>
                    <a:cubicBezTo>
                      <a:pt x="3293" y="1059"/>
                      <a:pt x="3245" y="850"/>
                      <a:pt x="3335" y="694"/>
                    </a:cubicBezTo>
                    <a:cubicBezTo>
                      <a:pt x="3424" y="531"/>
                      <a:pt x="3656" y="405"/>
                      <a:pt x="4063" y="405"/>
                    </a:cubicBezTo>
                    <a:close/>
                    <a:moveTo>
                      <a:pt x="4066" y="1"/>
                    </a:moveTo>
                    <a:cubicBezTo>
                      <a:pt x="3354" y="1"/>
                      <a:pt x="3079" y="321"/>
                      <a:pt x="2980" y="498"/>
                    </a:cubicBezTo>
                    <a:cubicBezTo>
                      <a:pt x="2799" y="822"/>
                      <a:pt x="2883" y="1238"/>
                      <a:pt x="3178" y="1503"/>
                    </a:cubicBezTo>
                    <a:cubicBezTo>
                      <a:pt x="3413" y="1712"/>
                      <a:pt x="3681" y="1810"/>
                      <a:pt x="3965" y="1913"/>
                    </a:cubicBezTo>
                    <a:cubicBezTo>
                      <a:pt x="4378" y="2064"/>
                      <a:pt x="4894" y="2256"/>
                      <a:pt x="5555" y="2884"/>
                    </a:cubicBezTo>
                    <a:cubicBezTo>
                      <a:pt x="6158" y="3461"/>
                      <a:pt x="6356" y="3874"/>
                      <a:pt x="6420" y="4106"/>
                    </a:cubicBezTo>
                    <a:cubicBezTo>
                      <a:pt x="6114" y="4017"/>
                      <a:pt x="5578" y="3905"/>
                      <a:pt x="4829" y="3905"/>
                    </a:cubicBezTo>
                    <a:cubicBezTo>
                      <a:pt x="4357" y="3905"/>
                      <a:pt x="3801" y="3949"/>
                      <a:pt x="3164" y="4072"/>
                    </a:cubicBezTo>
                    <a:cubicBezTo>
                      <a:pt x="1013" y="4491"/>
                      <a:pt x="246" y="6070"/>
                      <a:pt x="132" y="6937"/>
                    </a:cubicBezTo>
                    <a:lnTo>
                      <a:pt x="124" y="6979"/>
                    </a:lnTo>
                    <a:cubicBezTo>
                      <a:pt x="73" y="7381"/>
                      <a:pt x="1" y="7933"/>
                      <a:pt x="302" y="8296"/>
                    </a:cubicBezTo>
                    <a:cubicBezTo>
                      <a:pt x="439" y="8458"/>
                      <a:pt x="631" y="8564"/>
                      <a:pt x="882" y="8611"/>
                    </a:cubicBezTo>
                    <a:cubicBezTo>
                      <a:pt x="790" y="9150"/>
                      <a:pt x="868" y="9970"/>
                      <a:pt x="1624" y="10402"/>
                    </a:cubicBezTo>
                    <a:cubicBezTo>
                      <a:pt x="1493" y="10907"/>
                      <a:pt x="1527" y="11733"/>
                      <a:pt x="2400" y="12098"/>
                    </a:cubicBezTo>
                    <a:cubicBezTo>
                      <a:pt x="2614" y="12190"/>
                      <a:pt x="2821" y="12236"/>
                      <a:pt x="3016" y="12236"/>
                    </a:cubicBezTo>
                    <a:cubicBezTo>
                      <a:pt x="3171" y="12236"/>
                      <a:pt x="3319" y="12207"/>
                      <a:pt x="3457" y="12149"/>
                    </a:cubicBezTo>
                    <a:cubicBezTo>
                      <a:pt x="3508" y="12126"/>
                      <a:pt x="3558" y="12104"/>
                      <a:pt x="3597" y="12079"/>
                    </a:cubicBezTo>
                    <a:lnTo>
                      <a:pt x="3597" y="12079"/>
                    </a:lnTo>
                    <a:cubicBezTo>
                      <a:pt x="3591" y="12439"/>
                      <a:pt x="3661" y="12790"/>
                      <a:pt x="3734" y="13069"/>
                    </a:cubicBezTo>
                    <a:cubicBezTo>
                      <a:pt x="4584" y="16213"/>
                      <a:pt x="5513" y="19575"/>
                      <a:pt x="6509" y="22850"/>
                    </a:cubicBezTo>
                    <a:cubicBezTo>
                      <a:pt x="6543" y="22945"/>
                      <a:pt x="6571" y="23043"/>
                      <a:pt x="6601" y="23140"/>
                    </a:cubicBezTo>
                    <a:cubicBezTo>
                      <a:pt x="7388" y="25609"/>
                      <a:pt x="8409" y="27470"/>
                      <a:pt x="9729" y="28837"/>
                    </a:cubicBezTo>
                    <a:cubicBezTo>
                      <a:pt x="11447" y="30620"/>
                      <a:pt x="13657" y="31518"/>
                      <a:pt x="16302" y="31518"/>
                    </a:cubicBezTo>
                    <a:cubicBezTo>
                      <a:pt x="16594" y="31518"/>
                      <a:pt x="16893" y="31510"/>
                      <a:pt x="17191" y="31485"/>
                    </a:cubicBezTo>
                    <a:cubicBezTo>
                      <a:pt x="19169" y="31340"/>
                      <a:pt x="20642" y="30592"/>
                      <a:pt x="21577" y="29264"/>
                    </a:cubicBezTo>
                    <a:cubicBezTo>
                      <a:pt x="22659" y="27730"/>
                      <a:pt x="22799" y="25685"/>
                      <a:pt x="22726" y="24245"/>
                    </a:cubicBezTo>
                    <a:cubicBezTo>
                      <a:pt x="22646" y="22694"/>
                      <a:pt x="22322" y="21519"/>
                      <a:pt x="22308" y="21469"/>
                    </a:cubicBezTo>
                    <a:lnTo>
                      <a:pt x="22261" y="21302"/>
                    </a:lnTo>
                    <a:lnTo>
                      <a:pt x="16009" y="22094"/>
                    </a:lnTo>
                    <a:cubicBezTo>
                      <a:pt x="15409" y="21229"/>
                      <a:pt x="11135" y="15028"/>
                      <a:pt x="8987" y="11744"/>
                    </a:cubicBezTo>
                    <a:cubicBezTo>
                      <a:pt x="9003" y="11147"/>
                      <a:pt x="9009" y="10031"/>
                      <a:pt x="9020" y="8857"/>
                    </a:cubicBezTo>
                    <a:cubicBezTo>
                      <a:pt x="9029" y="7643"/>
                      <a:pt x="9037" y="6265"/>
                      <a:pt x="9059" y="5247"/>
                    </a:cubicBezTo>
                    <a:cubicBezTo>
                      <a:pt x="9112" y="2691"/>
                      <a:pt x="7109" y="761"/>
                      <a:pt x="5103" y="172"/>
                    </a:cubicBezTo>
                    <a:cubicBezTo>
                      <a:pt x="4682" y="49"/>
                      <a:pt x="4341" y="1"/>
                      <a:pt x="406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5" name="Google Shape;7930;p61">
                <a:extLst>
                  <a:ext uri="{FF2B5EF4-FFF2-40B4-BE49-F238E27FC236}">
                    <a16:creationId xmlns:a16="http://schemas.microsoft.com/office/drawing/2014/main" id="{DD93037F-697A-E3A6-693E-87B5E1F5BF86}"/>
                  </a:ext>
                </a:extLst>
              </p:cNvPr>
              <p:cNvSpPr/>
              <p:nvPr/>
            </p:nvSpPr>
            <p:spPr>
              <a:xfrm>
                <a:off x="4858227" y="3925544"/>
                <a:ext cx="43874" cy="77277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2487" extrusionOk="0">
                    <a:moveTo>
                      <a:pt x="1179" y="1"/>
                    </a:moveTo>
                    <a:cubicBezTo>
                      <a:pt x="1115" y="1"/>
                      <a:pt x="1053" y="31"/>
                      <a:pt x="1016" y="87"/>
                    </a:cubicBezTo>
                    <a:cubicBezTo>
                      <a:pt x="424" y="921"/>
                      <a:pt x="47" y="2174"/>
                      <a:pt x="31" y="2224"/>
                    </a:cubicBezTo>
                    <a:cubicBezTo>
                      <a:pt x="0" y="2333"/>
                      <a:pt x="59" y="2444"/>
                      <a:pt x="167" y="2475"/>
                    </a:cubicBezTo>
                    <a:cubicBezTo>
                      <a:pt x="187" y="2484"/>
                      <a:pt x="206" y="2486"/>
                      <a:pt x="226" y="2486"/>
                    </a:cubicBezTo>
                    <a:cubicBezTo>
                      <a:pt x="313" y="2486"/>
                      <a:pt x="393" y="2431"/>
                      <a:pt x="421" y="2341"/>
                    </a:cubicBezTo>
                    <a:cubicBezTo>
                      <a:pt x="424" y="2330"/>
                      <a:pt x="798" y="1100"/>
                      <a:pt x="1345" y="321"/>
                    </a:cubicBezTo>
                    <a:cubicBezTo>
                      <a:pt x="1412" y="229"/>
                      <a:pt x="1387" y="101"/>
                      <a:pt x="1297" y="40"/>
                    </a:cubicBezTo>
                    <a:cubicBezTo>
                      <a:pt x="1261" y="13"/>
                      <a:pt x="1220" y="1"/>
                      <a:pt x="117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6" name="Google Shape;7931;p61">
                <a:extLst>
                  <a:ext uri="{FF2B5EF4-FFF2-40B4-BE49-F238E27FC236}">
                    <a16:creationId xmlns:a16="http://schemas.microsoft.com/office/drawing/2014/main" id="{F3CEE7E2-09B8-4060-69F9-5A42265EE5F6}"/>
                  </a:ext>
                </a:extLst>
              </p:cNvPr>
              <p:cNvSpPr/>
              <p:nvPr/>
            </p:nvSpPr>
            <p:spPr>
              <a:xfrm>
                <a:off x="4830573" y="3954690"/>
                <a:ext cx="53662" cy="23926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770" extrusionOk="0">
                    <a:moveTo>
                      <a:pt x="922" y="1"/>
                    </a:moveTo>
                    <a:cubicBezTo>
                      <a:pt x="484" y="1"/>
                      <a:pt x="220" y="227"/>
                      <a:pt x="67" y="452"/>
                    </a:cubicBezTo>
                    <a:cubicBezTo>
                      <a:pt x="0" y="547"/>
                      <a:pt x="25" y="672"/>
                      <a:pt x="120" y="737"/>
                    </a:cubicBezTo>
                    <a:cubicBezTo>
                      <a:pt x="156" y="762"/>
                      <a:pt x="195" y="770"/>
                      <a:pt x="234" y="770"/>
                    </a:cubicBezTo>
                    <a:cubicBezTo>
                      <a:pt x="296" y="770"/>
                      <a:pt x="363" y="739"/>
                      <a:pt x="405" y="683"/>
                    </a:cubicBezTo>
                    <a:cubicBezTo>
                      <a:pt x="528" y="500"/>
                      <a:pt x="701" y="409"/>
                      <a:pt x="928" y="409"/>
                    </a:cubicBezTo>
                    <a:cubicBezTo>
                      <a:pt x="1061" y="409"/>
                      <a:pt x="1211" y="440"/>
                      <a:pt x="1381" y="502"/>
                    </a:cubicBezTo>
                    <a:cubicBezTo>
                      <a:pt x="1429" y="520"/>
                      <a:pt x="1470" y="527"/>
                      <a:pt x="1505" y="527"/>
                    </a:cubicBezTo>
                    <a:cubicBezTo>
                      <a:pt x="1613" y="527"/>
                      <a:pt x="1664" y="458"/>
                      <a:pt x="1685" y="407"/>
                    </a:cubicBezTo>
                    <a:cubicBezTo>
                      <a:pt x="1727" y="304"/>
                      <a:pt x="1682" y="184"/>
                      <a:pt x="1579" y="139"/>
                    </a:cubicBezTo>
                    <a:cubicBezTo>
                      <a:pt x="1565" y="131"/>
                      <a:pt x="1551" y="128"/>
                      <a:pt x="1534" y="126"/>
                    </a:cubicBezTo>
                    <a:lnTo>
                      <a:pt x="1518" y="117"/>
                    </a:lnTo>
                    <a:cubicBezTo>
                      <a:pt x="1290" y="35"/>
                      <a:pt x="1093" y="1"/>
                      <a:pt x="92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7" name="Google Shape;7932;p61">
                <a:extLst>
                  <a:ext uri="{FF2B5EF4-FFF2-40B4-BE49-F238E27FC236}">
                    <a16:creationId xmlns:a16="http://schemas.microsoft.com/office/drawing/2014/main" id="{6E727928-B83A-B277-BFA3-A39D3026DDAB}"/>
                  </a:ext>
                </a:extLst>
              </p:cNvPr>
              <p:cNvSpPr/>
              <p:nvPr/>
            </p:nvSpPr>
            <p:spPr>
              <a:xfrm>
                <a:off x="4794250" y="3875083"/>
                <a:ext cx="80540" cy="92969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992" extrusionOk="0">
                    <a:moveTo>
                      <a:pt x="2357" y="0"/>
                    </a:moveTo>
                    <a:cubicBezTo>
                      <a:pt x="912" y="0"/>
                      <a:pt x="70" y="2610"/>
                      <a:pt x="36" y="2727"/>
                    </a:cubicBezTo>
                    <a:cubicBezTo>
                      <a:pt x="0" y="2835"/>
                      <a:pt x="62" y="2944"/>
                      <a:pt x="168" y="2980"/>
                    </a:cubicBezTo>
                    <a:cubicBezTo>
                      <a:pt x="187" y="2986"/>
                      <a:pt x="207" y="2992"/>
                      <a:pt x="229" y="2992"/>
                    </a:cubicBezTo>
                    <a:cubicBezTo>
                      <a:pt x="313" y="2992"/>
                      <a:pt x="391" y="2936"/>
                      <a:pt x="424" y="2847"/>
                    </a:cubicBezTo>
                    <a:cubicBezTo>
                      <a:pt x="637" y="2163"/>
                      <a:pt x="1404" y="405"/>
                      <a:pt x="2355" y="405"/>
                    </a:cubicBezTo>
                    <a:cubicBezTo>
                      <a:pt x="2363" y="405"/>
                      <a:pt x="2372" y="405"/>
                      <a:pt x="2380" y="406"/>
                    </a:cubicBezTo>
                    <a:cubicBezTo>
                      <a:pt x="2385" y="406"/>
                      <a:pt x="2389" y="406"/>
                      <a:pt x="2394" y="406"/>
                    </a:cubicBezTo>
                    <a:cubicBezTo>
                      <a:pt x="2499" y="406"/>
                      <a:pt x="2586" y="317"/>
                      <a:pt x="2589" y="210"/>
                    </a:cubicBezTo>
                    <a:cubicBezTo>
                      <a:pt x="2592" y="99"/>
                      <a:pt x="2505" y="7"/>
                      <a:pt x="2394" y="1"/>
                    </a:cubicBezTo>
                    <a:cubicBezTo>
                      <a:pt x="2382" y="1"/>
                      <a:pt x="2369" y="0"/>
                      <a:pt x="235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8" name="Google Shape;7933;p61">
                <a:extLst>
                  <a:ext uri="{FF2B5EF4-FFF2-40B4-BE49-F238E27FC236}">
                    <a16:creationId xmlns:a16="http://schemas.microsoft.com/office/drawing/2014/main" id="{D980789F-F729-F643-CB70-D1253258E5B5}"/>
                  </a:ext>
                </a:extLst>
              </p:cNvPr>
              <p:cNvSpPr/>
              <p:nvPr/>
            </p:nvSpPr>
            <p:spPr>
              <a:xfrm>
                <a:off x="4771537" y="3810982"/>
                <a:ext cx="144705" cy="99183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192" extrusionOk="0">
                    <a:moveTo>
                      <a:pt x="3622" y="0"/>
                    </a:moveTo>
                    <a:cubicBezTo>
                      <a:pt x="3174" y="0"/>
                      <a:pt x="2580" y="101"/>
                      <a:pt x="1897" y="465"/>
                    </a:cubicBezTo>
                    <a:cubicBezTo>
                      <a:pt x="408" y="1261"/>
                      <a:pt x="39" y="2879"/>
                      <a:pt x="25" y="2946"/>
                    </a:cubicBezTo>
                    <a:cubicBezTo>
                      <a:pt x="0" y="3052"/>
                      <a:pt x="70" y="3160"/>
                      <a:pt x="179" y="3185"/>
                    </a:cubicBezTo>
                    <a:cubicBezTo>
                      <a:pt x="193" y="3188"/>
                      <a:pt x="207" y="3191"/>
                      <a:pt x="221" y="3191"/>
                    </a:cubicBezTo>
                    <a:cubicBezTo>
                      <a:pt x="313" y="3191"/>
                      <a:pt x="396" y="3124"/>
                      <a:pt x="422" y="3035"/>
                    </a:cubicBezTo>
                    <a:cubicBezTo>
                      <a:pt x="424" y="3018"/>
                      <a:pt x="759" y="1531"/>
                      <a:pt x="2090" y="825"/>
                    </a:cubicBezTo>
                    <a:cubicBezTo>
                      <a:pt x="2707" y="493"/>
                      <a:pt x="3234" y="404"/>
                      <a:pt x="3624" y="404"/>
                    </a:cubicBezTo>
                    <a:cubicBezTo>
                      <a:pt x="4059" y="404"/>
                      <a:pt x="4321" y="515"/>
                      <a:pt x="4341" y="524"/>
                    </a:cubicBezTo>
                    <a:cubicBezTo>
                      <a:pt x="4368" y="536"/>
                      <a:pt x="4396" y="541"/>
                      <a:pt x="4423" y="541"/>
                    </a:cubicBezTo>
                    <a:cubicBezTo>
                      <a:pt x="4501" y="541"/>
                      <a:pt x="4576" y="498"/>
                      <a:pt x="4609" y="424"/>
                    </a:cubicBezTo>
                    <a:cubicBezTo>
                      <a:pt x="4656" y="323"/>
                      <a:pt x="4609" y="200"/>
                      <a:pt x="4509" y="156"/>
                    </a:cubicBezTo>
                    <a:cubicBezTo>
                      <a:pt x="4484" y="144"/>
                      <a:pt x="4157" y="0"/>
                      <a:pt x="362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9" name="Google Shape;7934;p61">
                <a:extLst>
                  <a:ext uri="{FF2B5EF4-FFF2-40B4-BE49-F238E27FC236}">
                    <a16:creationId xmlns:a16="http://schemas.microsoft.com/office/drawing/2014/main" id="{35D71221-5A19-AA0B-208A-FF9A04C1F55E}"/>
                  </a:ext>
                </a:extLst>
              </p:cNvPr>
              <p:cNvSpPr/>
              <p:nvPr/>
            </p:nvSpPr>
            <p:spPr>
              <a:xfrm>
                <a:off x="5237616" y="4334854"/>
                <a:ext cx="61430" cy="143337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4613" extrusionOk="0">
                    <a:moveTo>
                      <a:pt x="1" y="1"/>
                    </a:moveTo>
                    <a:lnTo>
                      <a:pt x="1948" y="4612"/>
                    </a:lnTo>
                    <a:cubicBezTo>
                      <a:pt x="1976" y="21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0" name="Google Shape;7935;p61">
                <a:extLst>
                  <a:ext uri="{FF2B5EF4-FFF2-40B4-BE49-F238E27FC236}">
                    <a16:creationId xmlns:a16="http://schemas.microsoft.com/office/drawing/2014/main" id="{2A3B2E02-53DE-0132-981D-11A5D040A846}"/>
                  </a:ext>
                </a:extLst>
              </p:cNvPr>
              <p:cNvSpPr/>
              <p:nvPr/>
            </p:nvSpPr>
            <p:spPr>
              <a:xfrm>
                <a:off x="5233048" y="4330535"/>
                <a:ext cx="72212" cy="147750"/>
              </a:xfrm>
              <a:custGeom>
                <a:avLst/>
                <a:gdLst/>
                <a:ahLst/>
                <a:cxnLst/>
                <a:rect l="l" t="t" r="r" b="b"/>
                <a:pathLst>
                  <a:path w="2324" h="4755" extrusionOk="0">
                    <a:moveTo>
                      <a:pt x="296" y="0"/>
                    </a:moveTo>
                    <a:lnTo>
                      <a:pt x="0" y="277"/>
                    </a:lnTo>
                    <a:cubicBezTo>
                      <a:pt x="20" y="299"/>
                      <a:pt x="1917" y="2386"/>
                      <a:pt x="1892" y="4749"/>
                    </a:cubicBezTo>
                    <a:lnTo>
                      <a:pt x="2296" y="4754"/>
                    </a:lnTo>
                    <a:cubicBezTo>
                      <a:pt x="2324" y="2230"/>
                      <a:pt x="382" y="95"/>
                      <a:pt x="29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1" name="Google Shape;7936;p61">
                <a:extLst>
                  <a:ext uri="{FF2B5EF4-FFF2-40B4-BE49-F238E27FC236}">
                    <a16:creationId xmlns:a16="http://schemas.microsoft.com/office/drawing/2014/main" id="{510FD5AE-E270-FF43-69FD-64023ABE4FC5}"/>
                  </a:ext>
                </a:extLst>
              </p:cNvPr>
              <p:cNvSpPr/>
              <p:nvPr/>
            </p:nvSpPr>
            <p:spPr>
              <a:xfrm>
                <a:off x="4456591" y="4406630"/>
                <a:ext cx="126869" cy="104497"/>
              </a:xfrm>
              <a:custGeom>
                <a:avLst/>
                <a:gdLst/>
                <a:ahLst/>
                <a:cxnLst/>
                <a:rect l="l" t="t" r="r" b="b"/>
                <a:pathLst>
                  <a:path w="4083" h="3363" extrusionOk="0">
                    <a:moveTo>
                      <a:pt x="4082" y="1"/>
                    </a:moveTo>
                    <a:cubicBezTo>
                      <a:pt x="4082" y="1"/>
                      <a:pt x="871" y="542"/>
                      <a:pt x="1" y="3363"/>
                    </a:cubicBezTo>
                    <a:lnTo>
                      <a:pt x="4082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2" name="Google Shape;7937;p61">
                <a:extLst>
                  <a:ext uri="{FF2B5EF4-FFF2-40B4-BE49-F238E27FC236}">
                    <a16:creationId xmlns:a16="http://schemas.microsoft.com/office/drawing/2014/main" id="{AAE8F64D-D793-3344-C20F-0850AA8F37FA}"/>
                  </a:ext>
                </a:extLst>
              </p:cNvPr>
              <p:cNvSpPr/>
              <p:nvPr/>
            </p:nvSpPr>
            <p:spPr>
              <a:xfrm>
                <a:off x="4450532" y="4400478"/>
                <a:ext cx="133891" cy="112482"/>
              </a:xfrm>
              <a:custGeom>
                <a:avLst/>
                <a:gdLst/>
                <a:ahLst/>
                <a:cxnLst/>
                <a:rect l="l" t="t" r="r" b="b"/>
                <a:pathLst>
                  <a:path w="4309" h="3620" extrusionOk="0">
                    <a:moveTo>
                      <a:pt x="4241" y="1"/>
                    </a:moveTo>
                    <a:cubicBezTo>
                      <a:pt x="4107" y="20"/>
                      <a:pt x="893" y="592"/>
                      <a:pt x="1" y="3502"/>
                    </a:cubicBezTo>
                    <a:lnTo>
                      <a:pt x="388" y="3619"/>
                    </a:lnTo>
                    <a:cubicBezTo>
                      <a:pt x="1209" y="952"/>
                      <a:pt x="4280" y="400"/>
                      <a:pt x="4308" y="397"/>
                    </a:cubicBezTo>
                    <a:lnTo>
                      <a:pt x="4241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3" name="Google Shape;7938;p61">
                <a:extLst>
                  <a:ext uri="{FF2B5EF4-FFF2-40B4-BE49-F238E27FC236}">
                    <a16:creationId xmlns:a16="http://schemas.microsoft.com/office/drawing/2014/main" id="{A671488E-FC09-8F6D-A106-55284F8FC30E}"/>
                  </a:ext>
                </a:extLst>
              </p:cNvPr>
              <p:cNvSpPr/>
              <p:nvPr/>
            </p:nvSpPr>
            <p:spPr>
              <a:xfrm>
                <a:off x="4429031" y="2813077"/>
                <a:ext cx="935562" cy="565830"/>
              </a:xfrm>
              <a:custGeom>
                <a:avLst/>
                <a:gdLst/>
                <a:ahLst/>
                <a:cxnLst/>
                <a:rect l="l" t="t" r="r" b="b"/>
                <a:pathLst>
                  <a:path w="30109" h="18210" extrusionOk="0">
                    <a:moveTo>
                      <a:pt x="14907" y="1"/>
                    </a:moveTo>
                    <a:cubicBezTo>
                      <a:pt x="12540" y="1"/>
                      <a:pt x="10171" y="439"/>
                      <a:pt x="8055" y="1300"/>
                    </a:cubicBezTo>
                    <a:cubicBezTo>
                      <a:pt x="7463" y="1542"/>
                      <a:pt x="6886" y="1821"/>
                      <a:pt x="6334" y="2142"/>
                    </a:cubicBezTo>
                    <a:cubicBezTo>
                      <a:pt x="5441" y="2658"/>
                      <a:pt x="4612" y="3289"/>
                      <a:pt x="3893" y="4028"/>
                    </a:cubicBezTo>
                    <a:cubicBezTo>
                      <a:pt x="3859" y="4067"/>
                      <a:pt x="3817" y="4103"/>
                      <a:pt x="3781" y="4145"/>
                    </a:cubicBezTo>
                    <a:cubicBezTo>
                      <a:pt x="2902" y="5071"/>
                      <a:pt x="2141" y="6151"/>
                      <a:pt x="1538" y="7387"/>
                    </a:cubicBezTo>
                    <a:cubicBezTo>
                      <a:pt x="1524" y="7415"/>
                      <a:pt x="1510" y="7443"/>
                      <a:pt x="1499" y="7471"/>
                    </a:cubicBezTo>
                    <a:cubicBezTo>
                      <a:pt x="1270" y="7948"/>
                      <a:pt x="1069" y="8439"/>
                      <a:pt x="910" y="8944"/>
                    </a:cubicBezTo>
                    <a:cubicBezTo>
                      <a:pt x="341" y="10740"/>
                      <a:pt x="107" y="12635"/>
                      <a:pt x="31" y="14518"/>
                    </a:cubicBezTo>
                    <a:cubicBezTo>
                      <a:pt x="6" y="15059"/>
                      <a:pt x="1" y="15617"/>
                      <a:pt x="182" y="16125"/>
                    </a:cubicBezTo>
                    <a:cubicBezTo>
                      <a:pt x="363" y="16638"/>
                      <a:pt x="768" y="17101"/>
                      <a:pt x="1298" y="17201"/>
                    </a:cubicBezTo>
                    <a:cubicBezTo>
                      <a:pt x="1376" y="17217"/>
                      <a:pt x="1455" y="17224"/>
                      <a:pt x="1534" y="17224"/>
                    </a:cubicBezTo>
                    <a:cubicBezTo>
                      <a:pt x="1843" y="17224"/>
                      <a:pt x="2153" y="17114"/>
                      <a:pt x="2422" y="16956"/>
                    </a:cubicBezTo>
                    <a:cubicBezTo>
                      <a:pt x="3139" y="16537"/>
                      <a:pt x="3633" y="15812"/>
                      <a:pt x="3926" y="15034"/>
                    </a:cubicBezTo>
                    <a:cubicBezTo>
                      <a:pt x="4219" y="14258"/>
                      <a:pt x="4331" y="13430"/>
                      <a:pt x="4439" y="12607"/>
                    </a:cubicBezTo>
                    <a:lnTo>
                      <a:pt x="4439" y="12607"/>
                    </a:lnTo>
                    <a:cubicBezTo>
                      <a:pt x="4425" y="13184"/>
                      <a:pt x="4459" y="13859"/>
                      <a:pt x="4933" y="14188"/>
                    </a:cubicBezTo>
                    <a:cubicBezTo>
                      <a:pt x="5092" y="14301"/>
                      <a:pt x="5276" y="14351"/>
                      <a:pt x="5465" y="14351"/>
                    </a:cubicBezTo>
                    <a:cubicBezTo>
                      <a:pt x="5825" y="14351"/>
                      <a:pt x="6202" y="14170"/>
                      <a:pt x="6451" y="13895"/>
                    </a:cubicBezTo>
                    <a:cubicBezTo>
                      <a:pt x="6827" y="13477"/>
                      <a:pt x="6981" y="12905"/>
                      <a:pt x="7104" y="12358"/>
                    </a:cubicBezTo>
                    <a:cubicBezTo>
                      <a:pt x="7140" y="13167"/>
                      <a:pt x="7424" y="14116"/>
                      <a:pt x="8197" y="14356"/>
                    </a:cubicBezTo>
                    <a:cubicBezTo>
                      <a:pt x="8317" y="14393"/>
                      <a:pt x="8440" y="14410"/>
                      <a:pt x="8565" y="14410"/>
                    </a:cubicBezTo>
                    <a:cubicBezTo>
                      <a:pt x="8814" y="14410"/>
                      <a:pt x="9066" y="14342"/>
                      <a:pt x="9294" y="14236"/>
                    </a:cubicBezTo>
                    <a:cubicBezTo>
                      <a:pt x="9955" y="13916"/>
                      <a:pt x="10412" y="13237"/>
                      <a:pt x="10507" y="12512"/>
                    </a:cubicBezTo>
                    <a:lnTo>
                      <a:pt x="10507" y="12512"/>
                    </a:lnTo>
                    <a:cubicBezTo>
                      <a:pt x="10583" y="13048"/>
                      <a:pt x="10801" y="13564"/>
                      <a:pt x="11138" y="13988"/>
                    </a:cubicBezTo>
                    <a:cubicBezTo>
                      <a:pt x="11305" y="14197"/>
                      <a:pt x="11509" y="14384"/>
                      <a:pt x="11754" y="14476"/>
                    </a:cubicBezTo>
                    <a:cubicBezTo>
                      <a:pt x="11863" y="14515"/>
                      <a:pt x="11974" y="14532"/>
                      <a:pt x="12085" y="14532"/>
                    </a:cubicBezTo>
                    <a:cubicBezTo>
                      <a:pt x="12548" y="14532"/>
                      <a:pt x="13013" y="14226"/>
                      <a:pt x="13328" y="13862"/>
                    </a:cubicBezTo>
                    <a:cubicBezTo>
                      <a:pt x="13752" y="13365"/>
                      <a:pt x="14031" y="12752"/>
                      <a:pt x="14123" y="12107"/>
                    </a:cubicBezTo>
                    <a:cubicBezTo>
                      <a:pt x="14176" y="12665"/>
                      <a:pt x="14232" y="13237"/>
                      <a:pt x="14466" y="13750"/>
                    </a:cubicBezTo>
                    <a:cubicBezTo>
                      <a:pt x="14697" y="14258"/>
                      <a:pt x="15152" y="14705"/>
                      <a:pt x="15710" y="14774"/>
                    </a:cubicBezTo>
                    <a:cubicBezTo>
                      <a:pt x="15761" y="14781"/>
                      <a:pt x="15811" y="14784"/>
                      <a:pt x="15861" y="14784"/>
                    </a:cubicBezTo>
                    <a:cubicBezTo>
                      <a:pt x="16409" y="14784"/>
                      <a:pt x="16928" y="14418"/>
                      <a:pt x="17217" y="13937"/>
                    </a:cubicBezTo>
                    <a:cubicBezTo>
                      <a:pt x="17381" y="13660"/>
                      <a:pt x="17479" y="13352"/>
                      <a:pt x="17534" y="13034"/>
                    </a:cubicBezTo>
                    <a:lnTo>
                      <a:pt x="17534" y="13034"/>
                    </a:lnTo>
                    <a:cubicBezTo>
                      <a:pt x="17610" y="13458"/>
                      <a:pt x="17839" y="13857"/>
                      <a:pt x="18185" y="14116"/>
                    </a:cubicBezTo>
                    <a:cubicBezTo>
                      <a:pt x="18478" y="14334"/>
                      <a:pt x="18842" y="14443"/>
                      <a:pt x="19205" y="14443"/>
                    </a:cubicBezTo>
                    <a:cubicBezTo>
                      <a:pt x="19562" y="14443"/>
                      <a:pt x="19919" y="14338"/>
                      <a:pt x="20207" y="14130"/>
                    </a:cubicBezTo>
                    <a:cubicBezTo>
                      <a:pt x="20721" y="13758"/>
                      <a:pt x="20986" y="13080"/>
                      <a:pt x="20885" y="12458"/>
                    </a:cubicBezTo>
                    <a:lnTo>
                      <a:pt x="20885" y="12458"/>
                    </a:lnTo>
                    <a:cubicBezTo>
                      <a:pt x="21073" y="13126"/>
                      <a:pt x="21431" y="13794"/>
                      <a:pt x="22079" y="13979"/>
                    </a:cubicBezTo>
                    <a:cubicBezTo>
                      <a:pt x="22185" y="14009"/>
                      <a:pt x="22294" y="14024"/>
                      <a:pt x="22403" y="14024"/>
                    </a:cubicBezTo>
                    <a:cubicBezTo>
                      <a:pt x="22798" y="14024"/>
                      <a:pt x="23194" y="13836"/>
                      <a:pt x="23452" y="13533"/>
                    </a:cubicBezTo>
                    <a:cubicBezTo>
                      <a:pt x="23610" y="13346"/>
                      <a:pt x="23716" y="13119"/>
                      <a:pt x="23771" y="12879"/>
                    </a:cubicBezTo>
                    <a:lnTo>
                      <a:pt x="23771" y="12879"/>
                    </a:lnTo>
                    <a:cubicBezTo>
                      <a:pt x="23835" y="13544"/>
                      <a:pt x="24092" y="14393"/>
                      <a:pt x="24991" y="14393"/>
                    </a:cubicBezTo>
                    <a:cubicBezTo>
                      <a:pt x="25003" y="14393"/>
                      <a:pt x="25015" y="14392"/>
                      <a:pt x="25028" y="14392"/>
                    </a:cubicBezTo>
                    <a:cubicBezTo>
                      <a:pt x="26548" y="14353"/>
                      <a:pt x="26624" y="12464"/>
                      <a:pt x="26624" y="12464"/>
                    </a:cubicBezTo>
                    <a:cubicBezTo>
                      <a:pt x="26624" y="12464"/>
                      <a:pt x="26768" y="18209"/>
                      <a:pt x="28649" y="18209"/>
                    </a:cubicBezTo>
                    <a:cubicBezTo>
                      <a:pt x="28676" y="18209"/>
                      <a:pt x="28703" y="18208"/>
                      <a:pt x="28730" y="18206"/>
                    </a:cubicBezTo>
                    <a:cubicBezTo>
                      <a:pt x="30108" y="18089"/>
                      <a:pt x="30064" y="15117"/>
                      <a:pt x="30061" y="14230"/>
                    </a:cubicBezTo>
                    <a:cubicBezTo>
                      <a:pt x="30041" y="11488"/>
                      <a:pt x="29288" y="8720"/>
                      <a:pt x="27832" y="6388"/>
                    </a:cubicBezTo>
                    <a:cubicBezTo>
                      <a:pt x="26350" y="4014"/>
                      <a:pt x="24121" y="2298"/>
                      <a:pt x="21541" y="1249"/>
                    </a:cubicBezTo>
                    <a:cubicBezTo>
                      <a:pt x="19487" y="412"/>
                      <a:pt x="17198" y="1"/>
                      <a:pt x="1490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4" name="Google Shape;7939;p61">
                <a:extLst>
                  <a:ext uri="{FF2B5EF4-FFF2-40B4-BE49-F238E27FC236}">
                    <a16:creationId xmlns:a16="http://schemas.microsoft.com/office/drawing/2014/main" id="{D2AD8398-587F-4F3A-D38F-37317E993DEB}"/>
                  </a:ext>
                </a:extLst>
              </p:cNvPr>
              <p:cNvSpPr/>
              <p:nvPr/>
            </p:nvSpPr>
            <p:spPr>
              <a:xfrm>
                <a:off x="4421232" y="2807111"/>
                <a:ext cx="948550" cy="578321"/>
              </a:xfrm>
              <a:custGeom>
                <a:avLst/>
                <a:gdLst/>
                <a:ahLst/>
                <a:cxnLst/>
                <a:rect l="l" t="t" r="r" b="b"/>
                <a:pathLst>
                  <a:path w="30527" h="18612" extrusionOk="0">
                    <a:moveTo>
                      <a:pt x="15141" y="391"/>
                    </a:moveTo>
                    <a:cubicBezTo>
                      <a:pt x="16989" y="391"/>
                      <a:pt x="18842" y="656"/>
                      <a:pt x="20606" y="1224"/>
                    </a:cubicBezTo>
                    <a:cubicBezTo>
                      <a:pt x="22300" y="1768"/>
                      <a:pt x="23915" y="2602"/>
                      <a:pt x="25296" y="3732"/>
                    </a:cubicBezTo>
                    <a:cubicBezTo>
                      <a:pt x="26707" y="4890"/>
                      <a:pt x="27821" y="6332"/>
                      <a:pt x="28618" y="7972"/>
                    </a:cubicBezTo>
                    <a:cubicBezTo>
                      <a:pt x="29486" y="9749"/>
                      <a:pt x="29980" y="11716"/>
                      <a:pt x="30083" y="13691"/>
                    </a:cubicBezTo>
                    <a:cubicBezTo>
                      <a:pt x="30114" y="14269"/>
                      <a:pt x="30119" y="14855"/>
                      <a:pt x="30094" y="15435"/>
                    </a:cubicBezTo>
                    <a:cubicBezTo>
                      <a:pt x="30069" y="16024"/>
                      <a:pt x="30013" y="16621"/>
                      <a:pt x="29840" y="17184"/>
                    </a:cubicBezTo>
                    <a:cubicBezTo>
                      <a:pt x="29712" y="17611"/>
                      <a:pt x="29480" y="18108"/>
                      <a:pt x="29026" y="18191"/>
                    </a:cubicBezTo>
                    <a:cubicBezTo>
                      <a:pt x="28995" y="18200"/>
                      <a:pt x="28962" y="18202"/>
                      <a:pt x="28917" y="18202"/>
                    </a:cubicBezTo>
                    <a:cubicBezTo>
                      <a:pt x="28895" y="18202"/>
                      <a:pt x="28875" y="18202"/>
                      <a:pt x="28853" y="18200"/>
                    </a:cubicBezTo>
                    <a:cubicBezTo>
                      <a:pt x="28843" y="18200"/>
                      <a:pt x="28807" y="18194"/>
                      <a:pt x="28804" y="18194"/>
                    </a:cubicBezTo>
                    <a:cubicBezTo>
                      <a:pt x="28803" y="18194"/>
                      <a:pt x="28804" y="18194"/>
                      <a:pt x="28806" y="18194"/>
                    </a:cubicBezTo>
                    <a:lnTo>
                      <a:pt x="28806" y="18194"/>
                    </a:lnTo>
                    <a:cubicBezTo>
                      <a:pt x="28773" y="18187"/>
                      <a:pt x="28740" y="18182"/>
                      <a:pt x="28708" y="18172"/>
                    </a:cubicBezTo>
                    <a:cubicBezTo>
                      <a:pt x="28685" y="18166"/>
                      <a:pt x="28669" y="18158"/>
                      <a:pt x="28646" y="18152"/>
                    </a:cubicBezTo>
                    <a:cubicBezTo>
                      <a:pt x="28639" y="18149"/>
                      <a:pt x="28638" y="18148"/>
                      <a:pt x="28638" y="18148"/>
                    </a:cubicBezTo>
                    <a:lnTo>
                      <a:pt x="28638" y="18148"/>
                    </a:lnTo>
                    <a:cubicBezTo>
                      <a:pt x="28638" y="18148"/>
                      <a:pt x="28638" y="18148"/>
                      <a:pt x="28638" y="18148"/>
                    </a:cubicBezTo>
                    <a:cubicBezTo>
                      <a:pt x="28638" y="18148"/>
                      <a:pt x="28634" y="18147"/>
                      <a:pt x="28616" y="18138"/>
                    </a:cubicBezTo>
                    <a:cubicBezTo>
                      <a:pt x="28457" y="18057"/>
                      <a:pt x="28362" y="17976"/>
                      <a:pt x="28236" y="17826"/>
                    </a:cubicBezTo>
                    <a:cubicBezTo>
                      <a:pt x="27977" y="17519"/>
                      <a:pt x="27801" y="17070"/>
                      <a:pt x="27670" y="16665"/>
                    </a:cubicBezTo>
                    <a:cubicBezTo>
                      <a:pt x="27511" y="16160"/>
                      <a:pt x="27402" y="15641"/>
                      <a:pt x="27316" y="15117"/>
                    </a:cubicBezTo>
                    <a:cubicBezTo>
                      <a:pt x="27190" y="14347"/>
                      <a:pt x="27117" y="13566"/>
                      <a:pt x="27084" y="12785"/>
                    </a:cubicBezTo>
                    <a:cubicBezTo>
                      <a:pt x="27083" y="12763"/>
                      <a:pt x="27082" y="12741"/>
                      <a:pt x="27081" y="12718"/>
                    </a:cubicBezTo>
                    <a:lnTo>
                      <a:pt x="27081" y="12718"/>
                    </a:lnTo>
                    <a:cubicBezTo>
                      <a:pt x="27082" y="12700"/>
                      <a:pt x="27083" y="12683"/>
                      <a:pt x="27084" y="12665"/>
                    </a:cubicBezTo>
                    <a:lnTo>
                      <a:pt x="27079" y="12665"/>
                    </a:lnTo>
                    <a:cubicBezTo>
                      <a:pt x="27079" y="12662"/>
                      <a:pt x="27079" y="12659"/>
                      <a:pt x="27078" y="12656"/>
                    </a:cubicBezTo>
                    <a:cubicBezTo>
                      <a:pt x="27074" y="12525"/>
                      <a:pt x="26976" y="12460"/>
                      <a:pt x="26877" y="12460"/>
                    </a:cubicBezTo>
                    <a:cubicBezTo>
                      <a:pt x="26779" y="12460"/>
                      <a:pt x="26679" y="12525"/>
                      <a:pt x="26674" y="12656"/>
                    </a:cubicBezTo>
                    <a:cubicBezTo>
                      <a:pt x="26674" y="12673"/>
                      <a:pt x="26671" y="12690"/>
                      <a:pt x="26671" y="12707"/>
                    </a:cubicBezTo>
                    <a:cubicBezTo>
                      <a:pt x="26666" y="12729"/>
                      <a:pt x="26666" y="12748"/>
                      <a:pt x="26663" y="12765"/>
                    </a:cubicBezTo>
                    <a:cubicBezTo>
                      <a:pt x="26660" y="12782"/>
                      <a:pt x="26660" y="12790"/>
                      <a:pt x="26657" y="12804"/>
                    </a:cubicBezTo>
                    <a:cubicBezTo>
                      <a:pt x="26656" y="12810"/>
                      <a:pt x="26656" y="12812"/>
                      <a:pt x="26656" y="12812"/>
                    </a:cubicBezTo>
                    <a:cubicBezTo>
                      <a:pt x="26655" y="12812"/>
                      <a:pt x="26657" y="12799"/>
                      <a:pt x="26657" y="12799"/>
                    </a:cubicBezTo>
                    <a:lnTo>
                      <a:pt x="26657" y="12799"/>
                    </a:lnTo>
                    <a:cubicBezTo>
                      <a:pt x="26657" y="12799"/>
                      <a:pt x="26655" y="12805"/>
                      <a:pt x="26652" y="12827"/>
                    </a:cubicBezTo>
                    <a:cubicBezTo>
                      <a:pt x="26624" y="12986"/>
                      <a:pt x="26590" y="13147"/>
                      <a:pt x="26540" y="13304"/>
                    </a:cubicBezTo>
                    <a:cubicBezTo>
                      <a:pt x="26414" y="13691"/>
                      <a:pt x="26188" y="14062"/>
                      <a:pt x="25815" y="14252"/>
                    </a:cubicBezTo>
                    <a:cubicBezTo>
                      <a:pt x="25650" y="14337"/>
                      <a:pt x="25459" y="14383"/>
                      <a:pt x="25271" y="14383"/>
                    </a:cubicBezTo>
                    <a:cubicBezTo>
                      <a:pt x="25020" y="14383"/>
                      <a:pt x="24773" y="14300"/>
                      <a:pt x="24601" y="14115"/>
                    </a:cubicBezTo>
                    <a:cubicBezTo>
                      <a:pt x="24358" y="13856"/>
                      <a:pt x="24265" y="13447"/>
                      <a:pt x="24232" y="13105"/>
                    </a:cubicBezTo>
                    <a:lnTo>
                      <a:pt x="24232" y="13105"/>
                    </a:lnTo>
                    <a:cubicBezTo>
                      <a:pt x="24292" y="12823"/>
                      <a:pt x="24288" y="12528"/>
                      <a:pt x="24224" y="12246"/>
                    </a:cubicBezTo>
                    <a:cubicBezTo>
                      <a:pt x="24203" y="12144"/>
                      <a:pt x="24132" y="12100"/>
                      <a:pt x="24057" y="12100"/>
                    </a:cubicBezTo>
                    <a:cubicBezTo>
                      <a:pt x="23954" y="12100"/>
                      <a:pt x="23843" y="12179"/>
                      <a:pt x="23828" y="12299"/>
                    </a:cubicBezTo>
                    <a:cubicBezTo>
                      <a:pt x="23802" y="12543"/>
                      <a:pt x="23795" y="12806"/>
                      <a:pt x="23818" y="13068"/>
                    </a:cubicBezTo>
                    <a:lnTo>
                      <a:pt x="23818" y="13068"/>
                    </a:lnTo>
                    <a:cubicBezTo>
                      <a:pt x="23773" y="13241"/>
                      <a:pt x="23698" y="13404"/>
                      <a:pt x="23588" y="13546"/>
                    </a:cubicBezTo>
                    <a:cubicBezTo>
                      <a:pt x="23371" y="13828"/>
                      <a:pt x="23019" y="14012"/>
                      <a:pt x="22661" y="14012"/>
                    </a:cubicBezTo>
                    <a:cubicBezTo>
                      <a:pt x="22619" y="14012"/>
                      <a:pt x="22576" y="14009"/>
                      <a:pt x="22534" y="14004"/>
                    </a:cubicBezTo>
                    <a:cubicBezTo>
                      <a:pt x="21862" y="13922"/>
                      <a:pt x="21522" y="13242"/>
                      <a:pt x="21343" y="12633"/>
                    </a:cubicBezTo>
                    <a:lnTo>
                      <a:pt x="21343" y="12633"/>
                    </a:lnTo>
                    <a:cubicBezTo>
                      <a:pt x="21329" y="12537"/>
                      <a:pt x="21306" y="12442"/>
                      <a:pt x="21276" y="12349"/>
                    </a:cubicBezTo>
                    <a:cubicBezTo>
                      <a:pt x="21243" y="12250"/>
                      <a:pt x="21165" y="12206"/>
                      <a:pt x="21087" y="12206"/>
                    </a:cubicBezTo>
                    <a:cubicBezTo>
                      <a:pt x="20973" y="12206"/>
                      <a:pt x="20858" y="12298"/>
                      <a:pt x="20883" y="12443"/>
                    </a:cubicBezTo>
                    <a:lnTo>
                      <a:pt x="20883" y="12443"/>
                    </a:lnTo>
                    <a:cubicBezTo>
                      <a:pt x="20881" y="12443"/>
                      <a:pt x="20879" y="12444"/>
                      <a:pt x="20877" y="12444"/>
                    </a:cubicBezTo>
                    <a:cubicBezTo>
                      <a:pt x="21108" y="13161"/>
                      <a:pt x="20776" y="14004"/>
                      <a:pt x="20076" y="14308"/>
                    </a:cubicBezTo>
                    <a:cubicBezTo>
                      <a:pt x="19881" y="14392"/>
                      <a:pt x="19675" y="14433"/>
                      <a:pt x="19471" y="14433"/>
                    </a:cubicBezTo>
                    <a:cubicBezTo>
                      <a:pt x="18928" y="14433"/>
                      <a:pt x="18401" y="14146"/>
                      <a:pt x="18137" y="13641"/>
                    </a:cubicBezTo>
                    <a:cubicBezTo>
                      <a:pt x="18070" y="13513"/>
                      <a:pt x="18022" y="13378"/>
                      <a:pt x="17993" y="13240"/>
                    </a:cubicBezTo>
                    <a:lnTo>
                      <a:pt x="17993" y="13240"/>
                    </a:lnTo>
                    <a:cubicBezTo>
                      <a:pt x="18040" y="12955"/>
                      <a:pt x="18055" y="12665"/>
                      <a:pt x="18053" y="12377"/>
                    </a:cubicBezTo>
                    <a:cubicBezTo>
                      <a:pt x="18052" y="12249"/>
                      <a:pt x="17954" y="12180"/>
                      <a:pt x="17854" y="12180"/>
                    </a:cubicBezTo>
                    <a:cubicBezTo>
                      <a:pt x="17772" y="12180"/>
                      <a:pt x="17688" y="12226"/>
                      <a:pt x="17655" y="12324"/>
                    </a:cubicBezTo>
                    <a:cubicBezTo>
                      <a:pt x="17560" y="12607"/>
                      <a:pt x="17539" y="12906"/>
                      <a:pt x="17581" y="13196"/>
                    </a:cubicBezTo>
                    <a:lnTo>
                      <a:pt x="17581" y="13196"/>
                    </a:lnTo>
                    <a:cubicBezTo>
                      <a:pt x="17483" y="13762"/>
                      <a:pt x="17242" y="14294"/>
                      <a:pt x="16720" y="14598"/>
                    </a:cubicBezTo>
                    <a:cubicBezTo>
                      <a:pt x="16532" y="14707"/>
                      <a:pt x="16322" y="14770"/>
                      <a:pt x="16111" y="14770"/>
                    </a:cubicBezTo>
                    <a:cubicBezTo>
                      <a:pt x="15962" y="14770"/>
                      <a:pt x="15812" y="14739"/>
                      <a:pt x="15668" y="14671"/>
                    </a:cubicBezTo>
                    <a:cubicBezTo>
                      <a:pt x="15319" y="14509"/>
                      <a:pt x="15066" y="14196"/>
                      <a:pt x="14901" y="13853"/>
                    </a:cubicBezTo>
                    <a:cubicBezTo>
                      <a:pt x="14675" y="13373"/>
                      <a:pt x="14625" y="12818"/>
                      <a:pt x="14577" y="12296"/>
                    </a:cubicBezTo>
                    <a:cubicBezTo>
                      <a:pt x="14566" y="12193"/>
                      <a:pt x="14508" y="12110"/>
                      <a:pt x="14402" y="12096"/>
                    </a:cubicBezTo>
                    <a:cubicBezTo>
                      <a:pt x="14393" y="12094"/>
                      <a:pt x="14384" y="12094"/>
                      <a:pt x="14376" y="12094"/>
                    </a:cubicBezTo>
                    <a:cubicBezTo>
                      <a:pt x="14291" y="12094"/>
                      <a:pt x="14194" y="12152"/>
                      <a:pt x="14178" y="12241"/>
                    </a:cubicBezTo>
                    <a:cubicBezTo>
                      <a:pt x="14061" y="13027"/>
                      <a:pt x="13660" y="13887"/>
                      <a:pt x="12962" y="14319"/>
                    </a:cubicBezTo>
                    <a:cubicBezTo>
                      <a:pt x="12770" y="14436"/>
                      <a:pt x="12556" y="14514"/>
                      <a:pt x="12344" y="14514"/>
                    </a:cubicBezTo>
                    <a:cubicBezTo>
                      <a:pt x="12193" y="14514"/>
                      <a:pt x="12043" y="14475"/>
                      <a:pt x="11902" y="14383"/>
                    </a:cubicBezTo>
                    <a:cubicBezTo>
                      <a:pt x="11567" y="14171"/>
                      <a:pt x="11333" y="13783"/>
                      <a:pt x="11177" y="13432"/>
                    </a:cubicBezTo>
                    <a:cubicBezTo>
                      <a:pt x="11070" y="13193"/>
                      <a:pt x="10999" y="12942"/>
                      <a:pt x="10962" y="12687"/>
                    </a:cubicBezTo>
                    <a:lnTo>
                      <a:pt x="10962" y="12687"/>
                    </a:lnTo>
                    <a:cubicBezTo>
                      <a:pt x="10986" y="12469"/>
                      <a:pt x="10980" y="12248"/>
                      <a:pt x="10945" y="12028"/>
                    </a:cubicBezTo>
                    <a:lnTo>
                      <a:pt x="10945" y="12028"/>
                    </a:lnTo>
                    <a:cubicBezTo>
                      <a:pt x="10945" y="12026"/>
                      <a:pt x="10945" y="12025"/>
                      <a:pt x="10945" y="12023"/>
                    </a:cubicBezTo>
                    <a:lnTo>
                      <a:pt x="10945" y="12023"/>
                    </a:lnTo>
                    <a:lnTo>
                      <a:pt x="10944" y="12023"/>
                    </a:lnTo>
                    <a:lnTo>
                      <a:pt x="10944" y="12023"/>
                    </a:lnTo>
                    <a:cubicBezTo>
                      <a:pt x="10942" y="12009"/>
                      <a:pt x="10939" y="11995"/>
                      <a:pt x="10937" y="11981"/>
                    </a:cubicBezTo>
                    <a:cubicBezTo>
                      <a:pt x="10916" y="11879"/>
                      <a:pt x="10843" y="11836"/>
                      <a:pt x="10765" y="11836"/>
                    </a:cubicBezTo>
                    <a:cubicBezTo>
                      <a:pt x="10661" y="11836"/>
                      <a:pt x="10547" y="11913"/>
                      <a:pt x="10538" y="12034"/>
                    </a:cubicBezTo>
                    <a:cubicBezTo>
                      <a:pt x="10521" y="12254"/>
                      <a:pt x="10527" y="12482"/>
                      <a:pt x="10557" y="12711"/>
                    </a:cubicBezTo>
                    <a:lnTo>
                      <a:pt x="10557" y="12711"/>
                    </a:lnTo>
                    <a:cubicBezTo>
                      <a:pt x="10476" y="13233"/>
                      <a:pt x="10190" y="13728"/>
                      <a:pt x="9771" y="14046"/>
                    </a:cubicBezTo>
                    <a:cubicBezTo>
                      <a:pt x="9507" y="14246"/>
                      <a:pt x="9165" y="14395"/>
                      <a:pt x="8827" y="14395"/>
                    </a:cubicBezTo>
                    <a:cubicBezTo>
                      <a:pt x="8736" y="14395"/>
                      <a:pt x="8646" y="14385"/>
                      <a:pt x="8557" y="14361"/>
                    </a:cubicBezTo>
                    <a:cubicBezTo>
                      <a:pt x="8225" y="14272"/>
                      <a:pt x="7993" y="14018"/>
                      <a:pt x="7840" y="13722"/>
                    </a:cubicBezTo>
                    <a:cubicBezTo>
                      <a:pt x="7653" y="13359"/>
                      <a:pt x="7581" y="12944"/>
                      <a:pt x="7561" y="12539"/>
                    </a:cubicBezTo>
                    <a:cubicBezTo>
                      <a:pt x="7555" y="12417"/>
                      <a:pt x="7444" y="12342"/>
                      <a:pt x="7340" y="12342"/>
                    </a:cubicBezTo>
                    <a:cubicBezTo>
                      <a:pt x="7261" y="12342"/>
                      <a:pt x="7185" y="12386"/>
                      <a:pt x="7162" y="12486"/>
                    </a:cubicBezTo>
                    <a:cubicBezTo>
                      <a:pt x="6995" y="13220"/>
                      <a:pt x="6727" y="14210"/>
                      <a:pt x="5840" y="14325"/>
                    </a:cubicBezTo>
                    <a:cubicBezTo>
                      <a:pt x="5803" y="14329"/>
                      <a:pt x="5767" y="14332"/>
                      <a:pt x="5731" y="14332"/>
                    </a:cubicBezTo>
                    <a:cubicBezTo>
                      <a:pt x="5426" y="14332"/>
                      <a:pt x="5169" y="14163"/>
                      <a:pt x="5039" y="13878"/>
                    </a:cubicBezTo>
                    <a:cubicBezTo>
                      <a:pt x="4886" y="13543"/>
                      <a:pt x="4891" y="13150"/>
                      <a:pt x="4900" y="12790"/>
                    </a:cubicBezTo>
                    <a:cubicBezTo>
                      <a:pt x="4902" y="12658"/>
                      <a:pt x="4813" y="12596"/>
                      <a:pt x="4717" y="12596"/>
                    </a:cubicBezTo>
                    <a:cubicBezTo>
                      <a:pt x="4618" y="12596"/>
                      <a:pt x="4512" y="12663"/>
                      <a:pt x="4495" y="12790"/>
                    </a:cubicBezTo>
                    <a:cubicBezTo>
                      <a:pt x="4495" y="12793"/>
                      <a:pt x="4494" y="12796"/>
                      <a:pt x="4494" y="12799"/>
                    </a:cubicBezTo>
                    <a:lnTo>
                      <a:pt x="4492" y="12799"/>
                    </a:lnTo>
                    <a:cubicBezTo>
                      <a:pt x="4492" y="12804"/>
                      <a:pt x="4492" y="12809"/>
                      <a:pt x="4492" y="12814"/>
                    </a:cubicBezTo>
                    <a:lnTo>
                      <a:pt x="4492" y="12814"/>
                    </a:lnTo>
                    <a:cubicBezTo>
                      <a:pt x="4325" y="14063"/>
                      <a:pt x="4130" y="15430"/>
                      <a:pt x="3256" y="16403"/>
                    </a:cubicBezTo>
                    <a:cubicBezTo>
                      <a:pt x="2889" y="16810"/>
                      <a:pt x="2361" y="17202"/>
                      <a:pt x="1791" y="17202"/>
                    </a:cubicBezTo>
                    <a:cubicBezTo>
                      <a:pt x="1772" y="17202"/>
                      <a:pt x="1753" y="17202"/>
                      <a:pt x="1733" y="17201"/>
                    </a:cubicBezTo>
                    <a:cubicBezTo>
                      <a:pt x="1181" y="17179"/>
                      <a:pt x="776" y="16690"/>
                      <a:pt x="617" y="16202"/>
                    </a:cubicBezTo>
                    <a:cubicBezTo>
                      <a:pt x="408" y="15560"/>
                      <a:pt x="481" y="14849"/>
                      <a:pt x="517" y="14185"/>
                    </a:cubicBezTo>
                    <a:cubicBezTo>
                      <a:pt x="559" y="13482"/>
                      <a:pt x="620" y="12773"/>
                      <a:pt x="718" y="12076"/>
                    </a:cubicBezTo>
                    <a:cubicBezTo>
                      <a:pt x="913" y="10709"/>
                      <a:pt x="1223" y="9328"/>
                      <a:pt x="1789" y="8062"/>
                    </a:cubicBezTo>
                    <a:cubicBezTo>
                      <a:pt x="2380" y="6739"/>
                      <a:pt x="3187" y="5520"/>
                      <a:pt x="4185" y="4474"/>
                    </a:cubicBezTo>
                    <a:cubicBezTo>
                      <a:pt x="4192" y="4467"/>
                      <a:pt x="4198" y="4459"/>
                      <a:pt x="4204" y="4452"/>
                    </a:cubicBezTo>
                    <a:lnTo>
                      <a:pt x="4204" y="4452"/>
                    </a:lnTo>
                    <a:cubicBezTo>
                      <a:pt x="5608" y="2998"/>
                      <a:pt x="7371" y="1995"/>
                      <a:pt x="9277" y="1347"/>
                    </a:cubicBezTo>
                    <a:cubicBezTo>
                      <a:pt x="11098" y="730"/>
                      <a:pt x="13021" y="415"/>
                      <a:pt x="14943" y="392"/>
                    </a:cubicBezTo>
                    <a:cubicBezTo>
                      <a:pt x="15009" y="392"/>
                      <a:pt x="15075" y="391"/>
                      <a:pt x="15141" y="391"/>
                    </a:cubicBezTo>
                    <a:close/>
                    <a:moveTo>
                      <a:pt x="15146" y="1"/>
                    </a:moveTo>
                    <a:cubicBezTo>
                      <a:pt x="13597" y="1"/>
                      <a:pt x="12047" y="188"/>
                      <a:pt x="10549" y="565"/>
                    </a:cubicBezTo>
                    <a:cubicBezTo>
                      <a:pt x="8557" y="1065"/>
                      <a:pt x="6621" y="1893"/>
                      <a:pt x="5011" y="3177"/>
                    </a:cubicBezTo>
                    <a:cubicBezTo>
                      <a:pt x="4618" y="3480"/>
                      <a:pt x="4245" y="3829"/>
                      <a:pt x="3888" y="4194"/>
                    </a:cubicBezTo>
                    <a:lnTo>
                      <a:pt x="3888" y="4194"/>
                    </a:lnTo>
                    <a:cubicBezTo>
                      <a:pt x="3888" y="4194"/>
                      <a:pt x="3887" y="4194"/>
                      <a:pt x="3887" y="4195"/>
                    </a:cubicBezTo>
                    <a:cubicBezTo>
                      <a:pt x="3887" y="4195"/>
                      <a:pt x="3887" y="4195"/>
                      <a:pt x="3887" y="4195"/>
                    </a:cubicBezTo>
                    <a:lnTo>
                      <a:pt x="3887" y="4195"/>
                    </a:lnTo>
                    <a:cubicBezTo>
                      <a:pt x="3886" y="4195"/>
                      <a:pt x="3886" y="4196"/>
                      <a:pt x="3885" y="4197"/>
                    </a:cubicBezTo>
                    <a:lnTo>
                      <a:pt x="3885" y="4197"/>
                    </a:lnTo>
                    <a:cubicBezTo>
                      <a:pt x="2932" y="5203"/>
                      <a:pt x="2143" y="6358"/>
                      <a:pt x="1552" y="7610"/>
                    </a:cubicBezTo>
                    <a:cubicBezTo>
                      <a:pt x="907" y="8965"/>
                      <a:pt x="545" y="10438"/>
                      <a:pt x="330" y="11920"/>
                    </a:cubicBezTo>
                    <a:cubicBezTo>
                      <a:pt x="224" y="12673"/>
                      <a:pt x="149" y="13432"/>
                      <a:pt x="107" y="14193"/>
                    </a:cubicBezTo>
                    <a:cubicBezTo>
                      <a:pt x="70" y="14894"/>
                      <a:pt x="1" y="15641"/>
                      <a:pt x="224" y="16317"/>
                    </a:cubicBezTo>
                    <a:cubicBezTo>
                      <a:pt x="405" y="16877"/>
                      <a:pt x="824" y="17407"/>
                      <a:pt x="1412" y="17569"/>
                    </a:cubicBezTo>
                    <a:cubicBezTo>
                      <a:pt x="1537" y="17603"/>
                      <a:pt x="1662" y="17618"/>
                      <a:pt x="1787" y="17618"/>
                    </a:cubicBezTo>
                    <a:cubicBezTo>
                      <a:pt x="2322" y="17618"/>
                      <a:pt x="2841" y="17333"/>
                      <a:pt x="3240" y="16989"/>
                    </a:cubicBezTo>
                    <a:cubicBezTo>
                      <a:pt x="4104" y="16250"/>
                      <a:pt x="4476" y="15190"/>
                      <a:pt x="4692" y="14102"/>
                    </a:cubicBezTo>
                    <a:lnTo>
                      <a:pt x="4692" y="14102"/>
                    </a:lnTo>
                    <a:cubicBezTo>
                      <a:pt x="4696" y="14110"/>
                      <a:pt x="4700" y="14118"/>
                      <a:pt x="4704" y="14127"/>
                    </a:cubicBezTo>
                    <a:cubicBezTo>
                      <a:pt x="4902" y="14512"/>
                      <a:pt x="5292" y="14747"/>
                      <a:pt x="5718" y="14747"/>
                    </a:cubicBezTo>
                    <a:cubicBezTo>
                      <a:pt x="5748" y="14747"/>
                      <a:pt x="5778" y="14745"/>
                      <a:pt x="5809" y="14743"/>
                    </a:cubicBezTo>
                    <a:cubicBezTo>
                      <a:pt x="6294" y="14707"/>
                      <a:pt x="6716" y="14433"/>
                      <a:pt x="6998" y="14043"/>
                    </a:cubicBezTo>
                    <a:cubicBezTo>
                      <a:pt x="7124" y="13867"/>
                      <a:pt x="7222" y="13676"/>
                      <a:pt x="7301" y="13475"/>
                    </a:cubicBezTo>
                    <a:lnTo>
                      <a:pt x="7301" y="13475"/>
                    </a:lnTo>
                    <a:cubicBezTo>
                      <a:pt x="7460" y="14014"/>
                      <a:pt x="7764" y="14501"/>
                      <a:pt x="8306" y="14715"/>
                    </a:cubicBezTo>
                    <a:cubicBezTo>
                      <a:pt x="8482" y="14785"/>
                      <a:pt x="8661" y="14816"/>
                      <a:pt x="8839" y="14816"/>
                    </a:cubicBezTo>
                    <a:cubicBezTo>
                      <a:pt x="9627" y="14816"/>
                      <a:pt x="10390" y="14198"/>
                      <a:pt x="10722" y="13513"/>
                    </a:cubicBezTo>
                    <a:cubicBezTo>
                      <a:pt x="10729" y="13498"/>
                      <a:pt x="10736" y="13484"/>
                      <a:pt x="10743" y="13469"/>
                    </a:cubicBezTo>
                    <a:lnTo>
                      <a:pt x="10743" y="13469"/>
                    </a:lnTo>
                    <a:cubicBezTo>
                      <a:pt x="10917" y="13937"/>
                      <a:pt x="11196" y="14362"/>
                      <a:pt x="11578" y="14659"/>
                    </a:cubicBezTo>
                    <a:cubicBezTo>
                      <a:pt x="11822" y="14849"/>
                      <a:pt x="12079" y="14929"/>
                      <a:pt x="12332" y="14929"/>
                    </a:cubicBezTo>
                    <a:cubicBezTo>
                      <a:pt x="12966" y="14929"/>
                      <a:pt x="13583" y="14431"/>
                      <a:pt x="13955" y="13903"/>
                    </a:cubicBezTo>
                    <a:cubicBezTo>
                      <a:pt x="14094" y="13706"/>
                      <a:pt x="14212" y="13493"/>
                      <a:pt x="14309" y="13272"/>
                    </a:cubicBezTo>
                    <a:lnTo>
                      <a:pt x="14309" y="13272"/>
                    </a:lnTo>
                    <a:cubicBezTo>
                      <a:pt x="14450" y="13959"/>
                      <a:pt x="14728" y="14609"/>
                      <a:pt x="15372" y="14977"/>
                    </a:cubicBezTo>
                    <a:cubicBezTo>
                      <a:pt x="15610" y="15115"/>
                      <a:pt x="15859" y="15177"/>
                      <a:pt x="16104" y="15177"/>
                    </a:cubicBezTo>
                    <a:cubicBezTo>
                      <a:pt x="16768" y="15177"/>
                      <a:pt x="17405" y="14724"/>
                      <a:pt x="17719" y="14107"/>
                    </a:cubicBezTo>
                    <a:cubicBezTo>
                      <a:pt x="17755" y="14036"/>
                      <a:pt x="17787" y="13963"/>
                      <a:pt x="17816" y="13890"/>
                    </a:cubicBezTo>
                    <a:lnTo>
                      <a:pt x="17816" y="13890"/>
                    </a:lnTo>
                    <a:cubicBezTo>
                      <a:pt x="18006" y="14230"/>
                      <a:pt x="18296" y="14513"/>
                      <a:pt x="18664" y="14673"/>
                    </a:cubicBezTo>
                    <a:cubicBezTo>
                      <a:pt x="18918" y="14784"/>
                      <a:pt x="19187" y="14838"/>
                      <a:pt x="19454" y="14838"/>
                    </a:cubicBezTo>
                    <a:cubicBezTo>
                      <a:pt x="20128" y="14838"/>
                      <a:pt x="20785" y="14497"/>
                      <a:pt x="21122" y="13875"/>
                    </a:cubicBezTo>
                    <a:cubicBezTo>
                      <a:pt x="21184" y="13762"/>
                      <a:pt x="21234" y="13642"/>
                      <a:pt x="21273" y="13519"/>
                    </a:cubicBezTo>
                    <a:lnTo>
                      <a:pt x="21273" y="13519"/>
                    </a:lnTo>
                    <a:cubicBezTo>
                      <a:pt x="21448" y="13827"/>
                      <a:pt x="21682" y="14094"/>
                      <a:pt x="21998" y="14260"/>
                    </a:cubicBezTo>
                    <a:cubicBezTo>
                      <a:pt x="22210" y="14371"/>
                      <a:pt x="22436" y="14422"/>
                      <a:pt x="22662" y="14422"/>
                    </a:cubicBezTo>
                    <a:cubicBezTo>
                      <a:pt x="23162" y="14422"/>
                      <a:pt x="23654" y="14170"/>
                      <a:pt x="23953" y="13752"/>
                    </a:cubicBezTo>
                    <a:lnTo>
                      <a:pt x="23953" y="13752"/>
                    </a:lnTo>
                    <a:cubicBezTo>
                      <a:pt x="24029" y="13978"/>
                      <a:pt x="24137" y="14188"/>
                      <a:pt x="24286" y="14366"/>
                    </a:cubicBezTo>
                    <a:cubicBezTo>
                      <a:pt x="24533" y="14665"/>
                      <a:pt x="24899" y="14796"/>
                      <a:pt x="25272" y="14796"/>
                    </a:cubicBezTo>
                    <a:cubicBezTo>
                      <a:pt x="25439" y="14796"/>
                      <a:pt x="25608" y="14770"/>
                      <a:pt x="25767" y="14721"/>
                    </a:cubicBezTo>
                    <a:cubicBezTo>
                      <a:pt x="26214" y="14582"/>
                      <a:pt x="26541" y="14256"/>
                      <a:pt x="26757" y="13860"/>
                    </a:cubicBezTo>
                    <a:lnTo>
                      <a:pt x="26757" y="13860"/>
                    </a:lnTo>
                    <a:cubicBezTo>
                      <a:pt x="26778" y="14083"/>
                      <a:pt x="26803" y="14306"/>
                      <a:pt x="26830" y="14528"/>
                    </a:cubicBezTo>
                    <a:cubicBezTo>
                      <a:pt x="26964" y="15574"/>
                      <a:pt x="27137" y="16688"/>
                      <a:pt x="27628" y="17636"/>
                    </a:cubicBezTo>
                    <a:cubicBezTo>
                      <a:pt x="27818" y="17993"/>
                      <a:pt x="28083" y="18356"/>
                      <a:pt x="28462" y="18520"/>
                    </a:cubicBezTo>
                    <a:cubicBezTo>
                      <a:pt x="28605" y="18582"/>
                      <a:pt x="28754" y="18612"/>
                      <a:pt x="28902" y="18612"/>
                    </a:cubicBezTo>
                    <a:cubicBezTo>
                      <a:pt x="29214" y="18612"/>
                      <a:pt x="29519" y="18480"/>
                      <a:pt x="29743" y="18241"/>
                    </a:cubicBezTo>
                    <a:cubicBezTo>
                      <a:pt x="30133" y="17817"/>
                      <a:pt x="30289" y="17206"/>
                      <a:pt x="30382" y="16651"/>
                    </a:cubicBezTo>
                    <a:cubicBezTo>
                      <a:pt x="30479" y="16063"/>
                      <a:pt x="30510" y="15463"/>
                      <a:pt x="30513" y="14866"/>
                    </a:cubicBezTo>
                    <a:cubicBezTo>
                      <a:pt x="30527" y="13033"/>
                      <a:pt x="30273" y="11211"/>
                      <a:pt x="29673" y="9476"/>
                    </a:cubicBezTo>
                    <a:cubicBezTo>
                      <a:pt x="29042" y="7635"/>
                      <a:pt x="28058" y="5911"/>
                      <a:pt x="26707" y="4499"/>
                    </a:cubicBezTo>
                    <a:cubicBezTo>
                      <a:pt x="25449" y="3179"/>
                      <a:pt x="23909" y="2147"/>
                      <a:pt x="22241" y="1422"/>
                    </a:cubicBezTo>
                    <a:cubicBezTo>
                      <a:pt x="20428" y="632"/>
                      <a:pt x="18483" y="189"/>
                      <a:pt x="16511" y="49"/>
                    </a:cubicBezTo>
                    <a:cubicBezTo>
                      <a:pt x="16057" y="17"/>
                      <a:pt x="15602" y="1"/>
                      <a:pt x="1514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3325" name="Google Shape;5906;p42">
            <a:extLst>
              <a:ext uri="{FF2B5EF4-FFF2-40B4-BE49-F238E27FC236}">
                <a16:creationId xmlns:a16="http://schemas.microsoft.com/office/drawing/2014/main" id="{A1D2D0DA-D87B-EFA1-02CE-3DB97CA1C7DA}"/>
              </a:ext>
            </a:extLst>
          </p:cNvPr>
          <p:cNvGrpSpPr/>
          <p:nvPr/>
        </p:nvGrpSpPr>
        <p:grpSpPr>
          <a:xfrm rot="2700000">
            <a:off x="1711892" y="1302253"/>
            <a:ext cx="478576" cy="1069476"/>
            <a:chOff x="3101298" y="375482"/>
            <a:chExt cx="370854" cy="828749"/>
          </a:xfrm>
        </p:grpSpPr>
        <p:sp>
          <p:nvSpPr>
            <p:cNvPr id="53326" name="Google Shape;5907;p42">
              <a:extLst>
                <a:ext uri="{FF2B5EF4-FFF2-40B4-BE49-F238E27FC236}">
                  <a16:creationId xmlns:a16="http://schemas.microsoft.com/office/drawing/2014/main" id="{8E13C6D3-2530-6026-E371-F63BA21C3CBF}"/>
                </a:ext>
              </a:extLst>
            </p:cNvPr>
            <p:cNvSpPr/>
            <p:nvPr/>
          </p:nvSpPr>
          <p:spPr>
            <a:xfrm>
              <a:off x="3101298" y="375482"/>
              <a:ext cx="370854" cy="828749"/>
            </a:xfrm>
            <a:custGeom>
              <a:avLst/>
              <a:gdLst/>
              <a:ahLst/>
              <a:cxnLst/>
              <a:rect l="l" t="t" r="r" b="b"/>
              <a:pathLst>
                <a:path w="11964" h="26736" extrusionOk="0">
                  <a:moveTo>
                    <a:pt x="3466" y="1"/>
                  </a:moveTo>
                  <a:cubicBezTo>
                    <a:pt x="3343" y="1"/>
                    <a:pt x="3220" y="12"/>
                    <a:pt x="3100" y="37"/>
                  </a:cubicBezTo>
                  <a:lnTo>
                    <a:pt x="3086" y="40"/>
                  </a:lnTo>
                  <a:cubicBezTo>
                    <a:pt x="2735" y="110"/>
                    <a:pt x="2414" y="274"/>
                    <a:pt x="2149" y="517"/>
                  </a:cubicBezTo>
                  <a:cubicBezTo>
                    <a:pt x="1895" y="751"/>
                    <a:pt x="1705" y="1050"/>
                    <a:pt x="1605" y="1379"/>
                  </a:cubicBezTo>
                  <a:lnTo>
                    <a:pt x="151" y="6063"/>
                  </a:lnTo>
                  <a:cubicBezTo>
                    <a:pt x="32" y="6389"/>
                    <a:pt x="1" y="6738"/>
                    <a:pt x="68" y="7087"/>
                  </a:cubicBezTo>
                  <a:lnTo>
                    <a:pt x="2827" y="21094"/>
                  </a:lnTo>
                  <a:cubicBezTo>
                    <a:pt x="2830" y="21114"/>
                    <a:pt x="2832" y="21128"/>
                    <a:pt x="2838" y="21145"/>
                  </a:cubicBezTo>
                  <a:lnTo>
                    <a:pt x="3078" y="22369"/>
                  </a:lnTo>
                  <a:cubicBezTo>
                    <a:pt x="3081" y="22397"/>
                    <a:pt x="3089" y="22425"/>
                    <a:pt x="3092" y="22453"/>
                  </a:cubicBezTo>
                  <a:lnTo>
                    <a:pt x="3248" y="23251"/>
                  </a:lnTo>
                  <a:cubicBezTo>
                    <a:pt x="3474" y="24383"/>
                    <a:pt x="4127" y="25360"/>
                    <a:pt x="5084" y="26002"/>
                  </a:cubicBezTo>
                  <a:cubicBezTo>
                    <a:pt x="5801" y="26481"/>
                    <a:pt x="6632" y="26735"/>
                    <a:pt x="7486" y="26735"/>
                  </a:cubicBezTo>
                  <a:cubicBezTo>
                    <a:pt x="7804" y="26735"/>
                    <a:pt x="8088" y="26693"/>
                    <a:pt x="8281" y="26666"/>
                  </a:cubicBezTo>
                  <a:lnTo>
                    <a:pt x="8306" y="26663"/>
                  </a:lnTo>
                  <a:lnTo>
                    <a:pt x="8328" y="26657"/>
                  </a:lnTo>
                  <a:cubicBezTo>
                    <a:pt x="9430" y="26442"/>
                    <a:pt x="10390" y="25817"/>
                    <a:pt x="11034" y="24897"/>
                  </a:cubicBezTo>
                  <a:lnTo>
                    <a:pt x="11037" y="24891"/>
                  </a:lnTo>
                  <a:cubicBezTo>
                    <a:pt x="11715" y="23918"/>
                    <a:pt x="11963" y="22740"/>
                    <a:pt x="11735" y="21580"/>
                  </a:cubicBezTo>
                  <a:lnTo>
                    <a:pt x="11604" y="20899"/>
                  </a:lnTo>
                  <a:cubicBezTo>
                    <a:pt x="11601" y="20868"/>
                    <a:pt x="11592" y="20835"/>
                    <a:pt x="11587" y="20799"/>
                  </a:cubicBezTo>
                  <a:lnTo>
                    <a:pt x="11325" y="19476"/>
                  </a:lnTo>
                  <a:cubicBezTo>
                    <a:pt x="11316" y="19443"/>
                    <a:pt x="11311" y="19406"/>
                    <a:pt x="11300" y="19373"/>
                  </a:cubicBezTo>
                  <a:lnTo>
                    <a:pt x="8546" y="5374"/>
                  </a:lnTo>
                  <a:lnTo>
                    <a:pt x="8532" y="5318"/>
                  </a:lnTo>
                  <a:cubicBezTo>
                    <a:pt x="8513" y="5254"/>
                    <a:pt x="8496" y="5193"/>
                    <a:pt x="8479" y="5151"/>
                  </a:cubicBezTo>
                  <a:cubicBezTo>
                    <a:pt x="8387" y="4897"/>
                    <a:pt x="8245" y="4663"/>
                    <a:pt x="8063" y="4467"/>
                  </a:cubicBezTo>
                  <a:lnTo>
                    <a:pt x="6546" y="2632"/>
                  </a:lnTo>
                  <a:cubicBezTo>
                    <a:pt x="6518" y="2590"/>
                    <a:pt x="6487" y="2548"/>
                    <a:pt x="6456" y="2509"/>
                  </a:cubicBezTo>
                  <a:lnTo>
                    <a:pt x="4953" y="687"/>
                  </a:lnTo>
                  <a:lnTo>
                    <a:pt x="4936" y="670"/>
                  </a:lnTo>
                  <a:cubicBezTo>
                    <a:pt x="4562" y="246"/>
                    <a:pt x="4027" y="1"/>
                    <a:pt x="3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327" name="Google Shape;5908;p42">
              <a:extLst>
                <a:ext uri="{FF2B5EF4-FFF2-40B4-BE49-F238E27FC236}">
                  <a16:creationId xmlns:a16="http://schemas.microsoft.com/office/drawing/2014/main" id="{BFA60D8B-269E-F71E-44D3-3E861ED7498B}"/>
                </a:ext>
              </a:extLst>
            </p:cNvPr>
            <p:cNvGrpSpPr/>
            <p:nvPr/>
          </p:nvGrpSpPr>
          <p:grpSpPr>
            <a:xfrm>
              <a:off x="3153310" y="429209"/>
              <a:ext cx="260945" cy="722486"/>
              <a:chOff x="3153310" y="429209"/>
              <a:chExt cx="260945" cy="722486"/>
            </a:xfrm>
          </p:grpSpPr>
          <p:sp>
            <p:nvSpPr>
              <p:cNvPr id="53328" name="Google Shape;5909;p42">
                <a:extLst>
                  <a:ext uri="{FF2B5EF4-FFF2-40B4-BE49-F238E27FC236}">
                    <a16:creationId xmlns:a16="http://schemas.microsoft.com/office/drawing/2014/main" id="{A77ACB69-2018-9A42-4C26-C9EBCF789F96}"/>
                  </a:ext>
                </a:extLst>
              </p:cNvPr>
              <p:cNvSpPr/>
              <p:nvPr/>
            </p:nvSpPr>
            <p:spPr>
              <a:xfrm>
                <a:off x="3160426" y="555454"/>
                <a:ext cx="230775" cy="464938"/>
              </a:xfrm>
              <a:custGeom>
                <a:avLst/>
                <a:gdLst/>
                <a:ahLst/>
                <a:cxnLst/>
                <a:rect l="l" t="t" r="r" b="b"/>
                <a:pathLst>
                  <a:path w="7427" h="14963" extrusionOk="0">
                    <a:moveTo>
                      <a:pt x="4662" y="1"/>
                    </a:moveTo>
                    <a:lnTo>
                      <a:pt x="0" y="918"/>
                    </a:lnTo>
                    <a:lnTo>
                      <a:pt x="2762" y="14962"/>
                    </a:lnTo>
                    <a:lnTo>
                      <a:pt x="7427" y="14044"/>
                    </a:lnTo>
                    <a:lnTo>
                      <a:pt x="46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9" name="Google Shape;5910;p42">
                <a:extLst>
                  <a:ext uri="{FF2B5EF4-FFF2-40B4-BE49-F238E27FC236}">
                    <a16:creationId xmlns:a16="http://schemas.microsoft.com/office/drawing/2014/main" id="{2663425F-1726-3024-AF1B-DE109FEF9C6C}"/>
                  </a:ext>
                </a:extLst>
              </p:cNvPr>
              <p:cNvSpPr/>
              <p:nvPr/>
            </p:nvSpPr>
            <p:spPr>
              <a:xfrm>
                <a:off x="3153310" y="549178"/>
                <a:ext cx="244478" cy="477367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15363" extrusionOk="0">
                    <a:moveTo>
                      <a:pt x="4726" y="440"/>
                    </a:moveTo>
                    <a:lnTo>
                      <a:pt x="7413" y="14082"/>
                    </a:lnTo>
                    <a:lnTo>
                      <a:pt x="3145" y="14924"/>
                    </a:lnTo>
                    <a:lnTo>
                      <a:pt x="458" y="1282"/>
                    </a:lnTo>
                    <a:lnTo>
                      <a:pt x="4726" y="440"/>
                    </a:lnTo>
                    <a:close/>
                    <a:moveTo>
                      <a:pt x="4890" y="0"/>
                    </a:moveTo>
                    <a:cubicBezTo>
                      <a:pt x="4876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0" y="1048"/>
                      <a:pt x="23" y="1159"/>
                    </a:cubicBezTo>
                    <a:lnTo>
                      <a:pt x="2787" y="15198"/>
                    </a:lnTo>
                    <a:cubicBezTo>
                      <a:pt x="2804" y="15295"/>
                      <a:pt x="2893" y="15362"/>
                      <a:pt x="2985" y="15362"/>
                    </a:cubicBezTo>
                    <a:cubicBezTo>
                      <a:pt x="2997" y="15362"/>
                      <a:pt x="3011" y="15362"/>
                      <a:pt x="3022" y="15359"/>
                    </a:cubicBezTo>
                    <a:lnTo>
                      <a:pt x="7686" y="14442"/>
                    </a:lnTo>
                    <a:cubicBezTo>
                      <a:pt x="7798" y="14422"/>
                      <a:pt x="7868" y="14316"/>
                      <a:pt x="7848" y="14204"/>
                    </a:cubicBezTo>
                    <a:lnTo>
                      <a:pt x="5086" y="166"/>
                    </a:lnTo>
                    <a:cubicBezTo>
                      <a:pt x="5072" y="113"/>
                      <a:pt x="5044" y="69"/>
                      <a:pt x="5000" y="35"/>
                    </a:cubicBezTo>
                    <a:cubicBezTo>
                      <a:pt x="4969" y="12"/>
                      <a:pt x="4930" y="0"/>
                      <a:pt x="4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0" name="Google Shape;5911;p42">
                <a:extLst>
                  <a:ext uri="{FF2B5EF4-FFF2-40B4-BE49-F238E27FC236}">
                    <a16:creationId xmlns:a16="http://schemas.microsoft.com/office/drawing/2014/main" id="{0CBBF72F-3207-5CA6-A4D6-8EEC73276D00}"/>
                  </a:ext>
                </a:extLst>
              </p:cNvPr>
              <p:cNvSpPr/>
              <p:nvPr/>
            </p:nvSpPr>
            <p:spPr>
              <a:xfrm>
                <a:off x="3189198" y="572171"/>
                <a:ext cx="99277" cy="44744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0" extrusionOk="0">
                    <a:moveTo>
                      <a:pt x="219" y="0"/>
                    </a:moveTo>
                    <a:cubicBezTo>
                      <a:pt x="207" y="0"/>
                      <a:pt x="194" y="2"/>
                      <a:pt x="182" y="4"/>
                    </a:cubicBezTo>
                    <a:cubicBezTo>
                      <a:pt x="70" y="23"/>
                      <a:pt x="0" y="129"/>
                      <a:pt x="23" y="241"/>
                    </a:cubicBezTo>
                    <a:lnTo>
                      <a:pt x="2776" y="14234"/>
                    </a:lnTo>
                    <a:cubicBezTo>
                      <a:pt x="2793" y="14332"/>
                      <a:pt x="2882" y="14399"/>
                      <a:pt x="2974" y="14399"/>
                    </a:cubicBezTo>
                    <a:cubicBezTo>
                      <a:pt x="2988" y="14399"/>
                      <a:pt x="3002" y="14396"/>
                      <a:pt x="3013" y="14396"/>
                    </a:cubicBezTo>
                    <a:cubicBezTo>
                      <a:pt x="3125" y="14374"/>
                      <a:pt x="3195" y="14271"/>
                      <a:pt x="3175" y="14159"/>
                    </a:cubicBezTo>
                    <a:lnTo>
                      <a:pt x="419" y="163"/>
                    </a:lnTo>
                    <a:cubicBezTo>
                      <a:pt x="402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1" name="Google Shape;5912;p42">
                <a:extLst>
                  <a:ext uri="{FF2B5EF4-FFF2-40B4-BE49-F238E27FC236}">
                    <a16:creationId xmlns:a16="http://schemas.microsoft.com/office/drawing/2014/main" id="{94C6F313-538E-6186-BB31-85EEA36E90C0}"/>
                  </a:ext>
                </a:extLst>
              </p:cNvPr>
              <p:cNvSpPr/>
              <p:nvPr/>
            </p:nvSpPr>
            <p:spPr>
              <a:xfrm>
                <a:off x="3226050" y="564589"/>
                <a:ext cx="99277" cy="44772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9" extrusionOk="0">
                    <a:moveTo>
                      <a:pt x="223" y="1"/>
                    </a:moveTo>
                    <a:cubicBezTo>
                      <a:pt x="209" y="1"/>
                      <a:pt x="195" y="2"/>
                      <a:pt x="181" y="5"/>
                    </a:cubicBezTo>
                    <a:cubicBezTo>
                      <a:pt x="70" y="25"/>
                      <a:pt x="0" y="128"/>
                      <a:pt x="22" y="239"/>
                    </a:cubicBezTo>
                    <a:lnTo>
                      <a:pt x="2776" y="14247"/>
                    </a:lnTo>
                    <a:cubicBezTo>
                      <a:pt x="2793" y="14345"/>
                      <a:pt x="2882" y="14409"/>
                      <a:pt x="2974" y="14409"/>
                    </a:cubicBezTo>
                    <a:cubicBezTo>
                      <a:pt x="2988" y="14409"/>
                      <a:pt x="3002" y="14406"/>
                      <a:pt x="3013" y="14406"/>
                    </a:cubicBezTo>
                    <a:cubicBezTo>
                      <a:pt x="3125" y="14386"/>
                      <a:pt x="3194" y="14280"/>
                      <a:pt x="3175" y="14169"/>
                    </a:cubicBezTo>
                    <a:lnTo>
                      <a:pt x="419" y="164"/>
                    </a:lnTo>
                    <a:cubicBezTo>
                      <a:pt x="401" y="66"/>
                      <a:pt x="318" y="1"/>
                      <a:pt x="22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2" name="Google Shape;5913;p42">
                <a:extLst>
                  <a:ext uri="{FF2B5EF4-FFF2-40B4-BE49-F238E27FC236}">
                    <a16:creationId xmlns:a16="http://schemas.microsoft.com/office/drawing/2014/main" id="{4919C150-5A4C-6BFD-079C-B201C38F332E}"/>
                  </a:ext>
                </a:extLst>
              </p:cNvPr>
              <p:cNvSpPr/>
              <p:nvPr/>
            </p:nvSpPr>
            <p:spPr>
              <a:xfrm>
                <a:off x="3260291" y="557101"/>
                <a:ext cx="99525" cy="448469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3" extrusionOk="0">
                    <a:moveTo>
                      <a:pt x="219" y="0"/>
                    </a:moveTo>
                    <a:cubicBezTo>
                      <a:pt x="206" y="0"/>
                      <a:pt x="194" y="1"/>
                      <a:pt x="181" y="3"/>
                    </a:cubicBezTo>
                    <a:cubicBezTo>
                      <a:pt x="70" y="26"/>
                      <a:pt x="0" y="129"/>
                      <a:pt x="22" y="240"/>
                    </a:cubicBezTo>
                    <a:lnTo>
                      <a:pt x="2784" y="14267"/>
                    </a:lnTo>
                    <a:cubicBezTo>
                      <a:pt x="2801" y="14365"/>
                      <a:pt x="2887" y="14432"/>
                      <a:pt x="2982" y="14432"/>
                    </a:cubicBezTo>
                    <a:cubicBezTo>
                      <a:pt x="2996" y="14432"/>
                      <a:pt x="3007" y="14432"/>
                      <a:pt x="3021" y="14426"/>
                    </a:cubicBezTo>
                    <a:cubicBezTo>
                      <a:pt x="3133" y="14407"/>
                      <a:pt x="3203" y="14301"/>
                      <a:pt x="3180" y="14189"/>
                    </a:cubicBezTo>
                    <a:lnTo>
                      <a:pt x="418" y="165"/>
                    </a:lnTo>
                    <a:cubicBezTo>
                      <a:pt x="401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3" name="Google Shape;5914;p42">
                <a:extLst>
                  <a:ext uri="{FF2B5EF4-FFF2-40B4-BE49-F238E27FC236}">
                    <a16:creationId xmlns:a16="http://schemas.microsoft.com/office/drawing/2014/main" id="{963895AD-F66F-077F-362E-377B3459CEC3}"/>
                  </a:ext>
                </a:extLst>
              </p:cNvPr>
              <p:cNvSpPr/>
              <p:nvPr/>
            </p:nvSpPr>
            <p:spPr>
              <a:xfrm>
                <a:off x="3160239" y="435672"/>
                <a:ext cx="146693" cy="163752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5270" extrusionOk="0">
                    <a:moveTo>
                      <a:pt x="1485" y="0"/>
                    </a:moveTo>
                    <a:lnTo>
                      <a:pt x="1" y="4773"/>
                    </a:lnTo>
                    <a:cubicBezTo>
                      <a:pt x="1" y="4773"/>
                      <a:pt x="220" y="5269"/>
                      <a:pt x="630" y="5269"/>
                    </a:cubicBezTo>
                    <a:cubicBezTo>
                      <a:pt x="663" y="5269"/>
                      <a:pt x="698" y="5266"/>
                      <a:pt x="734" y="5259"/>
                    </a:cubicBezTo>
                    <a:cubicBezTo>
                      <a:pt x="1211" y="5164"/>
                      <a:pt x="1167" y="4595"/>
                      <a:pt x="1167" y="4595"/>
                    </a:cubicBezTo>
                    <a:lnTo>
                      <a:pt x="1167" y="4595"/>
                    </a:lnTo>
                    <a:cubicBezTo>
                      <a:pt x="1167" y="4595"/>
                      <a:pt x="1394" y="5043"/>
                      <a:pt x="1786" y="5043"/>
                    </a:cubicBezTo>
                    <a:cubicBezTo>
                      <a:pt x="1819" y="5043"/>
                      <a:pt x="1854" y="5040"/>
                      <a:pt x="1889" y="5033"/>
                    </a:cubicBezTo>
                    <a:cubicBezTo>
                      <a:pt x="2341" y="4941"/>
                      <a:pt x="2341" y="4352"/>
                      <a:pt x="2341" y="4352"/>
                    </a:cubicBezTo>
                    <a:cubicBezTo>
                      <a:pt x="2341" y="4352"/>
                      <a:pt x="2513" y="4816"/>
                      <a:pt x="2926" y="4816"/>
                    </a:cubicBezTo>
                    <a:cubicBezTo>
                      <a:pt x="2962" y="4816"/>
                      <a:pt x="3001" y="4812"/>
                      <a:pt x="3041" y="4804"/>
                    </a:cubicBezTo>
                    <a:cubicBezTo>
                      <a:pt x="3544" y="4706"/>
                      <a:pt x="3443" y="4112"/>
                      <a:pt x="3443" y="4112"/>
                    </a:cubicBezTo>
                    <a:lnTo>
                      <a:pt x="3443" y="4112"/>
                    </a:lnTo>
                    <a:cubicBezTo>
                      <a:pt x="3443" y="4112"/>
                      <a:pt x="3677" y="4584"/>
                      <a:pt x="4103" y="4584"/>
                    </a:cubicBezTo>
                    <a:cubicBezTo>
                      <a:pt x="4140" y="4584"/>
                      <a:pt x="4179" y="4580"/>
                      <a:pt x="4219" y="4572"/>
                    </a:cubicBezTo>
                    <a:cubicBezTo>
                      <a:pt x="4721" y="4475"/>
                      <a:pt x="4665" y="3847"/>
                      <a:pt x="4665" y="3847"/>
                    </a:cubicBezTo>
                    <a:lnTo>
                      <a:pt x="4665" y="3847"/>
                    </a:lnTo>
                    <a:lnTo>
                      <a:pt x="4665" y="3856"/>
                    </a:lnTo>
                    <a:lnTo>
                      <a:pt x="14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4" name="Google Shape;5915;p42">
                <a:extLst>
                  <a:ext uri="{FF2B5EF4-FFF2-40B4-BE49-F238E27FC236}">
                    <a16:creationId xmlns:a16="http://schemas.microsoft.com/office/drawing/2014/main" id="{E1167CF2-6D01-8BEC-3FDA-FE8269324806}"/>
                  </a:ext>
                </a:extLst>
              </p:cNvPr>
              <p:cNvSpPr/>
              <p:nvPr/>
            </p:nvSpPr>
            <p:spPr>
              <a:xfrm>
                <a:off x="3153745" y="429302"/>
                <a:ext cx="158128" cy="176368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5676" extrusionOk="0">
                    <a:moveTo>
                      <a:pt x="1769" y="621"/>
                    </a:moveTo>
                    <a:lnTo>
                      <a:pt x="4668" y="4130"/>
                    </a:lnTo>
                    <a:cubicBezTo>
                      <a:pt x="4665" y="4256"/>
                      <a:pt x="4629" y="4529"/>
                      <a:pt x="4386" y="4577"/>
                    </a:cubicBezTo>
                    <a:cubicBezTo>
                      <a:pt x="4360" y="4582"/>
                      <a:pt x="4334" y="4584"/>
                      <a:pt x="4310" y="4584"/>
                    </a:cubicBezTo>
                    <a:cubicBezTo>
                      <a:pt x="4015" y="4584"/>
                      <a:pt x="3841" y="4241"/>
                      <a:pt x="3831" y="4225"/>
                    </a:cubicBezTo>
                    <a:cubicBezTo>
                      <a:pt x="3796" y="4155"/>
                      <a:pt x="3725" y="4111"/>
                      <a:pt x="3649" y="4111"/>
                    </a:cubicBezTo>
                    <a:cubicBezTo>
                      <a:pt x="3628" y="4111"/>
                      <a:pt x="3607" y="4115"/>
                      <a:pt x="3585" y="4122"/>
                    </a:cubicBezTo>
                    <a:cubicBezTo>
                      <a:pt x="3490" y="4153"/>
                      <a:pt x="3432" y="4247"/>
                      <a:pt x="3451" y="4348"/>
                    </a:cubicBezTo>
                    <a:cubicBezTo>
                      <a:pt x="3454" y="4362"/>
                      <a:pt x="3513" y="4750"/>
                      <a:pt x="3209" y="4808"/>
                    </a:cubicBezTo>
                    <a:cubicBezTo>
                      <a:pt x="3183" y="4813"/>
                      <a:pt x="3159" y="4816"/>
                      <a:pt x="3135" y="4816"/>
                    </a:cubicBezTo>
                    <a:cubicBezTo>
                      <a:pt x="2874" y="4816"/>
                      <a:pt x="2753" y="4523"/>
                      <a:pt x="2740" y="4487"/>
                    </a:cubicBezTo>
                    <a:cubicBezTo>
                      <a:pt x="2709" y="4408"/>
                      <a:pt x="2633" y="4355"/>
                      <a:pt x="2550" y="4355"/>
                    </a:cubicBezTo>
                    <a:cubicBezTo>
                      <a:pt x="2537" y="4355"/>
                      <a:pt x="2524" y="4356"/>
                      <a:pt x="2511" y="4359"/>
                    </a:cubicBezTo>
                    <a:cubicBezTo>
                      <a:pt x="2414" y="4376"/>
                      <a:pt x="2344" y="4459"/>
                      <a:pt x="2344" y="4557"/>
                    </a:cubicBezTo>
                    <a:cubicBezTo>
                      <a:pt x="2344" y="4563"/>
                      <a:pt x="2341" y="4981"/>
                      <a:pt x="2054" y="5037"/>
                    </a:cubicBezTo>
                    <a:cubicBezTo>
                      <a:pt x="2033" y="5041"/>
                      <a:pt x="2013" y="5043"/>
                      <a:pt x="1994" y="5043"/>
                    </a:cubicBezTo>
                    <a:cubicBezTo>
                      <a:pt x="1728" y="5043"/>
                      <a:pt x="1551" y="4710"/>
                      <a:pt x="1549" y="4708"/>
                    </a:cubicBezTo>
                    <a:cubicBezTo>
                      <a:pt x="1515" y="4640"/>
                      <a:pt x="1445" y="4597"/>
                      <a:pt x="1370" y="4597"/>
                    </a:cubicBezTo>
                    <a:cubicBezTo>
                      <a:pt x="1351" y="4597"/>
                      <a:pt x="1333" y="4599"/>
                      <a:pt x="1314" y="4605"/>
                    </a:cubicBezTo>
                    <a:cubicBezTo>
                      <a:pt x="1222" y="4632"/>
                      <a:pt x="1164" y="4722"/>
                      <a:pt x="1169" y="4819"/>
                    </a:cubicBezTo>
                    <a:cubicBezTo>
                      <a:pt x="1169" y="4831"/>
                      <a:pt x="1197" y="5204"/>
                      <a:pt x="901" y="5266"/>
                    </a:cubicBezTo>
                    <a:cubicBezTo>
                      <a:pt x="881" y="5269"/>
                      <a:pt x="862" y="5271"/>
                      <a:pt x="843" y="5271"/>
                    </a:cubicBezTo>
                    <a:cubicBezTo>
                      <a:pt x="636" y="5271"/>
                      <a:pt x="489" y="5064"/>
                      <a:pt x="427" y="4959"/>
                    </a:cubicBezTo>
                    <a:lnTo>
                      <a:pt x="1769" y="621"/>
                    </a:lnTo>
                    <a:close/>
                    <a:moveTo>
                      <a:pt x="1689" y="1"/>
                    </a:moveTo>
                    <a:cubicBezTo>
                      <a:pt x="1677" y="1"/>
                      <a:pt x="1664" y="2"/>
                      <a:pt x="1652" y="4"/>
                    </a:cubicBezTo>
                    <a:cubicBezTo>
                      <a:pt x="1582" y="18"/>
                      <a:pt x="1518" y="74"/>
                      <a:pt x="1498" y="144"/>
                    </a:cubicBezTo>
                    <a:lnTo>
                      <a:pt x="14" y="4920"/>
                    </a:lnTo>
                    <a:cubicBezTo>
                      <a:pt x="0" y="4964"/>
                      <a:pt x="6" y="5012"/>
                      <a:pt x="25" y="5059"/>
                    </a:cubicBezTo>
                    <a:cubicBezTo>
                      <a:pt x="131" y="5302"/>
                      <a:pt x="413" y="5676"/>
                      <a:pt x="835" y="5676"/>
                    </a:cubicBezTo>
                    <a:cubicBezTo>
                      <a:pt x="879" y="5676"/>
                      <a:pt x="929" y="5673"/>
                      <a:pt x="977" y="5662"/>
                    </a:cubicBezTo>
                    <a:cubicBezTo>
                      <a:pt x="1250" y="5609"/>
                      <a:pt x="1404" y="5441"/>
                      <a:pt x="1487" y="5257"/>
                    </a:cubicBezTo>
                    <a:cubicBezTo>
                      <a:pt x="1615" y="5363"/>
                      <a:pt x="1783" y="5449"/>
                      <a:pt x="1990" y="5449"/>
                    </a:cubicBezTo>
                    <a:cubicBezTo>
                      <a:pt x="2035" y="5449"/>
                      <a:pt x="2083" y="5445"/>
                      <a:pt x="2132" y="5436"/>
                    </a:cubicBezTo>
                    <a:cubicBezTo>
                      <a:pt x="2386" y="5386"/>
                      <a:pt x="2547" y="5218"/>
                      <a:pt x="2637" y="5034"/>
                    </a:cubicBezTo>
                    <a:cubicBezTo>
                      <a:pt x="2759" y="5143"/>
                      <a:pt x="2924" y="5224"/>
                      <a:pt x="3125" y="5224"/>
                    </a:cubicBezTo>
                    <a:cubicBezTo>
                      <a:pt x="3177" y="5224"/>
                      <a:pt x="3231" y="5218"/>
                      <a:pt x="3287" y="5207"/>
                    </a:cubicBezTo>
                    <a:cubicBezTo>
                      <a:pt x="3560" y="5157"/>
                      <a:pt x="3716" y="4990"/>
                      <a:pt x="3792" y="4803"/>
                    </a:cubicBezTo>
                    <a:cubicBezTo>
                      <a:pt x="3924" y="4910"/>
                      <a:pt x="4096" y="4994"/>
                      <a:pt x="4304" y="4994"/>
                    </a:cubicBezTo>
                    <a:cubicBezTo>
                      <a:pt x="4355" y="4994"/>
                      <a:pt x="4409" y="4989"/>
                      <a:pt x="4464" y="4978"/>
                    </a:cubicBezTo>
                    <a:cubicBezTo>
                      <a:pt x="4980" y="4872"/>
                      <a:pt x="5089" y="4353"/>
                      <a:pt x="5075" y="4069"/>
                    </a:cubicBezTo>
                    <a:cubicBezTo>
                      <a:pt x="5075" y="4049"/>
                      <a:pt x="5072" y="4033"/>
                      <a:pt x="5069" y="4016"/>
                    </a:cubicBezTo>
                    <a:cubicBezTo>
                      <a:pt x="5058" y="3966"/>
                      <a:pt x="5033" y="3924"/>
                      <a:pt x="5000" y="3896"/>
                    </a:cubicBezTo>
                    <a:lnTo>
                      <a:pt x="1847" y="74"/>
                    </a:lnTo>
                    <a:cubicBezTo>
                      <a:pt x="1806" y="28"/>
                      <a:pt x="1749" y="1"/>
                      <a:pt x="168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5" name="Google Shape;5916;p42">
                <a:extLst>
                  <a:ext uri="{FF2B5EF4-FFF2-40B4-BE49-F238E27FC236}">
                    <a16:creationId xmlns:a16="http://schemas.microsoft.com/office/drawing/2014/main" id="{D895204F-7F0B-AAC1-56A4-84E79687748E}"/>
                  </a:ext>
                </a:extLst>
              </p:cNvPr>
              <p:cNvSpPr/>
              <p:nvPr/>
            </p:nvSpPr>
            <p:spPr>
              <a:xfrm>
                <a:off x="3184848" y="435672"/>
                <a:ext cx="67303" cy="68919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2218" extrusionOk="0">
                    <a:moveTo>
                      <a:pt x="687" y="0"/>
                    </a:moveTo>
                    <a:lnTo>
                      <a:pt x="1" y="2218"/>
                    </a:lnTo>
                    <a:lnTo>
                      <a:pt x="2166" y="1788"/>
                    </a:lnTo>
                    <a:lnTo>
                      <a:pt x="68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6" name="Google Shape;5917;p42">
                <a:extLst>
                  <a:ext uri="{FF2B5EF4-FFF2-40B4-BE49-F238E27FC236}">
                    <a16:creationId xmlns:a16="http://schemas.microsoft.com/office/drawing/2014/main" id="{209F8758-87E8-B9B4-9AEA-5E7470761BB9}"/>
                  </a:ext>
                </a:extLst>
              </p:cNvPr>
              <p:cNvSpPr/>
              <p:nvPr/>
            </p:nvSpPr>
            <p:spPr>
              <a:xfrm>
                <a:off x="3178261" y="429209"/>
                <a:ext cx="80757" cy="8153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624" extrusionOk="0">
                    <a:moveTo>
                      <a:pt x="983" y="621"/>
                    </a:moveTo>
                    <a:lnTo>
                      <a:pt x="2007" y="1860"/>
                    </a:lnTo>
                    <a:lnTo>
                      <a:pt x="506" y="2155"/>
                    </a:lnTo>
                    <a:lnTo>
                      <a:pt x="983" y="621"/>
                    </a:lnTo>
                    <a:close/>
                    <a:moveTo>
                      <a:pt x="903" y="1"/>
                    </a:moveTo>
                    <a:cubicBezTo>
                      <a:pt x="891" y="1"/>
                      <a:pt x="878" y="2"/>
                      <a:pt x="866" y="4"/>
                    </a:cubicBezTo>
                    <a:cubicBezTo>
                      <a:pt x="796" y="18"/>
                      <a:pt x="732" y="74"/>
                      <a:pt x="712" y="144"/>
                    </a:cubicBezTo>
                    <a:lnTo>
                      <a:pt x="20" y="2362"/>
                    </a:lnTo>
                    <a:cubicBezTo>
                      <a:pt x="1" y="2432"/>
                      <a:pt x="15" y="2504"/>
                      <a:pt x="62" y="2557"/>
                    </a:cubicBezTo>
                    <a:cubicBezTo>
                      <a:pt x="101" y="2599"/>
                      <a:pt x="157" y="2624"/>
                      <a:pt x="213" y="2624"/>
                    </a:cubicBezTo>
                    <a:cubicBezTo>
                      <a:pt x="227" y="2624"/>
                      <a:pt x="238" y="2624"/>
                      <a:pt x="258" y="2618"/>
                    </a:cubicBezTo>
                    <a:lnTo>
                      <a:pt x="2425" y="2192"/>
                    </a:lnTo>
                    <a:cubicBezTo>
                      <a:pt x="2489" y="2178"/>
                      <a:pt x="2551" y="2130"/>
                      <a:pt x="2573" y="2063"/>
                    </a:cubicBezTo>
                    <a:cubicBezTo>
                      <a:pt x="2598" y="1994"/>
                      <a:pt x="2584" y="1921"/>
                      <a:pt x="2540" y="1865"/>
                    </a:cubicBezTo>
                    <a:lnTo>
                      <a:pt x="1061" y="74"/>
                    </a:lnTo>
                    <a:cubicBezTo>
                      <a:pt x="1019" y="28"/>
                      <a:pt x="962" y="1"/>
                      <a:pt x="9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7" name="Google Shape;5918;p42">
                <a:extLst>
                  <a:ext uri="{FF2B5EF4-FFF2-40B4-BE49-F238E27FC236}">
                    <a16:creationId xmlns:a16="http://schemas.microsoft.com/office/drawing/2014/main" id="{5EC49E34-C14C-31DC-7602-B15040E5888C}"/>
                  </a:ext>
                </a:extLst>
              </p:cNvPr>
              <p:cNvSpPr/>
              <p:nvPr/>
            </p:nvSpPr>
            <p:spPr>
              <a:xfrm>
                <a:off x="3246309" y="991828"/>
                <a:ext cx="153032" cy="69882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2249" extrusionOk="0">
                    <a:moveTo>
                      <a:pt x="4663" y="0"/>
                    </a:moveTo>
                    <a:lnTo>
                      <a:pt x="1" y="918"/>
                    </a:lnTo>
                    <a:lnTo>
                      <a:pt x="260" y="2249"/>
                    </a:lnTo>
                    <a:lnTo>
                      <a:pt x="4925" y="1331"/>
                    </a:lnTo>
                    <a:lnTo>
                      <a:pt x="46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8" name="Google Shape;5919;p42">
                <a:extLst>
                  <a:ext uri="{FF2B5EF4-FFF2-40B4-BE49-F238E27FC236}">
                    <a16:creationId xmlns:a16="http://schemas.microsoft.com/office/drawing/2014/main" id="{0A7993D7-5286-03AD-CF05-5DC1E041DFC8}"/>
                  </a:ext>
                </a:extLst>
              </p:cNvPr>
              <p:cNvSpPr/>
              <p:nvPr/>
            </p:nvSpPr>
            <p:spPr>
              <a:xfrm>
                <a:off x="3239566" y="985552"/>
                <a:ext cx="166207" cy="82404"/>
              </a:xfrm>
              <a:custGeom>
                <a:avLst/>
                <a:gdLst/>
                <a:ahLst/>
                <a:cxnLst/>
                <a:rect l="l" t="t" r="r" b="b"/>
                <a:pathLst>
                  <a:path w="5349" h="2652" extrusionOk="0">
                    <a:moveTo>
                      <a:pt x="4715" y="437"/>
                    </a:moveTo>
                    <a:lnTo>
                      <a:pt x="4902" y="1368"/>
                    </a:lnTo>
                    <a:lnTo>
                      <a:pt x="634" y="2208"/>
                    </a:lnTo>
                    <a:lnTo>
                      <a:pt x="447" y="1276"/>
                    </a:lnTo>
                    <a:lnTo>
                      <a:pt x="4715" y="437"/>
                    </a:lnTo>
                    <a:close/>
                    <a:moveTo>
                      <a:pt x="4879" y="0"/>
                    </a:moveTo>
                    <a:cubicBezTo>
                      <a:pt x="4866" y="0"/>
                      <a:pt x="4852" y="1"/>
                      <a:pt x="4838" y="4"/>
                    </a:cubicBezTo>
                    <a:lnTo>
                      <a:pt x="173" y="922"/>
                    </a:lnTo>
                    <a:cubicBezTo>
                      <a:pt x="120" y="936"/>
                      <a:pt x="76" y="964"/>
                      <a:pt x="42" y="1009"/>
                    </a:cubicBezTo>
                    <a:cubicBezTo>
                      <a:pt x="11" y="1050"/>
                      <a:pt x="0" y="1106"/>
                      <a:pt x="11" y="1159"/>
                    </a:cubicBezTo>
                    <a:lnTo>
                      <a:pt x="274" y="2487"/>
                    </a:lnTo>
                    <a:cubicBezTo>
                      <a:pt x="290" y="2585"/>
                      <a:pt x="377" y="2652"/>
                      <a:pt x="472" y="2652"/>
                    </a:cubicBezTo>
                    <a:cubicBezTo>
                      <a:pt x="483" y="2652"/>
                      <a:pt x="497" y="2646"/>
                      <a:pt x="511" y="2646"/>
                    </a:cubicBezTo>
                    <a:lnTo>
                      <a:pt x="5175" y="1731"/>
                    </a:lnTo>
                    <a:cubicBezTo>
                      <a:pt x="5228" y="1717"/>
                      <a:pt x="5273" y="1684"/>
                      <a:pt x="5306" y="1642"/>
                    </a:cubicBezTo>
                    <a:cubicBezTo>
                      <a:pt x="5337" y="1600"/>
                      <a:pt x="5348" y="1544"/>
                      <a:pt x="5337" y="1494"/>
                    </a:cubicBezTo>
                    <a:lnTo>
                      <a:pt x="5075" y="163"/>
                    </a:lnTo>
                    <a:cubicBezTo>
                      <a:pt x="5058" y="66"/>
                      <a:pt x="4975" y="0"/>
                      <a:pt x="487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9" name="Google Shape;5920;p42">
                <a:extLst>
                  <a:ext uri="{FF2B5EF4-FFF2-40B4-BE49-F238E27FC236}">
                    <a16:creationId xmlns:a16="http://schemas.microsoft.com/office/drawing/2014/main" id="{8FF29561-564B-F9FD-C2BD-BD152850EED7}"/>
                  </a:ext>
                </a:extLst>
              </p:cNvPr>
              <p:cNvSpPr/>
              <p:nvPr/>
            </p:nvSpPr>
            <p:spPr>
              <a:xfrm>
                <a:off x="3254201" y="1032998"/>
                <a:ext cx="153747" cy="112265"/>
              </a:xfrm>
              <a:custGeom>
                <a:avLst/>
                <a:gdLst/>
                <a:ahLst/>
                <a:cxnLst/>
                <a:rect l="l" t="t" r="r" b="b"/>
                <a:pathLst>
                  <a:path w="4948" h="3613" extrusionOk="0">
                    <a:moveTo>
                      <a:pt x="4662" y="0"/>
                    </a:moveTo>
                    <a:lnTo>
                      <a:pt x="1" y="918"/>
                    </a:lnTo>
                    <a:lnTo>
                      <a:pt x="154" y="1697"/>
                    </a:lnTo>
                    <a:cubicBezTo>
                      <a:pt x="280" y="2338"/>
                      <a:pt x="656" y="2871"/>
                      <a:pt x="1161" y="3209"/>
                    </a:cubicBezTo>
                    <a:cubicBezTo>
                      <a:pt x="1548" y="3466"/>
                      <a:pt x="2008" y="3613"/>
                      <a:pt x="2488" y="3613"/>
                    </a:cubicBezTo>
                    <a:cubicBezTo>
                      <a:pt x="2639" y="3613"/>
                      <a:pt x="2791" y="3598"/>
                      <a:pt x="2944" y="3569"/>
                    </a:cubicBezTo>
                    <a:cubicBezTo>
                      <a:pt x="3572" y="3446"/>
                      <a:pt x="4091" y="3086"/>
                      <a:pt x="4431" y="2603"/>
                    </a:cubicBezTo>
                    <a:cubicBezTo>
                      <a:pt x="4788" y="2090"/>
                      <a:pt x="4947" y="1437"/>
                      <a:pt x="4816" y="779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0" name="Google Shape;5921;p42">
                <a:extLst>
                  <a:ext uri="{FF2B5EF4-FFF2-40B4-BE49-F238E27FC236}">
                    <a16:creationId xmlns:a16="http://schemas.microsoft.com/office/drawing/2014/main" id="{60C5630F-0A03-96C6-A7EF-150D38674C49}"/>
                  </a:ext>
                </a:extLst>
              </p:cNvPr>
              <p:cNvSpPr/>
              <p:nvPr/>
            </p:nvSpPr>
            <p:spPr>
              <a:xfrm>
                <a:off x="3247272" y="1026722"/>
                <a:ext cx="166984" cy="124974"/>
              </a:xfrm>
              <a:custGeom>
                <a:avLst/>
                <a:gdLst/>
                <a:ahLst/>
                <a:cxnLst/>
                <a:rect l="l" t="t" r="r" b="b"/>
                <a:pathLst>
                  <a:path w="5374" h="4022" extrusionOk="0">
                    <a:moveTo>
                      <a:pt x="4732" y="440"/>
                    </a:moveTo>
                    <a:lnTo>
                      <a:pt x="4849" y="1020"/>
                    </a:lnTo>
                    <a:cubicBezTo>
                      <a:pt x="4961" y="1606"/>
                      <a:pt x="4838" y="2200"/>
                      <a:pt x="4492" y="2688"/>
                    </a:cubicBezTo>
                    <a:cubicBezTo>
                      <a:pt x="4169" y="3148"/>
                      <a:pt x="3686" y="3464"/>
                      <a:pt x="3133" y="3572"/>
                    </a:cubicBezTo>
                    <a:cubicBezTo>
                      <a:pt x="2992" y="3600"/>
                      <a:pt x="2851" y="3614"/>
                      <a:pt x="2710" y="3614"/>
                    </a:cubicBezTo>
                    <a:cubicBezTo>
                      <a:pt x="2281" y="3614"/>
                      <a:pt x="1863" y="3487"/>
                      <a:pt x="1501" y="3243"/>
                    </a:cubicBezTo>
                    <a:cubicBezTo>
                      <a:pt x="1016" y="2920"/>
                      <a:pt x="687" y="2429"/>
                      <a:pt x="575" y="1860"/>
                    </a:cubicBezTo>
                    <a:lnTo>
                      <a:pt x="461" y="1279"/>
                    </a:lnTo>
                    <a:lnTo>
                      <a:pt x="4732" y="440"/>
                    </a:lnTo>
                    <a:close/>
                    <a:moveTo>
                      <a:pt x="4891" y="0"/>
                    </a:moveTo>
                    <a:cubicBezTo>
                      <a:pt x="4877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1" y="1048"/>
                      <a:pt x="23" y="1159"/>
                    </a:cubicBezTo>
                    <a:lnTo>
                      <a:pt x="176" y="1935"/>
                    </a:lnTo>
                    <a:cubicBezTo>
                      <a:pt x="310" y="2616"/>
                      <a:pt x="698" y="3199"/>
                      <a:pt x="1270" y="3581"/>
                    </a:cubicBezTo>
                    <a:cubicBezTo>
                      <a:pt x="1702" y="3871"/>
                      <a:pt x="2199" y="4022"/>
                      <a:pt x="2704" y="4022"/>
                    </a:cubicBezTo>
                    <a:cubicBezTo>
                      <a:pt x="2871" y="4022"/>
                      <a:pt x="3039" y="3999"/>
                      <a:pt x="3206" y="3971"/>
                    </a:cubicBezTo>
                    <a:cubicBezTo>
                      <a:pt x="3864" y="3843"/>
                      <a:pt x="4436" y="3469"/>
                      <a:pt x="4821" y="2922"/>
                    </a:cubicBezTo>
                    <a:cubicBezTo>
                      <a:pt x="5226" y="2339"/>
                      <a:pt x="5374" y="1639"/>
                      <a:pt x="5240" y="942"/>
                    </a:cubicBezTo>
                    <a:lnTo>
                      <a:pt x="5086" y="163"/>
                    </a:lnTo>
                    <a:cubicBezTo>
                      <a:pt x="5067" y="66"/>
                      <a:pt x="4985" y="0"/>
                      <a:pt x="489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1" name="Google Shape;5922;p42">
                <a:extLst>
                  <a:ext uri="{FF2B5EF4-FFF2-40B4-BE49-F238E27FC236}">
                    <a16:creationId xmlns:a16="http://schemas.microsoft.com/office/drawing/2014/main" id="{59A9C833-5A7C-6BCA-9EC2-A2EB189C124D}"/>
                  </a:ext>
                </a:extLst>
              </p:cNvPr>
              <p:cNvSpPr/>
              <p:nvPr/>
            </p:nvSpPr>
            <p:spPr>
              <a:xfrm>
                <a:off x="3287075" y="1088897"/>
                <a:ext cx="47603" cy="30451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980" extrusionOk="0">
                    <a:moveTo>
                      <a:pt x="0" y="1"/>
                    </a:moveTo>
                    <a:cubicBezTo>
                      <a:pt x="0" y="1"/>
                      <a:pt x="294" y="979"/>
                      <a:pt x="1393" y="979"/>
                    </a:cubicBezTo>
                    <a:cubicBezTo>
                      <a:pt x="1438" y="979"/>
                      <a:pt x="1484" y="978"/>
                      <a:pt x="1532" y="97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7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2" name="Google Shape;5923;p42">
                <a:extLst>
                  <a:ext uri="{FF2B5EF4-FFF2-40B4-BE49-F238E27FC236}">
                    <a16:creationId xmlns:a16="http://schemas.microsoft.com/office/drawing/2014/main" id="{4314E966-7E9E-7353-E6FA-D5B202920A24}"/>
                  </a:ext>
                </a:extLst>
              </p:cNvPr>
              <p:cNvSpPr/>
              <p:nvPr/>
            </p:nvSpPr>
            <p:spPr>
              <a:xfrm>
                <a:off x="3280053" y="1082589"/>
                <a:ext cx="61213" cy="43004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384" extrusionOk="0">
                    <a:moveTo>
                      <a:pt x="224" y="0"/>
                    </a:moveTo>
                    <a:cubicBezTo>
                      <a:pt x="206" y="0"/>
                      <a:pt x="186" y="3"/>
                      <a:pt x="167" y="9"/>
                    </a:cubicBezTo>
                    <a:cubicBezTo>
                      <a:pt x="59" y="39"/>
                      <a:pt x="0" y="151"/>
                      <a:pt x="31" y="260"/>
                    </a:cubicBezTo>
                    <a:cubicBezTo>
                      <a:pt x="154" y="661"/>
                      <a:pt x="633" y="1384"/>
                      <a:pt x="1621" y="1384"/>
                    </a:cubicBezTo>
                    <a:cubicBezTo>
                      <a:pt x="1668" y="1384"/>
                      <a:pt x="1719" y="1384"/>
                      <a:pt x="1772" y="1378"/>
                    </a:cubicBezTo>
                    <a:cubicBezTo>
                      <a:pt x="1883" y="1373"/>
                      <a:pt x="1970" y="1275"/>
                      <a:pt x="1959" y="1164"/>
                    </a:cubicBezTo>
                    <a:cubicBezTo>
                      <a:pt x="1953" y="1055"/>
                      <a:pt x="1864" y="974"/>
                      <a:pt x="1754" y="974"/>
                    </a:cubicBezTo>
                    <a:cubicBezTo>
                      <a:pt x="1751" y="974"/>
                      <a:pt x="1747" y="974"/>
                      <a:pt x="1744" y="974"/>
                    </a:cubicBezTo>
                    <a:cubicBezTo>
                      <a:pt x="1699" y="977"/>
                      <a:pt x="1656" y="979"/>
                      <a:pt x="1615" y="979"/>
                    </a:cubicBezTo>
                    <a:cubicBezTo>
                      <a:pt x="688" y="979"/>
                      <a:pt x="432" y="183"/>
                      <a:pt x="419" y="145"/>
                    </a:cubicBezTo>
                    <a:cubicBezTo>
                      <a:pt x="391" y="56"/>
                      <a:pt x="311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532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 nodeType="clickPar">
                      <p:stCondLst>
                        <p:cond delay="0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532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251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532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 nodeType="clickPar">
                      <p:stCondLst>
                        <p:cond delay="0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53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253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532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 nodeType="clickPar">
                      <p:stCondLst>
                        <p:cond delay="0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2" dur="500"/>
                                        <p:tgtEl>
                                          <p:spTgt spid="53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6" dur="500"/>
                                        <p:tgtEl>
                                          <p:spTgt spid="53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252"/>
                  </p:tgtEl>
                </p:cond>
              </p:nextCondLst>
            </p:seq>
          </p:childTnLst>
        </p:cTn>
      </p:par>
    </p:tnLst>
    <p:bldLst>
      <p:bldP spid="53251" grpId="0" animBg="1"/>
      <p:bldP spid="53253" grpId="0" animBg="1"/>
      <p:bldP spid="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9" name="AutoShape 3">
            <a:extLst>
              <a:ext uri="{FF2B5EF4-FFF2-40B4-BE49-F238E27FC236}">
                <a16:creationId xmlns:a16="http://schemas.microsoft.com/office/drawing/2014/main" id="{CE0C7BAF-2DD3-E258-28E8-179695C11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6666" y="4192191"/>
            <a:ext cx="2062163" cy="701278"/>
          </a:xfrm>
          <a:custGeom>
            <a:avLst/>
            <a:gdLst>
              <a:gd name="connsiteX0" fmla="*/ 0 w 2062163"/>
              <a:gd name="connsiteY0" fmla="*/ 116882 h 701278"/>
              <a:gd name="connsiteX1" fmla="*/ 116882 w 2062163"/>
              <a:gd name="connsiteY1" fmla="*/ 0 h 701278"/>
              <a:gd name="connsiteX2" fmla="*/ 537414 w 2062163"/>
              <a:gd name="connsiteY2" fmla="*/ 0 h 701278"/>
              <a:gd name="connsiteX3" fmla="*/ 1012798 w 2062163"/>
              <a:gd name="connsiteY3" fmla="*/ 0 h 701278"/>
              <a:gd name="connsiteX4" fmla="*/ 1433329 w 2062163"/>
              <a:gd name="connsiteY4" fmla="*/ 0 h 701278"/>
              <a:gd name="connsiteX5" fmla="*/ 1945281 w 2062163"/>
              <a:gd name="connsiteY5" fmla="*/ 0 h 701278"/>
              <a:gd name="connsiteX6" fmla="*/ 2062163 w 2062163"/>
              <a:gd name="connsiteY6" fmla="*/ 116882 h 701278"/>
              <a:gd name="connsiteX7" fmla="*/ 2062163 w 2062163"/>
              <a:gd name="connsiteY7" fmla="*/ 584396 h 701278"/>
              <a:gd name="connsiteX8" fmla="*/ 1945281 w 2062163"/>
              <a:gd name="connsiteY8" fmla="*/ 701278 h 701278"/>
              <a:gd name="connsiteX9" fmla="*/ 1524749 w 2062163"/>
              <a:gd name="connsiteY9" fmla="*/ 701278 h 701278"/>
              <a:gd name="connsiteX10" fmla="*/ 1085933 w 2062163"/>
              <a:gd name="connsiteY10" fmla="*/ 701278 h 701278"/>
              <a:gd name="connsiteX11" fmla="*/ 610550 w 2062163"/>
              <a:gd name="connsiteY11" fmla="*/ 701278 h 701278"/>
              <a:gd name="connsiteX12" fmla="*/ 116882 w 2062163"/>
              <a:gd name="connsiteY12" fmla="*/ 701278 h 701278"/>
              <a:gd name="connsiteX13" fmla="*/ 0 w 2062163"/>
              <a:gd name="connsiteY13" fmla="*/ 584396 h 701278"/>
              <a:gd name="connsiteX14" fmla="*/ 0 w 2062163"/>
              <a:gd name="connsiteY14" fmla="*/ 116882 h 701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062163" h="701278" fill="none" extrusionOk="0">
                <a:moveTo>
                  <a:pt x="0" y="116882"/>
                </a:moveTo>
                <a:cubicBezTo>
                  <a:pt x="6876" y="52787"/>
                  <a:pt x="50362" y="-5003"/>
                  <a:pt x="116882" y="0"/>
                </a:cubicBezTo>
                <a:cubicBezTo>
                  <a:pt x="221452" y="-16995"/>
                  <a:pt x="406526" y="10039"/>
                  <a:pt x="537414" y="0"/>
                </a:cubicBezTo>
                <a:cubicBezTo>
                  <a:pt x="668302" y="-10039"/>
                  <a:pt x="886527" y="41915"/>
                  <a:pt x="1012798" y="0"/>
                </a:cubicBezTo>
                <a:cubicBezTo>
                  <a:pt x="1139069" y="-41915"/>
                  <a:pt x="1279172" y="34530"/>
                  <a:pt x="1433329" y="0"/>
                </a:cubicBezTo>
                <a:cubicBezTo>
                  <a:pt x="1587486" y="-34530"/>
                  <a:pt x="1841106" y="54011"/>
                  <a:pt x="1945281" y="0"/>
                </a:cubicBezTo>
                <a:cubicBezTo>
                  <a:pt x="2027008" y="-8892"/>
                  <a:pt x="2067902" y="37283"/>
                  <a:pt x="2062163" y="116882"/>
                </a:cubicBezTo>
                <a:cubicBezTo>
                  <a:pt x="2117281" y="275357"/>
                  <a:pt x="2048269" y="413148"/>
                  <a:pt x="2062163" y="584396"/>
                </a:cubicBezTo>
                <a:cubicBezTo>
                  <a:pt x="2069948" y="655003"/>
                  <a:pt x="1996974" y="690041"/>
                  <a:pt x="1945281" y="701278"/>
                </a:cubicBezTo>
                <a:cubicBezTo>
                  <a:pt x="1746706" y="719538"/>
                  <a:pt x="1673462" y="682259"/>
                  <a:pt x="1524749" y="701278"/>
                </a:cubicBezTo>
                <a:cubicBezTo>
                  <a:pt x="1376036" y="720297"/>
                  <a:pt x="1304136" y="655938"/>
                  <a:pt x="1085933" y="701278"/>
                </a:cubicBezTo>
                <a:cubicBezTo>
                  <a:pt x="867730" y="746618"/>
                  <a:pt x="717543" y="689821"/>
                  <a:pt x="610550" y="701278"/>
                </a:cubicBezTo>
                <a:cubicBezTo>
                  <a:pt x="503557" y="712735"/>
                  <a:pt x="319876" y="677305"/>
                  <a:pt x="116882" y="701278"/>
                </a:cubicBezTo>
                <a:cubicBezTo>
                  <a:pt x="38355" y="696331"/>
                  <a:pt x="-4307" y="661512"/>
                  <a:pt x="0" y="584396"/>
                </a:cubicBezTo>
                <a:cubicBezTo>
                  <a:pt x="-11123" y="449363"/>
                  <a:pt x="18873" y="288979"/>
                  <a:pt x="0" y="116882"/>
                </a:cubicBezTo>
                <a:close/>
              </a:path>
              <a:path w="2062163" h="701278" stroke="0" extrusionOk="0">
                <a:moveTo>
                  <a:pt x="0" y="116882"/>
                </a:moveTo>
                <a:cubicBezTo>
                  <a:pt x="-7115" y="66724"/>
                  <a:pt x="57071" y="-9361"/>
                  <a:pt x="116882" y="0"/>
                </a:cubicBezTo>
                <a:cubicBezTo>
                  <a:pt x="242359" y="-23759"/>
                  <a:pt x="462403" y="45657"/>
                  <a:pt x="573982" y="0"/>
                </a:cubicBezTo>
                <a:cubicBezTo>
                  <a:pt x="685561" y="-45657"/>
                  <a:pt x="815383" y="47240"/>
                  <a:pt x="1049365" y="0"/>
                </a:cubicBezTo>
                <a:cubicBezTo>
                  <a:pt x="1283347" y="-47240"/>
                  <a:pt x="1383150" y="2581"/>
                  <a:pt x="1524749" y="0"/>
                </a:cubicBezTo>
                <a:cubicBezTo>
                  <a:pt x="1666348" y="-2581"/>
                  <a:pt x="1759017" y="27201"/>
                  <a:pt x="1945281" y="0"/>
                </a:cubicBezTo>
                <a:cubicBezTo>
                  <a:pt x="2012562" y="-3185"/>
                  <a:pt x="2068487" y="41745"/>
                  <a:pt x="2062163" y="116882"/>
                </a:cubicBezTo>
                <a:cubicBezTo>
                  <a:pt x="2095917" y="230200"/>
                  <a:pt x="2021301" y="352279"/>
                  <a:pt x="2062163" y="584396"/>
                </a:cubicBezTo>
                <a:cubicBezTo>
                  <a:pt x="2067216" y="646296"/>
                  <a:pt x="2022936" y="694552"/>
                  <a:pt x="1945281" y="701278"/>
                </a:cubicBezTo>
                <a:cubicBezTo>
                  <a:pt x="1790938" y="735987"/>
                  <a:pt x="1719997" y="660779"/>
                  <a:pt x="1524749" y="701278"/>
                </a:cubicBezTo>
                <a:cubicBezTo>
                  <a:pt x="1329501" y="741777"/>
                  <a:pt x="1252875" y="676262"/>
                  <a:pt x="1122501" y="701278"/>
                </a:cubicBezTo>
                <a:cubicBezTo>
                  <a:pt x="992127" y="726294"/>
                  <a:pt x="880975" y="678445"/>
                  <a:pt x="720254" y="701278"/>
                </a:cubicBezTo>
                <a:cubicBezTo>
                  <a:pt x="559533" y="724111"/>
                  <a:pt x="344227" y="691213"/>
                  <a:pt x="116882" y="701278"/>
                </a:cubicBezTo>
                <a:cubicBezTo>
                  <a:pt x="50552" y="701833"/>
                  <a:pt x="17405" y="641760"/>
                  <a:pt x="0" y="584396"/>
                </a:cubicBezTo>
                <a:cubicBezTo>
                  <a:pt x="-12401" y="388189"/>
                  <a:pt x="20533" y="301015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967850317">
                  <a:prstGeom prst="roundRect">
                    <a:avLst>
                      <a:gd name="adj" fmla="val 16667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mic Sans MS" panose="030F0902030302020204" pitchFamily="66" charset="0"/>
              </a:rPr>
              <a:t>tiger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  <p:sp>
        <p:nvSpPr>
          <p:cNvPr id="55300" name="AutoShape 4">
            <a:extLst>
              <a:ext uri="{FF2B5EF4-FFF2-40B4-BE49-F238E27FC236}">
                <a16:creationId xmlns:a16="http://schemas.microsoft.com/office/drawing/2014/main" id="{EE51DBCE-6514-2208-1CD6-BF891CBC9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4179094"/>
            <a:ext cx="2143125" cy="701279"/>
          </a:xfrm>
          <a:custGeom>
            <a:avLst/>
            <a:gdLst>
              <a:gd name="connsiteX0" fmla="*/ 0 w 2143125"/>
              <a:gd name="connsiteY0" fmla="*/ 116882 h 701279"/>
              <a:gd name="connsiteX1" fmla="*/ 116882 w 2143125"/>
              <a:gd name="connsiteY1" fmla="*/ 0 h 701279"/>
              <a:gd name="connsiteX2" fmla="*/ 536941 w 2143125"/>
              <a:gd name="connsiteY2" fmla="*/ 0 h 701279"/>
              <a:gd name="connsiteX3" fmla="*/ 957001 w 2143125"/>
              <a:gd name="connsiteY3" fmla="*/ 0 h 701279"/>
              <a:gd name="connsiteX4" fmla="*/ 1453435 w 2143125"/>
              <a:gd name="connsiteY4" fmla="*/ 0 h 701279"/>
              <a:gd name="connsiteX5" fmla="*/ 2026243 w 2143125"/>
              <a:gd name="connsiteY5" fmla="*/ 0 h 701279"/>
              <a:gd name="connsiteX6" fmla="*/ 2143125 w 2143125"/>
              <a:gd name="connsiteY6" fmla="*/ 116882 h 701279"/>
              <a:gd name="connsiteX7" fmla="*/ 2143125 w 2143125"/>
              <a:gd name="connsiteY7" fmla="*/ 584397 h 701279"/>
              <a:gd name="connsiteX8" fmla="*/ 2026243 w 2143125"/>
              <a:gd name="connsiteY8" fmla="*/ 701279 h 701279"/>
              <a:gd name="connsiteX9" fmla="*/ 1567996 w 2143125"/>
              <a:gd name="connsiteY9" fmla="*/ 701279 h 701279"/>
              <a:gd name="connsiteX10" fmla="*/ 1090656 w 2143125"/>
              <a:gd name="connsiteY10" fmla="*/ 701279 h 701279"/>
              <a:gd name="connsiteX11" fmla="*/ 632409 w 2143125"/>
              <a:gd name="connsiteY11" fmla="*/ 701279 h 701279"/>
              <a:gd name="connsiteX12" fmla="*/ 116882 w 2143125"/>
              <a:gd name="connsiteY12" fmla="*/ 701279 h 701279"/>
              <a:gd name="connsiteX13" fmla="*/ 0 w 2143125"/>
              <a:gd name="connsiteY13" fmla="*/ 584397 h 701279"/>
              <a:gd name="connsiteX14" fmla="*/ 0 w 2143125"/>
              <a:gd name="connsiteY14" fmla="*/ 116882 h 701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43125" h="701279" fill="none" extrusionOk="0">
                <a:moveTo>
                  <a:pt x="0" y="116882"/>
                </a:moveTo>
                <a:cubicBezTo>
                  <a:pt x="-1942" y="53385"/>
                  <a:pt x="50533" y="-537"/>
                  <a:pt x="116882" y="0"/>
                </a:cubicBezTo>
                <a:cubicBezTo>
                  <a:pt x="312600" y="-24721"/>
                  <a:pt x="344539" y="49808"/>
                  <a:pt x="536941" y="0"/>
                </a:cubicBezTo>
                <a:cubicBezTo>
                  <a:pt x="729343" y="-49808"/>
                  <a:pt x="820969" y="25130"/>
                  <a:pt x="957001" y="0"/>
                </a:cubicBezTo>
                <a:cubicBezTo>
                  <a:pt x="1093033" y="-25130"/>
                  <a:pt x="1246600" y="43124"/>
                  <a:pt x="1453435" y="0"/>
                </a:cubicBezTo>
                <a:cubicBezTo>
                  <a:pt x="1660270" y="-43124"/>
                  <a:pt x="1748795" y="60021"/>
                  <a:pt x="2026243" y="0"/>
                </a:cubicBezTo>
                <a:cubicBezTo>
                  <a:pt x="2097949" y="-774"/>
                  <a:pt x="2147701" y="60716"/>
                  <a:pt x="2143125" y="116882"/>
                </a:cubicBezTo>
                <a:cubicBezTo>
                  <a:pt x="2170242" y="213996"/>
                  <a:pt x="2132325" y="447598"/>
                  <a:pt x="2143125" y="584397"/>
                </a:cubicBezTo>
                <a:cubicBezTo>
                  <a:pt x="2143948" y="650165"/>
                  <a:pt x="2091421" y="705873"/>
                  <a:pt x="2026243" y="701279"/>
                </a:cubicBezTo>
                <a:cubicBezTo>
                  <a:pt x="1920837" y="732019"/>
                  <a:pt x="1781873" y="674927"/>
                  <a:pt x="1567996" y="701279"/>
                </a:cubicBezTo>
                <a:cubicBezTo>
                  <a:pt x="1354119" y="727631"/>
                  <a:pt x="1203722" y="656478"/>
                  <a:pt x="1090656" y="701279"/>
                </a:cubicBezTo>
                <a:cubicBezTo>
                  <a:pt x="977590" y="746080"/>
                  <a:pt x="846529" y="658456"/>
                  <a:pt x="632409" y="701279"/>
                </a:cubicBezTo>
                <a:cubicBezTo>
                  <a:pt x="418289" y="744102"/>
                  <a:pt x="246003" y="696570"/>
                  <a:pt x="116882" y="701279"/>
                </a:cubicBezTo>
                <a:cubicBezTo>
                  <a:pt x="58944" y="707344"/>
                  <a:pt x="-14590" y="653010"/>
                  <a:pt x="0" y="584397"/>
                </a:cubicBezTo>
                <a:cubicBezTo>
                  <a:pt x="-21539" y="409611"/>
                  <a:pt x="23811" y="302897"/>
                  <a:pt x="0" y="116882"/>
                </a:cubicBezTo>
                <a:close/>
              </a:path>
              <a:path w="2143125" h="701279" stroke="0" extrusionOk="0">
                <a:moveTo>
                  <a:pt x="0" y="116882"/>
                </a:moveTo>
                <a:cubicBezTo>
                  <a:pt x="14936" y="47250"/>
                  <a:pt x="46144" y="8445"/>
                  <a:pt x="116882" y="0"/>
                </a:cubicBezTo>
                <a:cubicBezTo>
                  <a:pt x="253804" y="-37255"/>
                  <a:pt x="413333" y="50163"/>
                  <a:pt x="556035" y="0"/>
                </a:cubicBezTo>
                <a:cubicBezTo>
                  <a:pt x="698737" y="-50163"/>
                  <a:pt x="822824" y="23088"/>
                  <a:pt x="1014282" y="0"/>
                </a:cubicBezTo>
                <a:cubicBezTo>
                  <a:pt x="1205740" y="-23088"/>
                  <a:pt x="1270190" y="38954"/>
                  <a:pt x="1491622" y="0"/>
                </a:cubicBezTo>
                <a:cubicBezTo>
                  <a:pt x="1713054" y="-38954"/>
                  <a:pt x="1792082" y="48854"/>
                  <a:pt x="2026243" y="0"/>
                </a:cubicBezTo>
                <a:cubicBezTo>
                  <a:pt x="2089586" y="-13219"/>
                  <a:pt x="2142432" y="46053"/>
                  <a:pt x="2143125" y="116882"/>
                </a:cubicBezTo>
                <a:cubicBezTo>
                  <a:pt x="2162712" y="220548"/>
                  <a:pt x="2091938" y="360704"/>
                  <a:pt x="2143125" y="584397"/>
                </a:cubicBezTo>
                <a:cubicBezTo>
                  <a:pt x="2150258" y="634670"/>
                  <a:pt x="2099511" y="701954"/>
                  <a:pt x="2026243" y="701279"/>
                </a:cubicBezTo>
                <a:cubicBezTo>
                  <a:pt x="1821464" y="705398"/>
                  <a:pt x="1665045" y="670373"/>
                  <a:pt x="1567996" y="701279"/>
                </a:cubicBezTo>
                <a:cubicBezTo>
                  <a:pt x="1470947" y="732185"/>
                  <a:pt x="1201555" y="652558"/>
                  <a:pt x="1090656" y="701279"/>
                </a:cubicBezTo>
                <a:cubicBezTo>
                  <a:pt x="979757" y="750000"/>
                  <a:pt x="861657" y="660747"/>
                  <a:pt x="651503" y="701279"/>
                </a:cubicBezTo>
                <a:cubicBezTo>
                  <a:pt x="441349" y="741811"/>
                  <a:pt x="292637" y="672733"/>
                  <a:pt x="116882" y="701279"/>
                </a:cubicBezTo>
                <a:cubicBezTo>
                  <a:pt x="69263" y="693769"/>
                  <a:pt x="-8462" y="656895"/>
                  <a:pt x="0" y="584397"/>
                </a:cubicBezTo>
                <a:cubicBezTo>
                  <a:pt x="-54649" y="410521"/>
                  <a:pt x="34747" y="242745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3319245627">
                  <a:prstGeom prst="roundRect">
                    <a:avLst>
                      <a:gd name="adj" fmla="val 16667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mic Sans MS" panose="030F0902030302020204" pitchFamily="66" charset="0"/>
              </a:rPr>
              <a:t>koala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  <p:sp>
        <p:nvSpPr>
          <p:cNvPr id="55301" name="AutoShape 5">
            <a:extLst>
              <a:ext uri="{FF2B5EF4-FFF2-40B4-BE49-F238E27FC236}">
                <a16:creationId xmlns:a16="http://schemas.microsoft.com/office/drawing/2014/main" id="{238D4A32-C5EE-A050-7D60-C46CBCFB9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7313" y="4179094"/>
            <a:ext cx="1999060" cy="701279"/>
          </a:xfrm>
          <a:custGeom>
            <a:avLst/>
            <a:gdLst>
              <a:gd name="connsiteX0" fmla="*/ 0 w 1999060"/>
              <a:gd name="connsiteY0" fmla="*/ 116882 h 701279"/>
              <a:gd name="connsiteX1" fmla="*/ 116882 w 1999060"/>
              <a:gd name="connsiteY1" fmla="*/ 0 h 701279"/>
              <a:gd name="connsiteX2" fmla="*/ 740620 w 1999060"/>
              <a:gd name="connsiteY2" fmla="*/ 0 h 701279"/>
              <a:gd name="connsiteX3" fmla="*/ 1311399 w 1999060"/>
              <a:gd name="connsiteY3" fmla="*/ 0 h 701279"/>
              <a:gd name="connsiteX4" fmla="*/ 1882178 w 1999060"/>
              <a:gd name="connsiteY4" fmla="*/ 0 h 701279"/>
              <a:gd name="connsiteX5" fmla="*/ 1999060 w 1999060"/>
              <a:gd name="connsiteY5" fmla="*/ 116882 h 701279"/>
              <a:gd name="connsiteX6" fmla="*/ 1999060 w 1999060"/>
              <a:gd name="connsiteY6" fmla="*/ 584397 h 701279"/>
              <a:gd name="connsiteX7" fmla="*/ 1882178 w 1999060"/>
              <a:gd name="connsiteY7" fmla="*/ 701279 h 701279"/>
              <a:gd name="connsiteX8" fmla="*/ 1311399 w 1999060"/>
              <a:gd name="connsiteY8" fmla="*/ 701279 h 701279"/>
              <a:gd name="connsiteX9" fmla="*/ 687661 w 1999060"/>
              <a:gd name="connsiteY9" fmla="*/ 701279 h 701279"/>
              <a:gd name="connsiteX10" fmla="*/ 116882 w 1999060"/>
              <a:gd name="connsiteY10" fmla="*/ 701279 h 701279"/>
              <a:gd name="connsiteX11" fmla="*/ 0 w 1999060"/>
              <a:gd name="connsiteY11" fmla="*/ 584397 h 701279"/>
              <a:gd name="connsiteX12" fmla="*/ 0 w 1999060"/>
              <a:gd name="connsiteY12" fmla="*/ 116882 h 701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99060" h="701279" fill="none" extrusionOk="0">
                <a:moveTo>
                  <a:pt x="0" y="116882"/>
                </a:moveTo>
                <a:cubicBezTo>
                  <a:pt x="219" y="48817"/>
                  <a:pt x="47278" y="-4392"/>
                  <a:pt x="116882" y="0"/>
                </a:cubicBezTo>
                <a:cubicBezTo>
                  <a:pt x="425389" y="-3127"/>
                  <a:pt x="437045" y="-13693"/>
                  <a:pt x="740620" y="0"/>
                </a:cubicBezTo>
                <a:cubicBezTo>
                  <a:pt x="1044195" y="13693"/>
                  <a:pt x="1050227" y="-18716"/>
                  <a:pt x="1311399" y="0"/>
                </a:cubicBezTo>
                <a:cubicBezTo>
                  <a:pt x="1572571" y="18716"/>
                  <a:pt x="1634474" y="-3427"/>
                  <a:pt x="1882178" y="0"/>
                </a:cubicBezTo>
                <a:cubicBezTo>
                  <a:pt x="1954062" y="-11967"/>
                  <a:pt x="1994871" y="63319"/>
                  <a:pt x="1999060" y="116882"/>
                </a:cubicBezTo>
                <a:cubicBezTo>
                  <a:pt x="1990567" y="213629"/>
                  <a:pt x="2000500" y="366465"/>
                  <a:pt x="1999060" y="584397"/>
                </a:cubicBezTo>
                <a:cubicBezTo>
                  <a:pt x="1996432" y="637034"/>
                  <a:pt x="1949138" y="699411"/>
                  <a:pt x="1882178" y="701279"/>
                </a:cubicBezTo>
                <a:cubicBezTo>
                  <a:pt x="1621043" y="726645"/>
                  <a:pt x="1537415" y="716750"/>
                  <a:pt x="1311399" y="701279"/>
                </a:cubicBezTo>
                <a:cubicBezTo>
                  <a:pt x="1085383" y="685808"/>
                  <a:pt x="898467" y="699645"/>
                  <a:pt x="687661" y="701279"/>
                </a:cubicBezTo>
                <a:cubicBezTo>
                  <a:pt x="476855" y="702913"/>
                  <a:pt x="317749" y="702648"/>
                  <a:pt x="116882" y="701279"/>
                </a:cubicBezTo>
                <a:cubicBezTo>
                  <a:pt x="49028" y="695807"/>
                  <a:pt x="3164" y="656409"/>
                  <a:pt x="0" y="584397"/>
                </a:cubicBezTo>
                <a:cubicBezTo>
                  <a:pt x="-7222" y="451046"/>
                  <a:pt x="-16818" y="300953"/>
                  <a:pt x="0" y="116882"/>
                </a:cubicBezTo>
                <a:close/>
              </a:path>
              <a:path w="1999060" h="701279" stroke="0" extrusionOk="0">
                <a:moveTo>
                  <a:pt x="0" y="116882"/>
                </a:moveTo>
                <a:cubicBezTo>
                  <a:pt x="-6133" y="63636"/>
                  <a:pt x="43637" y="-4839"/>
                  <a:pt x="116882" y="0"/>
                </a:cubicBezTo>
                <a:cubicBezTo>
                  <a:pt x="346980" y="-6360"/>
                  <a:pt x="529128" y="28229"/>
                  <a:pt x="740620" y="0"/>
                </a:cubicBezTo>
                <a:cubicBezTo>
                  <a:pt x="952112" y="-28229"/>
                  <a:pt x="1184742" y="20499"/>
                  <a:pt x="1346705" y="0"/>
                </a:cubicBezTo>
                <a:cubicBezTo>
                  <a:pt x="1508669" y="-20499"/>
                  <a:pt x="1719717" y="2777"/>
                  <a:pt x="1882178" y="0"/>
                </a:cubicBezTo>
                <a:cubicBezTo>
                  <a:pt x="1938489" y="12272"/>
                  <a:pt x="1995067" y="57167"/>
                  <a:pt x="1999060" y="116882"/>
                </a:cubicBezTo>
                <a:cubicBezTo>
                  <a:pt x="1989571" y="251186"/>
                  <a:pt x="2011103" y="428770"/>
                  <a:pt x="1999060" y="584397"/>
                </a:cubicBezTo>
                <a:cubicBezTo>
                  <a:pt x="2005705" y="644951"/>
                  <a:pt x="1958085" y="693271"/>
                  <a:pt x="1882178" y="701279"/>
                </a:cubicBezTo>
                <a:cubicBezTo>
                  <a:pt x="1697667" y="729616"/>
                  <a:pt x="1525937" y="715592"/>
                  <a:pt x="1258440" y="701279"/>
                </a:cubicBezTo>
                <a:cubicBezTo>
                  <a:pt x="990943" y="686966"/>
                  <a:pt x="908722" y="705484"/>
                  <a:pt x="652355" y="701279"/>
                </a:cubicBezTo>
                <a:cubicBezTo>
                  <a:pt x="395989" y="697074"/>
                  <a:pt x="255755" y="697480"/>
                  <a:pt x="116882" y="701279"/>
                </a:cubicBezTo>
                <a:cubicBezTo>
                  <a:pt x="40642" y="704835"/>
                  <a:pt x="7490" y="656488"/>
                  <a:pt x="0" y="584397"/>
                </a:cubicBezTo>
                <a:cubicBezTo>
                  <a:pt x="2409" y="394753"/>
                  <a:pt x="-2023" y="233044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12700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1005175616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mic Sans MS" panose="030F0902030302020204" pitchFamily="66" charset="0"/>
              </a:rPr>
              <a:t>lion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  <p:sp>
        <p:nvSpPr>
          <p:cNvPr id="55302" name="WordArt 6">
            <a:extLst>
              <a:ext uri="{FF2B5EF4-FFF2-40B4-BE49-F238E27FC236}">
                <a16:creationId xmlns:a16="http://schemas.microsoft.com/office/drawing/2014/main" id="{38FC1B20-3F6D-5B67-C70B-2D124530663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6005778" y="1252538"/>
            <a:ext cx="1754981" cy="809625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2700" b="1" kern="10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Forte" panose="020F0502020204030204" pitchFamily="34" charset="0"/>
                <a:cs typeface="Forte" panose="020F0502020204030204" pitchFamily="34" charset="0"/>
              </a:rPr>
              <a:t>GREAT</a:t>
            </a:r>
            <a:endParaRPr lang="en-SA" sz="2700" b="1" kern="1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Forte" panose="020F0502020204030204" pitchFamily="34" charset="0"/>
              <a:cs typeface="Forte" panose="020F0502020204030204" pitchFamily="34" charset="0"/>
            </a:endParaRP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1E9A4DC6-0F8F-1989-30F6-583BBBEB447B}"/>
              </a:ext>
            </a:extLst>
          </p:cNvPr>
          <p:cNvSpPr txBox="1">
            <a:spLocks noChangeArrowheads="1"/>
          </p:cNvSpPr>
          <p:nvPr/>
        </p:nvSpPr>
        <p:spPr>
          <a:xfrm>
            <a:off x="1273978" y="175022"/>
            <a:ext cx="6172200" cy="857250"/>
          </a:xfrm>
          <a:custGeom>
            <a:avLst/>
            <a:gdLst>
              <a:gd name="connsiteX0" fmla="*/ 0 w 6172200"/>
              <a:gd name="connsiteY0" fmla="*/ 0 h 857250"/>
              <a:gd name="connsiteX1" fmla="*/ 499387 w 6172200"/>
              <a:gd name="connsiteY1" fmla="*/ 0 h 857250"/>
              <a:gd name="connsiteX2" fmla="*/ 875330 w 6172200"/>
              <a:gd name="connsiteY2" fmla="*/ 0 h 857250"/>
              <a:gd name="connsiteX3" fmla="*/ 1251273 w 6172200"/>
              <a:gd name="connsiteY3" fmla="*/ 0 h 857250"/>
              <a:gd name="connsiteX4" fmla="*/ 1812382 w 6172200"/>
              <a:gd name="connsiteY4" fmla="*/ 0 h 857250"/>
              <a:gd name="connsiteX5" fmla="*/ 2373491 w 6172200"/>
              <a:gd name="connsiteY5" fmla="*/ 0 h 857250"/>
              <a:gd name="connsiteX6" fmla="*/ 3058045 w 6172200"/>
              <a:gd name="connsiteY6" fmla="*/ 0 h 857250"/>
              <a:gd name="connsiteX7" fmla="*/ 3680876 w 6172200"/>
              <a:gd name="connsiteY7" fmla="*/ 0 h 857250"/>
              <a:gd name="connsiteX8" fmla="*/ 4118541 w 6172200"/>
              <a:gd name="connsiteY8" fmla="*/ 0 h 857250"/>
              <a:gd name="connsiteX9" fmla="*/ 4741372 w 6172200"/>
              <a:gd name="connsiteY9" fmla="*/ 0 h 857250"/>
              <a:gd name="connsiteX10" fmla="*/ 5364203 w 6172200"/>
              <a:gd name="connsiteY10" fmla="*/ 0 h 857250"/>
              <a:gd name="connsiteX11" fmla="*/ 6172200 w 6172200"/>
              <a:gd name="connsiteY11" fmla="*/ 0 h 857250"/>
              <a:gd name="connsiteX12" fmla="*/ 6172200 w 6172200"/>
              <a:gd name="connsiteY12" fmla="*/ 411480 h 857250"/>
              <a:gd name="connsiteX13" fmla="*/ 6172200 w 6172200"/>
              <a:gd name="connsiteY13" fmla="*/ 857250 h 857250"/>
              <a:gd name="connsiteX14" fmla="*/ 5672813 w 6172200"/>
              <a:gd name="connsiteY14" fmla="*/ 857250 h 857250"/>
              <a:gd name="connsiteX15" fmla="*/ 5049982 w 6172200"/>
              <a:gd name="connsiteY15" fmla="*/ 857250 h 857250"/>
              <a:gd name="connsiteX16" fmla="*/ 4550595 w 6172200"/>
              <a:gd name="connsiteY16" fmla="*/ 857250 h 857250"/>
              <a:gd name="connsiteX17" fmla="*/ 4051208 w 6172200"/>
              <a:gd name="connsiteY17" fmla="*/ 857250 h 857250"/>
              <a:gd name="connsiteX18" fmla="*/ 3428377 w 6172200"/>
              <a:gd name="connsiteY18" fmla="*/ 857250 h 857250"/>
              <a:gd name="connsiteX19" fmla="*/ 2805545 w 6172200"/>
              <a:gd name="connsiteY19" fmla="*/ 857250 h 857250"/>
              <a:gd name="connsiteX20" fmla="*/ 2120992 w 6172200"/>
              <a:gd name="connsiteY20" fmla="*/ 857250 h 857250"/>
              <a:gd name="connsiteX21" fmla="*/ 1559883 w 6172200"/>
              <a:gd name="connsiteY21" fmla="*/ 857250 h 857250"/>
              <a:gd name="connsiteX22" fmla="*/ 1060496 w 6172200"/>
              <a:gd name="connsiteY22" fmla="*/ 857250 h 857250"/>
              <a:gd name="connsiteX23" fmla="*/ 561109 w 6172200"/>
              <a:gd name="connsiteY23" fmla="*/ 857250 h 857250"/>
              <a:gd name="connsiteX24" fmla="*/ 0 w 6172200"/>
              <a:gd name="connsiteY24" fmla="*/ 857250 h 857250"/>
              <a:gd name="connsiteX25" fmla="*/ 0 w 6172200"/>
              <a:gd name="connsiteY25" fmla="*/ 445770 h 857250"/>
              <a:gd name="connsiteX26" fmla="*/ 0 w 6172200"/>
              <a:gd name="connsiteY26" fmla="*/ 0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172200" h="857250" fill="none" extrusionOk="0">
                <a:moveTo>
                  <a:pt x="0" y="0"/>
                </a:moveTo>
                <a:cubicBezTo>
                  <a:pt x="128292" y="-34039"/>
                  <a:pt x="356008" y="3486"/>
                  <a:pt x="499387" y="0"/>
                </a:cubicBezTo>
                <a:cubicBezTo>
                  <a:pt x="642766" y="-3486"/>
                  <a:pt x="690739" y="43974"/>
                  <a:pt x="875330" y="0"/>
                </a:cubicBezTo>
                <a:cubicBezTo>
                  <a:pt x="1059921" y="-43974"/>
                  <a:pt x="1104996" y="13367"/>
                  <a:pt x="1251273" y="0"/>
                </a:cubicBezTo>
                <a:cubicBezTo>
                  <a:pt x="1397550" y="-13367"/>
                  <a:pt x="1570867" y="62966"/>
                  <a:pt x="1812382" y="0"/>
                </a:cubicBezTo>
                <a:cubicBezTo>
                  <a:pt x="2053897" y="-62966"/>
                  <a:pt x="2112730" y="34290"/>
                  <a:pt x="2373491" y="0"/>
                </a:cubicBezTo>
                <a:cubicBezTo>
                  <a:pt x="2634252" y="-34290"/>
                  <a:pt x="2867670" y="73899"/>
                  <a:pt x="3058045" y="0"/>
                </a:cubicBezTo>
                <a:cubicBezTo>
                  <a:pt x="3248420" y="-73899"/>
                  <a:pt x="3451886" y="695"/>
                  <a:pt x="3680876" y="0"/>
                </a:cubicBezTo>
                <a:cubicBezTo>
                  <a:pt x="3909866" y="-695"/>
                  <a:pt x="3925907" y="28954"/>
                  <a:pt x="4118541" y="0"/>
                </a:cubicBezTo>
                <a:cubicBezTo>
                  <a:pt x="4311176" y="-28954"/>
                  <a:pt x="4532738" y="71376"/>
                  <a:pt x="4741372" y="0"/>
                </a:cubicBezTo>
                <a:cubicBezTo>
                  <a:pt x="4950006" y="-71376"/>
                  <a:pt x="5171372" y="50121"/>
                  <a:pt x="5364203" y="0"/>
                </a:cubicBezTo>
                <a:cubicBezTo>
                  <a:pt x="5557034" y="-50121"/>
                  <a:pt x="5777755" y="16433"/>
                  <a:pt x="6172200" y="0"/>
                </a:cubicBezTo>
                <a:cubicBezTo>
                  <a:pt x="6181410" y="137534"/>
                  <a:pt x="6125523" y="327292"/>
                  <a:pt x="6172200" y="411480"/>
                </a:cubicBezTo>
                <a:cubicBezTo>
                  <a:pt x="6218877" y="495668"/>
                  <a:pt x="6170121" y="712968"/>
                  <a:pt x="6172200" y="857250"/>
                </a:cubicBezTo>
                <a:cubicBezTo>
                  <a:pt x="5960640" y="898474"/>
                  <a:pt x="5790868" y="816451"/>
                  <a:pt x="5672813" y="857250"/>
                </a:cubicBezTo>
                <a:cubicBezTo>
                  <a:pt x="5554758" y="898049"/>
                  <a:pt x="5219317" y="793722"/>
                  <a:pt x="5049982" y="857250"/>
                </a:cubicBezTo>
                <a:cubicBezTo>
                  <a:pt x="4880647" y="920778"/>
                  <a:pt x="4700384" y="804064"/>
                  <a:pt x="4550595" y="857250"/>
                </a:cubicBezTo>
                <a:cubicBezTo>
                  <a:pt x="4400806" y="910436"/>
                  <a:pt x="4243528" y="812319"/>
                  <a:pt x="4051208" y="857250"/>
                </a:cubicBezTo>
                <a:cubicBezTo>
                  <a:pt x="3858888" y="902181"/>
                  <a:pt x="3642276" y="830536"/>
                  <a:pt x="3428377" y="857250"/>
                </a:cubicBezTo>
                <a:cubicBezTo>
                  <a:pt x="3214478" y="883964"/>
                  <a:pt x="2962175" y="819757"/>
                  <a:pt x="2805545" y="857250"/>
                </a:cubicBezTo>
                <a:cubicBezTo>
                  <a:pt x="2648915" y="894743"/>
                  <a:pt x="2306130" y="841413"/>
                  <a:pt x="2120992" y="857250"/>
                </a:cubicBezTo>
                <a:cubicBezTo>
                  <a:pt x="1935854" y="873087"/>
                  <a:pt x="1789535" y="848135"/>
                  <a:pt x="1559883" y="857250"/>
                </a:cubicBezTo>
                <a:cubicBezTo>
                  <a:pt x="1330231" y="866365"/>
                  <a:pt x="1217580" y="854583"/>
                  <a:pt x="1060496" y="857250"/>
                </a:cubicBezTo>
                <a:cubicBezTo>
                  <a:pt x="903412" y="859917"/>
                  <a:pt x="776111" y="801002"/>
                  <a:pt x="561109" y="857250"/>
                </a:cubicBezTo>
                <a:cubicBezTo>
                  <a:pt x="346107" y="913498"/>
                  <a:pt x="259396" y="835791"/>
                  <a:pt x="0" y="857250"/>
                </a:cubicBezTo>
                <a:cubicBezTo>
                  <a:pt x="-43406" y="691363"/>
                  <a:pt x="46073" y="540220"/>
                  <a:pt x="0" y="445770"/>
                </a:cubicBezTo>
                <a:cubicBezTo>
                  <a:pt x="-46073" y="351320"/>
                  <a:pt x="47147" y="109613"/>
                  <a:pt x="0" y="0"/>
                </a:cubicBezTo>
                <a:close/>
              </a:path>
              <a:path w="6172200" h="857250" stroke="0" extrusionOk="0">
                <a:moveTo>
                  <a:pt x="0" y="0"/>
                </a:moveTo>
                <a:cubicBezTo>
                  <a:pt x="306235" y="-21601"/>
                  <a:pt x="421685" y="29789"/>
                  <a:pt x="684553" y="0"/>
                </a:cubicBezTo>
                <a:cubicBezTo>
                  <a:pt x="947421" y="-29789"/>
                  <a:pt x="1007031" y="5013"/>
                  <a:pt x="1307384" y="0"/>
                </a:cubicBezTo>
                <a:cubicBezTo>
                  <a:pt x="1607737" y="-5013"/>
                  <a:pt x="1638485" y="27669"/>
                  <a:pt x="1806771" y="0"/>
                </a:cubicBezTo>
                <a:cubicBezTo>
                  <a:pt x="1975057" y="-27669"/>
                  <a:pt x="2163925" y="43194"/>
                  <a:pt x="2306158" y="0"/>
                </a:cubicBezTo>
                <a:cubicBezTo>
                  <a:pt x="2448391" y="-43194"/>
                  <a:pt x="2553071" y="16385"/>
                  <a:pt x="2682101" y="0"/>
                </a:cubicBezTo>
                <a:cubicBezTo>
                  <a:pt x="2811131" y="-16385"/>
                  <a:pt x="2980628" y="40962"/>
                  <a:pt x="3181489" y="0"/>
                </a:cubicBezTo>
                <a:cubicBezTo>
                  <a:pt x="3382350" y="-40962"/>
                  <a:pt x="3440647" y="43868"/>
                  <a:pt x="3619154" y="0"/>
                </a:cubicBezTo>
                <a:cubicBezTo>
                  <a:pt x="3797661" y="-43868"/>
                  <a:pt x="4133497" y="14534"/>
                  <a:pt x="4303707" y="0"/>
                </a:cubicBezTo>
                <a:cubicBezTo>
                  <a:pt x="4473917" y="-14534"/>
                  <a:pt x="4630983" y="24439"/>
                  <a:pt x="4926538" y="0"/>
                </a:cubicBezTo>
                <a:cubicBezTo>
                  <a:pt x="5222093" y="-24439"/>
                  <a:pt x="5245686" y="47600"/>
                  <a:pt x="5364203" y="0"/>
                </a:cubicBezTo>
                <a:cubicBezTo>
                  <a:pt x="5482720" y="-47600"/>
                  <a:pt x="5842961" y="74920"/>
                  <a:pt x="6172200" y="0"/>
                </a:cubicBezTo>
                <a:cubicBezTo>
                  <a:pt x="6172254" y="89457"/>
                  <a:pt x="6128719" y="265380"/>
                  <a:pt x="6172200" y="420053"/>
                </a:cubicBezTo>
                <a:cubicBezTo>
                  <a:pt x="6215681" y="574726"/>
                  <a:pt x="6146720" y="742854"/>
                  <a:pt x="6172200" y="857250"/>
                </a:cubicBezTo>
                <a:cubicBezTo>
                  <a:pt x="6032892" y="878914"/>
                  <a:pt x="5803736" y="849389"/>
                  <a:pt x="5549369" y="857250"/>
                </a:cubicBezTo>
                <a:cubicBezTo>
                  <a:pt x="5295002" y="865111"/>
                  <a:pt x="5234032" y="824298"/>
                  <a:pt x="4988260" y="857250"/>
                </a:cubicBezTo>
                <a:cubicBezTo>
                  <a:pt x="4742488" y="890202"/>
                  <a:pt x="4714560" y="834425"/>
                  <a:pt x="4550595" y="857250"/>
                </a:cubicBezTo>
                <a:cubicBezTo>
                  <a:pt x="4386631" y="880075"/>
                  <a:pt x="4126420" y="835487"/>
                  <a:pt x="3927764" y="857250"/>
                </a:cubicBezTo>
                <a:cubicBezTo>
                  <a:pt x="3729108" y="879013"/>
                  <a:pt x="3604374" y="830209"/>
                  <a:pt x="3428377" y="857250"/>
                </a:cubicBezTo>
                <a:cubicBezTo>
                  <a:pt x="3252380" y="884291"/>
                  <a:pt x="3022088" y="807769"/>
                  <a:pt x="2805545" y="857250"/>
                </a:cubicBezTo>
                <a:cubicBezTo>
                  <a:pt x="2589002" y="906731"/>
                  <a:pt x="2538329" y="852367"/>
                  <a:pt x="2429602" y="857250"/>
                </a:cubicBezTo>
                <a:cubicBezTo>
                  <a:pt x="2320875" y="862133"/>
                  <a:pt x="1949184" y="816311"/>
                  <a:pt x="1806771" y="857250"/>
                </a:cubicBezTo>
                <a:cubicBezTo>
                  <a:pt x="1664358" y="898189"/>
                  <a:pt x="1431842" y="821894"/>
                  <a:pt x="1307384" y="857250"/>
                </a:cubicBezTo>
                <a:cubicBezTo>
                  <a:pt x="1182926" y="892606"/>
                  <a:pt x="1007560" y="834200"/>
                  <a:pt x="807997" y="857250"/>
                </a:cubicBezTo>
                <a:cubicBezTo>
                  <a:pt x="608434" y="880300"/>
                  <a:pt x="194402" y="852554"/>
                  <a:pt x="0" y="857250"/>
                </a:cubicBezTo>
                <a:cubicBezTo>
                  <a:pt x="-52145" y="709141"/>
                  <a:pt x="15438" y="568937"/>
                  <a:pt x="0" y="411480"/>
                </a:cubicBezTo>
                <a:cubicBezTo>
                  <a:pt x="-15438" y="254023"/>
                  <a:pt x="41948" y="173627"/>
                  <a:pt x="0" y="0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3659010720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pt-BR" altLang="en-SA" sz="3600" b="1">
                <a:ln>
                  <a:solidFill>
                    <a:srgbClr val="000000"/>
                  </a:solidFill>
                </a:ln>
                <a:solidFill>
                  <a:srgbClr val="FF8175"/>
                </a:solidFill>
                <a:latin typeface="Cooper Black" panose="0208090404030B020404" pitchFamily="18" charset="77"/>
              </a:rPr>
              <a:t>What animal is this?</a:t>
            </a:r>
            <a:endParaRPr lang="pt-BR" altLang="en-SA" sz="3600" b="1" dirty="0">
              <a:ln>
                <a:solidFill>
                  <a:srgbClr val="000000"/>
                </a:solidFill>
              </a:ln>
              <a:solidFill>
                <a:srgbClr val="FF8175"/>
              </a:solidFill>
              <a:latin typeface="Cooper Black" panose="0208090404030B020404" pitchFamily="18" charset="77"/>
            </a:endParaRPr>
          </a:p>
        </p:txBody>
      </p:sp>
      <p:pic>
        <p:nvPicPr>
          <p:cNvPr id="3" name="Picture 2" descr="Icon&#10;&#10;Description automatically generated">
            <a:extLst>
              <a:ext uri="{FF2B5EF4-FFF2-40B4-BE49-F238E27FC236}">
                <a16:creationId xmlns:a16="http://schemas.microsoft.com/office/drawing/2014/main" id="{7E37F7E7-725C-BBA8-A274-0042B51529B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05370" y="1610487"/>
            <a:ext cx="4100408" cy="2358009"/>
          </a:xfrm>
          <a:prstGeom prst="rect">
            <a:avLst/>
          </a:prstGeom>
        </p:spPr>
      </p:pic>
      <p:grpSp>
        <p:nvGrpSpPr>
          <p:cNvPr id="2" name="Google Shape;7875;p61">
            <a:extLst>
              <a:ext uri="{FF2B5EF4-FFF2-40B4-BE49-F238E27FC236}">
                <a16:creationId xmlns:a16="http://schemas.microsoft.com/office/drawing/2014/main" id="{A2833E4C-4A30-C837-5B58-8B06C8242789}"/>
              </a:ext>
            </a:extLst>
          </p:cNvPr>
          <p:cNvGrpSpPr/>
          <p:nvPr/>
        </p:nvGrpSpPr>
        <p:grpSpPr>
          <a:xfrm rot="358411">
            <a:off x="38703" y="40391"/>
            <a:ext cx="1333603" cy="1609444"/>
            <a:chOff x="4072442" y="2747940"/>
            <a:chExt cx="1640822" cy="2158294"/>
          </a:xfrm>
        </p:grpSpPr>
        <p:sp>
          <p:nvSpPr>
            <p:cNvPr id="5" name="Google Shape;7876;p61">
              <a:extLst>
                <a:ext uri="{FF2B5EF4-FFF2-40B4-BE49-F238E27FC236}">
                  <a16:creationId xmlns:a16="http://schemas.microsoft.com/office/drawing/2014/main" id="{1A4D5C86-5FE1-1C18-93A2-6593FAE5D866}"/>
                </a:ext>
              </a:extLst>
            </p:cNvPr>
            <p:cNvSpPr/>
            <p:nvPr/>
          </p:nvSpPr>
          <p:spPr>
            <a:xfrm>
              <a:off x="4072442" y="2747940"/>
              <a:ext cx="1640822" cy="2158294"/>
            </a:xfrm>
            <a:custGeom>
              <a:avLst/>
              <a:gdLst/>
              <a:ahLst/>
              <a:cxnLst/>
              <a:rect l="l" t="t" r="r" b="b"/>
              <a:pathLst>
                <a:path w="52934" h="69628" extrusionOk="0">
                  <a:moveTo>
                    <a:pt x="26383" y="0"/>
                  </a:moveTo>
                  <a:cubicBezTo>
                    <a:pt x="24679" y="0"/>
                    <a:pt x="22988" y="209"/>
                    <a:pt x="21362" y="617"/>
                  </a:cubicBezTo>
                  <a:cubicBezTo>
                    <a:pt x="18940" y="1222"/>
                    <a:pt x="16856" y="2207"/>
                    <a:pt x="15174" y="3546"/>
                  </a:cubicBezTo>
                  <a:cubicBezTo>
                    <a:pt x="14756" y="3869"/>
                    <a:pt x="14329" y="4254"/>
                    <a:pt x="13877" y="4720"/>
                  </a:cubicBezTo>
                  <a:lnTo>
                    <a:pt x="13863" y="4734"/>
                  </a:lnTo>
                  <a:cubicBezTo>
                    <a:pt x="12780" y="5875"/>
                    <a:pt x="11888" y="7175"/>
                    <a:pt x="11215" y="8598"/>
                  </a:cubicBezTo>
                  <a:cubicBezTo>
                    <a:pt x="10602" y="9893"/>
                    <a:pt x="10169" y="11354"/>
                    <a:pt x="9896" y="13059"/>
                  </a:cubicBezTo>
                  <a:cubicBezTo>
                    <a:pt x="9709" y="13466"/>
                    <a:pt x="9500" y="13837"/>
                    <a:pt x="9265" y="14164"/>
                  </a:cubicBezTo>
                  <a:cubicBezTo>
                    <a:pt x="8763" y="14864"/>
                    <a:pt x="8035" y="15447"/>
                    <a:pt x="6819" y="16103"/>
                  </a:cubicBezTo>
                  <a:cubicBezTo>
                    <a:pt x="6612" y="16211"/>
                    <a:pt x="6406" y="16320"/>
                    <a:pt x="6191" y="16435"/>
                  </a:cubicBezTo>
                  <a:cubicBezTo>
                    <a:pt x="5220" y="16942"/>
                    <a:pt x="4121" y="17520"/>
                    <a:pt x="3172" y="18376"/>
                  </a:cubicBezTo>
                  <a:lnTo>
                    <a:pt x="3167" y="18379"/>
                  </a:lnTo>
                  <a:cubicBezTo>
                    <a:pt x="2531" y="18962"/>
                    <a:pt x="2012" y="19657"/>
                    <a:pt x="1674" y="20385"/>
                  </a:cubicBezTo>
                  <a:cubicBezTo>
                    <a:pt x="1261" y="21272"/>
                    <a:pt x="1108" y="22221"/>
                    <a:pt x="1228" y="23127"/>
                  </a:cubicBezTo>
                  <a:cubicBezTo>
                    <a:pt x="1300" y="23677"/>
                    <a:pt x="1482" y="24199"/>
                    <a:pt x="1755" y="24667"/>
                  </a:cubicBezTo>
                  <a:cubicBezTo>
                    <a:pt x="1261" y="25114"/>
                    <a:pt x="821" y="25672"/>
                    <a:pt x="514" y="26372"/>
                  </a:cubicBezTo>
                  <a:cubicBezTo>
                    <a:pt x="39" y="27460"/>
                    <a:pt x="0" y="28612"/>
                    <a:pt x="405" y="29608"/>
                  </a:cubicBezTo>
                  <a:cubicBezTo>
                    <a:pt x="603" y="30107"/>
                    <a:pt x="913" y="30557"/>
                    <a:pt x="1312" y="30942"/>
                  </a:cubicBezTo>
                  <a:cubicBezTo>
                    <a:pt x="843" y="31566"/>
                    <a:pt x="550" y="32269"/>
                    <a:pt x="438" y="33037"/>
                  </a:cubicBezTo>
                  <a:cubicBezTo>
                    <a:pt x="285" y="34097"/>
                    <a:pt x="558" y="35146"/>
                    <a:pt x="1203" y="35991"/>
                  </a:cubicBezTo>
                  <a:cubicBezTo>
                    <a:pt x="1741" y="36688"/>
                    <a:pt x="2508" y="37219"/>
                    <a:pt x="3387" y="37511"/>
                  </a:cubicBezTo>
                  <a:cubicBezTo>
                    <a:pt x="3239" y="38240"/>
                    <a:pt x="3295" y="38984"/>
                    <a:pt x="3560" y="39704"/>
                  </a:cubicBezTo>
                  <a:cubicBezTo>
                    <a:pt x="4216" y="41476"/>
                    <a:pt x="5973" y="42620"/>
                    <a:pt x="8038" y="42620"/>
                  </a:cubicBezTo>
                  <a:cubicBezTo>
                    <a:pt x="8286" y="42620"/>
                    <a:pt x="8526" y="42603"/>
                    <a:pt x="8766" y="42572"/>
                  </a:cubicBezTo>
                  <a:lnTo>
                    <a:pt x="8766" y="42572"/>
                  </a:lnTo>
                  <a:cubicBezTo>
                    <a:pt x="7639" y="44681"/>
                    <a:pt x="6925" y="47094"/>
                    <a:pt x="6651" y="49764"/>
                  </a:cubicBezTo>
                  <a:lnTo>
                    <a:pt x="6651" y="49775"/>
                  </a:lnTo>
                  <a:cubicBezTo>
                    <a:pt x="6601" y="50286"/>
                    <a:pt x="6755" y="50788"/>
                    <a:pt x="7081" y="51187"/>
                  </a:cubicBezTo>
                  <a:cubicBezTo>
                    <a:pt x="7296" y="51452"/>
                    <a:pt x="7569" y="51653"/>
                    <a:pt x="7879" y="51773"/>
                  </a:cubicBezTo>
                  <a:cubicBezTo>
                    <a:pt x="7806" y="52914"/>
                    <a:pt x="7778" y="54457"/>
                    <a:pt x="7951" y="56055"/>
                  </a:cubicBezTo>
                  <a:cubicBezTo>
                    <a:pt x="8088" y="57319"/>
                    <a:pt x="8719" y="60455"/>
                    <a:pt x="11547" y="62276"/>
                  </a:cubicBezTo>
                  <a:cubicBezTo>
                    <a:pt x="12568" y="62940"/>
                    <a:pt x="13746" y="63342"/>
                    <a:pt x="15065" y="63473"/>
                  </a:cubicBezTo>
                  <a:cubicBezTo>
                    <a:pt x="14931" y="64765"/>
                    <a:pt x="14717" y="66020"/>
                    <a:pt x="14426" y="67220"/>
                  </a:cubicBezTo>
                  <a:lnTo>
                    <a:pt x="14424" y="67237"/>
                  </a:lnTo>
                  <a:lnTo>
                    <a:pt x="14421" y="67253"/>
                  </a:lnTo>
                  <a:cubicBezTo>
                    <a:pt x="14295" y="67814"/>
                    <a:pt x="14421" y="68397"/>
                    <a:pt x="14767" y="68855"/>
                  </a:cubicBezTo>
                  <a:cubicBezTo>
                    <a:pt x="15129" y="69340"/>
                    <a:pt x="15707" y="69627"/>
                    <a:pt x="16318" y="69627"/>
                  </a:cubicBezTo>
                  <a:lnTo>
                    <a:pt x="37241" y="69627"/>
                  </a:lnTo>
                  <a:cubicBezTo>
                    <a:pt x="37872" y="69627"/>
                    <a:pt x="38455" y="69326"/>
                    <a:pt x="38812" y="68816"/>
                  </a:cubicBezTo>
                  <a:cubicBezTo>
                    <a:pt x="39133" y="68361"/>
                    <a:pt x="39253" y="67778"/>
                    <a:pt x="39124" y="67231"/>
                  </a:cubicBezTo>
                  <a:lnTo>
                    <a:pt x="39119" y="67223"/>
                  </a:lnTo>
                  <a:cubicBezTo>
                    <a:pt x="38709" y="65521"/>
                    <a:pt x="38449" y="63721"/>
                    <a:pt x="38352" y="61852"/>
                  </a:cubicBezTo>
                  <a:cubicBezTo>
                    <a:pt x="38553" y="61850"/>
                    <a:pt x="38742" y="61833"/>
                    <a:pt x="38932" y="61822"/>
                  </a:cubicBezTo>
                  <a:cubicBezTo>
                    <a:pt x="40143" y="61730"/>
                    <a:pt x="41234" y="61445"/>
                    <a:pt x="42168" y="60971"/>
                  </a:cubicBezTo>
                  <a:cubicBezTo>
                    <a:pt x="43159" y="60469"/>
                    <a:pt x="43979" y="59760"/>
                    <a:pt x="44609" y="58864"/>
                  </a:cubicBezTo>
                  <a:cubicBezTo>
                    <a:pt x="45979" y="56920"/>
                    <a:pt x="46160" y="54471"/>
                    <a:pt x="46074" y="52749"/>
                  </a:cubicBezTo>
                  <a:cubicBezTo>
                    <a:pt x="46052" y="52350"/>
                    <a:pt x="46018" y="51974"/>
                    <a:pt x="45976" y="51628"/>
                  </a:cubicBezTo>
                  <a:cubicBezTo>
                    <a:pt x="46158" y="51516"/>
                    <a:pt x="46322" y="51374"/>
                    <a:pt x="46462" y="51206"/>
                  </a:cubicBezTo>
                  <a:cubicBezTo>
                    <a:pt x="46785" y="50808"/>
                    <a:pt x="46944" y="50289"/>
                    <a:pt x="46897" y="49775"/>
                  </a:cubicBezTo>
                  <a:lnTo>
                    <a:pt x="46897" y="49764"/>
                  </a:lnTo>
                  <a:cubicBezTo>
                    <a:pt x="46621" y="47114"/>
                    <a:pt x="45923" y="44726"/>
                    <a:pt x="44818" y="42636"/>
                  </a:cubicBezTo>
                  <a:lnTo>
                    <a:pt x="44908" y="42636"/>
                  </a:lnTo>
                  <a:cubicBezTo>
                    <a:pt x="45446" y="42636"/>
                    <a:pt x="45976" y="42550"/>
                    <a:pt x="46481" y="42380"/>
                  </a:cubicBezTo>
                  <a:cubicBezTo>
                    <a:pt x="47689" y="41972"/>
                    <a:pt x="48671" y="41135"/>
                    <a:pt x="49176" y="40084"/>
                  </a:cubicBezTo>
                  <a:cubicBezTo>
                    <a:pt x="49561" y="39289"/>
                    <a:pt x="49670" y="38396"/>
                    <a:pt x="49502" y="37523"/>
                  </a:cubicBezTo>
                  <a:cubicBezTo>
                    <a:pt x="50041" y="37350"/>
                    <a:pt x="50540" y="37085"/>
                    <a:pt x="50987" y="36733"/>
                  </a:cubicBezTo>
                  <a:cubicBezTo>
                    <a:pt x="51874" y="36036"/>
                    <a:pt x="52404" y="35031"/>
                    <a:pt x="52476" y="33910"/>
                  </a:cubicBezTo>
                  <a:cubicBezTo>
                    <a:pt x="52546" y="32883"/>
                    <a:pt x="52217" y="31820"/>
                    <a:pt x="51586" y="30947"/>
                  </a:cubicBezTo>
                  <a:cubicBezTo>
                    <a:pt x="51849" y="30696"/>
                    <a:pt x="52089" y="30398"/>
                    <a:pt x="52287" y="30040"/>
                  </a:cubicBezTo>
                  <a:cubicBezTo>
                    <a:pt x="52853" y="29031"/>
                    <a:pt x="52934" y="27836"/>
                    <a:pt x="52507" y="26684"/>
                  </a:cubicBezTo>
                  <a:cubicBezTo>
                    <a:pt x="52231" y="25937"/>
                    <a:pt x="51762" y="25239"/>
                    <a:pt x="51154" y="24676"/>
                  </a:cubicBezTo>
                  <a:cubicBezTo>
                    <a:pt x="51296" y="24427"/>
                    <a:pt x="51416" y="24162"/>
                    <a:pt x="51506" y="23883"/>
                  </a:cubicBezTo>
                  <a:cubicBezTo>
                    <a:pt x="51796" y="22982"/>
                    <a:pt x="51785" y="22000"/>
                    <a:pt x="51475" y="21035"/>
                  </a:cubicBezTo>
                  <a:cubicBezTo>
                    <a:pt x="51221" y="20240"/>
                    <a:pt x="50772" y="19478"/>
                    <a:pt x="50178" y="18831"/>
                  </a:cubicBezTo>
                  <a:cubicBezTo>
                    <a:pt x="49162" y="17721"/>
                    <a:pt x="47887" y="17051"/>
                    <a:pt x="46760" y="16460"/>
                  </a:cubicBezTo>
                  <a:cubicBezTo>
                    <a:pt x="46676" y="16412"/>
                    <a:pt x="46593" y="16370"/>
                    <a:pt x="46509" y="16326"/>
                  </a:cubicBezTo>
                  <a:cubicBezTo>
                    <a:pt x="45485" y="15785"/>
                    <a:pt x="44514" y="15238"/>
                    <a:pt x="43859" y="14451"/>
                  </a:cubicBezTo>
                  <a:cubicBezTo>
                    <a:pt x="43655" y="14203"/>
                    <a:pt x="43463" y="13924"/>
                    <a:pt x="43287" y="13617"/>
                  </a:cubicBezTo>
                  <a:cubicBezTo>
                    <a:pt x="43131" y="12590"/>
                    <a:pt x="42891" y="11594"/>
                    <a:pt x="42561" y="10649"/>
                  </a:cubicBezTo>
                  <a:cubicBezTo>
                    <a:pt x="41817" y="8470"/>
                    <a:pt x="40690" y="6578"/>
                    <a:pt x="39211" y="5036"/>
                  </a:cubicBezTo>
                  <a:cubicBezTo>
                    <a:pt x="37819" y="3579"/>
                    <a:pt x="36128" y="2413"/>
                    <a:pt x="34178" y="1565"/>
                  </a:cubicBezTo>
                  <a:cubicBezTo>
                    <a:pt x="32239" y="720"/>
                    <a:pt x="30119" y="212"/>
                    <a:pt x="27879" y="50"/>
                  </a:cubicBezTo>
                  <a:cubicBezTo>
                    <a:pt x="27382" y="17"/>
                    <a:pt x="26880" y="0"/>
                    <a:pt x="26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" name="Google Shape;7877;p61">
              <a:extLst>
                <a:ext uri="{FF2B5EF4-FFF2-40B4-BE49-F238E27FC236}">
                  <a16:creationId xmlns:a16="http://schemas.microsoft.com/office/drawing/2014/main" id="{BF9B44A9-339E-65D8-AFA0-07B6028191D2}"/>
                </a:ext>
              </a:extLst>
            </p:cNvPr>
            <p:cNvGrpSpPr/>
            <p:nvPr/>
          </p:nvGrpSpPr>
          <p:grpSpPr>
            <a:xfrm>
              <a:off x="4127198" y="2807111"/>
              <a:ext cx="1543651" cy="2055273"/>
              <a:chOff x="4127198" y="2807111"/>
              <a:chExt cx="1543651" cy="2055273"/>
            </a:xfrm>
          </p:grpSpPr>
          <p:sp>
            <p:nvSpPr>
              <p:cNvPr id="7" name="Google Shape;7878;p61">
                <a:extLst>
                  <a:ext uri="{FF2B5EF4-FFF2-40B4-BE49-F238E27FC236}">
                    <a16:creationId xmlns:a16="http://schemas.microsoft.com/office/drawing/2014/main" id="{BB445DC9-499E-E69B-F905-0C1C8D282F23}"/>
                  </a:ext>
                </a:extLst>
              </p:cNvPr>
              <p:cNvSpPr/>
              <p:nvPr/>
            </p:nvSpPr>
            <p:spPr>
              <a:xfrm>
                <a:off x="4128938" y="3115655"/>
                <a:ext cx="1531066" cy="1064699"/>
              </a:xfrm>
              <a:custGeom>
                <a:avLst/>
                <a:gdLst/>
                <a:ahLst/>
                <a:cxnLst/>
                <a:rect l="l" t="t" r="r" b="b"/>
                <a:pathLst>
                  <a:path w="49274" h="34265" extrusionOk="0">
                    <a:moveTo>
                      <a:pt x="10599" y="1"/>
                    </a:moveTo>
                    <a:cubicBezTo>
                      <a:pt x="10175" y="1767"/>
                      <a:pt x="9408" y="3510"/>
                      <a:pt x="8057" y="4729"/>
                    </a:cubicBezTo>
                    <a:cubicBezTo>
                      <a:pt x="6975" y="5711"/>
                      <a:pt x="5600" y="6289"/>
                      <a:pt x="4322" y="7009"/>
                    </a:cubicBezTo>
                    <a:cubicBezTo>
                      <a:pt x="3460" y="7491"/>
                      <a:pt x="2620" y="8060"/>
                      <a:pt x="2031" y="8853"/>
                    </a:cubicBezTo>
                    <a:cubicBezTo>
                      <a:pt x="1443" y="9645"/>
                      <a:pt x="1139" y="10694"/>
                      <a:pt x="1434" y="11631"/>
                    </a:cubicBezTo>
                    <a:cubicBezTo>
                      <a:pt x="1698" y="12468"/>
                      <a:pt x="2525" y="13140"/>
                      <a:pt x="3391" y="13140"/>
                    </a:cubicBezTo>
                    <a:cubicBezTo>
                      <a:pt x="3496" y="13140"/>
                      <a:pt x="3601" y="13130"/>
                      <a:pt x="3705" y="13110"/>
                    </a:cubicBezTo>
                    <a:lnTo>
                      <a:pt x="3705" y="13110"/>
                    </a:lnTo>
                    <a:cubicBezTo>
                      <a:pt x="2760" y="13481"/>
                      <a:pt x="1786" y="13877"/>
                      <a:pt x="1080" y="14602"/>
                    </a:cubicBezTo>
                    <a:cubicBezTo>
                      <a:pt x="372" y="15328"/>
                      <a:pt x="1" y="16472"/>
                      <a:pt x="466" y="17367"/>
                    </a:cubicBezTo>
                    <a:cubicBezTo>
                      <a:pt x="1005" y="18413"/>
                      <a:pt x="2358" y="18692"/>
                      <a:pt x="3535" y="18854"/>
                    </a:cubicBezTo>
                    <a:cubicBezTo>
                      <a:pt x="2676" y="19153"/>
                      <a:pt x="1828" y="19557"/>
                      <a:pt x="1228" y="20232"/>
                    </a:cubicBezTo>
                    <a:cubicBezTo>
                      <a:pt x="628" y="20905"/>
                      <a:pt x="327" y="21895"/>
                      <a:pt x="670" y="22729"/>
                    </a:cubicBezTo>
                    <a:cubicBezTo>
                      <a:pt x="1027" y="23586"/>
                      <a:pt x="1987" y="24077"/>
                      <a:pt x="2921" y="24155"/>
                    </a:cubicBezTo>
                    <a:cubicBezTo>
                      <a:pt x="3031" y="24163"/>
                      <a:pt x="3140" y="24168"/>
                      <a:pt x="3249" y="24168"/>
                    </a:cubicBezTo>
                    <a:cubicBezTo>
                      <a:pt x="4068" y="24168"/>
                      <a:pt x="4885" y="23934"/>
                      <a:pt x="5675" y="23700"/>
                    </a:cubicBezTo>
                    <a:lnTo>
                      <a:pt x="5675" y="23700"/>
                    </a:lnTo>
                    <a:cubicBezTo>
                      <a:pt x="4394" y="24367"/>
                      <a:pt x="3214" y="25664"/>
                      <a:pt x="3493" y="27073"/>
                    </a:cubicBezTo>
                    <a:cubicBezTo>
                      <a:pt x="3726" y="28248"/>
                      <a:pt x="4971" y="29030"/>
                      <a:pt x="6185" y="29030"/>
                    </a:cubicBezTo>
                    <a:cubicBezTo>
                      <a:pt x="6236" y="29030"/>
                      <a:pt x="6288" y="29028"/>
                      <a:pt x="6339" y="29026"/>
                    </a:cubicBezTo>
                    <a:cubicBezTo>
                      <a:pt x="7594" y="28956"/>
                      <a:pt x="8719" y="28191"/>
                      <a:pt x="9547" y="27249"/>
                    </a:cubicBezTo>
                    <a:lnTo>
                      <a:pt x="9547" y="27249"/>
                    </a:lnTo>
                    <a:cubicBezTo>
                      <a:pt x="9235" y="28049"/>
                      <a:pt x="9039" y="28925"/>
                      <a:pt x="9226" y="29762"/>
                    </a:cubicBezTo>
                    <a:cubicBezTo>
                      <a:pt x="9410" y="30599"/>
                      <a:pt x="10044" y="31380"/>
                      <a:pt x="10895" y="31534"/>
                    </a:cubicBezTo>
                    <a:cubicBezTo>
                      <a:pt x="11008" y="31554"/>
                      <a:pt x="11121" y="31564"/>
                      <a:pt x="11233" y="31564"/>
                    </a:cubicBezTo>
                    <a:cubicBezTo>
                      <a:pt x="12100" y="31564"/>
                      <a:pt x="12907" y="30979"/>
                      <a:pt x="13606" y="30423"/>
                    </a:cubicBezTo>
                    <a:cubicBezTo>
                      <a:pt x="13713" y="32112"/>
                      <a:pt x="15370" y="33478"/>
                      <a:pt x="17069" y="33478"/>
                    </a:cubicBezTo>
                    <a:cubicBezTo>
                      <a:pt x="17144" y="33478"/>
                      <a:pt x="17219" y="33475"/>
                      <a:pt x="17294" y="33470"/>
                    </a:cubicBezTo>
                    <a:cubicBezTo>
                      <a:pt x="19069" y="33336"/>
                      <a:pt x="20589" y="31829"/>
                      <a:pt x="20904" y="30094"/>
                    </a:cubicBezTo>
                    <a:cubicBezTo>
                      <a:pt x="20904" y="30094"/>
                      <a:pt x="21036" y="34265"/>
                      <a:pt x="24517" y="34265"/>
                    </a:cubicBezTo>
                    <a:cubicBezTo>
                      <a:pt x="28002" y="34265"/>
                      <a:pt x="28370" y="30094"/>
                      <a:pt x="28370" y="30094"/>
                    </a:cubicBezTo>
                    <a:cubicBezTo>
                      <a:pt x="28685" y="31829"/>
                      <a:pt x="30206" y="33339"/>
                      <a:pt x="31980" y="33470"/>
                    </a:cubicBezTo>
                    <a:cubicBezTo>
                      <a:pt x="32055" y="33475"/>
                      <a:pt x="32130" y="33478"/>
                      <a:pt x="32205" y="33478"/>
                    </a:cubicBezTo>
                    <a:cubicBezTo>
                      <a:pt x="33904" y="33478"/>
                      <a:pt x="35561" y="32112"/>
                      <a:pt x="35668" y="30423"/>
                    </a:cubicBezTo>
                    <a:cubicBezTo>
                      <a:pt x="36367" y="30979"/>
                      <a:pt x="37174" y="31564"/>
                      <a:pt x="38042" y="31564"/>
                    </a:cubicBezTo>
                    <a:cubicBezTo>
                      <a:pt x="38153" y="31564"/>
                      <a:pt x="38266" y="31554"/>
                      <a:pt x="38380" y="31534"/>
                    </a:cubicBezTo>
                    <a:cubicBezTo>
                      <a:pt x="39231" y="31380"/>
                      <a:pt x="39864" y="30599"/>
                      <a:pt x="40048" y="29762"/>
                    </a:cubicBezTo>
                    <a:cubicBezTo>
                      <a:pt x="40235" y="28925"/>
                      <a:pt x="40040" y="28046"/>
                      <a:pt x="39727" y="27249"/>
                    </a:cubicBezTo>
                    <a:lnTo>
                      <a:pt x="39727" y="27249"/>
                    </a:lnTo>
                    <a:cubicBezTo>
                      <a:pt x="40550" y="28191"/>
                      <a:pt x="41677" y="28956"/>
                      <a:pt x="42935" y="29026"/>
                    </a:cubicBezTo>
                    <a:cubicBezTo>
                      <a:pt x="42986" y="29028"/>
                      <a:pt x="43038" y="29030"/>
                      <a:pt x="43089" y="29030"/>
                    </a:cubicBezTo>
                    <a:cubicBezTo>
                      <a:pt x="44298" y="29030"/>
                      <a:pt x="45548" y="28248"/>
                      <a:pt x="45781" y="27073"/>
                    </a:cubicBezTo>
                    <a:cubicBezTo>
                      <a:pt x="46066" y="25667"/>
                      <a:pt x="44880" y="24367"/>
                      <a:pt x="43599" y="23700"/>
                    </a:cubicBezTo>
                    <a:lnTo>
                      <a:pt x="43599" y="23700"/>
                    </a:lnTo>
                    <a:cubicBezTo>
                      <a:pt x="44390" y="23934"/>
                      <a:pt x="45202" y="24168"/>
                      <a:pt x="46024" y="24168"/>
                    </a:cubicBezTo>
                    <a:cubicBezTo>
                      <a:pt x="46133" y="24168"/>
                      <a:pt x="46243" y="24163"/>
                      <a:pt x="46353" y="24155"/>
                    </a:cubicBezTo>
                    <a:cubicBezTo>
                      <a:pt x="47287" y="24077"/>
                      <a:pt x="48247" y="23586"/>
                      <a:pt x="48604" y="22729"/>
                    </a:cubicBezTo>
                    <a:cubicBezTo>
                      <a:pt x="48947" y="21898"/>
                      <a:pt x="48646" y="20905"/>
                      <a:pt x="48046" y="20232"/>
                    </a:cubicBezTo>
                    <a:cubicBezTo>
                      <a:pt x="47441" y="19557"/>
                      <a:pt x="46596" y="19153"/>
                      <a:pt x="45739" y="18854"/>
                    </a:cubicBezTo>
                    <a:cubicBezTo>
                      <a:pt x="46916" y="18692"/>
                      <a:pt x="48270" y="18413"/>
                      <a:pt x="48808" y="17367"/>
                    </a:cubicBezTo>
                    <a:cubicBezTo>
                      <a:pt x="49274" y="16472"/>
                      <a:pt x="48900" y="15328"/>
                      <a:pt x="48194" y="14602"/>
                    </a:cubicBezTo>
                    <a:cubicBezTo>
                      <a:pt x="47491" y="13877"/>
                      <a:pt x="46518" y="13481"/>
                      <a:pt x="45569" y="13110"/>
                    </a:cubicBezTo>
                    <a:lnTo>
                      <a:pt x="45569" y="13110"/>
                    </a:lnTo>
                    <a:cubicBezTo>
                      <a:pt x="45674" y="13130"/>
                      <a:pt x="45779" y="13140"/>
                      <a:pt x="45883" y="13140"/>
                    </a:cubicBezTo>
                    <a:cubicBezTo>
                      <a:pt x="46750" y="13140"/>
                      <a:pt x="47576" y="12468"/>
                      <a:pt x="47840" y="11631"/>
                    </a:cubicBezTo>
                    <a:cubicBezTo>
                      <a:pt x="48136" y="10694"/>
                      <a:pt x="47832" y="9645"/>
                      <a:pt x="47243" y="8853"/>
                    </a:cubicBezTo>
                    <a:cubicBezTo>
                      <a:pt x="46654" y="8060"/>
                      <a:pt x="45814" y="7491"/>
                      <a:pt x="44952" y="7009"/>
                    </a:cubicBezTo>
                    <a:cubicBezTo>
                      <a:pt x="43680" y="6292"/>
                      <a:pt x="42302" y="5711"/>
                      <a:pt x="41217" y="4729"/>
                    </a:cubicBezTo>
                    <a:cubicBezTo>
                      <a:pt x="39864" y="3507"/>
                      <a:pt x="39099" y="1767"/>
                      <a:pt x="3867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7879;p61">
                <a:extLst>
                  <a:ext uri="{FF2B5EF4-FFF2-40B4-BE49-F238E27FC236}">
                    <a16:creationId xmlns:a16="http://schemas.microsoft.com/office/drawing/2014/main" id="{7AD60190-444E-5099-C3C6-3B59AE0CC95B}"/>
                  </a:ext>
                </a:extLst>
              </p:cNvPr>
              <p:cNvSpPr/>
              <p:nvPr/>
            </p:nvSpPr>
            <p:spPr>
              <a:xfrm>
                <a:off x="4127198" y="3108881"/>
                <a:ext cx="1543651" cy="1078091"/>
              </a:xfrm>
              <a:custGeom>
                <a:avLst/>
                <a:gdLst/>
                <a:ahLst/>
                <a:cxnLst/>
                <a:rect l="l" t="t" r="r" b="b"/>
                <a:pathLst>
                  <a:path w="49679" h="34696" extrusionOk="0">
                    <a:moveTo>
                      <a:pt x="35269" y="422"/>
                    </a:moveTo>
                    <a:cubicBezTo>
                      <a:pt x="36024" y="422"/>
                      <a:pt x="36781" y="438"/>
                      <a:pt x="37537" y="438"/>
                    </a:cubicBezTo>
                    <a:cubicBezTo>
                      <a:pt x="37883" y="438"/>
                      <a:pt x="38228" y="435"/>
                      <a:pt x="38574" y="425"/>
                    </a:cubicBezTo>
                    <a:lnTo>
                      <a:pt x="38574" y="425"/>
                    </a:lnTo>
                    <a:cubicBezTo>
                      <a:pt x="38854" y="1528"/>
                      <a:pt x="39256" y="2609"/>
                      <a:pt x="39867" y="3575"/>
                    </a:cubicBezTo>
                    <a:cubicBezTo>
                      <a:pt x="40517" y="4604"/>
                      <a:pt x="41390" y="5410"/>
                      <a:pt x="42428" y="6049"/>
                    </a:cubicBezTo>
                    <a:cubicBezTo>
                      <a:pt x="44333" y="7218"/>
                      <a:pt x="47385" y="8122"/>
                      <a:pt x="47776" y="10692"/>
                    </a:cubicBezTo>
                    <a:cubicBezTo>
                      <a:pt x="47874" y="11325"/>
                      <a:pt x="47734" y="11992"/>
                      <a:pt x="47304" y="12485"/>
                    </a:cubicBezTo>
                    <a:cubicBezTo>
                      <a:pt x="46961" y="12879"/>
                      <a:pt x="46458" y="13158"/>
                      <a:pt x="45929" y="13158"/>
                    </a:cubicBezTo>
                    <a:cubicBezTo>
                      <a:pt x="45851" y="13158"/>
                      <a:pt x="45772" y="13152"/>
                      <a:pt x="45693" y="13139"/>
                    </a:cubicBezTo>
                    <a:lnTo>
                      <a:pt x="45693" y="13139"/>
                    </a:lnTo>
                    <a:cubicBezTo>
                      <a:pt x="45681" y="13134"/>
                      <a:pt x="45668" y="13129"/>
                      <a:pt x="45656" y="13124"/>
                    </a:cubicBezTo>
                    <a:cubicBezTo>
                      <a:pt x="45655" y="13127"/>
                      <a:pt x="45654" y="13130"/>
                      <a:pt x="45653" y="13133"/>
                    </a:cubicBezTo>
                    <a:lnTo>
                      <a:pt x="45653" y="13133"/>
                    </a:lnTo>
                    <a:cubicBezTo>
                      <a:pt x="45645" y="13132"/>
                      <a:pt x="45636" y="13131"/>
                      <a:pt x="45627" y="13131"/>
                    </a:cubicBezTo>
                    <a:cubicBezTo>
                      <a:pt x="45405" y="13131"/>
                      <a:pt x="45336" y="13437"/>
                      <a:pt x="45566" y="13526"/>
                    </a:cubicBezTo>
                    <a:cubicBezTo>
                      <a:pt x="46978" y="14078"/>
                      <a:pt x="48853" y="14918"/>
                      <a:pt x="48864" y="16706"/>
                    </a:cubicBezTo>
                    <a:cubicBezTo>
                      <a:pt x="48872" y="18333"/>
                      <a:pt x="46998" y="18704"/>
                      <a:pt x="45737" y="18880"/>
                    </a:cubicBezTo>
                    <a:cubicBezTo>
                      <a:pt x="45519" y="18910"/>
                      <a:pt x="45569" y="19212"/>
                      <a:pt x="45737" y="19270"/>
                    </a:cubicBezTo>
                    <a:cubicBezTo>
                      <a:pt x="46961" y="19705"/>
                      <a:pt x="48309" y="20442"/>
                      <a:pt x="48565" y="21842"/>
                    </a:cubicBezTo>
                    <a:cubicBezTo>
                      <a:pt x="48817" y="23243"/>
                      <a:pt x="47525" y="24124"/>
                      <a:pt x="46269" y="24183"/>
                    </a:cubicBezTo>
                    <a:cubicBezTo>
                      <a:pt x="46204" y="24186"/>
                      <a:pt x="46139" y="24188"/>
                      <a:pt x="46074" y="24188"/>
                    </a:cubicBezTo>
                    <a:cubicBezTo>
                      <a:pt x="45278" y="24188"/>
                      <a:pt x="44502" y="23963"/>
                      <a:pt x="43742" y="23742"/>
                    </a:cubicBezTo>
                    <a:lnTo>
                      <a:pt x="43742" y="23742"/>
                    </a:lnTo>
                    <a:cubicBezTo>
                      <a:pt x="43740" y="23741"/>
                      <a:pt x="43738" y="23740"/>
                      <a:pt x="43736" y="23739"/>
                    </a:cubicBezTo>
                    <a:cubicBezTo>
                      <a:pt x="43736" y="23740"/>
                      <a:pt x="43736" y="23740"/>
                      <a:pt x="43736" y="23741"/>
                    </a:cubicBezTo>
                    <a:lnTo>
                      <a:pt x="43736" y="23741"/>
                    </a:lnTo>
                    <a:cubicBezTo>
                      <a:pt x="43725" y="23737"/>
                      <a:pt x="43714" y="23734"/>
                      <a:pt x="43703" y="23731"/>
                    </a:cubicBezTo>
                    <a:cubicBezTo>
                      <a:pt x="43684" y="23725"/>
                      <a:pt x="43665" y="23723"/>
                      <a:pt x="43647" y="23723"/>
                    </a:cubicBezTo>
                    <a:cubicBezTo>
                      <a:pt x="43465" y="23723"/>
                      <a:pt x="43358" y="24000"/>
                      <a:pt x="43547" y="24099"/>
                    </a:cubicBezTo>
                    <a:cubicBezTo>
                      <a:pt x="44729" y="24724"/>
                      <a:pt x="46088" y="26052"/>
                      <a:pt x="45558" y="27525"/>
                    </a:cubicBezTo>
                    <a:cubicBezTo>
                      <a:pt x="45332" y="28158"/>
                      <a:pt x="44760" y="28630"/>
                      <a:pt x="44144" y="28864"/>
                    </a:cubicBezTo>
                    <a:cubicBezTo>
                      <a:pt x="43815" y="28987"/>
                      <a:pt x="43478" y="29045"/>
                      <a:pt x="43140" y="29045"/>
                    </a:cubicBezTo>
                    <a:cubicBezTo>
                      <a:pt x="42780" y="29045"/>
                      <a:pt x="42419" y="28979"/>
                      <a:pt x="42068" y="28859"/>
                    </a:cubicBezTo>
                    <a:cubicBezTo>
                      <a:pt x="41220" y="28571"/>
                      <a:pt x="40503" y="27991"/>
                      <a:pt x="39917" y="27324"/>
                    </a:cubicBezTo>
                    <a:cubicBezTo>
                      <a:pt x="39881" y="27284"/>
                      <a:pt x="39833" y="27267"/>
                      <a:pt x="39785" y="27267"/>
                    </a:cubicBezTo>
                    <a:cubicBezTo>
                      <a:pt x="39657" y="27267"/>
                      <a:pt x="39524" y="27386"/>
                      <a:pt x="39577" y="27525"/>
                    </a:cubicBezTo>
                    <a:cubicBezTo>
                      <a:pt x="40029" y="28705"/>
                      <a:pt x="40246" y="30209"/>
                      <a:pt x="39197" y="31152"/>
                    </a:cubicBezTo>
                    <a:cubicBezTo>
                      <a:pt x="38857" y="31457"/>
                      <a:pt x="38490" y="31578"/>
                      <a:pt x="38120" y="31578"/>
                    </a:cubicBezTo>
                    <a:cubicBezTo>
                      <a:pt x="37315" y="31578"/>
                      <a:pt x="36488" y="31007"/>
                      <a:pt x="35858" y="30505"/>
                    </a:cubicBezTo>
                    <a:cubicBezTo>
                      <a:pt x="35812" y="30468"/>
                      <a:pt x="35761" y="30451"/>
                      <a:pt x="35712" y="30451"/>
                    </a:cubicBezTo>
                    <a:cubicBezTo>
                      <a:pt x="35612" y="30451"/>
                      <a:pt x="35521" y="30524"/>
                      <a:pt x="35512" y="30650"/>
                    </a:cubicBezTo>
                    <a:cubicBezTo>
                      <a:pt x="35414" y="31964"/>
                      <a:pt x="34337" y="33035"/>
                      <a:pt x="33104" y="33378"/>
                    </a:cubicBezTo>
                    <a:cubicBezTo>
                      <a:pt x="32828" y="33455"/>
                      <a:pt x="32549" y="33492"/>
                      <a:pt x="32274" y="33492"/>
                    </a:cubicBezTo>
                    <a:cubicBezTo>
                      <a:pt x="31264" y="33492"/>
                      <a:pt x="30294" y="33004"/>
                      <a:pt x="29603" y="32245"/>
                    </a:cubicBezTo>
                    <a:cubicBezTo>
                      <a:pt x="29095" y="31690"/>
                      <a:pt x="28755" y="31004"/>
                      <a:pt x="28616" y="30265"/>
                    </a:cubicBezTo>
                    <a:cubicBezTo>
                      <a:pt x="28595" y="30163"/>
                      <a:pt x="28523" y="30120"/>
                      <a:pt x="28446" y="30120"/>
                    </a:cubicBezTo>
                    <a:cubicBezTo>
                      <a:pt x="28342" y="30120"/>
                      <a:pt x="28228" y="30198"/>
                      <a:pt x="28217" y="30318"/>
                    </a:cubicBezTo>
                    <a:cubicBezTo>
                      <a:pt x="28215" y="30335"/>
                      <a:pt x="28214" y="30353"/>
                      <a:pt x="28212" y="30371"/>
                    </a:cubicBezTo>
                    <a:lnTo>
                      <a:pt x="28212" y="30371"/>
                    </a:lnTo>
                    <a:lnTo>
                      <a:pt x="28211" y="30371"/>
                    </a:lnTo>
                    <a:cubicBezTo>
                      <a:pt x="28211" y="30371"/>
                      <a:pt x="28211" y="30372"/>
                      <a:pt x="28211" y="30372"/>
                    </a:cubicBezTo>
                    <a:lnTo>
                      <a:pt x="28211" y="30372"/>
                    </a:lnTo>
                    <a:cubicBezTo>
                      <a:pt x="28209" y="30389"/>
                      <a:pt x="28207" y="30405"/>
                      <a:pt x="28203" y="30421"/>
                    </a:cubicBezTo>
                    <a:cubicBezTo>
                      <a:pt x="28204" y="30409"/>
                      <a:pt x="28205" y="30404"/>
                      <a:pt x="28205" y="30404"/>
                    </a:cubicBezTo>
                    <a:lnTo>
                      <a:pt x="28205" y="30404"/>
                    </a:lnTo>
                    <a:cubicBezTo>
                      <a:pt x="28204" y="30404"/>
                      <a:pt x="28191" y="30481"/>
                      <a:pt x="28189" y="30499"/>
                    </a:cubicBezTo>
                    <a:lnTo>
                      <a:pt x="28158" y="30678"/>
                    </a:lnTo>
                    <a:cubicBezTo>
                      <a:pt x="28094" y="31001"/>
                      <a:pt x="28010" y="31325"/>
                      <a:pt x="27899" y="31640"/>
                    </a:cubicBezTo>
                    <a:cubicBezTo>
                      <a:pt x="27606" y="32471"/>
                      <a:pt x="27118" y="33286"/>
                      <a:pt x="26370" y="33777"/>
                    </a:cubicBezTo>
                    <a:cubicBezTo>
                      <a:pt x="25846" y="34121"/>
                      <a:pt x="25197" y="34298"/>
                      <a:pt x="24551" y="34298"/>
                    </a:cubicBezTo>
                    <a:cubicBezTo>
                      <a:pt x="24049" y="34298"/>
                      <a:pt x="23549" y="34191"/>
                      <a:pt x="23111" y="33969"/>
                    </a:cubicBezTo>
                    <a:cubicBezTo>
                      <a:pt x="22291" y="33551"/>
                      <a:pt x="21767" y="32762"/>
                      <a:pt x="21474" y="31911"/>
                    </a:cubicBezTo>
                    <a:cubicBezTo>
                      <a:pt x="21295" y="31395"/>
                      <a:pt x="21172" y="30853"/>
                      <a:pt x="21156" y="30320"/>
                    </a:cubicBezTo>
                    <a:cubicBezTo>
                      <a:pt x="21151" y="30199"/>
                      <a:pt x="21039" y="30123"/>
                      <a:pt x="20933" y="30123"/>
                    </a:cubicBezTo>
                    <a:cubicBezTo>
                      <a:pt x="20853" y="30123"/>
                      <a:pt x="20777" y="30167"/>
                      <a:pt x="20757" y="30267"/>
                    </a:cubicBezTo>
                    <a:cubicBezTo>
                      <a:pt x="20754" y="30284"/>
                      <a:pt x="20751" y="30300"/>
                      <a:pt x="20747" y="30316"/>
                    </a:cubicBezTo>
                    <a:lnTo>
                      <a:pt x="20747" y="30316"/>
                    </a:lnTo>
                    <a:lnTo>
                      <a:pt x="20740" y="30315"/>
                    </a:lnTo>
                    <a:lnTo>
                      <a:pt x="20740" y="30315"/>
                    </a:lnTo>
                    <a:cubicBezTo>
                      <a:pt x="20740" y="30325"/>
                      <a:pt x="20741" y="30335"/>
                      <a:pt x="20741" y="30345"/>
                    </a:cubicBezTo>
                    <a:lnTo>
                      <a:pt x="20741" y="30345"/>
                    </a:lnTo>
                    <a:cubicBezTo>
                      <a:pt x="20476" y="31602"/>
                      <a:pt x="19603" y="32713"/>
                      <a:pt x="18419" y="33225"/>
                    </a:cubicBezTo>
                    <a:cubicBezTo>
                      <a:pt x="18003" y="33405"/>
                      <a:pt x="17566" y="33491"/>
                      <a:pt x="17131" y="33491"/>
                    </a:cubicBezTo>
                    <a:cubicBezTo>
                      <a:pt x="16287" y="33491"/>
                      <a:pt x="15454" y="33164"/>
                      <a:pt x="14815" y="32563"/>
                    </a:cubicBezTo>
                    <a:cubicBezTo>
                      <a:pt x="14282" y="32061"/>
                      <a:pt x="13913" y="31392"/>
                      <a:pt x="13858" y="30652"/>
                    </a:cubicBezTo>
                    <a:cubicBezTo>
                      <a:pt x="13848" y="30529"/>
                      <a:pt x="13758" y="30457"/>
                      <a:pt x="13658" y="30457"/>
                    </a:cubicBezTo>
                    <a:cubicBezTo>
                      <a:pt x="13609" y="30457"/>
                      <a:pt x="13557" y="30474"/>
                      <a:pt x="13512" y="30510"/>
                    </a:cubicBezTo>
                    <a:cubicBezTo>
                      <a:pt x="12881" y="31009"/>
                      <a:pt x="12054" y="31581"/>
                      <a:pt x="11248" y="31581"/>
                    </a:cubicBezTo>
                    <a:cubicBezTo>
                      <a:pt x="10877" y="31581"/>
                      <a:pt x="10511" y="31460"/>
                      <a:pt x="10170" y="31155"/>
                    </a:cubicBezTo>
                    <a:cubicBezTo>
                      <a:pt x="9123" y="30212"/>
                      <a:pt x="9341" y="28711"/>
                      <a:pt x="9790" y="27528"/>
                    </a:cubicBezTo>
                    <a:cubicBezTo>
                      <a:pt x="9841" y="27391"/>
                      <a:pt x="9709" y="27271"/>
                      <a:pt x="9583" y="27271"/>
                    </a:cubicBezTo>
                    <a:cubicBezTo>
                      <a:pt x="9535" y="27271"/>
                      <a:pt x="9488" y="27289"/>
                      <a:pt x="9453" y="27330"/>
                    </a:cubicBezTo>
                    <a:cubicBezTo>
                      <a:pt x="8644" y="28243"/>
                      <a:pt x="7483" y="29051"/>
                      <a:pt x="6240" y="29051"/>
                    </a:cubicBezTo>
                    <a:cubicBezTo>
                      <a:pt x="5990" y="29051"/>
                      <a:pt x="5737" y="29019"/>
                      <a:pt x="5483" y="28948"/>
                    </a:cubicBezTo>
                    <a:cubicBezTo>
                      <a:pt x="4841" y="28767"/>
                      <a:pt x="4241" y="28362"/>
                      <a:pt x="3920" y="27768"/>
                    </a:cubicBezTo>
                    <a:cubicBezTo>
                      <a:pt x="3583" y="27143"/>
                      <a:pt x="3661" y="26404"/>
                      <a:pt x="3990" y="25795"/>
                    </a:cubicBezTo>
                    <a:cubicBezTo>
                      <a:pt x="4395" y="25048"/>
                      <a:pt x="5087" y="24490"/>
                      <a:pt x="5826" y="24099"/>
                    </a:cubicBezTo>
                    <a:cubicBezTo>
                      <a:pt x="6008" y="24000"/>
                      <a:pt x="5910" y="23722"/>
                      <a:pt x="5727" y="23722"/>
                    </a:cubicBezTo>
                    <a:cubicBezTo>
                      <a:pt x="5709" y="23722"/>
                      <a:pt x="5690" y="23725"/>
                      <a:pt x="5670" y="23731"/>
                    </a:cubicBezTo>
                    <a:cubicBezTo>
                      <a:pt x="5652" y="23736"/>
                      <a:pt x="5634" y="23741"/>
                      <a:pt x="5617" y="23746"/>
                    </a:cubicBezTo>
                    <a:lnTo>
                      <a:pt x="5617" y="23746"/>
                    </a:lnTo>
                    <a:cubicBezTo>
                      <a:pt x="5616" y="23744"/>
                      <a:pt x="5615" y="23742"/>
                      <a:pt x="5614" y="23739"/>
                    </a:cubicBezTo>
                    <a:cubicBezTo>
                      <a:pt x="5603" y="23745"/>
                      <a:pt x="5592" y="23751"/>
                      <a:pt x="5581" y="23757"/>
                    </a:cubicBezTo>
                    <a:lnTo>
                      <a:pt x="5581" y="23757"/>
                    </a:lnTo>
                    <a:cubicBezTo>
                      <a:pt x="4852" y="23969"/>
                      <a:pt x="4060" y="24185"/>
                      <a:pt x="3292" y="24185"/>
                    </a:cubicBezTo>
                    <a:cubicBezTo>
                      <a:pt x="2704" y="24185"/>
                      <a:pt x="2130" y="24059"/>
                      <a:pt x="1610" y="23709"/>
                    </a:cubicBezTo>
                    <a:cubicBezTo>
                      <a:pt x="1075" y="23346"/>
                      <a:pt x="751" y="22771"/>
                      <a:pt x="776" y="22121"/>
                    </a:cubicBezTo>
                    <a:cubicBezTo>
                      <a:pt x="801" y="21460"/>
                      <a:pt x="1142" y="20849"/>
                      <a:pt x="1613" y="20397"/>
                    </a:cubicBezTo>
                    <a:cubicBezTo>
                      <a:pt x="2177" y="19856"/>
                      <a:pt x="2908" y="19527"/>
                      <a:pt x="3633" y="19270"/>
                    </a:cubicBezTo>
                    <a:cubicBezTo>
                      <a:pt x="3800" y="19212"/>
                      <a:pt x="3848" y="18910"/>
                      <a:pt x="3633" y="18880"/>
                    </a:cubicBezTo>
                    <a:cubicBezTo>
                      <a:pt x="2369" y="18704"/>
                      <a:pt x="497" y="18333"/>
                      <a:pt x="503" y="16706"/>
                    </a:cubicBezTo>
                    <a:cubicBezTo>
                      <a:pt x="514" y="14918"/>
                      <a:pt x="2392" y="14078"/>
                      <a:pt x="3803" y="13526"/>
                    </a:cubicBezTo>
                    <a:cubicBezTo>
                      <a:pt x="4029" y="13437"/>
                      <a:pt x="3964" y="13131"/>
                      <a:pt x="3740" y="13131"/>
                    </a:cubicBezTo>
                    <a:cubicBezTo>
                      <a:pt x="3726" y="13131"/>
                      <a:pt x="3711" y="13133"/>
                      <a:pt x="3696" y="13135"/>
                    </a:cubicBezTo>
                    <a:lnTo>
                      <a:pt x="3696" y="13135"/>
                    </a:lnTo>
                    <a:cubicBezTo>
                      <a:pt x="3695" y="13133"/>
                      <a:pt x="3695" y="13132"/>
                      <a:pt x="3694" y="13130"/>
                    </a:cubicBezTo>
                    <a:cubicBezTo>
                      <a:pt x="3686" y="13133"/>
                      <a:pt x="3678" y="13136"/>
                      <a:pt x="3669" y="13140"/>
                    </a:cubicBezTo>
                    <a:lnTo>
                      <a:pt x="3669" y="13140"/>
                    </a:lnTo>
                    <a:cubicBezTo>
                      <a:pt x="3584" y="13153"/>
                      <a:pt x="3499" y="13160"/>
                      <a:pt x="3416" y="13160"/>
                    </a:cubicBezTo>
                    <a:cubicBezTo>
                      <a:pt x="2380" y="13160"/>
                      <a:pt x="1584" y="12138"/>
                      <a:pt x="1563" y="11135"/>
                    </a:cubicBezTo>
                    <a:cubicBezTo>
                      <a:pt x="1543" y="9860"/>
                      <a:pt x="2397" y="8806"/>
                      <a:pt x="3376" y="8089"/>
                    </a:cubicBezTo>
                    <a:cubicBezTo>
                      <a:pt x="4375" y="7363"/>
                      <a:pt x="5519" y="6872"/>
                      <a:pt x="6585" y="6259"/>
                    </a:cubicBezTo>
                    <a:cubicBezTo>
                      <a:pt x="7631" y="5659"/>
                      <a:pt x="8560" y="4922"/>
                      <a:pt x="9260" y="3932"/>
                    </a:cubicBezTo>
                    <a:cubicBezTo>
                      <a:pt x="10006" y="2883"/>
                      <a:pt x="10481" y="1666"/>
                      <a:pt x="10797" y="422"/>
                    </a:cubicBezTo>
                    <a:close/>
                    <a:moveTo>
                      <a:pt x="11821" y="0"/>
                    </a:moveTo>
                    <a:cubicBezTo>
                      <a:pt x="11443" y="0"/>
                      <a:pt x="11064" y="5"/>
                      <a:pt x="10686" y="18"/>
                    </a:cubicBezTo>
                    <a:lnTo>
                      <a:pt x="10638" y="18"/>
                    </a:lnTo>
                    <a:cubicBezTo>
                      <a:pt x="10552" y="18"/>
                      <a:pt x="10462" y="79"/>
                      <a:pt x="10443" y="163"/>
                    </a:cubicBezTo>
                    <a:cubicBezTo>
                      <a:pt x="10136" y="1427"/>
                      <a:pt x="9667" y="2660"/>
                      <a:pt x="8911" y="3723"/>
                    </a:cubicBezTo>
                    <a:cubicBezTo>
                      <a:pt x="8130" y="4822"/>
                      <a:pt x="7042" y="5556"/>
                      <a:pt x="5873" y="6186"/>
                    </a:cubicBezTo>
                    <a:cubicBezTo>
                      <a:pt x="4741" y="6800"/>
                      <a:pt x="3538" y="7344"/>
                      <a:pt x="2573" y="8220"/>
                    </a:cubicBezTo>
                    <a:cubicBezTo>
                      <a:pt x="1683" y="9032"/>
                      <a:pt x="1019" y="10209"/>
                      <a:pt x="1184" y="11448"/>
                    </a:cubicBezTo>
                    <a:cubicBezTo>
                      <a:pt x="1309" y="12387"/>
                      <a:pt x="1991" y="13208"/>
                      <a:pt x="2871" y="13467"/>
                    </a:cubicBezTo>
                    <a:lnTo>
                      <a:pt x="2871" y="13467"/>
                    </a:lnTo>
                    <a:cubicBezTo>
                      <a:pt x="1824" y="13926"/>
                      <a:pt x="816" y="14536"/>
                      <a:pt x="341" y="15621"/>
                    </a:cubicBezTo>
                    <a:cubicBezTo>
                      <a:pt x="82" y="16215"/>
                      <a:pt x="1" y="16899"/>
                      <a:pt x="249" y="17510"/>
                    </a:cubicBezTo>
                    <a:cubicBezTo>
                      <a:pt x="472" y="18062"/>
                      <a:pt x="930" y="18472"/>
                      <a:pt x="1460" y="18726"/>
                    </a:cubicBezTo>
                    <a:cubicBezTo>
                      <a:pt x="1890" y="18934"/>
                      <a:pt x="2352" y="19060"/>
                      <a:pt x="2822" y="19149"/>
                    </a:cubicBezTo>
                    <a:lnTo>
                      <a:pt x="2822" y="19149"/>
                    </a:lnTo>
                    <a:cubicBezTo>
                      <a:pt x="1661" y="19673"/>
                      <a:pt x="584" y="20497"/>
                      <a:pt x="391" y="21837"/>
                    </a:cubicBezTo>
                    <a:cubicBezTo>
                      <a:pt x="176" y="23340"/>
                      <a:pt x="1424" y="24389"/>
                      <a:pt x="2818" y="24557"/>
                    </a:cubicBezTo>
                    <a:cubicBezTo>
                      <a:pt x="2981" y="24577"/>
                      <a:pt x="3143" y="24586"/>
                      <a:pt x="3305" y="24586"/>
                    </a:cubicBezTo>
                    <a:cubicBezTo>
                      <a:pt x="3743" y="24586"/>
                      <a:pt x="4179" y="24520"/>
                      <a:pt x="4610" y="24423"/>
                    </a:cubicBezTo>
                    <a:lnTo>
                      <a:pt x="4610" y="24423"/>
                    </a:lnTo>
                    <a:cubicBezTo>
                      <a:pt x="3663" y="25235"/>
                      <a:pt x="2964" y="26413"/>
                      <a:pt x="3424" y="27653"/>
                    </a:cubicBezTo>
                    <a:cubicBezTo>
                      <a:pt x="3860" y="28833"/>
                      <a:pt x="5069" y="29430"/>
                      <a:pt x="6266" y="29430"/>
                    </a:cubicBezTo>
                    <a:cubicBezTo>
                      <a:pt x="6615" y="29430"/>
                      <a:pt x="6963" y="29379"/>
                      <a:pt x="7290" y="29277"/>
                    </a:cubicBezTo>
                    <a:cubicBezTo>
                      <a:pt x="7985" y="29063"/>
                      <a:pt x="8605" y="28674"/>
                      <a:pt x="9145" y="28192"/>
                    </a:cubicBezTo>
                    <a:lnTo>
                      <a:pt x="9145" y="28192"/>
                    </a:lnTo>
                    <a:cubicBezTo>
                      <a:pt x="8863" y="29381"/>
                      <a:pt x="8951" y="30692"/>
                      <a:pt x="9980" y="31514"/>
                    </a:cubicBezTo>
                    <a:cubicBezTo>
                      <a:pt x="10363" y="31821"/>
                      <a:pt x="10817" y="31976"/>
                      <a:pt x="11288" y="31976"/>
                    </a:cubicBezTo>
                    <a:cubicBezTo>
                      <a:pt x="11469" y="31976"/>
                      <a:pt x="11652" y="31953"/>
                      <a:pt x="11835" y="31908"/>
                    </a:cubicBezTo>
                    <a:cubicBezTo>
                      <a:pt x="12452" y="31757"/>
                      <a:pt x="12991" y="31396"/>
                      <a:pt x="13493" y="31011"/>
                    </a:cubicBezTo>
                    <a:lnTo>
                      <a:pt x="13493" y="31011"/>
                    </a:lnTo>
                    <a:cubicBezTo>
                      <a:pt x="13749" y="32304"/>
                      <a:pt x="14794" y="33340"/>
                      <a:pt x="16050" y="33732"/>
                    </a:cubicBezTo>
                    <a:cubicBezTo>
                      <a:pt x="16391" y="33838"/>
                      <a:pt x="16736" y="33888"/>
                      <a:pt x="17079" y="33888"/>
                    </a:cubicBezTo>
                    <a:cubicBezTo>
                      <a:pt x="18183" y="33888"/>
                      <a:pt x="19257" y="33371"/>
                      <a:pt x="20023" y="32549"/>
                    </a:cubicBezTo>
                    <a:cubicBezTo>
                      <a:pt x="20369" y="32174"/>
                      <a:pt x="20653" y="31744"/>
                      <a:pt x="20857" y="31278"/>
                    </a:cubicBezTo>
                    <a:lnTo>
                      <a:pt x="20857" y="31278"/>
                    </a:lnTo>
                    <a:cubicBezTo>
                      <a:pt x="21092" y="32417"/>
                      <a:pt x="21676" y="33538"/>
                      <a:pt x="22634" y="34159"/>
                    </a:cubicBezTo>
                    <a:cubicBezTo>
                      <a:pt x="23193" y="34522"/>
                      <a:pt x="23868" y="34695"/>
                      <a:pt x="24542" y="34695"/>
                    </a:cubicBezTo>
                    <a:cubicBezTo>
                      <a:pt x="25096" y="34695"/>
                      <a:pt x="25650" y="34578"/>
                      <a:pt x="26141" y="34354"/>
                    </a:cubicBezTo>
                    <a:cubicBezTo>
                      <a:pt x="27076" y="33930"/>
                      <a:pt x="27728" y="33080"/>
                      <a:pt x="28122" y="32156"/>
                    </a:cubicBezTo>
                    <a:cubicBezTo>
                      <a:pt x="28255" y="31845"/>
                      <a:pt x="28369" y="31521"/>
                      <a:pt x="28454" y="31190"/>
                    </a:cubicBezTo>
                    <a:lnTo>
                      <a:pt x="28454" y="31190"/>
                    </a:lnTo>
                    <a:cubicBezTo>
                      <a:pt x="28899" y="32279"/>
                      <a:pt x="29780" y="33184"/>
                      <a:pt x="30878" y="33626"/>
                    </a:cubicBezTo>
                    <a:cubicBezTo>
                      <a:pt x="31314" y="33803"/>
                      <a:pt x="31771" y="33888"/>
                      <a:pt x="32224" y="33888"/>
                    </a:cubicBezTo>
                    <a:cubicBezTo>
                      <a:pt x="33209" y="33888"/>
                      <a:pt x="34181" y="33489"/>
                      <a:pt x="34901" y="32773"/>
                    </a:cubicBezTo>
                    <a:cubicBezTo>
                      <a:pt x="35389" y="32289"/>
                      <a:pt x="35727" y="31681"/>
                      <a:pt x="35856" y="31014"/>
                    </a:cubicBezTo>
                    <a:lnTo>
                      <a:pt x="35856" y="31014"/>
                    </a:lnTo>
                    <a:cubicBezTo>
                      <a:pt x="36358" y="31400"/>
                      <a:pt x="36898" y="31759"/>
                      <a:pt x="37515" y="31911"/>
                    </a:cubicBezTo>
                    <a:cubicBezTo>
                      <a:pt x="37696" y="31955"/>
                      <a:pt x="37877" y="31977"/>
                      <a:pt x="38056" y="31977"/>
                    </a:cubicBezTo>
                    <a:cubicBezTo>
                      <a:pt x="38529" y="31977"/>
                      <a:pt x="38986" y="31823"/>
                      <a:pt x="39370" y="31517"/>
                    </a:cubicBezTo>
                    <a:cubicBezTo>
                      <a:pt x="40397" y="30695"/>
                      <a:pt x="40482" y="29378"/>
                      <a:pt x="40199" y="28186"/>
                    </a:cubicBezTo>
                    <a:lnTo>
                      <a:pt x="40199" y="28186"/>
                    </a:lnTo>
                    <a:cubicBezTo>
                      <a:pt x="41021" y="28912"/>
                      <a:pt x="42055" y="29449"/>
                      <a:pt x="43132" y="29449"/>
                    </a:cubicBezTo>
                    <a:cubicBezTo>
                      <a:pt x="43466" y="29449"/>
                      <a:pt x="43805" y="29397"/>
                      <a:pt x="44144" y="29283"/>
                    </a:cubicBezTo>
                    <a:cubicBezTo>
                      <a:pt x="44844" y="29046"/>
                      <a:pt x="45499" y="28560"/>
                      <a:pt x="45829" y="27879"/>
                    </a:cubicBezTo>
                    <a:cubicBezTo>
                      <a:pt x="46169" y="27171"/>
                      <a:pt x="46108" y="26370"/>
                      <a:pt x="45762" y="25675"/>
                    </a:cubicBezTo>
                    <a:cubicBezTo>
                      <a:pt x="45520" y="25189"/>
                      <a:pt x="45161" y="24768"/>
                      <a:pt x="44743" y="24414"/>
                    </a:cubicBezTo>
                    <a:lnTo>
                      <a:pt x="44743" y="24414"/>
                    </a:lnTo>
                    <a:cubicBezTo>
                      <a:pt x="45187" y="24509"/>
                      <a:pt x="45639" y="24572"/>
                      <a:pt x="46082" y="24572"/>
                    </a:cubicBezTo>
                    <a:cubicBezTo>
                      <a:pt x="46809" y="24572"/>
                      <a:pt x="47513" y="24402"/>
                      <a:pt x="48130" y="23915"/>
                    </a:cubicBezTo>
                    <a:cubicBezTo>
                      <a:pt x="49358" y="22950"/>
                      <a:pt x="49123" y="21220"/>
                      <a:pt x="48111" y="20182"/>
                    </a:cubicBezTo>
                    <a:cubicBezTo>
                      <a:pt x="47667" y="19728"/>
                      <a:pt x="47116" y="19402"/>
                      <a:pt x="46536" y="19146"/>
                    </a:cubicBezTo>
                    <a:lnTo>
                      <a:pt x="46536" y="19146"/>
                    </a:lnTo>
                    <a:cubicBezTo>
                      <a:pt x="47498" y="18964"/>
                      <a:pt x="48494" y="18620"/>
                      <a:pt x="48987" y="17739"/>
                    </a:cubicBezTo>
                    <a:cubicBezTo>
                      <a:pt x="49679" y="16505"/>
                      <a:pt x="48934" y="15046"/>
                      <a:pt x="47915" y="14268"/>
                    </a:cubicBezTo>
                    <a:cubicBezTo>
                      <a:pt x="47477" y="13931"/>
                      <a:pt x="46988" y="13679"/>
                      <a:pt x="46483" y="13460"/>
                    </a:cubicBezTo>
                    <a:lnTo>
                      <a:pt x="46483" y="13460"/>
                    </a:lnTo>
                    <a:cubicBezTo>
                      <a:pt x="47216" y="13245"/>
                      <a:pt x="47829" y="12645"/>
                      <a:pt x="48069" y="11897"/>
                    </a:cubicBezTo>
                    <a:cubicBezTo>
                      <a:pt x="48451" y="10711"/>
                      <a:pt x="47924" y="9433"/>
                      <a:pt x="47118" y="8555"/>
                    </a:cubicBezTo>
                    <a:cubicBezTo>
                      <a:pt x="46242" y="7598"/>
                      <a:pt x="45050" y="7012"/>
                      <a:pt x="43920" y="6415"/>
                    </a:cubicBezTo>
                    <a:cubicBezTo>
                      <a:pt x="42749" y="5798"/>
                      <a:pt x="41602" y="5145"/>
                      <a:pt x="40743" y="4113"/>
                    </a:cubicBezTo>
                    <a:cubicBezTo>
                      <a:pt x="39803" y="2983"/>
                      <a:pt x="39250" y="1575"/>
                      <a:pt x="38910" y="160"/>
                    </a:cubicBezTo>
                    <a:cubicBezTo>
                      <a:pt x="38895" y="81"/>
                      <a:pt x="38843" y="39"/>
                      <a:pt x="38782" y="26"/>
                    </a:cubicBezTo>
                    <a:lnTo>
                      <a:pt x="38782" y="26"/>
                    </a:lnTo>
                    <a:cubicBezTo>
                      <a:pt x="38764" y="21"/>
                      <a:pt x="38743" y="18"/>
                      <a:pt x="38720" y="18"/>
                    </a:cubicBezTo>
                    <a:lnTo>
                      <a:pt x="14089" y="18"/>
                    </a:lnTo>
                    <a:cubicBezTo>
                      <a:pt x="13334" y="18"/>
                      <a:pt x="12578" y="0"/>
                      <a:pt x="1182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7880;p61">
                <a:extLst>
                  <a:ext uri="{FF2B5EF4-FFF2-40B4-BE49-F238E27FC236}">
                    <a16:creationId xmlns:a16="http://schemas.microsoft.com/office/drawing/2014/main" id="{AD90921B-C43F-6E35-FDBF-533A23B08E60}"/>
                  </a:ext>
                </a:extLst>
              </p:cNvPr>
              <p:cNvSpPr/>
              <p:nvPr/>
            </p:nvSpPr>
            <p:spPr>
              <a:xfrm>
                <a:off x="4318601" y="3299414"/>
                <a:ext cx="204271" cy="208838"/>
              </a:xfrm>
              <a:custGeom>
                <a:avLst/>
                <a:gdLst/>
                <a:ahLst/>
                <a:cxnLst/>
                <a:rect l="l" t="t" r="r" b="b"/>
                <a:pathLst>
                  <a:path w="6574" h="6721" extrusionOk="0">
                    <a:moveTo>
                      <a:pt x="2779" y="0"/>
                    </a:moveTo>
                    <a:cubicBezTo>
                      <a:pt x="1701" y="0"/>
                      <a:pt x="691" y="536"/>
                      <a:pt x="333" y="1703"/>
                    </a:cubicBezTo>
                    <a:cubicBezTo>
                      <a:pt x="1" y="2774"/>
                      <a:pt x="252" y="3988"/>
                      <a:pt x="882" y="4897"/>
                    </a:cubicBezTo>
                    <a:cubicBezTo>
                      <a:pt x="1814" y="6244"/>
                      <a:pt x="3362" y="6720"/>
                      <a:pt x="4920" y="6720"/>
                    </a:cubicBezTo>
                    <a:cubicBezTo>
                      <a:pt x="5479" y="6720"/>
                      <a:pt x="6040" y="6659"/>
                      <a:pt x="6573" y="6554"/>
                    </a:cubicBezTo>
                    <a:cubicBezTo>
                      <a:pt x="6573" y="6551"/>
                      <a:pt x="5912" y="1683"/>
                      <a:pt x="5912" y="1675"/>
                    </a:cubicBezTo>
                    <a:cubicBezTo>
                      <a:pt x="5848" y="1206"/>
                      <a:pt x="4729" y="570"/>
                      <a:pt x="4378" y="392"/>
                    </a:cubicBezTo>
                    <a:cubicBezTo>
                      <a:pt x="3877" y="135"/>
                      <a:pt x="3319" y="0"/>
                      <a:pt x="2779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7881;p61">
                <a:extLst>
                  <a:ext uri="{FF2B5EF4-FFF2-40B4-BE49-F238E27FC236}">
                    <a16:creationId xmlns:a16="http://schemas.microsoft.com/office/drawing/2014/main" id="{131911CA-658A-8CF7-AA45-54DF823DA559}"/>
                  </a:ext>
                </a:extLst>
              </p:cNvPr>
              <p:cNvSpPr/>
              <p:nvPr/>
            </p:nvSpPr>
            <p:spPr>
              <a:xfrm>
                <a:off x="4312449" y="3293107"/>
                <a:ext cx="217445" cy="221609"/>
              </a:xfrm>
              <a:custGeom>
                <a:avLst/>
                <a:gdLst/>
                <a:ahLst/>
                <a:cxnLst/>
                <a:rect l="l" t="t" r="r" b="b"/>
                <a:pathLst>
                  <a:path w="6998" h="7132" extrusionOk="0">
                    <a:moveTo>
                      <a:pt x="2974" y="408"/>
                    </a:moveTo>
                    <a:cubicBezTo>
                      <a:pt x="3479" y="408"/>
                      <a:pt x="4009" y="533"/>
                      <a:pt x="4481" y="776"/>
                    </a:cubicBezTo>
                    <a:cubicBezTo>
                      <a:pt x="5153" y="1122"/>
                      <a:pt x="5873" y="1641"/>
                      <a:pt x="5907" y="1909"/>
                    </a:cubicBezTo>
                    <a:cubicBezTo>
                      <a:pt x="5909" y="1931"/>
                      <a:pt x="6423" y="5697"/>
                      <a:pt x="6545" y="6593"/>
                    </a:cubicBezTo>
                    <a:cubicBezTo>
                      <a:pt x="6010" y="6688"/>
                      <a:pt x="5524" y="6729"/>
                      <a:pt x="5081" y="6729"/>
                    </a:cubicBezTo>
                    <a:cubicBezTo>
                      <a:pt x="2743" y="6729"/>
                      <a:pt x="1646" y="5568"/>
                      <a:pt x="1245" y="4986"/>
                    </a:cubicBezTo>
                    <a:cubicBezTo>
                      <a:pt x="623" y="4087"/>
                      <a:pt x="422" y="2932"/>
                      <a:pt x="720" y="1967"/>
                    </a:cubicBezTo>
                    <a:cubicBezTo>
                      <a:pt x="921" y="1328"/>
                      <a:pt x="1340" y="857"/>
                      <a:pt x="1939" y="606"/>
                    </a:cubicBezTo>
                    <a:cubicBezTo>
                      <a:pt x="2252" y="475"/>
                      <a:pt x="2609" y="408"/>
                      <a:pt x="2974" y="408"/>
                    </a:cubicBezTo>
                    <a:close/>
                    <a:moveTo>
                      <a:pt x="2976" y="0"/>
                    </a:moveTo>
                    <a:cubicBezTo>
                      <a:pt x="2558" y="0"/>
                      <a:pt x="2151" y="77"/>
                      <a:pt x="1780" y="232"/>
                    </a:cubicBezTo>
                    <a:cubicBezTo>
                      <a:pt x="1066" y="530"/>
                      <a:pt x="567" y="1088"/>
                      <a:pt x="335" y="1844"/>
                    </a:cubicBezTo>
                    <a:cubicBezTo>
                      <a:pt x="1" y="2924"/>
                      <a:pt x="224" y="4216"/>
                      <a:pt x="913" y="5212"/>
                    </a:cubicBezTo>
                    <a:cubicBezTo>
                      <a:pt x="1356" y="5848"/>
                      <a:pt x="2559" y="7131"/>
                      <a:pt x="5081" y="7131"/>
                    </a:cubicBezTo>
                    <a:cubicBezTo>
                      <a:pt x="5600" y="7131"/>
                      <a:pt x="6174" y="7078"/>
                      <a:pt x="6810" y="6953"/>
                    </a:cubicBezTo>
                    <a:lnTo>
                      <a:pt x="6997" y="6913"/>
                    </a:lnTo>
                    <a:lnTo>
                      <a:pt x="6975" y="6727"/>
                    </a:lnTo>
                    <a:cubicBezTo>
                      <a:pt x="6975" y="6727"/>
                      <a:pt x="6322" y="1920"/>
                      <a:pt x="6311" y="1856"/>
                    </a:cubicBezTo>
                    <a:cubicBezTo>
                      <a:pt x="6230" y="1264"/>
                      <a:pt x="5036" y="606"/>
                      <a:pt x="4668" y="419"/>
                    </a:cubicBezTo>
                    <a:cubicBezTo>
                      <a:pt x="4128" y="141"/>
                      <a:pt x="3543" y="0"/>
                      <a:pt x="297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7882;p61">
                <a:extLst>
                  <a:ext uri="{FF2B5EF4-FFF2-40B4-BE49-F238E27FC236}">
                    <a16:creationId xmlns:a16="http://schemas.microsoft.com/office/drawing/2014/main" id="{B235D680-3A88-9414-02C0-6D254FA2F945}"/>
                  </a:ext>
                </a:extLst>
              </p:cNvPr>
              <p:cNvSpPr/>
              <p:nvPr/>
            </p:nvSpPr>
            <p:spPr>
              <a:xfrm>
                <a:off x="4361946" y="3351615"/>
                <a:ext cx="143679" cy="42165"/>
              </a:xfrm>
              <a:custGeom>
                <a:avLst/>
                <a:gdLst/>
                <a:ahLst/>
                <a:cxnLst/>
                <a:rect l="l" t="t" r="r" b="b"/>
                <a:pathLst>
                  <a:path w="4624" h="1357" extrusionOk="0">
                    <a:moveTo>
                      <a:pt x="1873" y="1"/>
                    </a:moveTo>
                    <a:cubicBezTo>
                      <a:pt x="1624" y="1"/>
                      <a:pt x="1389" y="35"/>
                      <a:pt x="1169" y="104"/>
                    </a:cubicBezTo>
                    <a:cubicBezTo>
                      <a:pt x="307" y="377"/>
                      <a:pt x="14" y="1080"/>
                      <a:pt x="0" y="1111"/>
                    </a:cubicBezTo>
                    <a:lnTo>
                      <a:pt x="374" y="1264"/>
                    </a:lnTo>
                    <a:cubicBezTo>
                      <a:pt x="383" y="1239"/>
                      <a:pt x="617" y="698"/>
                      <a:pt x="1298" y="489"/>
                    </a:cubicBezTo>
                    <a:cubicBezTo>
                      <a:pt x="1474" y="433"/>
                      <a:pt x="1665" y="406"/>
                      <a:pt x="1869" y="406"/>
                    </a:cubicBezTo>
                    <a:cubicBezTo>
                      <a:pt x="2571" y="406"/>
                      <a:pt x="3433" y="730"/>
                      <a:pt x="4406" y="1356"/>
                    </a:cubicBezTo>
                    <a:lnTo>
                      <a:pt x="4623" y="1016"/>
                    </a:lnTo>
                    <a:cubicBezTo>
                      <a:pt x="3576" y="339"/>
                      <a:pt x="2654" y="1"/>
                      <a:pt x="187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7883;p61">
                <a:extLst>
                  <a:ext uri="{FF2B5EF4-FFF2-40B4-BE49-F238E27FC236}">
                    <a16:creationId xmlns:a16="http://schemas.microsoft.com/office/drawing/2014/main" id="{F8F2029B-9C4A-FC96-5325-838BC8D8B215}"/>
                  </a:ext>
                </a:extLst>
              </p:cNvPr>
              <p:cNvSpPr/>
              <p:nvPr/>
            </p:nvSpPr>
            <p:spPr>
              <a:xfrm>
                <a:off x="4400693" y="3355779"/>
                <a:ext cx="39649" cy="96511"/>
              </a:xfrm>
              <a:custGeom>
                <a:avLst/>
                <a:gdLst/>
                <a:ahLst/>
                <a:cxnLst/>
                <a:rect l="l" t="t" r="r" b="b"/>
                <a:pathLst>
                  <a:path w="1276" h="3106" extrusionOk="0">
                    <a:moveTo>
                      <a:pt x="935" y="0"/>
                    </a:moveTo>
                    <a:cubicBezTo>
                      <a:pt x="899" y="56"/>
                      <a:pt x="1" y="1465"/>
                      <a:pt x="731" y="3105"/>
                    </a:cubicBezTo>
                    <a:lnTo>
                      <a:pt x="1100" y="2941"/>
                    </a:lnTo>
                    <a:cubicBezTo>
                      <a:pt x="461" y="1507"/>
                      <a:pt x="1264" y="235"/>
                      <a:pt x="1275" y="221"/>
                    </a:cubicBezTo>
                    <a:lnTo>
                      <a:pt x="935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7884;p61">
                <a:extLst>
                  <a:ext uri="{FF2B5EF4-FFF2-40B4-BE49-F238E27FC236}">
                    <a16:creationId xmlns:a16="http://schemas.microsoft.com/office/drawing/2014/main" id="{8E1E00CE-4C19-006C-D094-7367B655462D}"/>
                  </a:ext>
                </a:extLst>
              </p:cNvPr>
              <p:cNvSpPr/>
              <p:nvPr/>
            </p:nvSpPr>
            <p:spPr>
              <a:xfrm>
                <a:off x="5256538" y="3299414"/>
                <a:ext cx="204240" cy="208838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6721" extrusionOk="0">
                    <a:moveTo>
                      <a:pt x="3794" y="0"/>
                    </a:moveTo>
                    <a:cubicBezTo>
                      <a:pt x="3254" y="0"/>
                      <a:pt x="2697" y="135"/>
                      <a:pt x="2196" y="392"/>
                    </a:cubicBezTo>
                    <a:cubicBezTo>
                      <a:pt x="1844" y="570"/>
                      <a:pt x="725" y="1206"/>
                      <a:pt x="661" y="1675"/>
                    </a:cubicBezTo>
                    <a:cubicBezTo>
                      <a:pt x="661" y="1683"/>
                      <a:pt x="0" y="6551"/>
                      <a:pt x="0" y="6554"/>
                    </a:cubicBezTo>
                    <a:cubicBezTo>
                      <a:pt x="533" y="6659"/>
                      <a:pt x="1093" y="6720"/>
                      <a:pt x="1652" y="6720"/>
                    </a:cubicBezTo>
                    <a:cubicBezTo>
                      <a:pt x="3210" y="6720"/>
                      <a:pt x="4759" y="6244"/>
                      <a:pt x="5691" y="4897"/>
                    </a:cubicBezTo>
                    <a:cubicBezTo>
                      <a:pt x="6322" y="3988"/>
                      <a:pt x="6573" y="2774"/>
                      <a:pt x="6241" y="1703"/>
                    </a:cubicBezTo>
                    <a:cubicBezTo>
                      <a:pt x="5880" y="536"/>
                      <a:pt x="4871" y="0"/>
                      <a:pt x="3794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7885;p61">
                <a:extLst>
                  <a:ext uri="{FF2B5EF4-FFF2-40B4-BE49-F238E27FC236}">
                    <a16:creationId xmlns:a16="http://schemas.microsoft.com/office/drawing/2014/main" id="{877430F7-6120-1BB7-E880-69C634D443A7}"/>
                  </a:ext>
                </a:extLst>
              </p:cNvPr>
              <p:cNvSpPr/>
              <p:nvPr/>
            </p:nvSpPr>
            <p:spPr>
              <a:xfrm>
                <a:off x="5249330" y="3293013"/>
                <a:ext cx="217539" cy="221702"/>
              </a:xfrm>
              <a:custGeom>
                <a:avLst/>
                <a:gdLst/>
                <a:ahLst/>
                <a:cxnLst/>
                <a:rect l="l" t="t" r="r" b="b"/>
                <a:pathLst>
                  <a:path w="7001" h="7135" extrusionOk="0">
                    <a:moveTo>
                      <a:pt x="4023" y="408"/>
                    </a:moveTo>
                    <a:cubicBezTo>
                      <a:pt x="4390" y="408"/>
                      <a:pt x="4746" y="473"/>
                      <a:pt x="5061" y="606"/>
                    </a:cubicBezTo>
                    <a:cubicBezTo>
                      <a:pt x="5661" y="857"/>
                      <a:pt x="6080" y="1329"/>
                      <a:pt x="6278" y="1965"/>
                    </a:cubicBezTo>
                    <a:cubicBezTo>
                      <a:pt x="6579" y="2933"/>
                      <a:pt x="6375" y="4090"/>
                      <a:pt x="5756" y="4986"/>
                    </a:cubicBezTo>
                    <a:cubicBezTo>
                      <a:pt x="5350" y="5566"/>
                      <a:pt x="4253" y="6729"/>
                      <a:pt x="1916" y="6729"/>
                    </a:cubicBezTo>
                    <a:cubicBezTo>
                      <a:pt x="1475" y="6729"/>
                      <a:pt x="989" y="6688"/>
                      <a:pt x="455" y="6593"/>
                    </a:cubicBezTo>
                    <a:cubicBezTo>
                      <a:pt x="1038" y="2327"/>
                      <a:pt x="1089" y="1948"/>
                      <a:pt x="1089" y="1909"/>
                    </a:cubicBezTo>
                    <a:cubicBezTo>
                      <a:pt x="1125" y="1641"/>
                      <a:pt x="1842" y="1122"/>
                      <a:pt x="2517" y="776"/>
                    </a:cubicBezTo>
                    <a:cubicBezTo>
                      <a:pt x="2991" y="532"/>
                      <a:pt x="3517" y="408"/>
                      <a:pt x="4023" y="408"/>
                    </a:cubicBezTo>
                    <a:close/>
                    <a:moveTo>
                      <a:pt x="4020" y="0"/>
                    </a:moveTo>
                    <a:cubicBezTo>
                      <a:pt x="3454" y="0"/>
                      <a:pt x="2867" y="140"/>
                      <a:pt x="2330" y="416"/>
                    </a:cubicBezTo>
                    <a:cubicBezTo>
                      <a:pt x="1965" y="603"/>
                      <a:pt x="768" y="1262"/>
                      <a:pt x="690" y="1853"/>
                    </a:cubicBezTo>
                    <a:cubicBezTo>
                      <a:pt x="684" y="1892"/>
                      <a:pt x="26" y="6727"/>
                      <a:pt x="26" y="6727"/>
                    </a:cubicBezTo>
                    <a:lnTo>
                      <a:pt x="1" y="6914"/>
                    </a:lnTo>
                    <a:lnTo>
                      <a:pt x="190" y="6953"/>
                    </a:lnTo>
                    <a:cubicBezTo>
                      <a:pt x="829" y="7078"/>
                      <a:pt x="1404" y="7134"/>
                      <a:pt x="1923" y="7134"/>
                    </a:cubicBezTo>
                    <a:cubicBezTo>
                      <a:pt x="4445" y="7134"/>
                      <a:pt x="5647" y="5854"/>
                      <a:pt x="6088" y="5212"/>
                    </a:cubicBezTo>
                    <a:cubicBezTo>
                      <a:pt x="6780" y="4219"/>
                      <a:pt x="7000" y="2924"/>
                      <a:pt x="6665" y="1845"/>
                    </a:cubicBezTo>
                    <a:cubicBezTo>
                      <a:pt x="6431" y="1091"/>
                      <a:pt x="5929" y="533"/>
                      <a:pt x="5217" y="232"/>
                    </a:cubicBezTo>
                    <a:cubicBezTo>
                      <a:pt x="4847" y="77"/>
                      <a:pt x="4439" y="0"/>
                      <a:pt x="402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7886;p61">
                <a:extLst>
                  <a:ext uri="{FF2B5EF4-FFF2-40B4-BE49-F238E27FC236}">
                    <a16:creationId xmlns:a16="http://schemas.microsoft.com/office/drawing/2014/main" id="{93D00CF6-1984-0C6C-4131-33FA3DAB5052}"/>
                  </a:ext>
                </a:extLst>
              </p:cNvPr>
              <p:cNvSpPr/>
              <p:nvPr/>
            </p:nvSpPr>
            <p:spPr>
              <a:xfrm>
                <a:off x="5273597" y="3351491"/>
                <a:ext cx="143772" cy="4229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361" extrusionOk="0">
                    <a:moveTo>
                      <a:pt x="2752" y="1"/>
                    </a:moveTo>
                    <a:cubicBezTo>
                      <a:pt x="1970" y="1"/>
                      <a:pt x="1047" y="341"/>
                      <a:pt x="1" y="1017"/>
                    </a:cubicBezTo>
                    <a:lnTo>
                      <a:pt x="221" y="1360"/>
                    </a:lnTo>
                    <a:cubicBezTo>
                      <a:pt x="1196" y="728"/>
                      <a:pt x="2065" y="406"/>
                      <a:pt x="2769" y="406"/>
                    </a:cubicBezTo>
                    <a:cubicBezTo>
                      <a:pt x="2970" y="406"/>
                      <a:pt x="3157" y="432"/>
                      <a:pt x="3329" y="484"/>
                    </a:cubicBezTo>
                    <a:cubicBezTo>
                      <a:pt x="4010" y="696"/>
                      <a:pt x="4241" y="1238"/>
                      <a:pt x="4252" y="1263"/>
                    </a:cubicBezTo>
                    <a:lnTo>
                      <a:pt x="4626" y="1112"/>
                    </a:lnTo>
                    <a:cubicBezTo>
                      <a:pt x="4615" y="1081"/>
                      <a:pt x="4319" y="376"/>
                      <a:pt x="3457" y="105"/>
                    </a:cubicBezTo>
                    <a:cubicBezTo>
                      <a:pt x="3237" y="35"/>
                      <a:pt x="3002" y="1"/>
                      <a:pt x="275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7887;p61">
                <a:extLst>
                  <a:ext uri="{FF2B5EF4-FFF2-40B4-BE49-F238E27FC236}">
                    <a16:creationId xmlns:a16="http://schemas.microsoft.com/office/drawing/2014/main" id="{35DC2B62-81C1-26CE-69B3-3C07B853BEED}"/>
                  </a:ext>
                </a:extLst>
              </p:cNvPr>
              <p:cNvSpPr/>
              <p:nvPr/>
            </p:nvSpPr>
            <p:spPr>
              <a:xfrm>
                <a:off x="5339065" y="3355779"/>
                <a:ext cx="39617" cy="96511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3106" extrusionOk="0">
                    <a:moveTo>
                      <a:pt x="338" y="0"/>
                    </a:moveTo>
                    <a:lnTo>
                      <a:pt x="0" y="221"/>
                    </a:lnTo>
                    <a:cubicBezTo>
                      <a:pt x="8" y="232"/>
                      <a:pt x="812" y="1501"/>
                      <a:pt x="176" y="2941"/>
                    </a:cubicBezTo>
                    <a:lnTo>
                      <a:pt x="544" y="3105"/>
                    </a:lnTo>
                    <a:cubicBezTo>
                      <a:pt x="1275" y="1465"/>
                      <a:pt x="377" y="62"/>
                      <a:pt x="3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7888;p61">
                <a:extLst>
                  <a:ext uri="{FF2B5EF4-FFF2-40B4-BE49-F238E27FC236}">
                    <a16:creationId xmlns:a16="http://schemas.microsoft.com/office/drawing/2014/main" id="{B9D7F38A-6127-21B6-7FAC-479697057F14}"/>
                  </a:ext>
                </a:extLst>
              </p:cNvPr>
              <p:cNvSpPr/>
              <p:nvPr/>
            </p:nvSpPr>
            <p:spPr>
              <a:xfrm>
                <a:off x="4338798" y="3705804"/>
                <a:ext cx="1130231" cy="1150335"/>
              </a:xfrm>
              <a:custGeom>
                <a:avLst/>
                <a:gdLst/>
                <a:ahLst/>
                <a:cxnLst/>
                <a:rect l="l" t="t" r="r" b="b"/>
                <a:pathLst>
                  <a:path w="36374" h="37021" extrusionOk="0">
                    <a:moveTo>
                      <a:pt x="14842" y="1"/>
                    </a:moveTo>
                    <a:lnTo>
                      <a:pt x="14842" y="4676"/>
                    </a:lnTo>
                    <a:cubicBezTo>
                      <a:pt x="14842" y="4676"/>
                      <a:pt x="9185" y="6439"/>
                      <a:pt x="7095" y="7508"/>
                    </a:cubicBezTo>
                    <a:cubicBezTo>
                      <a:pt x="7095" y="7508"/>
                      <a:pt x="6607" y="7717"/>
                      <a:pt x="5890" y="8228"/>
                    </a:cubicBezTo>
                    <a:cubicBezTo>
                      <a:pt x="5474" y="8515"/>
                      <a:pt x="4983" y="8906"/>
                      <a:pt x="4459" y="9408"/>
                    </a:cubicBezTo>
                    <a:cubicBezTo>
                      <a:pt x="2665" y="11143"/>
                      <a:pt x="528" y="14217"/>
                      <a:pt x="1" y="19306"/>
                    </a:cubicBezTo>
                    <a:lnTo>
                      <a:pt x="7447" y="20246"/>
                    </a:lnTo>
                    <a:cubicBezTo>
                      <a:pt x="7447" y="20246"/>
                      <a:pt x="9849" y="28258"/>
                      <a:pt x="7728" y="37021"/>
                    </a:cubicBezTo>
                    <a:lnTo>
                      <a:pt x="28646" y="37021"/>
                    </a:lnTo>
                    <a:cubicBezTo>
                      <a:pt x="26526" y="28258"/>
                      <a:pt x="28928" y="20246"/>
                      <a:pt x="28928" y="20246"/>
                    </a:cubicBezTo>
                    <a:lnTo>
                      <a:pt x="36374" y="19309"/>
                    </a:lnTo>
                    <a:cubicBezTo>
                      <a:pt x="35841" y="14145"/>
                      <a:pt x="33651" y="11051"/>
                      <a:pt x="31841" y="9335"/>
                    </a:cubicBezTo>
                    <a:cubicBezTo>
                      <a:pt x="31288" y="8813"/>
                      <a:pt x="30772" y="8415"/>
                      <a:pt x="30351" y="8130"/>
                    </a:cubicBezTo>
                    <a:cubicBezTo>
                      <a:pt x="29706" y="7692"/>
                      <a:pt x="29279" y="7508"/>
                      <a:pt x="29279" y="7508"/>
                    </a:cubicBezTo>
                    <a:cubicBezTo>
                      <a:pt x="27193" y="6442"/>
                      <a:pt x="21532" y="4676"/>
                      <a:pt x="21532" y="4676"/>
                    </a:cubicBezTo>
                    <a:lnTo>
                      <a:pt x="2153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7889;p61">
                <a:extLst>
                  <a:ext uri="{FF2B5EF4-FFF2-40B4-BE49-F238E27FC236}">
                    <a16:creationId xmlns:a16="http://schemas.microsoft.com/office/drawing/2014/main" id="{F2F7C034-D4AA-FB54-5711-8ABE79AD33E5}"/>
                  </a:ext>
                </a:extLst>
              </p:cNvPr>
              <p:cNvSpPr/>
              <p:nvPr/>
            </p:nvSpPr>
            <p:spPr>
              <a:xfrm>
                <a:off x="4332397" y="3699651"/>
                <a:ext cx="1143157" cy="1162733"/>
              </a:xfrm>
              <a:custGeom>
                <a:avLst/>
                <a:gdLst/>
                <a:ahLst/>
                <a:cxnLst/>
                <a:rect l="l" t="t" r="r" b="b"/>
                <a:pathLst>
                  <a:path w="36790" h="37420" extrusionOk="0">
                    <a:moveTo>
                      <a:pt x="21540" y="408"/>
                    </a:moveTo>
                    <a:lnTo>
                      <a:pt x="21540" y="4877"/>
                    </a:lnTo>
                    <a:cubicBezTo>
                      <a:pt x="21540" y="4963"/>
                      <a:pt x="21599" y="5042"/>
                      <a:pt x="21682" y="5069"/>
                    </a:cubicBezTo>
                    <a:cubicBezTo>
                      <a:pt x="21738" y="5083"/>
                      <a:pt x="27348" y="6838"/>
                      <a:pt x="29410" y="7890"/>
                    </a:cubicBezTo>
                    <a:cubicBezTo>
                      <a:pt x="29413" y="7893"/>
                      <a:pt x="29829" y="8074"/>
                      <a:pt x="30445" y="8493"/>
                    </a:cubicBezTo>
                    <a:cubicBezTo>
                      <a:pt x="30950" y="8836"/>
                      <a:pt x="31444" y="9237"/>
                      <a:pt x="31910" y="9678"/>
                    </a:cubicBezTo>
                    <a:cubicBezTo>
                      <a:pt x="33637" y="11319"/>
                      <a:pt x="35799" y="14318"/>
                      <a:pt x="36360" y="19328"/>
                    </a:cubicBezTo>
                    <a:lnTo>
                      <a:pt x="29114" y="20246"/>
                    </a:lnTo>
                    <a:cubicBezTo>
                      <a:pt x="29034" y="20257"/>
                      <a:pt x="28967" y="20313"/>
                      <a:pt x="28944" y="20388"/>
                    </a:cubicBezTo>
                    <a:cubicBezTo>
                      <a:pt x="28919" y="20466"/>
                      <a:pt x="26595" y="28395"/>
                      <a:pt x="28598" y="37015"/>
                    </a:cubicBezTo>
                    <a:lnTo>
                      <a:pt x="8194" y="37015"/>
                    </a:lnTo>
                    <a:cubicBezTo>
                      <a:pt x="10197" y="28398"/>
                      <a:pt x="7873" y="20469"/>
                      <a:pt x="7856" y="20397"/>
                    </a:cubicBezTo>
                    <a:cubicBezTo>
                      <a:pt x="7831" y="20318"/>
                      <a:pt x="7764" y="20263"/>
                      <a:pt x="7683" y="20254"/>
                    </a:cubicBezTo>
                    <a:lnTo>
                      <a:pt x="438" y="19336"/>
                    </a:lnTo>
                    <a:cubicBezTo>
                      <a:pt x="996" y="14376"/>
                      <a:pt x="3116" y="11394"/>
                      <a:pt x="4810" y="9759"/>
                    </a:cubicBezTo>
                    <a:cubicBezTo>
                      <a:pt x="5267" y="9318"/>
                      <a:pt x="5742" y="8931"/>
                      <a:pt x="6216" y="8596"/>
                    </a:cubicBezTo>
                    <a:cubicBezTo>
                      <a:pt x="6908" y="8108"/>
                      <a:pt x="7382" y="7898"/>
                      <a:pt x="7399" y="7890"/>
                    </a:cubicBezTo>
                    <a:cubicBezTo>
                      <a:pt x="9449" y="6844"/>
                      <a:pt x="15059" y="5092"/>
                      <a:pt x="15115" y="5072"/>
                    </a:cubicBezTo>
                    <a:cubicBezTo>
                      <a:pt x="15202" y="5050"/>
                      <a:pt x="15258" y="4972"/>
                      <a:pt x="15258" y="4883"/>
                    </a:cubicBezTo>
                    <a:lnTo>
                      <a:pt x="15258" y="408"/>
                    </a:lnTo>
                    <a:close/>
                    <a:moveTo>
                      <a:pt x="15054" y="0"/>
                    </a:moveTo>
                    <a:cubicBezTo>
                      <a:pt x="14942" y="0"/>
                      <a:pt x="14850" y="90"/>
                      <a:pt x="14850" y="201"/>
                    </a:cubicBezTo>
                    <a:lnTo>
                      <a:pt x="14850" y="4729"/>
                    </a:lnTo>
                    <a:cubicBezTo>
                      <a:pt x="13941" y="5014"/>
                      <a:pt x="9137" y="6545"/>
                      <a:pt x="7226" y="7522"/>
                    </a:cubicBezTo>
                    <a:cubicBezTo>
                      <a:pt x="7201" y="7533"/>
                      <a:pt x="6710" y="7748"/>
                      <a:pt x="5979" y="8261"/>
                    </a:cubicBezTo>
                    <a:cubicBezTo>
                      <a:pt x="5485" y="8607"/>
                      <a:pt x="4997" y="9011"/>
                      <a:pt x="4525" y="9463"/>
                    </a:cubicBezTo>
                    <a:cubicBezTo>
                      <a:pt x="2762" y="11168"/>
                      <a:pt x="547" y="14290"/>
                      <a:pt x="9" y="19487"/>
                    </a:cubicBezTo>
                    <a:cubicBezTo>
                      <a:pt x="0" y="19593"/>
                      <a:pt x="78" y="19691"/>
                      <a:pt x="187" y="19705"/>
                    </a:cubicBezTo>
                    <a:lnTo>
                      <a:pt x="7499" y="20631"/>
                    </a:lnTo>
                    <a:cubicBezTo>
                      <a:pt x="7789" y="21680"/>
                      <a:pt x="9684" y="29148"/>
                      <a:pt x="7745" y="37169"/>
                    </a:cubicBezTo>
                    <a:cubicBezTo>
                      <a:pt x="7731" y="37233"/>
                      <a:pt x="7745" y="37294"/>
                      <a:pt x="7784" y="37344"/>
                    </a:cubicBezTo>
                    <a:cubicBezTo>
                      <a:pt x="7817" y="37392"/>
                      <a:pt x="7876" y="37420"/>
                      <a:pt x="7940" y="37420"/>
                    </a:cubicBezTo>
                    <a:lnTo>
                      <a:pt x="28855" y="37420"/>
                    </a:lnTo>
                    <a:cubicBezTo>
                      <a:pt x="28916" y="37420"/>
                      <a:pt x="28975" y="37392"/>
                      <a:pt x="29006" y="37344"/>
                    </a:cubicBezTo>
                    <a:cubicBezTo>
                      <a:pt x="29045" y="37294"/>
                      <a:pt x="29059" y="37230"/>
                      <a:pt x="29045" y="37169"/>
                    </a:cubicBezTo>
                    <a:cubicBezTo>
                      <a:pt x="27106" y="29156"/>
                      <a:pt x="28997" y="21683"/>
                      <a:pt x="29287" y="20631"/>
                    </a:cubicBezTo>
                    <a:lnTo>
                      <a:pt x="36599" y="19705"/>
                    </a:lnTo>
                    <a:cubicBezTo>
                      <a:pt x="36714" y="19696"/>
                      <a:pt x="36789" y="19593"/>
                      <a:pt x="36778" y="19487"/>
                    </a:cubicBezTo>
                    <a:cubicBezTo>
                      <a:pt x="36234" y="14234"/>
                      <a:pt x="33983" y="11095"/>
                      <a:pt x="32183" y="9391"/>
                    </a:cubicBezTo>
                    <a:cubicBezTo>
                      <a:pt x="31701" y="8931"/>
                      <a:pt x="31193" y="8518"/>
                      <a:pt x="30668" y="8163"/>
                    </a:cubicBezTo>
                    <a:cubicBezTo>
                      <a:pt x="30018" y="7720"/>
                      <a:pt x="29583" y="7533"/>
                      <a:pt x="29578" y="7527"/>
                    </a:cubicBezTo>
                    <a:cubicBezTo>
                      <a:pt x="27655" y="6545"/>
                      <a:pt x="22851" y="5014"/>
                      <a:pt x="21942" y="4729"/>
                    </a:cubicBezTo>
                    <a:lnTo>
                      <a:pt x="21942" y="201"/>
                    </a:lnTo>
                    <a:cubicBezTo>
                      <a:pt x="21942" y="90"/>
                      <a:pt x="21850" y="0"/>
                      <a:pt x="217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7890;p61">
                <a:extLst>
                  <a:ext uri="{FF2B5EF4-FFF2-40B4-BE49-F238E27FC236}">
                    <a16:creationId xmlns:a16="http://schemas.microsoft.com/office/drawing/2014/main" id="{7B7ED0DC-D537-F1E8-7EFC-9978A52F6814}"/>
                  </a:ext>
                </a:extLst>
              </p:cNvPr>
              <p:cNvSpPr/>
              <p:nvPr/>
            </p:nvSpPr>
            <p:spPr>
              <a:xfrm>
                <a:off x="4521874" y="3705804"/>
                <a:ext cx="760002" cy="352051"/>
              </a:xfrm>
              <a:custGeom>
                <a:avLst/>
                <a:gdLst/>
                <a:ahLst/>
                <a:cxnLst/>
                <a:rect l="l" t="t" r="r" b="b"/>
                <a:pathLst>
                  <a:path w="24459" h="11330" extrusionOk="0">
                    <a:moveTo>
                      <a:pt x="8956" y="1"/>
                    </a:moveTo>
                    <a:lnTo>
                      <a:pt x="8956" y="4676"/>
                    </a:lnTo>
                    <a:cubicBezTo>
                      <a:pt x="8956" y="4676"/>
                      <a:pt x="3295" y="6439"/>
                      <a:pt x="1206" y="7508"/>
                    </a:cubicBezTo>
                    <a:cubicBezTo>
                      <a:pt x="1206" y="7508"/>
                      <a:pt x="718" y="7717"/>
                      <a:pt x="1" y="8228"/>
                    </a:cubicBezTo>
                    <a:cubicBezTo>
                      <a:pt x="2252" y="9221"/>
                      <a:pt x="7592" y="11330"/>
                      <a:pt x="12301" y="11330"/>
                    </a:cubicBezTo>
                    <a:cubicBezTo>
                      <a:pt x="17415" y="11330"/>
                      <a:pt x="22790" y="8939"/>
                      <a:pt x="24459" y="8130"/>
                    </a:cubicBezTo>
                    <a:cubicBezTo>
                      <a:pt x="23814" y="7692"/>
                      <a:pt x="23390" y="7511"/>
                      <a:pt x="23393" y="7508"/>
                    </a:cubicBezTo>
                    <a:cubicBezTo>
                      <a:pt x="21304" y="6442"/>
                      <a:pt x="15643" y="4676"/>
                      <a:pt x="15643" y="4676"/>
                    </a:cubicBezTo>
                    <a:lnTo>
                      <a:pt x="15643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7891;p61">
                <a:extLst>
                  <a:ext uri="{FF2B5EF4-FFF2-40B4-BE49-F238E27FC236}">
                    <a16:creationId xmlns:a16="http://schemas.microsoft.com/office/drawing/2014/main" id="{7A65C130-D61C-42D4-8D68-A39F7DBF249E}"/>
                  </a:ext>
                </a:extLst>
              </p:cNvPr>
              <p:cNvSpPr/>
              <p:nvPr/>
            </p:nvSpPr>
            <p:spPr>
              <a:xfrm>
                <a:off x="4509041" y="3699651"/>
                <a:ext cx="785420" cy="364449"/>
              </a:xfrm>
              <a:custGeom>
                <a:avLst/>
                <a:gdLst/>
                <a:ahLst/>
                <a:cxnLst/>
                <a:rect l="l" t="t" r="r" b="b"/>
                <a:pathLst>
                  <a:path w="25277" h="11729" extrusionOk="0">
                    <a:moveTo>
                      <a:pt x="15850" y="408"/>
                    </a:moveTo>
                    <a:lnTo>
                      <a:pt x="15850" y="5028"/>
                    </a:lnTo>
                    <a:lnTo>
                      <a:pt x="15995" y="5072"/>
                    </a:lnTo>
                    <a:cubicBezTo>
                      <a:pt x="16050" y="5086"/>
                      <a:pt x="21661" y="6841"/>
                      <a:pt x="23722" y="7893"/>
                    </a:cubicBezTo>
                    <a:cubicBezTo>
                      <a:pt x="23728" y="7898"/>
                      <a:pt x="24013" y="8018"/>
                      <a:pt x="24462" y="8303"/>
                    </a:cubicBezTo>
                    <a:cubicBezTo>
                      <a:pt x="22584" y="9182"/>
                      <a:pt x="17507" y="11330"/>
                      <a:pt x="12714" y="11330"/>
                    </a:cubicBezTo>
                    <a:cubicBezTo>
                      <a:pt x="8239" y="11330"/>
                      <a:pt x="3134" y="9377"/>
                      <a:pt x="829" y="8387"/>
                    </a:cubicBezTo>
                    <a:cubicBezTo>
                      <a:pt x="1354" y="8043"/>
                      <a:pt x="1697" y="7893"/>
                      <a:pt x="1711" y="7890"/>
                    </a:cubicBezTo>
                    <a:cubicBezTo>
                      <a:pt x="3761" y="6844"/>
                      <a:pt x="9372" y="5092"/>
                      <a:pt x="9427" y="5072"/>
                    </a:cubicBezTo>
                    <a:lnTo>
                      <a:pt x="9570" y="5028"/>
                    </a:lnTo>
                    <a:lnTo>
                      <a:pt x="9570" y="408"/>
                    </a:lnTo>
                    <a:close/>
                    <a:moveTo>
                      <a:pt x="9165" y="0"/>
                    </a:moveTo>
                    <a:lnTo>
                      <a:pt x="9165" y="4726"/>
                    </a:lnTo>
                    <a:cubicBezTo>
                      <a:pt x="8256" y="5014"/>
                      <a:pt x="3452" y="6545"/>
                      <a:pt x="1541" y="7522"/>
                    </a:cubicBezTo>
                    <a:cubicBezTo>
                      <a:pt x="1516" y="7533"/>
                      <a:pt x="1025" y="7748"/>
                      <a:pt x="294" y="8261"/>
                    </a:cubicBezTo>
                    <a:lnTo>
                      <a:pt x="1" y="8465"/>
                    </a:lnTo>
                    <a:lnTo>
                      <a:pt x="330" y="8610"/>
                    </a:lnTo>
                    <a:cubicBezTo>
                      <a:pt x="2461" y="9547"/>
                      <a:pt x="7932" y="11729"/>
                      <a:pt x="12714" y="11729"/>
                    </a:cubicBezTo>
                    <a:cubicBezTo>
                      <a:pt x="17906" y="11729"/>
                      <a:pt x="23402" y="9265"/>
                      <a:pt x="24964" y="8512"/>
                    </a:cubicBezTo>
                    <a:lnTo>
                      <a:pt x="25276" y="8359"/>
                    </a:lnTo>
                    <a:lnTo>
                      <a:pt x="24989" y="8163"/>
                    </a:lnTo>
                    <a:cubicBezTo>
                      <a:pt x="24336" y="7720"/>
                      <a:pt x="23904" y="7533"/>
                      <a:pt x="23895" y="7527"/>
                    </a:cubicBezTo>
                    <a:cubicBezTo>
                      <a:pt x="21976" y="6545"/>
                      <a:pt x="17169" y="5014"/>
                      <a:pt x="16260" y="4729"/>
                    </a:cubicBezTo>
                    <a:lnTo>
                      <a:pt x="16260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7892;p61">
                <a:extLst>
                  <a:ext uri="{FF2B5EF4-FFF2-40B4-BE49-F238E27FC236}">
                    <a16:creationId xmlns:a16="http://schemas.microsoft.com/office/drawing/2014/main" id="{2C59E3D4-20CC-9898-70FF-EC152AF22922}"/>
                  </a:ext>
                </a:extLst>
              </p:cNvPr>
              <p:cNvSpPr/>
              <p:nvPr/>
            </p:nvSpPr>
            <p:spPr>
              <a:xfrm>
                <a:off x="4470201" y="3989490"/>
                <a:ext cx="865183" cy="124787"/>
              </a:xfrm>
              <a:custGeom>
                <a:avLst/>
                <a:gdLst/>
                <a:ahLst/>
                <a:cxnLst/>
                <a:rect l="l" t="t" r="r" b="b"/>
                <a:pathLst>
                  <a:path w="27844" h="4016" extrusionOk="0">
                    <a:moveTo>
                      <a:pt x="27612" y="0"/>
                    </a:moveTo>
                    <a:cubicBezTo>
                      <a:pt x="27581" y="0"/>
                      <a:pt x="27548" y="8"/>
                      <a:pt x="27517" y="24"/>
                    </a:cubicBezTo>
                    <a:cubicBezTo>
                      <a:pt x="24919" y="1363"/>
                      <a:pt x="19672" y="3609"/>
                      <a:pt x="13716" y="3609"/>
                    </a:cubicBezTo>
                    <a:cubicBezTo>
                      <a:pt x="8554" y="3609"/>
                      <a:pt x="3580" y="1698"/>
                      <a:pt x="322" y="96"/>
                    </a:cubicBezTo>
                    <a:cubicBezTo>
                      <a:pt x="293" y="83"/>
                      <a:pt x="263" y="77"/>
                      <a:pt x="233" y="77"/>
                    </a:cubicBezTo>
                    <a:cubicBezTo>
                      <a:pt x="157" y="77"/>
                      <a:pt x="85" y="119"/>
                      <a:pt x="48" y="191"/>
                    </a:cubicBezTo>
                    <a:cubicBezTo>
                      <a:pt x="1" y="292"/>
                      <a:pt x="43" y="414"/>
                      <a:pt x="143" y="465"/>
                    </a:cubicBezTo>
                    <a:cubicBezTo>
                      <a:pt x="3446" y="2085"/>
                      <a:pt x="8482" y="4016"/>
                      <a:pt x="13718" y="4016"/>
                    </a:cubicBezTo>
                    <a:cubicBezTo>
                      <a:pt x="19758" y="4016"/>
                      <a:pt x="25073" y="1742"/>
                      <a:pt x="27704" y="384"/>
                    </a:cubicBezTo>
                    <a:cubicBezTo>
                      <a:pt x="27804" y="331"/>
                      <a:pt x="27843" y="211"/>
                      <a:pt x="27790" y="110"/>
                    </a:cubicBezTo>
                    <a:cubicBezTo>
                      <a:pt x="27753" y="40"/>
                      <a:pt x="27685" y="0"/>
                      <a:pt x="2761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7893;p61">
                <a:extLst>
                  <a:ext uri="{FF2B5EF4-FFF2-40B4-BE49-F238E27FC236}">
                    <a16:creationId xmlns:a16="http://schemas.microsoft.com/office/drawing/2014/main" id="{4A706F0A-84B1-A8A7-1A77-12F70A0D4A51}"/>
                  </a:ext>
                </a:extLst>
              </p:cNvPr>
              <p:cNvSpPr/>
              <p:nvPr/>
            </p:nvSpPr>
            <p:spPr>
              <a:xfrm>
                <a:off x="4520227" y="4101629"/>
                <a:ext cx="185627" cy="276607"/>
              </a:xfrm>
              <a:custGeom>
                <a:avLst/>
                <a:gdLst/>
                <a:ahLst/>
                <a:cxnLst/>
                <a:rect l="l" t="t" r="r" b="b"/>
                <a:pathLst>
                  <a:path w="5974" h="8902" extrusionOk="0">
                    <a:moveTo>
                      <a:pt x="1604" y="1"/>
                    </a:moveTo>
                    <a:cubicBezTo>
                      <a:pt x="1535" y="1"/>
                      <a:pt x="1468" y="36"/>
                      <a:pt x="1432" y="100"/>
                    </a:cubicBezTo>
                    <a:cubicBezTo>
                      <a:pt x="358" y="1919"/>
                      <a:pt x="1" y="4031"/>
                      <a:pt x="486" y="5755"/>
                    </a:cubicBezTo>
                    <a:cubicBezTo>
                      <a:pt x="812" y="6918"/>
                      <a:pt x="1622" y="7903"/>
                      <a:pt x="2704" y="8456"/>
                    </a:cubicBezTo>
                    <a:cubicBezTo>
                      <a:pt x="3287" y="8754"/>
                      <a:pt x="3904" y="8902"/>
                      <a:pt x="4520" y="8902"/>
                    </a:cubicBezTo>
                    <a:cubicBezTo>
                      <a:pt x="4961" y="8902"/>
                      <a:pt x="5399" y="8829"/>
                      <a:pt x="5815" y="8684"/>
                    </a:cubicBezTo>
                    <a:cubicBezTo>
                      <a:pt x="5918" y="8642"/>
                      <a:pt x="5974" y="8525"/>
                      <a:pt x="5937" y="8422"/>
                    </a:cubicBezTo>
                    <a:cubicBezTo>
                      <a:pt x="5905" y="8339"/>
                      <a:pt x="5826" y="8287"/>
                      <a:pt x="5743" y="8287"/>
                    </a:cubicBezTo>
                    <a:cubicBezTo>
                      <a:pt x="5721" y="8287"/>
                      <a:pt x="5697" y="8291"/>
                      <a:pt x="5675" y="8299"/>
                    </a:cubicBezTo>
                    <a:cubicBezTo>
                      <a:pt x="5299" y="8436"/>
                      <a:pt x="4908" y="8504"/>
                      <a:pt x="4516" y="8504"/>
                    </a:cubicBezTo>
                    <a:cubicBezTo>
                      <a:pt x="3963" y="8504"/>
                      <a:pt x="3408" y="8369"/>
                      <a:pt x="2885" y="8101"/>
                    </a:cubicBezTo>
                    <a:cubicBezTo>
                      <a:pt x="1900" y="7596"/>
                      <a:pt x="1170" y="6704"/>
                      <a:pt x="874" y="5649"/>
                    </a:cubicBezTo>
                    <a:cubicBezTo>
                      <a:pt x="419" y="4028"/>
                      <a:pt x="757" y="2033"/>
                      <a:pt x="1781" y="309"/>
                    </a:cubicBezTo>
                    <a:cubicBezTo>
                      <a:pt x="1839" y="212"/>
                      <a:pt x="1808" y="86"/>
                      <a:pt x="1711" y="30"/>
                    </a:cubicBezTo>
                    <a:cubicBezTo>
                      <a:pt x="1677" y="10"/>
                      <a:pt x="1641" y="1"/>
                      <a:pt x="16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7894;p61">
                <a:extLst>
                  <a:ext uri="{FF2B5EF4-FFF2-40B4-BE49-F238E27FC236}">
                    <a16:creationId xmlns:a16="http://schemas.microsoft.com/office/drawing/2014/main" id="{6332D7AE-1C0E-E4EB-E9B2-68C4D3543D7F}"/>
                  </a:ext>
                </a:extLst>
              </p:cNvPr>
              <p:cNvSpPr/>
              <p:nvPr/>
            </p:nvSpPr>
            <p:spPr>
              <a:xfrm>
                <a:off x="5213007" y="4101753"/>
                <a:ext cx="91042" cy="239569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7710" extrusionOk="0">
                    <a:moveTo>
                      <a:pt x="229" y="1"/>
                    </a:moveTo>
                    <a:cubicBezTo>
                      <a:pt x="189" y="1"/>
                      <a:pt x="148" y="13"/>
                      <a:pt x="112" y="38"/>
                    </a:cubicBezTo>
                    <a:cubicBezTo>
                      <a:pt x="23" y="104"/>
                      <a:pt x="1" y="230"/>
                      <a:pt x="65" y="319"/>
                    </a:cubicBezTo>
                    <a:cubicBezTo>
                      <a:pt x="2453" y="3678"/>
                      <a:pt x="628" y="7377"/>
                      <a:pt x="612" y="7416"/>
                    </a:cubicBezTo>
                    <a:cubicBezTo>
                      <a:pt x="564" y="7514"/>
                      <a:pt x="603" y="7640"/>
                      <a:pt x="704" y="7687"/>
                    </a:cubicBezTo>
                    <a:cubicBezTo>
                      <a:pt x="732" y="7704"/>
                      <a:pt x="762" y="7709"/>
                      <a:pt x="793" y="7709"/>
                    </a:cubicBezTo>
                    <a:cubicBezTo>
                      <a:pt x="868" y="7709"/>
                      <a:pt x="941" y="7668"/>
                      <a:pt x="977" y="7601"/>
                    </a:cubicBezTo>
                    <a:cubicBezTo>
                      <a:pt x="997" y="7562"/>
                      <a:pt x="2930" y="3650"/>
                      <a:pt x="397" y="85"/>
                    </a:cubicBezTo>
                    <a:cubicBezTo>
                      <a:pt x="356" y="30"/>
                      <a:pt x="293" y="1"/>
                      <a:pt x="22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7895;p61">
                <a:extLst>
                  <a:ext uri="{FF2B5EF4-FFF2-40B4-BE49-F238E27FC236}">
                    <a16:creationId xmlns:a16="http://schemas.microsoft.com/office/drawing/2014/main" id="{E2CAAFD2-823F-1CFC-F767-45D0E02C6A5E}"/>
                  </a:ext>
                </a:extLst>
              </p:cNvPr>
              <p:cNvSpPr/>
              <p:nvPr/>
            </p:nvSpPr>
            <p:spPr>
              <a:xfrm>
                <a:off x="4332397" y="3699651"/>
                <a:ext cx="1143157" cy="1162733"/>
              </a:xfrm>
              <a:custGeom>
                <a:avLst/>
                <a:gdLst/>
                <a:ahLst/>
                <a:cxnLst/>
                <a:rect l="l" t="t" r="r" b="b"/>
                <a:pathLst>
                  <a:path w="36790" h="37420" extrusionOk="0">
                    <a:moveTo>
                      <a:pt x="21540" y="408"/>
                    </a:moveTo>
                    <a:lnTo>
                      <a:pt x="21540" y="4877"/>
                    </a:lnTo>
                    <a:cubicBezTo>
                      <a:pt x="21540" y="4963"/>
                      <a:pt x="21599" y="5042"/>
                      <a:pt x="21682" y="5069"/>
                    </a:cubicBezTo>
                    <a:cubicBezTo>
                      <a:pt x="21738" y="5083"/>
                      <a:pt x="27348" y="6838"/>
                      <a:pt x="29410" y="7890"/>
                    </a:cubicBezTo>
                    <a:cubicBezTo>
                      <a:pt x="29413" y="7893"/>
                      <a:pt x="29829" y="8074"/>
                      <a:pt x="30445" y="8493"/>
                    </a:cubicBezTo>
                    <a:cubicBezTo>
                      <a:pt x="30950" y="8836"/>
                      <a:pt x="31444" y="9237"/>
                      <a:pt x="31910" y="9678"/>
                    </a:cubicBezTo>
                    <a:cubicBezTo>
                      <a:pt x="33637" y="11319"/>
                      <a:pt x="35799" y="14318"/>
                      <a:pt x="36360" y="19328"/>
                    </a:cubicBezTo>
                    <a:lnTo>
                      <a:pt x="29114" y="20246"/>
                    </a:lnTo>
                    <a:cubicBezTo>
                      <a:pt x="29034" y="20257"/>
                      <a:pt x="28967" y="20313"/>
                      <a:pt x="28944" y="20388"/>
                    </a:cubicBezTo>
                    <a:cubicBezTo>
                      <a:pt x="28919" y="20466"/>
                      <a:pt x="26595" y="28395"/>
                      <a:pt x="28598" y="37015"/>
                    </a:cubicBezTo>
                    <a:lnTo>
                      <a:pt x="8194" y="37015"/>
                    </a:lnTo>
                    <a:cubicBezTo>
                      <a:pt x="10197" y="28398"/>
                      <a:pt x="7873" y="20469"/>
                      <a:pt x="7856" y="20397"/>
                    </a:cubicBezTo>
                    <a:cubicBezTo>
                      <a:pt x="7831" y="20318"/>
                      <a:pt x="7764" y="20263"/>
                      <a:pt x="7683" y="20254"/>
                    </a:cubicBezTo>
                    <a:lnTo>
                      <a:pt x="438" y="19336"/>
                    </a:lnTo>
                    <a:cubicBezTo>
                      <a:pt x="996" y="14376"/>
                      <a:pt x="3116" y="11394"/>
                      <a:pt x="4810" y="9759"/>
                    </a:cubicBezTo>
                    <a:cubicBezTo>
                      <a:pt x="5267" y="9318"/>
                      <a:pt x="5742" y="8931"/>
                      <a:pt x="6216" y="8596"/>
                    </a:cubicBezTo>
                    <a:cubicBezTo>
                      <a:pt x="6908" y="8108"/>
                      <a:pt x="7382" y="7898"/>
                      <a:pt x="7399" y="7890"/>
                    </a:cubicBezTo>
                    <a:cubicBezTo>
                      <a:pt x="9449" y="6844"/>
                      <a:pt x="15059" y="5092"/>
                      <a:pt x="15115" y="5072"/>
                    </a:cubicBezTo>
                    <a:cubicBezTo>
                      <a:pt x="15202" y="5050"/>
                      <a:pt x="15258" y="4972"/>
                      <a:pt x="15258" y="4883"/>
                    </a:cubicBezTo>
                    <a:lnTo>
                      <a:pt x="15258" y="408"/>
                    </a:lnTo>
                    <a:close/>
                    <a:moveTo>
                      <a:pt x="15054" y="0"/>
                    </a:moveTo>
                    <a:cubicBezTo>
                      <a:pt x="14942" y="0"/>
                      <a:pt x="14850" y="90"/>
                      <a:pt x="14850" y="201"/>
                    </a:cubicBezTo>
                    <a:lnTo>
                      <a:pt x="14850" y="4729"/>
                    </a:lnTo>
                    <a:cubicBezTo>
                      <a:pt x="13941" y="5014"/>
                      <a:pt x="9137" y="6545"/>
                      <a:pt x="7226" y="7522"/>
                    </a:cubicBezTo>
                    <a:cubicBezTo>
                      <a:pt x="7201" y="7533"/>
                      <a:pt x="6710" y="7748"/>
                      <a:pt x="5979" y="8261"/>
                    </a:cubicBezTo>
                    <a:cubicBezTo>
                      <a:pt x="5485" y="8607"/>
                      <a:pt x="4997" y="9011"/>
                      <a:pt x="4525" y="9463"/>
                    </a:cubicBezTo>
                    <a:cubicBezTo>
                      <a:pt x="2762" y="11168"/>
                      <a:pt x="547" y="14290"/>
                      <a:pt x="9" y="19487"/>
                    </a:cubicBezTo>
                    <a:cubicBezTo>
                      <a:pt x="0" y="19593"/>
                      <a:pt x="78" y="19691"/>
                      <a:pt x="187" y="19705"/>
                    </a:cubicBezTo>
                    <a:lnTo>
                      <a:pt x="7499" y="20631"/>
                    </a:lnTo>
                    <a:cubicBezTo>
                      <a:pt x="7789" y="21680"/>
                      <a:pt x="9684" y="29148"/>
                      <a:pt x="7745" y="37169"/>
                    </a:cubicBezTo>
                    <a:cubicBezTo>
                      <a:pt x="7731" y="37233"/>
                      <a:pt x="7745" y="37294"/>
                      <a:pt x="7784" y="37344"/>
                    </a:cubicBezTo>
                    <a:cubicBezTo>
                      <a:pt x="7817" y="37392"/>
                      <a:pt x="7876" y="37420"/>
                      <a:pt x="7940" y="37420"/>
                    </a:cubicBezTo>
                    <a:lnTo>
                      <a:pt x="28855" y="37420"/>
                    </a:lnTo>
                    <a:cubicBezTo>
                      <a:pt x="28916" y="37420"/>
                      <a:pt x="28975" y="37392"/>
                      <a:pt x="29006" y="37344"/>
                    </a:cubicBezTo>
                    <a:cubicBezTo>
                      <a:pt x="29045" y="37294"/>
                      <a:pt x="29059" y="37230"/>
                      <a:pt x="29045" y="37169"/>
                    </a:cubicBezTo>
                    <a:cubicBezTo>
                      <a:pt x="27106" y="29156"/>
                      <a:pt x="28997" y="21683"/>
                      <a:pt x="29287" y="20631"/>
                    </a:cubicBezTo>
                    <a:lnTo>
                      <a:pt x="36599" y="19705"/>
                    </a:lnTo>
                    <a:cubicBezTo>
                      <a:pt x="36714" y="19696"/>
                      <a:pt x="36789" y="19593"/>
                      <a:pt x="36778" y="19487"/>
                    </a:cubicBezTo>
                    <a:cubicBezTo>
                      <a:pt x="36234" y="14234"/>
                      <a:pt x="33983" y="11095"/>
                      <a:pt x="32183" y="9391"/>
                    </a:cubicBezTo>
                    <a:cubicBezTo>
                      <a:pt x="31701" y="8931"/>
                      <a:pt x="31193" y="8518"/>
                      <a:pt x="30668" y="8163"/>
                    </a:cubicBezTo>
                    <a:cubicBezTo>
                      <a:pt x="30018" y="7720"/>
                      <a:pt x="29583" y="7533"/>
                      <a:pt x="29578" y="7527"/>
                    </a:cubicBezTo>
                    <a:cubicBezTo>
                      <a:pt x="27655" y="6545"/>
                      <a:pt x="22851" y="5014"/>
                      <a:pt x="21942" y="4729"/>
                    </a:cubicBezTo>
                    <a:lnTo>
                      <a:pt x="21942" y="201"/>
                    </a:lnTo>
                    <a:cubicBezTo>
                      <a:pt x="21942" y="90"/>
                      <a:pt x="21850" y="0"/>
                      <a:pt x="217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7896;p61">
                <a:extLst>
                  <a:ext uri="{FF2B5EF4-FFF2-40B4-BE49-F238E27FC236}">
                    <a16:creationId xmlns:a16="http://schemas.microsoft.com/office/drawing/2014/main" id="{DC0C4ADD-9015-637C-4E7E-E8A128DDBD4A}"/>
                  </a:ext>
                </a:extLst>
              </p:cNvPr>
              <p:cNvSpPr/>
              <p:nvPr/>
            </p:nvSpPr>
            <p:spPr>
              <a:xfrm>
                <a:off x="4456436" y="2918721"/>
                <a:ext cx="866270" cy="866177"/>
              </a:xfrm>
              <a:custGeom>
                <a:avLst/>
                <a:gdLst/>
                <a:ahLst/>
                <a:cxnLst/>
                <a:rect l="l" t="t" r="r" b="b"/>
                <a:pathLst>
                  <a:path w="27879" h="27876" extrusionOk="0">
                    <a:moveTo>
                      <a:pt x="13941" y="0"/>
                    </a:moveTo>
                    <a:cubicBezTo>
                      <a:pt x="10242" y="0"/>
                      <a:pt x="6699" y="1468"/>
                      <a:pt x="4085" y="4082"/>
                    </a:cubicBezTo>
                    <a:cubicBezTo>
                      <a:pt x="1471" y="6696"/>
                      <a:pt x="0" y="10242"/>
                      <a:pt x="0" y="13938"/>
                    </a:cubicBezTo>
                    <a:cubicBezTo>
                      <a:pt x="0" y="17635"/>
                      <a:pt x="1471" y="21180"/>
                      <a:pt x="4085" y="23794"/>
                    </a:cubicBezTo>
                    <a:cubicBezTo>
                      <a:pt x="6699" y="26408"/>
                      <a:pt x="10242" y="27876"/>
                      <a:pt x="13941" y="27876"/>
                    </a:cubicBezTo>
                    <a:cubicBezTo>
                      <a:pt x="17637" y="27876"/>
                      <a:pt x="21180" y="26408"/>
                      <a:pt x="23794" y="23794"/>
                    </a:cubicBezTo>
                    <a:cubicBezTo>
                      <a:pt x="26409" y="21180"/>
                      <a:pt x="27879" y="17635"/>
                      <a:pt x="27879" y="13938"/>
                    </a:cubicBezTo>
                    <a:cubicBezTo>
                      <a:pt x="27879" y="10242"/>
                      <a:pt x="26409" y="6696"/>
                      <a:pt x="23794" y="4082"/>
                    </a:cubicBezTo>
                    <a:cubicBezTo>
                      <a:pt x="21180" y="1468"/>
                      <a:pt x="17637" y="0"/>
                      <a:pt x="13941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7897;p61">
                <a:extLst>
                  <a:ext uri="{FF2B5EF4-FFF2-40B4-BE49-F238E27FC236}">
                    <a16:creationId xmlns:a16="http://schemas.microsoft.com/office/drawing/2014/main" id="{26CA23F3-AC46-132E-08ED-4E488555F389}"/>
                  </a:ext>
                </a:extLst>
              </p:cNvPr>
              <p:cNvSpPr/>
              <p:nvPr/>
            </p:nvSpPr>
            <p:spPr>
              <a:xfrm>
                <a:off x="4450284" y="2912383"/>
                <a:ext cx="878761" cy="878855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4" extrusionOk="0">
                    <a:moveTo>
                      <a:pt x="14139" y="405"/>
                    </a:moveTo>
                    <a:cubicBezTo>
                      <a:pt x="21713" y="405"/>
                      <a:pt x="27876" y="6568"/>
                      <a:pt x="27876" y="14142"/>
                    </a:cubicBezTo>
                    <a:cubicBezTo>
                      <a:pt x="27876" y="21716"/>
                      <a:pt x="21713" y="27879"/>
                      <a:pt x="14139" y="27879"/>
                    </a:cubicBezTo>
                    <a:cubicBezTo>
                      <a:pt x="6565" y="27879"/>
                      <a:pt x="405" y="21716"/>
                      <a:pt x="405" y="14142"/>
                    </a:cubicBezTo>
                    <a:cubicBezTo>
                      <a:pt x="405" y="6568"/>
                      <a:pt x="6565" y="405"/>
                      <a:pt x="14139" y="405"/>
                    </a:cubicBezTo>
                    <a:close/>
                    <a:moveTo>
                      <a:pt x="14139" y="1"/>
                    </a:moveTo>
                    <a:cubicBezTo>
                      <a:pt x="6341" y="1"/>
                      <a:pt x="0" y="6345"/>
                      <a:pt x="0" y="14142"/>
                    </a:cubicBezTo>
                    <a:cubicBezTo>
                      <a:pt x="0" y="21940"/>
                      <a:pt x="6341" y="28283"/>
                      <a:pt x="14139" y="28283"/>
                    </a:cubicBezTo>
                    <a:cubicBezTo>
                      <a:pt x="21936" y="28283"/>
                      <a:pt x="28280" y="21940"/>
                      <a:pt x="28280" y="14142"/>
                    </a:cubicBezTo>
                    <a:cubicBezTo>
                      <a:pt x="28280" y="6345"/>
                      <a:pt x="21936" y="1"/>
                      <a:pt x="141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7898;p61">
                <a:extLst>
                  <a:ext uri="{FF2B5EF4-FFF2-40B4-BE49-F238E27FC236}">
                    <a16:creationId xmlns:a16="http://schemas.microsoft.com/office/drawing/2014/main" id="{BB21ED7A-03DE-F9AF-E1CB-F2B04C87F3A9}"/>
                  </a:ext>
                </a:extLst>
              </p:cNvPr>
              <p:cNvSpPr/>
              <p:nvPr/>
            </p:nvSpPr>
            <p:spPr>
              <a:xfrm>
                <a:off x="4500558" y="3481713"/>
                <a:ext cx="261195" cy="260636"/>
              </a:xfrm>
              <a:custGeom>
                <a:avLst/>
                <a:gdLst/>
                <a:ahLst/>
                <a:cxnLst/>
                <a:rect l="l" t="t" r="r" b="b"/>
                <a:pathLst>
                  <a:path w="8406" h="8388" extrusionOk="0">
                    <a:moveTo>
                      <a:pt x="3769" y="1"/>
                    </a:moveTo>
                    <a:cubicBezTo>
                      <a:pt x="3320" y="1"/>
                      <a:pt x="2888" y="62"/>
                      <a:pt x="2475" y="182"/>
                    </a:cubicBezTo>
                    <a:cubicBezTo>
                      <a:pt x="1465" y="478"/>
                      <a:pt x="595" y="1103"/>
                      <a:pt x="0" y="1940"/>
                    </a:cubicBezTo>
                    <a:cubicBezTo>
                      <a:pt x="1373" y="4749"/>
                      <a:pt x="3669" y="7031"/>
                      <a:pt x="6492" y="8387"/>
                    </a:cubicBezTo>
                    <a:cubicBezTo>
                      <a:pt x="7653" y="7545"/>
                      <a:pt x="8406" y="6178"/>
                      <a:pt x="8406" y="4635"/>
                    </a:cubicBezTo>
                    <a:cubicBezTo>
                      <a:pt x="8406" y="3670"/>
                      <a:pt x="8108" y="2768"/>
                      <a:pt x="7603" y="2029"/>
                    </a:cubicBezTo>
                    <a:cubicBezTo>
                      <a:pt x="6768" y="802"/>
                      <a:pt x="5362" y="1"/>
                      <a:pt x="37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7899;p61">
                <a:extLst>
                  <a:ext uri="{FF2B5EF4-FFF2-40B4-BE49-F238E27FC236}">
                    <a16:creationId xmlns:a16="http://schemas.microsoft.com/office/drawing/2014/main" id="{4F717C04-0E64-0FBB-A000-446A9827F4D3}"/>
                  </a:ext>
                </a:extLst>
              </p:cNvPr>
              <p:cNvSpPr/>
              <p:nvPr/>
            </p:nvSpPr>
            <p:spPr>
              <a:xfrm>
                <a:off x="5021013" y="3481713"/>
                <a:ext cx="259300" cy="259766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60" extrusionOk="0">
                    <a:moveTo>
                      <a:pt x="4640" y="1"/>
                    </a:moveTo>
                    <a:cubicBezTo>
                      <a:pt x="3075" y="1"/>
                      <a:pt x="1691" y="779"/>
                      <a:pt x="848" y="1968"/>
                    </a:cubicBezTo>
                    <a:cubicBezTo>
                      <a:pt x="316" y="2724"/>
                      <a:pt x="0" y="3644"/>
                      <a:pt x="0" y="4638"/>
                    </a:cubicBezTo>
                    <a:cubicBezTo>
                      <a:pt x="0" y="6164"/>
                      <a:pt x="737" y="7511"/>
                      <a:pt x="1872" y="8359"/>
                    </a:cubicBezTo>
                    <a:cubicBezTo>
                      <a:pt x="4695" y="6981"/>
                      <a:pt x="6983" y="4679"/>
                      <a:pt x="8345" y="1848"/>
                    </a:cubicBezTo>
                    <a:cubicBezTo>
                      <a:pt x="7770" y="1092"/>
                      <a:pt x="6978" y="517"/>
                      <a:pt x="6060" y="221"/>
                    </a:cubicBezTo>
                    <a:cubicBezTo>
                      <a:pt x="5608" y="76"/>
                      <a:pt x="5133" y="1"/>
                      <a:pt x="46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7900;p61">
                <a:extLst>
                  <a:ext uri="{FF2B5EF4-FFF2-40B4-BE49-F238E27FC236}">
                    <a16:creationId xmlns:a16="http://schemas.microsoft.com/office/drawing/2014/main" id="{B834B3F2-8F29-DF20-CEDA-BB2E16FE8D48}"/>
                  </a:ext>
                </a:extLst>
              </p:cNvPr>
              <p:cNvSpPr/>
              <p:nvPr/>
            </p:nvSpPr>
            <p:spPr>
              <a:xfrm>
                <a:off x="4569476" y="3326291"/>
                <a:ext cx="221951" cy="234784"/>
              </a:xfrm>
              <a:custGeom>
                <a:avLst/>
                <a:gdLst/>
                <a:ahLst/>
                <a:cxnLst/>
                <a:rect l="l" t="t" r="r" b="b"/>
                <a:pathLst>
                  <a:path w="7143" h="7556" extrusionOk="0">
                    <a:moveTo>
                      <a:pt x="3571" y="1"/>
                    </a:moveTo>
                    <a:cubicBezTo>
                      <a:pt x="1599" y="1"/>
                      <a:pt x="0" y="1691"/>
                      <a:pt x="0" y="3778"/>
                    </a:cubicBezTo>
                    <a:cubicBezTo>
                      <a:pt x="0" y="5865"/>
                      <a:pt x="1599" y="7556"/>
                      <a:pt x="3571" y="7556"/>
                    </a:cubicBezTo>
                    <a:cubicBezTo>
                      <a:pt x="5541" y="7556"/>
                      <a:pt x="7142" y="5865"/>
                      <a:pt x="7142" y="3778"/>
                    </a:cubicBezTo>
                    <a:cubicBezTo>
                      <a:pt x="7142" y="1691"/>
                      <a:pt x="5541" y="1"/>
                      <a:pt x="3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7901;p61">
                <a:extLst>
                  <a:ext uri="{FF2B5EF4-FFF2-40B4-BE49-F238E27FC236}">
                    <a16:creationId xmlns:a16="http://schemas.microsoft.com/office/drawing/2014/main" id="{17A5D931-18E1-5494-4837-9FA9A27011A9}"/>
                  </a:ext>
                </a:extLst>
              </p:cNvPr>
              <p:cNvSpPr/>
              <p:nvPr/>
            </p:nvSpPr>
            <p:spPr>
              <a:xfrm>
                <a:off x="4563137" y="3320077"/>
                <a:ext cx="234504" cy="247244"/>
              </a:xfrm>
              <a:custGeom>
                <a:avLst/>
                <a:gdLst/>
                <a:ahLst/>
                <a:cxnLst/>
                <a:rect l="l" t="t" r="r" b="b"/>
                <a:pathLst>
                  <a:path w="7547" h="7957" extrusionOk="0">
                    <a:moveTo>
                      <a:pt x="3775" y="407"/>
                    </a:moveTo>
                    <a:cubicBezTo>
                      <a:pt x="5628" y="407"/>
                      <a:pt x="7142" y="2009"/>
                      <a:pt x="7142" y="3981"/>
                    </a:cubicBezTo>
                    <a:cubicBezTo>
                      <a:pt x="7142" y="5953"/>
                      <a:pt x="5628" y="7558"/>
                      <a:pt x="3775" y="7558"/>
                    </a:cubicBezTo>
                    <a:cubicBezTo>
                      <a:pt x="1914" y="7558"/>
                      <a:pt x="405" y="5953"/>
                      <a:pt x="405" y="3981"/>
                    </a:cubicBezTo>
                    <a:cubicBezTo>
                      <a:pt x="405" y="2011"/>
                      <a:pt x="1920" y="407"/>
                      <a:pt x="3775" y="407"/>
                    </a:cubicBezTo>
                    <a:close/>
                    <a:moveTo>
                      <a:pt x="3775" y="0"/>
                    </a:moveTo>
                    <a:cubicBezTo>
                      <a:pt x="1691" y="0"/>
                      <a:pt x="1" y="1785"/>
                      <a:pt x="1" y="3978"/>
                    </a:cubicBezTo>
                    <a:cubicBezTo>
                      <a:pt x="1" y="6171"/>
                      <a:pt x="1691" y="7956"/>
                      <a:pt x="3775" y="7956"/>
                    </a:cubicBezTo>
                    <a:cubicBezTo>
                      <a:pt x="5854" y="7956"/>
                      <a:pt x="7547" y="6171"/>
                      <a:pt x="7547" y="3978"/>
                    </a:cubicBezTo>
                    <a:cubicBezTo>
                      <a:pt x="7547" y="1785"/>
                      <a:pt x="5854" y="0"/>
                      <a:pt x="377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7902;p61">
                <a:extLst>
                  <a:ext uri="{FF2B5EF4-FFF2-40B4-BE49-F238E27FC236}">
                    <a16:creationId xmlns:a16="http://schemas.microsoft.com/office/drawing/2014/main" id="{220D22AC-574E-7C3A-9B35-0958B324C71F}"/>
                  </a:ext>
                </a:extLst>
              </p:cNvPr>
              <p:cNvSpPr/>
              <p:nvPr/>
            </p:nvSpPr>
            <p:spPr>
              <a:xfrm>
                <a:off x="4629445" y="3337135"/>
                <a:ext cx="133798" cy="147222"/>
              </a:xfrm>
              <a:custGeom>
                <a:avLst/>
                <a:gdLst/>
                <a:ahLst/>
                <a:cxnLst/>
                <a:rect l="l" t="t" r="r" b="b"/>
                <a:pathLst>
                  <a:path w="4306" h="4738" extrusionOk="0">
                    <a:moveTo>
                      <a:pt x="2241" y="1"/>
                    </a:moveTo>
                    <a:cubicBezTo>
                      <a:pt x="1002" y="1"/>
                      <a:pt x="1" y="1061"/>
                      <a:pt x="1" y="2369"/>
                    </a:cubicBezTo>
                    <a:cubicBezTo>
                      <a:pt x="1" y="3678"/>
                      <a:pt x="1005" y="4738"/>
                      <a:pt x="2241" y="4738"/>
                    </a:cubicBezTo>
                    <a:cubicBezTo>
                      <a:pt x="3167" y="4738"/>
                      <a:pt x="3962" y="4141"/>
                      <a:pt x="4305" y="3290"/>
                    </a:cubicBezTo>
                    <a:lnTo>
                      <a:pt x="2152" y="2369"/>
                    </a:lnTo>
                    <a:lnTo>
                      <a:pt x="4294" y="1429"/>
                    </a:lnTo>
                    <a:cubicBezTo>
                      <a:pt x="3948" y="586"/>
                      <a:pt x="3162" y="1"/>
                      <a:pt x="224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7903;p61">
                <a:extLst>
                  <a:ext uri="{FF2B5EF4-FFF2-40B4-BE49-F238E27FC236}">
                    <a16:creationId xmlns:a16="http://schemas.microsoft.com/office/drawing/2014/main" id="{6B5A1374-4D46-8A5F-3B73-0645BBAE9791}"/>
                  </a:ext>
                </a:extLst>
              </p:cNvPr>
              <p:cNvSpPr/>
              <p:nvPr/>
            </p:nvSpPr>
            <p:spPr>
              <a:xfrm>
                <a:off x="4623137" y="3330890"/>
                <a:ext cx="147222" cy="159713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5140" extrusionOk="0">
                    <a:moveTo>
                      <a:pt x="2441" y="405"/>
                    </a:moveTo>
                    <a:cubicBezTo>
                      <a:pt x="3189" y="405"/>
                      <a:pt x="3872" y="838"/>
                      <a:pt x="4224" y="1527"/>
                    </a:cubicBezTo>
                    <a:lnTo>
                      <a:pt x="2271" y="2389"/>
                    </a:lnTo>
                    <a:cubicBezTo>
                      <a:pt x="2196" y="2419"/>
                      <a:pt x="2148" y="2495"/>
                      <a:pt x="2148" y="2573"/>
                    </a:cubicBezTo>
                    <a:cubicBezTo>
                      <a:pt x="2148" y="2654"/>
                      <a:pt x="2198" y="2726"/>
                      <a:pt x="2271" y="2760"/>
                    </a:cubicBezTo>
                    <a:lnTo>
                      <a:pt x="4235" y="3600"/>
                    </a:lnTo>
                    <a:cubicBezTo>
                      <a:pt x="3884" y="4294"/>
                      <a:pt x="3200" y="4735"/>
                      <a:pt x="2441" y="4735"/>
                    </a:cubicBezTo>
                    <a:cubicBezTo>
                      <a:pt x="1320" y="4735"/>
                      <a:pt x="405" y="3764"/>
                      <a:pt x="405" y="2570"/>
                    </a:cubicBezTo>
                    <a:cubicBezTo>
                      <a:pt x="405" y="1373"/>
                      <a:pt x="1320" y="405"/>
                      <a:pt x="2441" y="405"/>
                    </a:cubicBezTo>
                    <a:close/>
                    <a:moveTo>
                      <a:pt x="2441" y="1"/>
                    </a:moveTo>
                    <a:cubicBezTo>
                      <a:pt x="1097" y="1"/>
                      <a:pt x="0" y="1156"/>
                      <a:pt x="0" y="2570"/>
                    </a:cubicBezTo>
                    <a:cubicBezTo>
                      <a:pt x="0" y="3987"/>
                      <a:pt x="1097" y="5140"/>
                      <a:pt x="2441" y="5140"/>
                    </a:cubicBezTo>
                    <a:cubicBezTo>
                      <a:pt x="3429" y="5140"/>
                      <a:pt x="4313" y="4523"/>
                      <a:pt x="4695" y="3569"/>
                    </a:cubicBezTo>
                    <a:cubicBezTo>
                      <a:pt x="4737" y="3463"/>
                      <a:pt x="4687" y="3348"/>
                      <a:pt x="4587" y="3307"/>
                    </a:cubicBezTo>
                    <a:lnTo>
                      <a:pt x="2865" y="2567"/>
                    </a:lnTo>
                    <a:lnTo>
                      <a:pt x="4581" y="1811"/>
                    </a:lnTo>
                    <a:cubicBezTo>
                      <a:pt x="4679" y="1764"/>
                      <a:pt x="4726" y="1649"/>
                      <a:pt x="4684" y="1549"/>
                    </a:cubicBezTo>
                    <a:cubicBezTo>
                      <a:pt x="4296" y="612"/>
                      <a:pt x="3415" y="1"/>
                      <a:pt x="244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7904;p61">
                <a:extLst>
                  <a:ext uri="{FF2B5EF4-FFF2-40B4-BE49-F238E27FC236}">
                    <a16:creationId xmlns:a16="http://schemas.microsoft.com/office/drawing/2014/main" id="{A3B065A3-1920-911B-820C-250EEBB41CE1}"/>
                  </a:ext>
                </a:extLst>
              </p:cNvPr>
              <p:cNvSpPr/>
              <p:nvPr/>
            </p:nvSpPr>
            <p:spPr>
              <a:xfrm>
                <a:off x="4539305" y="3367089"/>
                <a:ext cx="49965" cy="28587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920" extrusionOk="0">
                    <a:moveTo>
                      <a:pt x="230" y="0"/>
                    </a:moveTo>
                    <a:cubicBezTo>
                      <a:pt x="153" y="0"/>
                      <a:pt x="78" y="45"/>
                      <a:pt x="45" y="119"/>
                    </a:cubicBezTo>
                    <a:cubicBezTo>
                      <a:pt x="0" y="219"/>
                      <a:pt x="45" y="342"/>
                      <a:pt x="148" y="387"/>
                    </a:cubicBezTo>
                    <a:lnTo>
                      <a:pt x="1295" y="903"/>
                    </a:lnTo>
                    <a:cubicBezTo>
                      <a:pt x="1323" y="914"/>
                      <a:pt x="1351" y="920"/>
                      <a:pt x="1379" y="920"/>
                    </a:cubicBezTo>
                    <a:cubicBezTo>
                      <a:pt x="1454" y="920"/>
                      <a:pt x="1529" y="875"/>
                      <a:pt x="1563" y="803"/>
                    </a:cubicBezTo>
                    <a:cubicBezTo>
                      <a:pt x="1607" y="702"/>
                      <a:pt x="1563" y="579"/>
                      <a:pt x="1462" y="535"/>
                    </a:cubicBezTo>
                    <a:lnTo>
                      <a:pt x="313" y="19"/>
                    </a:lnTo>
                    <a:cubicBezTo>
                      <a:pt x="286" y="6"/>
                      <a:pt x="258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7905;p61">
                <a:extLst>
                  <a:ext uri="{FF2B5EF4-FFF2-40B4-BE49-F238E27FC236}">
                    <a16:creationId xmlns:a16="http://schemas.microsoft.com/office/drawing/2014/main" id="{1C7170E4-8EC6-69DE-0D3B-076DEDEE2887}"/>
                  </a:ext>
                </a:extLst>
              </p:cNvPr>
              <p:cNvSpPr/>
              <p:nvPr/>
            </p:nvSpPr>
            <p:spPr>
              <a:xfrm>
                <a:off x="4558197" y="3333593"/>
                <a:ext cx="45708" cy="39369"/>
              </a:xfrm>
              <a:custGeom>
                <a:avLst/>
                <a:gdLst/>
                <a:ahLst/>
                <a:cxnLst/>
                <a:rect l="l" t="t" r="r" b="b"/>
                <a:pathLst>
                  <a:path w="1471" h="1267" extrusionOk="0">
                    <a:moveTo>
                      <a:pt x="225" y="0"/>
                    </a:moveTo>
                    <a:cubicBezTo>
                      <a:pt x="168" y="0"/>
                      <a:pt x="112" y="25"/>
                      <a:pt x="73" y="73"/>
                    </a:cubicBezTo>
                    <a:cubicBezTo>
                      <a:pt x="1" y="162"/>
                      <a:pt x="9" y="288"/>
                      <a:pt x="98" y="360"/>
                    </a:cubicBezTo>
                    <a:lnTo>
                      <a:pt x="1111" y="1217"/>
                    </a:lnTo>
                    <a:cubicBezTo>
                      <a:pt x="1147" y="1250"/>
                      <a:pt x="1195" y="1267"/>
                      <a:pt x="1242" y="1267"/>
                    </a:cubicBezTo>
                    <a:cubicBezTo>
                      <a:pt x="1301" y="1267"/>
                      <a:pt x="1356" y="1242"/>
                      <a:pt x="1398" y="1194"/>
                    </a:cubicBezTo>
                    <a:cubicBezTo>
                      <a:pt x="1471" y="1105"/>
                      <a:pt x="1460" y="979"/>
                      <a:pt x="1373" y="907"/>
                    </a:cubicBezTo>
                    <a:lnTo>
                      <a:pt x="358" y="50"/>
                    </a:lnTo>
                    <a:cubicBezTo>
                      <a:pt x="319" y="17"/>
                      <a:pt x="272" y="0"/>
                      <a:pt x="2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7906;p61">
                <a:extLst>
                  <a:ext uri="{FF2B5EF4-FFF2-40B4-BE49-F238E27FC236}">
                    <a16:creationId xmlns:a16="http://schemas.microsoft.com/office/drawing/2014/main" id="{1609A519-EB7B-ED8A-1E15-D8523119FBFA}"/>
                  </a:ext>
                </a:extLst>
              </p:cNvPr>
              <p:cNvSpPr/>
              <p:nvPr/>
            </p:nvSpPr>
            <p:spPr>
              <a:xfrm>
                <a:off x="4588119" y="3307493"/>
                <a:ext cx="35547" cy="46764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1505" extrusionOk="0">
                    <a:moveTo>
                      <a:pt x="231" y="1"/>
                    </a:moveTo>
                    <a:cubicBezTo>
                      <a:pt x="194" y="1"/>
                      <a:pt x="158" y="11"/>
                      <a:pt x="126" y="31"/>
                    </a:cubicBezTo>
                    <a:cubicBezTo>
                      <a:pt x="28" y="90"/>
                      <a:pt x="0" y="215"/>
                      <a:pt x="59" y="310"/>
                    </a:cubicBezTo>
                    <a:lnTo>
                      <a:pt x="739" y="1404"/>
                    </a:lnTo>
                    <a:cubicBezTo>
                      <a:pt x="778" y="1468"/>
                      <a:pt x="845" y="1504"/>
                      <a:pt x="912" y="1504"/>
                    </a:cubicBezTo>
                    <a:cubicBezTo>
                      <a:pt x="949" y="1504"/>
                      <a:pt x="982" y="1493"/>
                      <a:pt x="1018" y="1471"/>
                    </a:cubicBezTo>
                    <a:cubicBezTo>
                      <a:pt x="1116" y="1412"/>
                      <a:pt x="1144" y="1287"/>
                      <a:pt x="1082" y="1192"/>
                    </a:cubicBezTo>
                    <a:lnTo>
                      <a:pt x="405" y="98"/>
                    </a:lnTo>
                    <a:cubicBezTo>
                      <a:pt x="365" y="35"/>
                      <a:pt x="298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7907;p61">
                <a:extLst>
                  <a:ext uri="{FF2B5EF4-FFF2-40B4-BE49-F238E27FC236}">
                    <a16:creationId xmlns:a16="http://schemas.microsoft.com/office/drawing/2014/main" id="{9B988849-2EAD-B91A-1078-C98EBC65B706}"/>
                  </a:ext>
                </a:extLst>
              </p:cNvPr>
              <p:cNvSpPr/>
              <p:nvPr/>
            </p:nvSpPr>
            <p:spPr>
              <a:xfrm>
                <a:off x="4623634" y="3292050"/>
                <a:ext cx="26132" cy="47541"/>
              </a:xfrm>
              <a:custGeom>
                <a:avLst/>
                <a:gdLst/>
                <a:ahLst/>
                <a:cxnLst/>
                <a:rect l="l" t="t" r="r" b="b"/>
                <a:pathLst>
                  <a:path w="841" h="1530" extrusionOk="0">
                    <a:moveTo>
                      <a:pt x="226" y="0"/>
                    </a:moveTo>
                    <a:cubicBezTo>
                      <a:pt x="204" y="0"/>
                      <a:pt x="182" y="4"/>
                      <a:pt x="160" y="12"/>
                    </a:cubicBezTo>
                    <a:cubicBezTo>
                      <a:pt x="57" y="51"/>
                      <a:pt x="1" y="166"/>
                      <a:pt x="34" y="272"/>
                    </a:cubicBezTo>
                    <a:lnTo>
                      <a:pt x="422" y="1393"/>
                    </a:lnTo>
                    <a:cubicBezTo>
                      <a:pt x="453" y="1477"/>
                      <a:pt x="531" y="1530"/>
                      <a:pt x="615" y="1530"/>
                    </a:cubicBezTo>
                    <a:cubicBezTo>
                      <a:pt x="634" y="1530"/>
                      <a:pt x="659" y="1527"/>
                      <a:pt x="679" y="1519"/>
                    </a:cubicBezTo>
                    <a:cubicBezTo>
                      <a:pt x="785" y="1480"/>
                      <a:pt x="841" y="1365"/>
                      <a:pt x="804" y="1259"/>
                    </a:cubicBezTo>
                    <a:lnTo>
                      <a:pt x="419" y="138"/>
                    </a:lnTo>
                    <a:cubicBezTo>
                      <a:pt x="388" y="56"/>
                      <a:pt x="310" y="0"/>
                      <a:pt x="2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7908;p61">
                <a:extLst>
                  <a:ext uri="{FF2B5EF4-FFF2-40B4-BE49-F238E27FC236}">
                    <a16:creationId xmlns:a16="http://schemas.microsoft.com/office/drawing/2014/main" id="{AFBDD65F-530D-6114-2B2A-2FE128B4AC49}"/>
                  </a:ext>
                </a:extLst>
              </p:cNvPr>
              <p:cNvSpPr/>
              <p:nvPr/>
            </p:nvSpPr>
            <p:spPr>
              <a:xfrm>
                <a:off x="4566959" y="3518254"/>
                <a:ext cx="40519" cy="33465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077" extrusionOk="0">
                    <a:moveTo>
                      <a:pt x="1073" y="0"/>
                    </a:moveTo>
                    <a:cubicBezTo>
                      <a:pt x="1029" y="0"/>
                      <a:pt x="985" y="15"/>
                      <a:pt x="949" y="44"/>
                    </a:cubicBezTo>
                    <a:lnTo>
                      <a:pt x="104" y="714"/>
                    </a:lnTo>
                    <a:cubicBezTo>
                      <a:pt x="14" y="783"/>
                      <a:pt x="0" y="915"/>
                      <a:pt x="70" y="1001"/>
                    </a:cubicBezTo>
                    <a:cubicBezTo>
                      <a:pt x="109" y="1048"/>
                      <a:pt x="168" y="1076"/>
                      <a:pt x="226" y="1076"/>
                    </a:cubicBezTo>
                    <a:cubicBezTo>
                      <a:pt x="268" y="1076"/>
                      <a:pt x="313" y="1062"/>
                      <a:pt x="355" y="1034"/>
                    </a:cubicBezTo>
                    <a:lnTo>
                      <a:pt x="1200" y="365"/>
                    </a:lnTo>
                    <a:cubicBezTo>
                      <a:pt x="1289" y="295"/>
                      <a:pt x="1303" y="167"/>
                      <a:pt x="1233" y="80"/>
                    </a:cubicBezTo>
                    <a:cubicBezTo>
                      <a:pt x="1193" y="27"/>
                      <a:pt x="1133" y="0"/>
                      <a:pt x="107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7909;p61">
                <a:extLst>
                  <a:ext uri="{FF2B5EF4-FFF2-40B4-BE49-F238E27FC236}">
                    <a16:creationId xmlns:a16="http://schemas.microsoft.com/office/drawing/2014/main" id="{258152E9-BBDE-7AA4-6FF9-3B6B12A3CA98}"/>
                  </a:ext>
                </a:extLst>
              </p:cNvPr>
              <p:cNvSpPr/>
              <p:nvPr/>
            </p:nvSpPr>
            <p:spPr>
              <a:xfrm>
                <a:off x="4595918" y="3537083"/>
                <a:ext cx="33403" cy="40985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19" extrusionOk="0">
                    <a:moveTo>
                      <a:pt x="839" y="1"/>
                    </a:moveTo>
                    <a:cubicBezTo>
                      <a:pt x="774" y="1"/>
                      <a:pt x="711" y="32"/>
                      <a:pt x="672" y="91"/>
                    </a:cubicBezTo>
                    <a:lnTo>
                      <a:pt x="62" y="1000"/>
                    </a:lnTo>
                    <a:cubicBezTo>
                      <a:pt x="0" y="1095"/>
                      <a:pt x="22" y="1221"/>
                      <a:pt x="117" y="1285"/>
                    </a:cubicBezTo>
                    <a:cubicBezTo>
                      <a:pt x="154" y="1307"/>
                      <a:pt x="190" y="1318"/>
                      <a:pt x="229" y="1318"/>
                    </a:cubicBezTo>
                    <a:cubicBezTo>
                      <a:pt x="293" y="1318"/>
                      <a:pt x="357" y="1288"/>
                      <a:pt x="399" y="1229"/>
                    </a:cubicBezTo>
                    <a:lnTo>
                      <a:pt x="1010" y="317"/>
                    </a:lnTo>
                    <a:cubicBezTo>
                      <a:pt x="1074" y="225"/>
                      <a:pt x="1049" y="99"/>
                      <a:pt x="954" y="35"/>
                    </a:cubicBezTo>
                    <a:cubicBezTo>
                      <a:pt x="919" y="12"/>
                      <a:pt x="879" y="1"/>
                      <a:pt x="8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7910;p61">
                <a:extLst>
                  <a:ext uri="{FF2B5EF4-FFF2-40B4-BE49-F238E27FC236}">
                    <a16:creationId xmlns:a16="http://schemas.microsoft.com/office/drawing/2014/main" id="{A2BFF600-86B8-CE0A-8FCF-FCB9892A932B}"/>
                  </a:ext>
                </a:extLst>
              </p:cNvPr>
              <p:cNvSpPr/>
              <p:nvPr/>
            </p:nvSpPr>
            <p:spPr>
              <a:xfrm>
                <a:off x="4632831" y="3550724"/>
                <a:ext cx="25790" cy="46049"/>
              </a:xfrm>
              <a:custGeom>
                <a:avLst/>
                <a:gdLst/>
                <a:ahLst/>
                <a:cxnLst/>
                <a:rect l="l" t="t" r="r" b="b"/>
                <a:pathLst>
                  <a:path w="830" h="1482" extrusionOk="0">
                    <a:moveTo>
                      <a:pt x="603" y="1"/>
                    </a:moveTo>
                    <a:cubicBezTo>
                      <a:pt x="518" y="1"/>
                      <a:pt x="442" y="53"/>
                      <a:pt x="411" y="137"/>
                    </a:cubicBezTo>
                    <a:lnTo>
                      <a:pt x="34" y="1214"/>
                    </a:lnTo>
                    <a:cubicBezTo>
                      <a:pt x="1" y="1317"/>
                      <a:pt x="56" y="1435"/>
                      <a:pt x="160" y="1474"/>
                    </a:cubicBezTo>
                    <a:cubicBezTo>
                      <a:pt x="182" y="1479"/>
                      <a:pt x="207" y="1482"/>
                      <a:pt x="227" y="1482"/>
                    </a:cubicBezTo>
                    <a:cubicBezTo>
                      <a:pt x="310" y="1482"/>
                      <a:pt x="388" y="1432"/>
                      <a:pt x="419" y="1348"/>
                    </a:cubicBezTo>
                    <a:lnTo>
                      <a:pt x="796" y="268"/>
                    </a:lnTo>
                    <a:cubicBezTo>
                      <a:pt x="829" y="165"/>
                      <a:pt x="773" y="48"/>
                      <a:pt x="670" y="12"/>
                    </a:cubicBezTo>
                    <a:cubicBezTo>
                      <a:pt x="648" y="4"/>
                      <a:pt x="625" y="1"/>
                      <a:pt x="6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7911;p61">
                <a:extLst>
                  <a:ext uri="{FF2B5EF4-FFF2-40B4-BE49-F238E27FC236}">
                    <a16:creationId xmlns:a16="http://schemas.microsoft.com/office/drawing/2014/main" id="{01C902E5-B849-3BE2-FECE-FA1E8E676988}"/>
                  </a:ext>
                </a:extLst>
              </p:cNvPr>
              <p:cNvSpPr/>
              <p:nvPr/>
            </p:nvSpPr>
            <p:spPr>
              <a:xfrm>
                <a:off x="4995783" y="3326291"/>
                <a:ext cx="221951" cy="234784"/>
              </a:xfrm>
              <a:custGeom>
                <a:avLst/>
                <a:gdLst/>
                <a:ahLst/>
                <a:cxnLst/>
                <a:rect l="l" t="t" r="r" b="b"/>
                <a:pathLst>
                  <a:path w="7143" h="7556" extrusionOk="0">
                    <a:moveTo>
                      <a:pt x="3571" y="1"/>
                    </a:moveTo>
                    <a:cubicBezTo>
                      <a:pt x="1599" y="1"/>
                      <a:pt x="0" y="1691"/>
                      <a:pt x="0" y="3778"/>
                    </a:cubicBezTo>
                    <a:cubicBezTo>
                      <a:pt x="0" y="5865"/>
                      <a:pt x="1599" y="7556"/>
                      <a:pt x="3571" y="7556"/>
                    </a:cubicBezTo>
                    <a:cubicBezTo>
                      <a:pt x="5544" y="7556"/>
                      <a:pt x="7142" y="5865"/>
                      <a:pt x="7142" y="3778"/>
                    </a:cubicBezTo>
                    <a:cubicBezTo>
                      <a:pt x="7142" y="1691"/>
                      <a:pt x="5544" y="1"/>
                      <a:pt x="3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7912;p61">
                <a:extLst>
                  <a:ext uri="{FF2B5EF4-FFF2-40B4-BE49-F238E27FC236}">
                    <a16:creationId xmlns:a16="http://schemas.microsoft.com/office/drawing/2014/main" id="{3BA187A2-6580-29A7-132A-50705F25A8CF}"/>
                  </a:ext>
                </a:extLst>
              </p:cNvPr>
              <p:cNvSpPr/>
              <p:nvPr/>
            </p:nvSpPr>
            <p:spPr>
              <a:xfrm>
                <a:off x="4989444" y="3320077"/>
                <a:ext cx="234535" cy="247244"/>
              </a:xfrm>
              <a:custGeom>
                <a:avLst/>
                <a:gdLst/>
                <a:ahLst/>
                <a:cxnLst/>
                <a:rect l="l" t="t" r="r" b="b"/>
                <a:pathLst>
                  <a:path w="7548" h="7957" extrusionOk="0">
                    <a:moveTo>
                      <a:pt x="3773" y="407"/>
                    </a:moveTo>
                    <a:cubicBezTo>
                      <a:pt x="5631" y="407"/>
                      <a:pt x="7143" y="2009"/>
                      <a:pt x="7143" y="3981"/>
                    </a:cubicBezTo>
                    <a:cubicBezTo>
                      <a:pt x="7143" y="5953"/>
                      <a:pt x="5628" y="7558"/>
                      <a:pt x="3773" y="7558"/>
                    </a:cubicBezTo>
                    <a:cubicBezTo>
                      <a:pt x="1915" y="7558"/>
                      <a:pt x="405" y="5953"/>
                      <a:pt x="405" y="3981"/>
                    </a:cubicBezTo>
                    <a:cubicBezTo>
                      <a:pt x="405" y="2011"/>
                      <a:pt x="1917" y="407"/>
                      <a:pt x="3773" y="407"/>
                    </a:cubicBezTo>
                    <a:close/>
                    <a:moveTo>
                      <a:pt x="3773" y="0"/>
                    </a:moveTo>
                    <a:cubicBezTo>
                      <a:pt x="1691" y="0"/>
                      <a:pt x="1" y="1785"/>
                      <a:pt x="1" y="3978"/>
                    </a:cubicBezTo>
                    <a:cubicBezTo>
                      <a:pt x="1" y="6171"/>
                      <a:pt x="1691" y="7956"/>
                      <a:pt x="3773" y="7956"/>
                    </a:cubicBezTo>
                    <a:cubicBezTo>
                      <a:pt x="5854" y="7956"/>
                      <a:pt x="7547" y="6171"/>
                      <a:pt x="7547" y="3978"/>
                    </a:cubicBezTo>
                    <a:cubicBezTo>
                      <a:pt x="7547" y="1785"/>
                      <a:pt x="5851" y="0"/>
                      <a:pt x="377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7913;p61">
                <a:extLst>
                  <a:ext uri="{FF2B5EF4-FFF2-40B4-BE49-F238E27FC236}">
                    <a16:creationId xmlns:a16="http://schemas.microsoft.com/office/drawing/2014/main" id="{2B63CFFB-DCA4-7962-8894-C9DD03790A52}"/>
                  </a:ext>
                </a:extLst>
              </p:cNvPr>
              <p:cNvSpPr/>
              <p:nvPr/>
            </p:nvSpPr>
            <p:spPr>
              <a:xfrm>
                <a:off x="5055752" y="3330797"/>
                <a:ext cx="133705" cy="147159"/>
              </a:xfrm>
              <a:custGeom>
                <a:avLst/>
                <a:gdLst/>
                <a:ahLst/>
                <a:cxnLst/>
                <a:rect l="l" t="t" r="r" b="b"/>
                <a:pathLst>
                  <a:path w="4303" h="4736" extrusionOk="0">
                    <a:moveTo>
                      <a:pt x="2238" y="1"/>
                    </a:moveTo>
                    <a:cubicBezTo>
                      <a:pt x="1000" y="1"/>
                      <a:pt x="1" y="1061"/>
                      <a:pt x="1" y="2367"/>
                    </a:cubicBezTo>
                    <a:cubicBezTo>
                      <a:pt x="1" y="3675"/>
                      <a:pt x="1005" y="4735"/>
                      <a:pt x="2238" y="4735"/>
                    </a:cubicBezTo>
                    <a:cubicBezTo>
                      <a:pt x="3167" y="4735"/>
                      <a:pt x="3962" y="4138"/>
                      <a:pt x="4303" y="3287"/>
                    </a:cubicBezTo>
                    <a:lnTo>
                      <a:pt x="2152" y="2367"/>
                    </a:lnTo>
                    <a:lnTo>
                      <a:pt x="4292" y="1427"/>
                    </a:lnTo>
                    <a:cubicBezTo>
                      <a:pt x="3949" y="587"/>
                      <a:pt x="3159" y="1"/>
                      <a:pt x="22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7914;p61">
                <a:extLst>
                  <a:ext uri="{FF2B5EF4-FFF2-40B4-BE49-F238E27FC236}">
                    <a16:creationId xmlns:a16="http://schemas.microsoft.com/office/drawing/2014/main" id="{8CB12EF0-20E4-3C58-BB0A-FAD72CC69334}"/>
                  </a:ext>
                </a:extLst>
              </p:cNvPr>
              <p:cNvSpPr/>
              <p:nvPr/>
            </p:nvSpPr>
            <p:spPr>
              <a:xfrm>
                <a:off x="5049444" y="3324582"/>
                <a:ext cx="147222" cy="159775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5142" extrusionOk="0">
                    <a:moveTo>
                      <a:pt x="2441" y="405"/>
                    </a:moveTo>
                    <a:cubicBezTo>
                      <a:pt x="3189" y="405"/>
                      <a:pt x="3867" y="837"/>
                      <a:pt x="4227" y="1529"/>
                    </a:cubicBezTo>
                    <a:lnTo>
                      <a:pt x="2274" y="2388"/>
                    </a:lnTo>
                    <a:cubicBezTo>
                      <a:pt x="2199" y="2422"/>
                      <a:pt x="2151" y="2494"/>
                      <a:pt x="2151" y="2575"/>
                    </a:cubicBezTo>
                    <a:cubicBezTo>
                      <a:pt x="2151" y="2656"/>
                      <a:pt x="2201" y="2728"/>
                      <a:pt x="2274" y="2759"/>
                    </a:cubicBezTo>
                    <a:lnTo>
                      <a:pt x="4235" y="3599"/>
                    </a:lnTo>
                    <a:cubicBezTo>
                      <a:pt x="3881" y="4294"/>
                      <a:pt x="3197" y="4737"/>
                      <a:pt x="2441" y="4737"/>
                    </a:cubicBezTo>
                    <a:cubicBezTo>
                      <a:pt x="1320" y="4737"/>
                      <a:pt x="405" y="3763"/>
                      <a:pt x="405" y="2572"/>
                    </a:cubicBezTo>
                    <a:cubicBezTo>
                      <a:pt x="405" y="1375"/>
                      <a:pt x="1320" y="405"/>
                      <a:pt x="2441" y="405"/>
                    </a:cubicBezTo>
                    <a:close/>
                    <a:moveTo>
                      <a:pt x="2441" y="0"/>
                    </a:moveTo>
                    <a:cubicBezTo>
                      <a:pt x="1097" y="0"/>
                      <a:pt x="0" y="1152"/>
                      <a:pt x="0" y="2572"/>
                    </a:cubicBezTo>
                    <a:cubicBezTo>
                      <a:pt x="0" y="3987"/>
                      <a:pt x="1097" y="5142"/>
                      <a:pt x="2441" y="5142"/>
                    </a:cubicBezTo>
                    <a:cubicBezTo>
                      <a:pt x="3426" y="5142"/>
                      <a:pt x="4311" y="4525"/>
                      <a:pt x="4696" y="3568"/>
                    </a:cubicBezTo>
                    <a:cubicBezTo>
                      <a:pt x="4737" y="3465"/>
                      <a:pt x="4687" y="3348"/>
                      <a:pt x="4587" y="3306"/>
                    </a:cubicBezTo>
                    <a:lnTo>
                      <a:pt x="2863" y="2567"/>
                    </a:lnTo>
                    <a:lnTo>
                      <a:pt x="4578" y="1811"/>
                    </a:lnTo>
                    <a:cubicBezTo>
                      <a:pt x="4676" y="1766"/>
                      <a:pt x="4726" y="1652"/>
                      <a:pt x="4684" y="1548"/>
                    </a:cubicBezTo>
                    <a:cubicBezTo>
                      <a:pt x="4297" y="611"/>
                      <a:pt x="3415" y="0"/>
                      <a:pt x="244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7915;p61">
                <a:extLst>
                  <a:ext uri="{FF2B5EF4-FFF2-40B4-BE49-F238E27FC236}">
                    <a16:creationId xmlns:a16="http://schemas.microsoft.com/office/drawing/2014/main" id="{C0920BA5-F67C-6056-01AB-354E076FBDC9}"/>
                  </a:ext>
                </a:extLst>
              </p:cNvPr>
              <p:cNvSpPr/>
              <p:nvPr/>
            </p:nvSpPr>
            <p:spPr>
              <a:xfrm>
                <a:off x="5197844" y="3367089"/>
                <a:ext cx="50058" cy="28587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920" extrusionOk="0">
                    <a:moveTo>
                      <a:pt x="1377" y="0"/>
                    </a:moveTo>
                    <a:cubicBezTo>
                      <a:pt x="1350" y="0"/>
                      <a:pt x="1322" y="6"/>
                      <a:pt x="1295" y="19"/>
                    </a:cubicBezTo>
                    <a:lnTo>
                      <a:pt x="148" y="535"/>
                    </a:lnTo>
                    <a:cubicBezTo>
                      <a:pt x="48" y="582"/>
                      <a:pt x="0" y="702"/>
                      <a:pt x="48" y="803"/>
                    </a:cubicBezTo>
                    <a:cubicBezTo>
                      <a:pt x="81" y="875"/>
                      <a:pt x="157" y="920"/>
                      <a:pt x="232" y="920"/>
                    </a:cubicBezTo>
                    <a:cubicBezTo>
                      <a:pt x="260" y="920"/>
                      <a:pt x="288" y="914"/>
                      <a:pt x="316" y="903"/>
                    </a:cubicBezTo>
                    <a:lnTo>
                      <a:pt x="1462" y="387"/>
                    </a:lnTo>
                    <a:cubicBezTo>
                      <a:pt x="1563" y="339"/>
                      <a:pt x="1610" y="219"/>
                      <a:pt x="1563" y="119"/>
                    </a:cubicBezTo>
                    <a:cubicBezTo>
                      <a:pt x="1528" y="45"/>
                      <a:pt x="1454" y="0"/>
                      <a:pt x="137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7916;p61">
                <a:extLst>
                  <a:ext uri="{FF2B5EF4-FFF2-40B4-BE49-F238E27FC236}">
                    <a16:creationId xmlns:a16="http://schemas.microsoft.com/office/drawing/2014/main" id="{41B6E57A-335D-CA4C-F5F0-8AF841D64007}"/>
                  </a:ext>
                </a:extLst>
              </p:cNvPr>
              <p:cNvSpPr/>
              <p:nvPr/>
            </p:nvSpPr>
            <p:spPr>
              <a:xfrm>
                <a:off x="5183271" y="3333780"/>
                <a:ext cx="45708" cy="39182"/>
              </a:xfrm>
              <a:custGeom>
                <a:avLst/>
                <a:gdLst/>
                <a:ahLst/>
                <a:cxnLst/>
                <a:rect l="l" t="t" r="r" b="b"/>
                <a:pathLst>
                  <a:path w="1471" h="1261" extrusionOk="0">
                    <a:moveTo>
                      <a:pt x="1242" y="0"/>
                    </a:moveTo>
                    <a:cubicBezTo>
                      <a:pt x="1197" y="0"/>
                      <a:pt x="1152" y="15"/>
                      <a:pt x="1114" y="47"/>
                    </a:cubicBezTo>
                    <a:lnTo>
                      <a:pt x="98" y="904"/>
                    </a:lnTo>
                    <a:cubicBezTo>
                      <a:pt x="12" y="979"/>
                      <a:pt x="1" y="1105"/>
                      <a:pt x="73" y="1191"/>
                    </a:cubicBezTo>
                    <a:cubicBezTo>
                      <a:pt x="112" y="1236"/>
                      <a:pt x="171" y="1261"/>
                      <a:pt x="227" y="1261"/>
                    </a:cubicBezTo>
                    <a:cubicBezTo>
                      <a:pt x="271" y="1261"/>
                      <a:pt x="322" y="1244"/>
                      <a:pt x="361" y="1216"/>
                    </a:cubicBezTo>
                    <a:lnTo>
                      <a:pt x="1373" y="357"/>
                    </a:lnTo>
                    <a:cubicBezTo>
                      <a:pt x="1463" y="284"/>
                      <a:pt x="1471" y="159"/>
                      <a:pt x="1398" y="72"/>
                    </a:cubicBezTo>
                    <a:cubicBezTo>
                      <a:pt x="1358" y="25"/>
                      <a:pt x="1300" y="0"/>
                      <a:pt x="124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7917;p61">
                <a:extLst>
                  <a:ext uri="{FF2B5EF4-FFF2-40B4-BE49-F238E27FC236}">
                    <a16:creationId xmlns:a16="http://schemas.microsoft.com/office/drawing/2014/main" id="{6FA80652-D6CF-942F-D542-431D9B804781}"/>
                  </a:ext>
                </a:extLst>
              </p:cNvPr>
              <p:cNvSpPr/>
              <p:nvPr/>
            </p:nvSpPr>
            <p:spPr>
              <a:xfrm>
                <a:off x="5163416" y="3307524"/>
                <a:ext cx="35578" cy="46733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1504" extrusionOk="0">
                    <a:moveTo>
                      <a:pt x="914" y="0"/>
                    </a:moveTo>
                    <a:cubicBezTo>
                      <a:pt x="846" y="0"/>
                      <a:pt x="779" y="35"/>
                      <a:pt x="740" y="97"/>
                    </a:cubicBezTo>
                    <a:lnTo>
                      <a:pt x="59" y="1191"/>
                    </a:lnTo>
                    <a:cubicBezTo>
                      <a:pt x="1" y="1286"/>
                      <a:pt x="32" y="1411"/>
                      <a:pt x="126" y="1470"/>
                    </a:cubicBezTo>
                    <a:cubicBezTo>
                      <a:pt x="160" y="1492"/>
                      <a:pt x="199" y="1503"/>
                      <a:pt x="235" y="1503"/>
                    </a:cubicBezTo>
                    <a:cubicBezTo>
                      <a:pt x="302" y="1503"/>
                      <a:pt x="366" y="1467"/>
                      <a:pt x="405" y="1403"/>
                    </a:cubicBezTo>
                    <a:lnTo>
                      <a:pt x="1086" y="309"/>
                    </a:lnTo>
                    <a:cubicBezTo>
                      <a:pt x="1145" y="214"/>
                      <a:pt x="1114" y="89"/>
                      <a:pt x="1019" y="30"/>
                    </a:cubicBezTo>
                    <a:cubicBezTo>
                      <a:pt x="986" y="10"/>
                      <a:pt x="950" y="0"/>
                      <a:pt x="91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7918;p61">
                <a:extLst>
                  <a:ext uri="{FF2B5EF4-FFF2-40B4-BE49-F238E27FC236}">
                    <a16:creationId xmlns:a16="http://schemas.microsoft.com/office/drawing/2014/main" id="{709AA26A-2EA4-4DBD-4446-C2D68A33BF95}"/>
                  </a:ext>
                </a:extLst>
              </p:cNvPr>
              <p:cNvSpPr/>
              <p:nvPr/>
            </p:nvSpPr>
            <p:spPr>
              <a:xfrm>
                <a:off x="5137346" y="3292112"/>
                <a:ext cx="26101" cy="47479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528" extrusionOk="0">
                    <a:moveTo>
                      <a:pt x="615" y="0"/>
                    </a:moveTo>
                    <a:cubicBezTo>
                      <a:pt x="530" y="0"/>
                      <a:pt x="451" y="53"/>
                      <a:pt x="421" y="136"/>
                    </a:cubicBezTo>
                    <a:lnTo>
                      <a:pt x="34" y="1257"/>
                    </a:lnTo>
                    <a:cubicBezTo>
                      <a:pt x="0" y="1366"/>
                      <a:pt x="56" y="1480"/>
                      <a:pt x="159" y="1517"/>
                    </a:cubicBezTo>
                    <a:cubicBezTo>
                      <a:pt x="182" y="1525"/>
                      <a:pt x="204" y="1528"/>
                      <a:pt x="226" y="1528"/>
                    </a:cubicBezTo>
                    <a:cubicBezTo>
                      <a:pt x="310" y="1528"/>
                      <a:pt x="391" y="1478"/>
                      <a:pt x="419" y="1391"/>
                    </a:cubicBezTo>
                    <a:lnTo>
                      <a:pt x="806" y="270"/>
                    </a:lnTo>
                    <a:cubicBezTo>
                      <a:pt x="840" y="161"/>
                      <a:pt x="784" y="46"/>
                      <a:pt x="678" y="10"/>
                    </a:cubicBezTo>
                    <a:cubicBezTo>
                      <a:pt x="657" y="3"/>
                      <a:pt x="636" y="0"/>
                      <a:pt x="61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7919;p61">
                <a:extLst>
                  <a:ext uri="{FF2B5EF4-FFF2-40B4-BE49-F238E27FC236}">
                    <a16:creationId xmlns:a16="http://schemas.microsoft.com/office/drawing/2014/main" id="{7B45957E-3AB0-7762-3FBE-CABE587E3F65}"/>
                  </a:ext>
                </a:extLst>
              </p:cNvPr>
              <p:cNvSpPr/>
              <p:nvPr/>
            </p:nvSpPr>
            <p:spPr>
              <a:xfrm>
                <a:off x="5179822" y="3518222"/>
                <a:ext cx="40487" cy="33496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1078" extrusionOk="0">
                    <a:moveTo>
                      <a:pt x="230" y="0"/>
                    </a:moveTo>
                    <a:cubicBezTo>
                      <a:pt x="170" y="0"/>
                      <a:pt x="110" y="27"/>
                      <a:pt x="70" y="79"/>
                    </a:cubicBezTo>
                    <a:cubicBezTo>
                      <a:pt x="0" y="168"/>
                      <a:pt x="17" y="293"/>
                      <a:pt x="103" y="363"/>
                    </a:cubicBezTo>
                    <a:lnTo>
                      <a:pt x="949" y="1033"/>
                    </a:lnTo>
                    <a:cubicBezTo>
                      <a:pt x="982" y="1063"/>
                      <a:pt x="1027" y="1077"/>
                      <a:pt x="1074" y="1077"/>
                    </a:cubicBezTo>
                    <a:cubicBezTo>
                      <a:pt x="1133" y="1077"/>
                      <a:pt x="1191" y="1055"/>
                      <a:pt x="1233" y="999"/>
                    </a:cubicBezTo>
                    <a:cubicBezTo>
                      <a:pt x="1303" y="907"/>
                      <a:pt x="1286" y="782"/>
                      <a:pt x="1200" y="712"/>
                    </a:cubicBezTo>
                    <a:lnTo>
                      <a:pt x="354" y="42"/>
                    </a:lnTo>
                    <a:cubicBezTo>
                      <a:pt x="317" y="14"/>
                      <a:pt x="273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7920;p61">
                <a:extLst>
                  <a:ext uri="{FF2B5EF4-FFF2-40B4-BE49-F238E27FC236}">
                    <a16:creationId xmlns:a16="http://schemas.microsoft.com/office/drawing/2014/main" id="{36918786-02D2-24AB-1071-F0BE6CBE4545}"/>
                  </a:ext>
                </a:extLst>
              </p:cNvPr>
              <p:cNvSpPr/>
              <p:nvPr/>
            </p:nvSpPr>
            <p:spPr>
              <a:xfrm>
                <a:off x="5157792" y="3537083"/>
                <a:ext cx="33403" cy="40985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19" extrusionOk="0">
                    <a:moveTo>
                      <a:pt x="234" y="1"/>
                    </a:moveTo>
                    <a:cubicBezTo>
                      <a:pt x="195" y="1"/>
                      <a:pt x="155" y="12"/>
                      <a:pt x="121" y="35"/>
                    </a:cubicBezTo>
                    <a:cubicBezTo>
                      <a:pt x="26" y="99"/>
                      <a:pt x="1" y="225"/>
                      <a:pt x="65" y="317"/>
                    </a:cubicBezTo>
                    <a:lnTo>
                      <a:pt x="673" y="1229"/>
                    </a:lnTo>
                    <a:cubicBezTo>
                      <a:pt x="715" y="1288"/>
                      <a:pt x="779" y="1318"/>
                      <a:pt x="846" y="1318"/>
                    </a:cubicBezTo>
                    <a:cubicBezTo>
                      <a:pt x="888" y="1318"/>
                      <a:pt x="924" y="1307"/>
                      <a:pt x="957" y="1285"/>
                    </a:cubicBezTo>
                    <a:cubicBezTo>
                      <a:pt x="1050" y="1221"/>
                      <a:pt x="1075" y="1095"/>
                      <a:pt x="1013" y="1000"/>
                    </a:cubicBezTo>
                    <a:lnTo>
                      <a:pt x="402" y="91"/>
                    </a:lnTo>
                    <a:cubicBezTo>
                      <a:pt x="362" y="32"/>
                      <a:pt x="298" y="1"/>
                      <a:pt x="23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7921;p61">
                <a:extLst>
                  <a:ext uri="{FF2B5EF4-FFF2-40B4-BE49-F238E27FC236}">
                    <a16:creationId xmlns:a16="http://schemas.microsoft.com/office/drawing/2014/main" id="{A9D22A23-E3C1-D04A-EE02-DDC407EE276D}"/>
                  </a:ext>
                </a:extLst>
              </p:cNvPr>
              <p:cNvSpPr/>
              <p:nvPr/>
            </p:nvSpPr>
            <p:spPr>
              <a:xfrm>
                <a:off x="5128398" y="3550693"/>
                <a:ext cx="26039" cy="46081"/>
              </a:xfrm>
              <a:custGeom>
                <a:avLst/>
                <a:gdLst/>
                <a:ahLst/>
                <a:cxnLst/>
                <a:rect l="l" t="t" r="r" b="b"/>
                <a:pathLst>
                  <a:path w="838" h="1483" extrusionOk="0">
                    <a:moveTo>
                      <a:pt x="234" y="1"/>
                    </a:moveTo>
                    <a:cubicBezTo>
                      <a:pt x="212" y="1"/>
                      <a:pt x="188" y="5"/>
                      <a:pt x="165" y="13"/>
                    </a:cubicBezTo>
                    <a:cubicBezTo>
                      <a:pt x="57" y="49"/>
                      <a:pt x="1" y="166"/>
                      <a:pt x="40" y="269"/>
                    </a:cubicBezTo>
                    <a:lnTo>
                      <a:pt x="417" y="1349"/>
                    </a:lnTo>
                    <a:cubicBezTo>
                      <a:pt x="447" y="1433"/>
                      <a:pt x="525" y="1483"/>
                      <a:pt x="609" y="1483"/>
                    </a:cubicBezTo>
                    <a:cubicBezTo>
                      <a:pt x="629" y="1483"/>
                      <a:pt x="651" y="1480"/>
                      <a:pt x="676" y="1475"/>
                    </a:cubicBezTo>
                    <a:cubicBezTo>
                      <a:pt x="782" y="1436"/>
                      <a:pt x="838" y="1318"/>
                      <a:pt x="801" y="1215"/>
                    </a:cubicBezTo>
                    <a:lnTo>
                      <a:pt x="425" y="138"/>
                    </a:lnTo>
                    <a:cubicBezTo>
                      <a:pt x="394" y="55"/>
                      <a:pt x="318" y="1"/>
                      <a:pt x="23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7922;p61">
                <a:extLst>
                  <a:ext uri="{FF2B5EF4-FFF2-40B4-BE49-F238E27FC236}">
                    <a16:creationId xmlns:a16="http://schemas.microsoft.com/office/drawing/2014/main" id="{8B408B91-BFBB-1668-DC97-9D025B31E0B8}"/>
                  </a:ext>
                </a:extLst>
              </p:cNvPr>
              <p:cNvSpPr/>
              <p:nvPr/>
            </p:nvSpPr>
            <p:spPr>
              <a:xfrm>
                <a:off x="4852324" y="3457446"/>
                <a:ext cx="74823" cy="43719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1407" extrusionOk="0">
                    <a:moveTo>
                      <a:pt x="1206" y="1"/>
                    </a:moveTo>
                    <a:cubicBezTo>
                      <a:pt x="542" y="1"/>
                      <a:pt x="0" y="536"/>
                      <a:pt x="0" y="1203"/>
                    </a:cubicBezTo>
                    <a:cubicBezTo>
                      <a:pt x="0" y="1315"/>
                      <a:pt x="92" y="1407"/>
                      <a:pt x="204" y="1407"/>
                    </a:cubicBezTo>
                    <a:cubicBezTo>
                      <a:pt x="316" y="1407"/>
                      <a:pt x="405" y="1315"/>
                      <a:pt x="405" y="1203"/>
                    </a:cubicBezTo>
                    <a:cubicBezTo>
                      <a:pt x="405" y="765"/>
                      <a:pt x="765" y="405"/>
                      <a:pt x="1206" y="405"/>
                    </a:cubicBezTo>
                    <a:cubicBezTo>
                      <a:pt x="1644" y="405"/>
                      <a:pt x="2003" y="765"/>
                      <a:pt x="2003" y="1203"/>
                    </a:cubicBezTo>
                    <a:cubicBezTo>
                      <a:pt x="2003" y="1315"/>
                      <a:pt x="2093" y="1407"/>
                      <a:pt x="2204" y="1407"/>
                    </a:cubicBezTo>
                    <a:cubicBezTo>
                      <a:pt x="2316" y="1407"/>
                      <a:pt x="2408" y="1315"/>
                      <a:pt x="2408" y="1203"/>
                    </a:cubicBezTo>
                    <a:cubicBezTo>
                      <a:pt x="2408" y="542"/>
                      <a:pt x="1867" y="1"/>
                      <a:pt x="120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7923;p61">
                <a:extLst>
                  <a:ext uri="{FF2B5EF4-FFF2-40B4-BE49-F238E27FC236}">
                    <a16:creationId xmlns:a16="http://schemas.microsoft.com/office/drawing/2014/main" id="{4DF33700-4B14-1F54-5FC1-15A75AB88A0F}"/>
                  </a:ext>
                </a:extLst>
              </p:cNvPr>
              <p:cNvSpPr/>
              <p:nvPr/>
            </p:nvSpPr>
            <p:spPr>
              <a:xfrm>
                <a:off x="4790615" y="3532174"/>
                <a:ext cx="198274" cy="105522"/>
              </a:xfrm>
              <a:custGeom>
                <a:avLst/>
                <a:gdLst/>
                <a:ahLst/>
                <a:cxnLst/>
                <a:rect l="l" t="t" r="r" b="b"/>
                <a:pathLst>
                  <a:path w="6381" h="3396" extrusionOk="0">
                    <a:moveTo>
                      <a:pt x="201" y="1"/>
                    </a:moveTo>
                    <a:cubicBezTo>
                      <a:pt x="89" y="1"/>
                      <a:pt x="0" y="93"/>
                      <a:pt x="0" y="204"/>
                    </a:cubicBezTo>
                    <a:cubicBezTo>
                      <a:pt x="0" y="1965"/>
                      <a:pt x="1434" y="3396"/>
                      <a:pt x="3189" y="3396"/>
                    </a:cubicBezTo>
                    <a:cubicBezTo>
                      <a:pt x="4949" y="3396"/>
                      <a:pt x="6377" y="1965"/>
                      <a:pt x="6380" y="204"/>
                    </a:cubicBezTo>
                    <a:cubicBezTo>
                      <a:pt x="6380" y="93"/>
                      <a:pt x="6291" y="1"/>
                      <a:pt x="6179" y="1"/>
                    </a:cubicBezTo>
                    <a:cubicBezTo>
                      <a:pt x="6068" y="1"/>
                      <a:pt x="5976" y="93"/>
                      <a:pt x="5976" y="204"/>
                    </a:cubicBezTo>
                    <a:cubicBezTo>
                      <a:pt x="5976" y="1741"/>
                      <a:pt x="4723" y="2991"/>
                      <a:pt x="3189" y="2991"/>
                    </a:cubicBezTo>
                    <a:cubicBezTo>
                      <a:pt x="1652" y="2991"/>
                      <a:pt x="405" y="1739"/>
                      <a:pt x="405" y="204"/>
                    </a:cubicBezTo>
                    <a:cubicBezTo>
                      <a:pt x="405" y="93"/>
                      <a:pt x="312" y="1"/>
                      <a:pt x="20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7924;p61">
                <a:extLst>
                  <a:ext uri="{FF2B5EF4-FFF2-40B4-BE49-F238E27FC236}">
                    <a16:creationId xmlns:a16="http://schemas.microsoft.com/office/drawing/2014/main" id="{14EBEEDE-7441-8C36-38AC-E1FBD434C67E}"/>
                  </a:ext>
                </a:extLst>
              </p:cNvPr>
              <p:cNvSpPr/>
              <p:nvPr/>
            </p:nvSpPr>
            <p:spPr>
              <a:xfrm>
                <a:off x="4450377" y="2912289"/>
                <a:ext cx="878761" cy="878948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7" extrusionOk="0">
                    <a:moveTo>
                      <a:pt x="14136" y="408"/>
                    </a:moveTo>
                    <a:cubicBezTo>
                      <a:pt x="21710" y="408"/>
                      <a:pt x="27873" y="6574"/>
                      <a:pt x="27870" y="14145"/>
                    </a:cubicBezTo>
                    <a:cubicBezTo>
                      <a:pt x="27870" y="16223"/>
                      <a:pt x="27413" y="18224"/>
                      <a:pt x="26520" y="20085"/>
                    </a:cubicBezTo>
                    <a:cubicBezTo>
                      <a:pt x="25184" y="22869"/>
                      <a:pt x="22918" y="25148"/>
                      <a:pt x="20142" y="26501"/>
                    </a:cubicBezTo>
                    <a:cubicBezTo>
                      <a:pt x="18262" y="27416"/>
                      <a:pt x="16242" y="27882"/>
                      <a:pt x="14133" y="27882"/>
                    </a:cubicBezTo>
                    <a:cubicBezTo>
                      <a:pt x="12052" y="27882"/>
                      <a:pt x="10049" y="27424"/>
                      <a:pt x="8191" y="26532"/>
                    </a:cubicBezTo>
                    <a:cubicBezTo>
                      <a:pt x="5418" y="25195"/>
                      <a:pt x="3144" y="22941"/>
                      <a:pt x="1791" y="20174"/>
                    </a:cubicBezTo>
                    <a:cubicBezTo>
                      <a:pt x="868" y="18291"/>
                      <a:pt x="402" y="16263"/>
                      <a:pt x="402" y="14145"/>
                    </a:cubicBezTo>
                    <a:cubicBezTo>
                      <a:pt x="402" y="6571"/>
                      <a:pt x="6562" y="408"/>
                      <a:pt x="14136" y="408"/>
                    </a:cubicBezTo>
                    <a:close/>
                    <a:moveTo>
                      <a:pt x="14142" y="1"/>
                    </a:moveTo>
                    <a:cubicBezTo>
                      <a:pt x="6344" y="1"/>
                      <a:pt x="0" y="6345"/>
                      <a:pt x="0" y="14142"/>
                    </a:cubicBezTo>
                    <a:cubicBezTo>
                      <a:pt x="0" y="16321"/>
                      <a:pt x="480" y="18411"/>
                      <a:pt x="1434" y="20350"/>
                    </a:cubicBezTo>
                    <a:cubicBezTo>
                      <a:pt x="2823" y="23198"/>
                      <a:pt x="5164" y="25522"/>
                      <a:pt x="8021" y="26894"/>
                    </a:cubicBezTo>
                    <a:cubicBezTo>
                      <a:pt x="9935" y="27818"/>
                      <a:pt x="11993" y="28286"/>
                      <a:pt x="14136" y="28286"/>
                    </a:cubicBezTo>
                    <a:cubicBezTo>
                      <a:pt x="16309" y="28286"/>
                      <a:pt x="18390" y="27809"/>
                      <a:pt x="20326" y="26855"/>
                    </a:cubicBezTo>
                    <a:cubicBezTo>
                      <a:pt x="23186" y="25466"/>
                      <a:pt x="25518" y="23123"/>
                      <a:pt x="26894" y="20255"/>
                    </a:cubicBezTo>
                    <a:cubicBezTo>
                      <a:pt x="27814" y="18341"/>
                      <a:pt x="28280" y="16282"/>
                      <a:pt x="28280" y="14142"/>
                    </a:cubicBezTo>
                    <a:cubicBezTo>
                      <a:pt x="28280" y="6345"/>
                      <a:pt x="21939" y="1"/>
                      <a:pt x="1414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7925;p61">
                <a:extLst>
                  <a:ext uri="{FF2B5EF4-FFF2-40B4-BE49-F238E27FC236}">
                    <a16:creationId xmlns:a16="http://schemas.microsoft.com/office/drawing/2014/main" id="{A3B44926-EAC6-382C-46F7-9359CACC2996}"/>
                  </a:ext>
                </a:extLst>
              </p:cNvPr>
              <p:cNvSpPr/>
              <p:nvPr/>
            </p:nvSpPr>
            <p:spPr>
              <a:xfrm>
                <a:off x="4450284" y="2912383"/>
                <a:ext cx="878761" cy="878855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4" extrusionOk="0">
                    <a:moveTo>
                      <a:pt x="14139" y="405"/>
                    </a:moveTo>
                    <a:cubicBezTo>
                      <a:pt x="21713" y="405"/>
                      <a:pt x="27876" y="6568"/>
                      <a:pt x="27876" y="14142"/>
                    </a:cubicBezTo>
                    <a:cubicBezTo>
                      <a:pt x="27876" y="21716"/>
                      <a:pt x="21713" y="27879"/>
                      <a:pt x="14139" y="27879"/>
                    </a:cubicBezTo>
                    <a:cubicBezTo>
                      <a:pt x="6565" y="27879"/>
                      <a:pt x="405" y="21716"/>
                      <a:pt x="405" y="14142"/>
                    </a:cubicBezTo>
                    <a:cubicBezTo>
                      <a:pt x="405" y="6568"/>
                      <a:pt x="6565" y="405"/>
                      <a:pt x="14139" y="405"/>
                    </a:cubicBezTo>
                    <a:close/>
                    <a:moveTo>
                      <a:pt x="14139" y="1"/>
                    </a:moveTo>
                    <a:cubicBezTo>
                      <a:pt x="6341" y="1"/>
                      <a:pt x="0" y="6345"/>
                      <a:pt x="0" y="14142"/>
                    </a:cubicBezTo>
                    <a:cubicBezTo>
                      <a:pt x="0" y="21940"/>
                      <a:pt x="6341" y="28283"/>
                      <a:pt x="14139" y="28283"/>
                    </a:cubicBezTo>
                    <a:cubicBezTo>
                      <a:pt x="21936" y="28283"/>
                      <a:pt x="28280" y="21940"/>
                      <a:pt x="28280" y="14142"/>
                    </a:cubicBezTo>
                    <a:cubicBezTo>
                      <a:pt x="28280" y="6345"/>
                      <a:pt x="21936" y="1"/>
                      <a:pt x="141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7926;p61">
                <a:extLst>
                  <a:ext uri="{FF2B5EF4-FFF2-40B4-BE49-F238E27FC236}">
                    <a16:creationId xmlns:a16="http://schemas.microsoft.com/office/drawing/2014/main" id="{DBA85D95-CC41-94BA-0BDB-13F1A0F9622D}"/>
                  </a:ext>
                </a:extLst>
              </p:cNvPr>
              <p:cNvSpPr/>
              <p:nvPr/>
            </p:nvSpPr>
            <p:spPr>
              <a:xfrm>
                <a:off x="4368969" y="4311115"/>
                <a:ext cx="741638" cy="355283"/>
              </a:xfrm>
              <a:custGeom>
                <a:avLst/>
                <a:gdLst/>
                <a:ahLst/>
                <a:cxnLst/>
                <a:rect l="l" t="t" r="r" b="b"/>
                <a:pathLst>
                  <a:path w="23868" h="11434" extrusionOk="0">
                    <a:moveTo>
                      <a:pt x="436" y="1"/>
                    </a:moveTo>
                    <a:cubicBezTo>
                      <a:pt x="436" y="1"/>
                      <a:pt x="0" y="2743"/>
                      <a:pt x="330" y="5700"/>
                    </a:cubicBezTo>
                    <a:cubicBezTo>
                      <a:pt x="590" y="8064"/>
                      <a:pt x="2081" y="11434"/>
                      <a:pt x="6537" y="11434"/>
                    </a:cubicBezTo>
                    <a:cubicBezTo>
                      <a:pt x="7660" y="11434"/>
                      <a:pt x="8971" y="11220"/>
                      <a:pt x="10498" y="10722"/>
                    </a:cubicBezTo>
                    <a:cubicBezTo>
                      <a:pt x="18494" y="8113"/>
                      <a:pt x="23867" y="5530"/>
                      <a:pt x="23867" y="5530"/>
                    </a:cubicBezTo>
                    <a:lnTo>
                      <a:pt x="21088" y="623"/>
                    </a:lnTo>
                    <a:lnTo>
                      <a:pt x="6908" y="3066"/>
                    </a:lnTo>
                    <a:lnTo>
                      <a:pt x="6908" y="3066"/>
                    </a:lnTo>
                    <a:cubicBezTo>
                      <a:pt x="6930" y="3048"/>
                      <a:pt x="6977" y="2844"/>
                      <a:pt x="6476" y="762"/>
                    </a:cubicBezTo>
                    <a:lnTo>
                      <a:pt x="436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7927;p61">
                <a:extLst>
                  <a:ext uri="{FF2B5EF4-FFF2-40B4-BE49-F238E27FC236}">
                    <a16:creationId xmlns:a16="http://schemas.microsoft.com/office/drawing/2014/main" id="{727A50B7-0C80-F6B5-0282-0033EED25907}"/>
                  </a:ext>
                </a:extLst>
              </p:cNvPr>
              <p:cNvSpPr/>
              <p:nvPr/>
            </p:nvSpPr>
            <p:spPr>
              <a:xfrm>
                <a:off x="4362910" y="4304280"/>
                <a:ext cx="756522" cy="368613"/>
              </a:xfrm>
              <a:custGeom>
                <a:avLst/>
                <a:gdLst/>
                <a:ahLst/>
                <a:cxnLst/>
                <a:rect l="l" t="t" r="r" b="b"/>
                <a:pathLst>
                  <a:path w="24347" h="11863" extrusionOk="0">
                    <a:moveTo>
                      <a:pt x="806" y="449"/>
                    </a:moveTo>
                    <a:lnTo>
                      <a:pt x="6503" y="1164"/>
                    </a:lnTo>
                    <a:cubicBezTo>
                      <a:pt x="6799" y="2416"/>
                      <a:pt x="6880" y="2918"/>
                      <a:pt x="6902" y="3114"/>
                    </a:cubicBezTo>
                    <a:lnTo>
                      <a:pt x="6534" y="3175"/>
                    </a:lnTo>
                    <a:lnTo>
                      <a:pt x="6986" y="3460"/>
                    </a:lnTo>
                    <a:lnTo>
                      <a:pt x="7106" y="3529"/>
                    </a:lnTo>
                    <a:lnTo>
                      <a:pt x="7181" y="3476"/>
                    </a:lnTo>
                    <a:lnTo>
                      <a:pt x="21175" y="1063"/>
                    </a:lnTo>
                    <a:lnTo>
                      <a:pt x="23778" y="5655"/>
                    </a:lnTo>
                    <a:cubicBezTo>
                      <a:pt x="22740" y="6140"/>
                      <a:pt x="17682" y="8445"/>
                      <a:pt x="10629" y="10746"/>
                    </a:cubicBezTo>
                    <a:cubicBezTo>
                      <a:pt x="9189" y="11218"/>
                      <a:pt x="7886" y="11453"/>
                      <a:pt x="6727" y="11453"/>
                    </a:cubicBezTo>
                    <a:cubicBezTo>
                      <a:pt x="5416" y="11453"/>
                      <a:pt x="4289" y="11152"/>
                      <a:pt x="3356" y="10551"/>
                    </a:cubicBezTo>
                    <a:cubicBezTo>
                      <a:pt x="1300" y="9226"/>
                      <a:pt x="832" y="6857"/>
                      <a:pt x="726" y="5901"/>
                    </a:cubicBezTo>
                    <a:cubicBezTo>
                      <a:pt x="455" y="3448"/>
                      <a:pt x="714" y="1122"/>
                      <a:pt x="806" y="449"/>
                    </a:cubicBezTo>
                    <a:close/>
                    <a:moveTo>
                      <a:pt x="469" y="0"/>
                    </a:moveTo>
                    <a:lnTo>
                      <a:pt x="435" y="195"/>
                    </a:lnTo>
                    <a:cubicBezTo>
                      <a:pt x="430" y="223"/>
                      <a:pt x="0" y="2994"/>
                      <a:pt x="324" y="5948"/>
                    </a:cubicBezTo>
                    <a:cubicBezTo>
                      <a:pt x="435" y="6963"/>
                      <a:pt x="935" y="9477"/>
                      <a:pt x="3136" y="10897"/>
                    </a:cubicBezTo>
                    <a:cubicBezTo>
                      <a:pt x="4132" y="11542"/>
                      <a:pt x="5331" y="11862"/>
                      <a:pt x="6724" y="11862"/>
                    </a:cubicBezTo>
                    <a:cubicBezTo>
                      <a:pt x="7932" y="11862"/>
                      <a:pt x="9273" y="11622"/>
                      <a:pt x="10758" y="11137"/>
                    </a:cubicBezTo>
                    <a:cubicBezTo>
                      <a:pt x="18678" y="8554"/>
                      <a:pt x="24101" y="5962"/>
                      <a:pt x="24151" y="5934"/>
                    </a:cubicBezTo>
                    <a:lnTo>
                      <a:pt x="24347" y="5839"/>
                    </a:lnTo>
                    <a:lnTo>
                      <a:pt x="21390" y="622"/>
                    </a:lnTo>
                    <a:lnTo>
                      <a:pt x="7307" y="3049"/>
                    </a:lnTo>
                    <a:cubicBezTo>
                      <a:pt x="7270" y="2729"/>
                      <a:pt x="7153" y="2123"/>
                      <a:pt x="6871" y="940"/>
                    </a:cubicBezTo>
                    <a:lnTo>
                      <a:pt x="6838" y="804"/>
                    </a:lnTo>
                    <a:lnTo>
                      <a:pt x="469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7928;p61">
                <a:extLst>
                  <a:ext uri="{FF2B5EF4-FFF2-40B4-BE49-F238E27FC236}">
                    <a16:creationId xmlns:a16="http://schemas.microsoft.com/office/drawing/2014/main" id="{95B1164F-1A73-4BE6-765A-374607321940}"/>
                  </a:ext>
                </a:extLst>
              </p:cNvPr>
              <p:cNvSpPr/>
              <p:nvPr/>
            </p:nvSpPr>
            <p:spPr>
              <a:xfrm>
                <a:off x="4746990" y="3648321"/>
                <a:ext cx="763638" cy="966572"/>
              </a:xfrm>
              <a:custGeom>
                <a:avLst/>
                <a:gdLst/>
                <a:ahLst/>
                <a:cxnLst/>
                <a:rect l="l" t="t" r="r" b="b"/>
                <a:pathLst>
                  <a:path w="24576" h="31107" extrusionOk="0">
                    <a:moveTo>
                      <a:pt x="3955" y="1"/>
                    </a:moveTo>
                    <a:cubicBezTo>
                      <a:pt x="2894" y="1"/>
                      <a:pt x="2781" y="772"/>
                      <a:pt x="3201" y="1145"/>
                    </a:cubicBezTo>
                    <a:cubicBezTo>
                      <a:pt x="3722" y="1613"/>
                      <a:pt x="4448" y="1446"/>
                      <a:pt x="5578" y="2528"/>
                    </a:cubicBezTo>
                    <a:cubicBezTo>
                      <a:pt x="6707" y="3614"/>
                      <a:pt x="6520" y="4188"/>
                      <a:pt x="6520" y="4188"/>
                    </a:cubicBezTo>
                    <a:cubicBezTo>
                      <a:pt x="6520" y="4188"/>
                      <a:pt x="5890" y="3902"/>
                      <a:pt x="4702" y="3902"/>
                    </a:cubicBezTo>
                    <a:cubicBezTo>
                      <a:pt x="4244" y="3902"/>
                      <a:pt x="3703" y="3945"/>
                      <a:pt x="3083" y="4063"/>
                    </a:cubicBezTo>
                    <a:cubicBezTo>
                      <a:pt x="860" y="4490"/>
                      <a:pt x="291" y="6169"/>
                      <a:pt x="216" y="6755"/>
                    </a:cubicBezTo>
                    <a:cubicBezTo>
                      <a:pt x="137" y="7341"/>
                      <a:pt x="1" y="8178"/>
                      <a:pt x="1013" y="8228"/>
                    </a:cubicBezTo>
                    <a:cubicBezTo>
                      <a:pt x="1013" y="8228"/>
                      <a:pt x="595" y="9581"/>
                      <a:pt x="1753" y="10089"/>
                    </a:cubicBezTo>
                    <a:cubicBezTo>
                      <a:pt x="1753" y="10089"/>
                      <a:pt x="1298" y="11260"/>
                      <a:pt x="2361" y="11704"/>
                    </a:cubicBezTo>
                    <a:cubicBezTo>
                      <a:pt x="2564" y="11790"/>
                      <a:pt x="2743" y="11824"/>
                      <a:pt x="2899" y="11824"/>
                    </a:cubicBezTo>
                    <a:cubicBezTo>
                      <a:pt x="3555" y="11824"/>
                      <a:pt x="3808" y="11212"/>
                      <a:pt x="3809" y="11210"/>
                    </a:cubicBezTo>
                    <a:lnTo>
                      <a:pt x="3809" y="11210"/>
                    </a:lnTo>
                    <a:cubicBezTo>
                      <a:pt x="3608" y="11701"/>
                      <a:pt x="3680" y="12315"/>
                      <a:pt x="3814" y="12806"/>
                    </a:cubicBezTo>
                    <a:cubicBezTo>
                      <a:pt x="4699" y="16073"/>
                      <a:pt x="5603" y="19342"/>
                      <a:pt x="6590" y="22584"/>
                    </a:cubicBezTo>
                    <a:cubicBezTo>
                      <a:pt x="6613" y="22676"/>
                      <a:pt x="6640" y="22771"/>
                      <a:pt x="6677" y="22866"/>
                    </a:cubicBezTo>
                    <a:cubicBezTo>
                      <a:pt x="7759" y="26261"/>
                      <a:pt x="10072" y="31106"/>
                      <a:pt x="16180" y="31106"/>
                    </a:cubicBezTo>
                    <a:cubicBezTo>
                      <a:pt x="16467" y="31106"/>
                      <a:pt x="16762" y="31096"/>
                      <a:pt x="17066" y="31073"/>
                    </a:cubicBezTo>
                    <a:cubicBezTo>
                      <a:pt x="24576" y="30529"/>
                      <a:pt x="21998" y="21315"/>
                      <a:pt x="21998" y="21315"/>
                    </a:cubicBezTo>
                    <a:lnTo>
                      <a:pt x="21998" y="21315"/>
                    </a:lnTo>
                    <a:lnTo>
                      <a:pt x="15799" y="22099"/>
                    </a:lnTo>
                    <a:cubicBezTo>
                      <a:pt x="15799" y="22099"/>
                      <a:pt x="10987" y="15135"/>
                      <a:pt x="8669" y="11592"/>
                    </a:cubicBezTo>
                    <a:cubicBezTo>
                      <a:pt x="8702" y="10437"/>
                      <a:pt x="8702" y="7073"/>
                      <a:pt x="8741" y="5034"/>
                    </a:cubicBezTo>
                    <a:cubicBezTo>
                      <a:pt x="8789" y="2612"/>
                      <a:pt x="6886" y="735"/>
                      <a:pt x="4933" y="163"/>
                    </a:cubicBezTo>
                    <a:cubicBezTo>
                      <a:pt x="4544" y="49"/>
                      <a:pt x="4220" y="1"/>
                      <a:pt x="3955" y="1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7929;p61">
                <a:extLst>
                  <a:ext uri="{FF2B5EF4-FFF2-40B4-BE49-F238E27FC236}">
                    <a16:creationId xmlns:a16="http://schemas.microsoft.com/office/drawing/2014/main" id="{C2CA6CAF-35B8-D1BA-7164-1CCC21F30518}"/>
                  </a:ext>
                </a:extLst>
              </p:cNvPr>
              <p:cNvSpPr/>
              <p:nvPr/>
            </p:nvSpPr>
            <p:spPr>
              <a:xfrm>
                <a:off x="4743261" y="3641702"/>
                <a:ext cx="714326" cy="979374"/>
              </a:xfrm>
              <a:custGeom>
                <a:avLst/>
                <a:gdLst/>
                <a:ahLst/>
                <a:cxnLst/>
                <a:rect l="l" t="t" r="r" b="b"/>
                <a:pathLst>
                  <a:path w="22989" h="31519" extrusionOk="0">
                    <a:moveTo>
                      <a:pt x="4063" y="405"/>
                    </a:moveTo>
                    <a:cubicBezTo>
                      <a:pt x="4307" y="405"/>
                      <a:pt x="4613" y="450"/>
                      <a:pt x="4989" y="560"/>
                    </a:cubicBezTo>
                    <a:cubicBezTo>
                      <a:pt x="6844" y="1104"/>
                      <a:pt x="8699" y="2887"/>
                      <a:pt x="8652" y="5236"/>
                    </a:cubicBezTo>
                    <a:cubicBezTo>
                      <a:pt x="8635" y="6259"/>
                      <a:pt x="8624" y="7640"/>
                      <a:pt x="8613" y="8854"/>
                    </a:cubicBezTo>
                    <a:cubicBezTo>
                      <a:pt x="8602" y="10070"/>
                      <a:pt x="8596" y="11220"/>
                      <a:pt x="8579" y="11797"/>
                    </a:cubicBezTo>
                    <a:lnTo>
                      <a:pt x="8574" y="11858"/>
                    </a:lnTo>
                    <a:lnTo>
                      <a:pt x="8610" y="11911"/>
                    </a:lnTo>
                    <a:cubicBezTo>
                      <a:pt x="10900" y="15418"/>
                      <a:pt x="15696" y="22356"/>
                      <a:pt x="15744" y="22426"/>
                    </a:cubicBezTo>
                    <a:lnTo>
                      <a:pt x="15813" y="22527"/>
                    </a:lnTo>
                    <a:lnTo>
                      <a:pt x="21962" y="21748"/>
                    </a:lnTo>
                    <a:lnTo>
                      <a:pt x="21962" y="21748"/>
                    </a:lnTo>
                    <a:cubicBezTo>
                      <a:pt x="22171" y="22610"/>
                      <a:pt x="22989" y="26563"/>
                      <a:pt x="21251" y="29032"/>
                    </a:cubicBezTo>
                    <a:cubicBezTo>
                      <a:pt x="20389" y="30257"/>
                      <a:pt x="19016" y="30949"/>
                      <a:pt x="17166" y="31080"/>
                    </a:cubicBezTo>
                    <a:cubicBezTo>
                      <a:pt x="16863" y="31102"/>
                      <a:pt x="16565" y="31113"/>
                      <a:pt x="16274" y="31113"/>
                    </a:cubicBezTo>
                    <a:cubicBezTo>
                      <a:pt x="11765" y="31113"/>
                      <a:pt x="8721" y="28455"/>
                      <a:pt x="6989" y="23018"/>
                    </a:cubicBezTo>
                    <a:cubicBezTo>
                      <a:pt x="6956" y="22923"/>
                      <a:pt x="6925" y="22831"/>
                      <a:pt x="6892" y="22727"/>
                    </a:cubicBezTo>
                    <a:cubicBezTo>
                      <a:pt x="5896" y="19461"/>
                      <a:pt x="4972" y="16102"/>
                      <a:pt x="4119" y="12958"/>
                    </a:cubicBezTo>
                    <a:cubicBezTo>
                      <a:pt x="4007" y="12545"/>
                      <a:pt x="3912" y="11959"/>
                      <a:pt x="4105" y="11493"/>
                    </a:cubicBezTo>
                    <a:cubicBezTo>
                      <a:pt x="4107" y="11493"/>
                      <a:pt x="4107" y="11487"/>
                      <a:pt x="4107" y="11487"/>
                    </a:cubicBezTo>
                    <a:lnTo>
                      <a:pt x="3734" y="11334"/>
                    </a:lnTo>
                    <a:cubicBezTo>
                      <a:pt x="3709" y="11396"/>
                      <a:pt x="3510" y="11825"/>
                      <a:pt x="3011" y="11825"/>
                    </a:cubicBezTo>
                    <a:cubicBezTo>
                      <a:pt x="2880" y="11825"/>
                      <a:pt x="2728" y="11795"/>
                      <a:pt x="2553" y="11722"/>
                    </a:cubicBezTo>
                    <a:cubicBezTo>
                      <a:pt x="1703" y="11367"/>
                      <a:pt x="2015" y="10466"/>
                      <a:pt x="2054" y="10366"/>
                    </a:cubicBezTo>
                    <a:lnTo>
                      <a:pt x="2124" y="10185"/>
                    </a:lnTo>
                    <a:lnTo>
                      <a:pt x="1945" y="10109"/>
                    </a:lnTo>
                    <a:cubicBezTo>
                      <a:pt x="972" y="9680"/>
                      <a:pt x="1306" y="8539"/>
                      <a:pt x="1320" y="8491"/>
                    </a:cubicBezTo>
                    <a:lnTo>
                      <a:pt x="1398" y="8240"/>
                    </a:lnTo>
                    <a:lnTo>
                      <a:pt x="1136" y="8226"/>
                    </a:lnTo>
                    <a:cubicBezTo>
                      <a:pt x="885" y="8215"/>
                      <a:pt x="712" y="8148"/>
                      <a:pt x="609" y="8025"/>
                    </a:cubicBezTo>
                    <a:cubicBezTo>
                      <a:pt x="419" y="7799"/>
                      <a:pt x="478" y="7370"/>
                      <a:pt x="522" y="7027"/>
                    </a:cubicBezTo>
                    <a:lnTo>
                      <a:pt x="531" y="6985"/>
                    </a:lnTo>
                    <a:cubicBezTo>
                      <a:pt x="545" y="6901"/>
                      <a:pt x="829" y="4929"/>
                      <a:pt x="3240" y="4466"/>
                    </a:cubicBezTo>
                    <a:cubicBezTo>
                      <a:pt x="3842" y="4350"/>
                      <a:pt x="4368" y="4309"/>
                      <a:pt x="4813" y="4309"/>
                    </a:cubicBezTo>
                    <a:cubicBezTo>
                      <a:pt x="5938" y="4309"/>
                      <a:pt x="6545" y="4573"/>
                      <a:pt x="6551" y="4577"/>
                    </a:cubicBezTo>
                    <a:lnTo>
                      <a:pt x="6758" y="4672"/>
                    </a:lnTo>
                    <a:lnTo>
                      <a:pt x="6827" y="4454"/>
                    </a:lnTo>
                    <a:cubicBezTo>
                      <a:pt x="6853" y="4385"/>
                      <a:pt x="7020" y="3723"/>
                      <a:pt x="5834" y="2585"/>
                    </a:cubicBezTo>
                    <a:cubicBezTo>
                      <a:pt x="5114" y="1899"/>
                      <a:pt x="4554" y="1693"/>
                      <a:pt x="4105" y="1531"/>
                    </a:cubicBezTo>
                    <a:cubicBezTo>
                      <a:pt x="3837" y="1433"/>
                      <a:pt x="3628" y="1355"/>
                      <a:pt x="3449" y="1199"/>
                    </a:cubicBezTo>
                    <a:cubicBezTo>
                      <a:pt x="3293" y="1059"/>
                      <a:pt x="3245" y="850"/>
                      <a:pt x="3335" y="694"/>
                    </a:cubicBezTo>
                    <a:cubicBezTo>
                      <a:pt x="3424" y="531"/>
                      <a:pt x="3656" y="405"/>
                      <a:pt x="4063" y="405"/>
                    </a:cubicBezTo>
                    <a:close/>
                    <a:moveTo>
                      <a:pt x="4066" y="1"/>
                    </a:moveTo>
                    <a:cubicBezTo>
                      <a:pt x="3354" y="1"/>
                      <a:pt x="3079" y="321"/>
                      <a:pt x="2980" y="498"/>
                    </a:cubicBezTo>
                    <a:cubicBezTo>
                      <a:pt x="2799" y="822"/>
                      <a:pt x="2883" y="1238"/>
                      <a:pt x="3178" y="1503"/>
                    </a:cubicBezTo>
                    <a:cubicBezTo>
                      <a:pt x="3413" y="1712"/>
                      <a:pt x="3681" y="1810"/>
                      <a:pt x="3965" y="1913"/>
                    </a:cubicBezTo>
                    <a:cubicBezTo>
                      <a:pt x="4378" y="2064"/>
                      <a:pt x="4894" y="2256"/>
                      <a:pt x="5555" y="2884"/>
                    </a:cubicBezTo>
                    <a:cubicBezTo>
                      <a:pt x="6158" y="3461"/>
                      <a:pt x="6356" y="3874"/>
                      <a:pt x="6420" y="4106"/>
                    </a:cubicBezTo>
                    <a:cubicBezTo>
                      <a:pt x="6114" y="4017"/>
                      <a:pt x="5578" y="3905"/>
                      <a:pt x="4829" y="3905"/>
                    </a:cubicBezTo>
                    <a:cubicBezTo>
                      <a:pt x="4357" y="3905"/>
                      <a:pt x="3801" y="3949"/>
                      <a:pt x="3164" y="4072"/>
                    </a:cubicBezTo>
                    <a:cubicBezTo>
                      <a:pt x="1013" y="4491"/>
                      <a:pt x="246" y="6070"/>
                      <a:pt x="132" y="6937"/>
                    </a:cubicBezTo>
                    <a:lnTo>
                      <a:pt x="124" y="6979"/>
                    </a:lnTo>
                    <a:cubicBezTo>
                      <a:pt x="73" y="7381"/>
                      <a:pt x="1" y="7933"/>
                      <a:pt x="302" y="8296"/>
                    </a:cubicBezTo>
                    <a:cubicBezTo>
                      <a:pt x="439" y="8458"/>
                      <a:pt x="631" y="8564"/>
                      <a:pt x="882" y="8611"/>
                    </a:cubicBezTo>
                    <a:cubicBezTo>
                      <a:pt x="790" y="9150"/>
                      <a:pt x="868" y="9970"/>
                      <a:pt x="1624" y="10402"/>
                    </a:cubicBezTo>
                    <a:cubicBezTo>
                      <a:pt x="1493" y="10907"/>
                      <a:pt x="1527" y="11733"/>
                      <a:pt x="2400" y="12098"/>
                    </a:cubicBezTo>
                    <a:cubicBezTo>
                      <a:pt x="2614" y="12190"/>
                      <a:pt x="2821" y="12236"/>
                      <a:pt x="3016" y="12236"/>
                    </a:cubicBezTo>
                    <a:cubicBezTo>
                      <a:pt x="3171" y="12236"/>
                      <a:pt x="3319" y="12207"/>
                      <a:pt x="3457" y="12149"/>
                    </a:cubicBezTo>
                    <a:cubicBezTo>
                      <a:pt x="3508" y="12126"/>
                      <a:pt x="3558" y="12104"/>
                      <a:pt x="3597" y="12079"/>
                    </a:cubicBezTo>
                    <a:lnTo>
                      <a:pt x="3597" y="12079"/>
                    </a:lnTo>
                    <a:cubicBezTo>
                      <a:pt x="3591" y="12439"/>
                      <a:pt x="3661" y="12790"/>
                      <a:pt x="3734" y="13069"/>
                    </a:cubicBezTo>
                    <a:cubicBezTo>
                      <a:pt x="4584" y="16213"/>
                      <a:pt x="5513" y="19575"/>
                      <a:pt x="6509" y="22850"/>
                    </a:cubicBezTo>
                    <a:cubicBezTo>
                      <a:pt x="6543" y="22945"/>
                      <a:pt x="6571" y="23043"/>
                      <a:pt x="6601" y="23140"/>
                    </a:cubicBezTo>
                    <a:cubicBezTo>
                      <a:pt x="7388" y="25609"/>
                      <a:pt x="8409" y="27470"/>
                      <a:pt x="9729" y="28837"/>
                    </a:cubicBezTo>
                    <a:cubicBezTo>
                      <a:pt x="11447" y="30620"/>
                      <a:pt x="13657" y="31518"/>
                      <a:pt x="16302" y="31518"/>
                    </a:cubicBezTo>
                    <a:cubicBezTo>
                      <a:pt x="16594" y="31518"/>
                      <a:pt x="16893" y="31510"/>
                      <a:pt x="17191" y="31485"/>
                    </a:cubicBezTo>
                    <a:cubicBezTo>
                      <a:pt x="19169" y="31340"/>
                      <a:pt x="20642" y="30592"/>
                      <a:pt x="21577" y="29264"/>
                    </a:cubicBezTo>
                    <a:cubicBezTo>
                      <a:pt x="22659" y="27730"/>
                      <a:pt x="22799" y="25685"/>
                      <a:pt x="22726" y="24245"/>
                    </a:cubicBezTo>
                    <a:cubicBezTo>
                      <a:pt x="22646" y="22694"/>
                      <a:pt x="22322" y="21519"/>
                      <a:pt x="22308" y="21469"/>
                    </a:cubicBezTo>
                    <a:lnTo>
                      <a:pt x="22261" y="21302"/>
                    </a:lnTo>
                    <a:lnTo>
                      <a:pt x="16009" y="22094"/>
                    </a:lnTo>
                    <a:cubicBezTo>
                      <a:pt x="15409" y="21229"/>
                      <a:pt x="11135" y="15028"/>
                      <a:pt x="8987" y="11744"/>
                    </a:cubicBezTo>
                    <a:cubicBezTo>
                      <a:pt x="9003" y="11147"/>
                      <a:pt x="9009" y="10031"/>
                      <a:pt x="9020" y="8857"/>
                    </a:cubicBezTo>
                    <a:cubicBezTo>
                      <a:pt x="9029" y="7643"/>
                      <a:pt x="9037" y="6265"/>
                      <a:pt x="9059" y="5247"/>
                    </a:cubicBezTo>
                    <a:cubicBezTo>
                      <a:pt x="9112" y="2691"/>
                      <a:pt x="7109" y="761"/>
                      <a:pt x="5103" y="172"/>
                    </a:cubicBezTo>
                    <a:cubicBezTo>
                      <a:pt x="4682" y="49"/>
                      <a:pt x="4341" y="1"/>
                      <a:pt x="406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7930;p61">
                <a:extLst>
                  <a:ext uri="{FF2B5EF4-FFF2-40B4-BE49-F238E27FC236}">
                    <a16:creationId xmlns:a16="http://schemas.microsoft.com/office/drawing/2014/main" id="{72E77699-8D87-63CD-7D64-ED11AA18CF3F}"/>
                  </a:ext>
                </a:extLst>
              </p:cNvPr>
              <p:cNvSpPr/>
              <p:nvPr/>
            </p:nvSpPr>
            <p:spPr>
              <a:xfrm>
                <a:off x="4858227" y="3925544"/>
                <a:ext cx="43874" cy="77277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2487" extrusionOk="0">
                    <a:moveTo>
                      <a:pt x="1179" y="1"/>
                    </a:moveTo>
                    <a:cubicBezTo>
                      <a:pt x="1115" y="1"/>
                      <a:pt x="1053" y="31"/>
                      <a:pt x="1016" y="87"/>
                    </a:cubicBezTo>
                    <a:cubicBezTo>
                      <a:pt x="424" y="921"/>
                      <a:pt x="47" y="2174"/>
                      <a:pt x="31" y="2224"/>
                    </a:cubicBezTo>
                    <a:cubicBezTo>
                      <a:pt x="0" y="2333"/>
                      <a:pt x="59" y="2444"/>
                      <a:pt x="167" y="2475"/>
                    </a:cubicBezTo>
                    <a:cubicBezTo>
                      <a:pt x="187" y="2484"/>
                      <a:pt x="206" y="2486"/>
                      <a:pt x="226" y="2486"/>
                    </a:cubicBezTo>
                    <a:cubicBezTo>
                      <a:pt x="313" y="2486"/>
                      <a:pt x="393" y="2431"/>
                      <a:pt x="421" y="2341"/>
                    </a:cubicBezTo>
                    <a:cubicBezTo>
                      <a:pt x="424" y="2330"/>
                      <a:pt x="798" y="1100"/>
                      <a:pt x="1345" y="321"/>
                    </a:cubicBezTo>
                    <a:cubicBezTo>
                      <a:pt x="1412" y="229"/>
                      <a:pt x="1387" y="101"/>
                      <a:pt x="1297" y="40"/>
                    </a:cubicBezTo>
                    <a:cubicBezTo>
                      <a:pt x="1261" y="13"/>
                      <a:pt x="1220" y="1"/>
                      <a:pt x="117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7931;p61">
                <a:extLst>
                  <a:ext uri="{FF2B5EF4-FFF2-40B4-BE49-F238E27FC236}">
                    <a16:creationId xmlns:a16="http://schemas.microsoft.com/office/drawing/2014/main" id="{B67AB335-887D-459D-20E0-CE16FE51CEA6}"/>
                  </a:ext>
                </a:extLst>
              </p:cNvPr>
              <p:cNvSpPr/>
              <p:nvPr/>
            </p:nvSpPr>
            <p:spPr>
              <a:xfrm>
                <a:off x="4830573" y="3954690"/>
                <a:ext cx="53662" cy="23926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770" extrusionOk="0">
                    <a:moveTo>
                      <a:pt x="922" y="1"/>
                    </a:moveTo>
                    <a:cubicBezTo>
                      <a:pt x="484" y="1"/>
                      <a:pt x="220" y="227"/>
                      <a:pt x="67" y="452"/>
                    </a:cubicBezTo>
                    <a:cubicBezTo>
                      <a:pt x="0" y="547"/>
                      <a:pt x="25" y="672"/>
                      <a:pt x="120" y="737"/>
                    </a:cubicBezTo>
                    <a:cubicBezTo>
                      <a:pt x="156" y="762"/>
                      <a:pt x="195" y="770"/>
                      <a:pt x="234" y="770"/>
                    </a:cubicBezTo>
                    <a:cubicBezTo>
                      <a:pt x="296" y="770"/>
                      <a:pt x="363" y="739"/>
                      <a:pt x="405" y="683"/>
                    </a:cubicBezTo>
                    <a:cubicBezTo>
                      <a:pt x="528" y="500"/>
                      <a:pt x="701" y="409"/>
                      <a:pt x="928" y="409"/>
                    </a:cubicBezTo>
                    <a:cubicBezTo>
                      <a:pt x="1061" y="409"/>
                      <a:pt x="1211" y="440"/>
                      <a:pt x="1381" y="502"/>
                    </a:cubicBezTo>
                    <a:cubicBezTo>
                      <a:pt x="1429" y="520"/>
                      <a:pt x="1470" y="527"/>
                      <a:pt x="1505" y="527"/>
                    </a:cubicBezTo>
                    <a:cubicBezTo>
                      <a:pt x="1613" y="527"/>
                      <a:pt x="1664" y="458"/>
                      <a:pt x="1685" y="407"/>
                    </a:cubicBezTo>
                    <a:cubicBezTo>
                      <a:pt x="1727" y="304"/>
                      <a:pt x="1682" y="184"/>
                      <a:pt x="1579" y="139"/>
                    </a:cubicBezTo>
                    <a:cubicBezTo>
                      <a:pt x="1565" y="131"/>
                      <a:pt x="1551" y="128"/>
                      <a:pt x="1534" y="126"/>
                    </a:cubicBezTo>
                    <a:lnTo>
                      <a:pt x="1518" y="117"/>
                    </a:lnTo>
                    <a:cubicBezTo>
                      <a:pt x="1290" y="35"/>
                      <a:pt x="1093" y="1"/>
                      <a:pt x="92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7932;p61">
                <a:extLst>
                  <a:ext uri="{FF2B5EF4-FFF2-40B4-BE49-F238E27FC236}">
                    <a16:creationId xmlns:a16="http://schemas.microsoft.com/office/drawing/2014/main" id="{7050296E-1BA5-7A78-4356-F3F9A482B788}"/>
                  </a:ext>
                </a:extLst>
              </p:cNvPr>
              <p:cNvSpPr/>
              <p:nvPr/>
            </p:nvSpPr>
            <p:spPr>
              <a:xfrm>
                <a:off x="4794250" y="3875083"/>
                <a:ext cx="80540" cy="92969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992" extrusionOk="0">
                    <a:moveTo>
                      <a:pt x="2357" y="0"/>
                    </a:moveTo>
                    <a:cubicBezTo>
                      <a:pt x="912" y="0"/>
                      <a:pt x="70" y="2610"/>
                      <a:pt x="36" y="2727"/>
                    </a:cubicBezTo>
                    <a:cubicBezTo>
                      <a:pt x="0" y="2835"/>
                      <a:pt x="62" y="2944"/>
                      <a:pt x="168" y="2980"/>
                    </a:cubicBezTo>
                    <a:cubicBezTo>
                      <a:pt x="187" y="2986"/>
                      <a:pt x="207" y="2992"/>
                      <a:pt x="229" y="2992"/>
                    </a:cubicBezTo>
                    <a:cubicBezTo>
                      <a:pt x="313" y="2992"/>
                      <a:pt x="391" y="2936"/>
                      <a:pt x="424" y="2847"/>
                    </a:cubicBezTo>
                    <a:cubicBezTo>
                      <a:pt x="637" y="2163"/>
                      <a:pt x="1404" y="405"/>
                      <a:pt x="2355" y="405"/>
                    </a:cubicBezTo>
                    <a:cubicBezTo>
                      <a:pt x="2363" y="405"/>
                      <a:pt x="2372" y="405"/>
                      <a:pt x="2380" y="406"/>
                    </a:cubicBezTo>
                    <a:cubicBezTo>
                      <a:pt x="2385" y="406"/>
                      <a:pt x="2389" y="406"/>
                      <a:pt x="2394" y="406"/>
                    </a:cubicBezTo>
                    <a:cubicBezTo>
                      <a:pt x="2499" y="406"/>
                      <a:pt x="2586" y="317"/>
                      <a:pt x="2589" y="210"/>
                    </a:cubicBezTo>
                    <a:cubicBezTo>
                      <a:pt x="2592" y="99"/>
                      <a:pt x="2505" y="7"/>
                      <a:pt x="2394" y="1"/>
                    </a:cubicBezTo>
                    <a:cubicBezTo>
                      <a:pt x="2382" y="1"/>
                      <a:pt x="2369" y="0"/>
                      <a:pt x="235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7933;p61">
                <a:extLst>
                  <a:ext uri="{FF2B5EF4-FFF2-40B4-BE49-F238E27FC236}">
                    <a16:creationId xmlns:a16="http://schemas.microsoft.com/office/drawing/2014/main" id="{4D3CEB23-91AB-89C1-C0D9-B0E71CAB224B}"/>
                  </a:ext>
                </a:extLst>
              </p:cNvPr>
              <p:cNvSpPr/>
              <p:nvPr/>
            </p:nvSpPr>
            <p:spPr>
              <a:xfrm>
                <a:off x="4771537" y="3810982"/>
                <a:ext cx="144705" cy="99183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192" extrusionOk="0">
                    <a:moveTo>
                      <a:pt x="3622" y="0"/>
                    </a:moveTo>
                    <a:cubicBezTo>
                      <a:pt x="3174" y="0"/>
                      <a:pt x="2580" y="101"/>
                      <a:pt x="1897" y="465"/>
                    </a:cubicBezTo>
                    <a:cubicBezTo>
                      <a:pt x="408" y="1261"/>
                      <a:pt x="39" y="2879"/>
                      <a:pt x="25" y="2946"/>
                    </a:cubicBezTo>
                    <a:cubicBezTo>
                      <a:pt x="0" y="3052"/>
                      <a:pt x="70" y="3160"/>
                      <a:pt x="179" y="3185"/>
                    </a:cubicBezTo>
                    <a:cubicBezTo>
                      <a:pt x="193" y="3188"/>
                      <a:pt x="207" y="3191"/>
                      <a:pt x="221" y="3191"/>
                    </a:cubicBezTo>
                    <a:cubicBezTo>
                      <a:pt x="313" y="3191"/>
                      <a:pt x="396" y="3124"/>
                      <a:pt x="422" y="3035"/>
                    </a:cubicBezTo>
                    <a:cubicBezTo>
                      <a:pt x="424" y="3018"/>
                      <a:pt x="759" y="1531"/>
                      <a:pt x="2090" y="825"/>
                    </a:cubicBezTo>
                    <a:cubicBezTo>
                      <a:pt x="2707" y="493"/>
                      <a:pt x="3234" y="404"/>
                      <a:pt x="3624" y="404"/>
                    </a:cubicBezTo>
                    <a:cubicBezTo>
                      <a:pt x="4059" y="404"/>
                      <a:pt x="4321" y="515"/>
                      <a:pt x="4341" y="524"/>
                    </a:cubicBezTo>
                    <a:cubicBezTo>
                      <a:pt x="4368" y="536"/>
                      <a:pt x="4396" y="541"/>
                      <a:pt x="4423" y="541"/>
                    </a:cubicBezTo>
                    <a:cubicBezTo>
                      <a:pt x="4501" y="541"/>
                      <a:pt x="4576" y="498"/>
                      <a:pt x="4609" y="424"/>
                    </a:cubicBezTo>
                    <a:cubicBezTo>
                      <a:pt x="4656" y="323"/>
                      <a:pt x="4609" y="200"/>
                      <a:pt x="4509" y="156"/>
                    </a:cubicBezTo>
                    <a:cubicBezTo>
                      <a:pt x="4484" y="144"/>
                      <a:pt x="4157" y="0"/>
                      <a:pt x="362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7934;p61">
                <a:extLst>
                  <a:ext uri="{FF2B5EF4-FFF2-40B4-BE49-F238E27FC236}">
                    <a16:creationId xmlns:a16="http://schemas.microsoft.com/office/drawing/2014/main" id="{B01FB9D3-794B-8463-782F-97ABE79A5420}"/>
                  </a:ext>
                </a:extLst>
              </p:cNvPr>
              <p:cNvSpPr/>
              <p:nvPr/>
            </p:nvSpPr>
            <p:spPr>
              <a:xfrm>
                <a:off x="5237616" y="4334854"/>
                <a:ext cx="61430" cy="143337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4613" extrusionOk="0">
                    <a:moveTo>
                      <a:pt x="1" y="1"/>
                    </a:moveTo>
                    <a:lnTo>
                      <a:pt x="1948" y="4612"/>
                    </a:lnTo>
                    <a:cubicBezTo>
                      <a:pt x="1976" y="21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6" name="Google Shape;7935;p61">
                <a:extLst>
                  <a:ext uri="{FF2B5EF4-FFF2-40B4-BE49-F238E27FC236}">
                    <a16:creationId xmlns:a16="http://schemas.microsoft.com/office/drawing/2014/main" id="{E87CD20C-9293-7053-56F9-00D9D27BF4F2}"/>
                  </a:ext>
                </a:extLst>
              </p:cNvPr>
              <p:cNvSpPr/>
              <p:nvPr/>
            </p:nvSpPr>
            <p:spPr>
              <a:xfrm>
                <a:off x="5233048" y="4330535"/>
                <a:ext cx="72212" cy="147750"/>
              </a:xfrm>
              <a:custGeom>
                <a:avLst/>
                <a:gdLst/>
                <a:ahLst/>
                <a:cxnLst/>
                <a:rect l="l" t="t" r="r" b="b"/>
                <a:pathLst>
                  <a:path w="2324" h="4755" extrusionOk="0">
                    <a:moveTo>
                      <a:pt x="296" y="0"/>
                    </a:moveTo>
                    <a:lnTo>
                      <a:pt x="0" y="277"/>
                    </a:lnTo>
                    <a:cubicBezTo>
                      <a:pt x="20" y="299"/>
                      <a:pt x="1917" y="2386"/>
                      <a:pt x="1892" y="4749"/>
                    </a:cubicBezTo>
                    <a:lnTo>
                      <a:pt x="2296" y="4754"/>
                    </a:lnTo>
                    <a:cubicBezTo>
                      <a:pt x="2324" y="2230"/>
                      <a:pt x="382" y="95"/>
                      <a:pt x="29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7" name="Google Shape;7936;p61">
                <a:extLst>
                  <a:ext uri="{FF2B5EF4-FFF2-40B4-BE49-F238E27FC236}">
                    <a16:creationId xmlns:a16="http://schemas.microsoft.com/office/drawing/2014/main" id="{F883B687-369B-A666-57D7-CBAFE95B8796}"/>
                  </a:ext>
                </a:extLst>
              </p:cNvPr>
              <p:cNvSpPr/>
              <p:nvPr/>
            </p:nvSpPr>
            <p:spPr>
              <a:xfrm>
                <a:off x="4456591" y="4406630"/>
                <a:ext cx="126869" cy="104497"/>
              </a:xfrm>
              <a:custGeom>
                <a:avLst/>
                <a:gdLst/>
                <a:ahLst/>
                <a:cxnLst/>
                <a:rect l="l" t="t" r="r" b="b"/>
                <a:pathLst>
                  <a:path w="4083" h="3363" extrusionOk="0">
                    <a:moveTo>
                      <a:pt x="4082" y="1"/>
                    </a:moveTo>
                    <a:cubicBezTo>
                      <a:pt x="4082" y="1"/>
                      <a:pt x="871" y="542"/>
                      <a:pt x="1" y="3363"/>
                    </a:cubicBezTo>
                    <a:lnTo>
                      <a:pt x="4082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8" name="Google Shape;7937;p61">
                <a:extLst>
                  <a:ext uri="{FF2B5EF4-FFF2-40B4-BE49-F238E27FC236}">
                    <a16:creationId xmlns:a16="http://schemas.microsoft.com/office/drawing/2014/main" id="{336FBD93-D215-EB5A-56CD-0BB316DB6D71}"/>
                  </a:ext>
                </a:extLst>
              </p:cNvPr>
              <p:cNvSpPr/>
              <p:nvPr/>
            </p:nvSpPr>
            <p:spPr>
              <a:xfrm>
                <a:off x="4450532" y="4400478"/>
                <a:ext cx="133891" cy="112482"/>
              </a:xfrm>
              <a:custGeom>
                <a:avLst/>
                <a:gdLst/>
                <a:ahLst/>
                <a:cxnLst/>
                <a:rect l="l" t="t" r="r" b="b"/>
                <a:pathLst>
                  <a:path w="4309" h="3620" extrusionOk="0">
                    <a:moveTo>
                      <a:pt x="4241" y="1"/>
                    </a:moveTo>
                    <a:cubicBezTo>
                      <a:pt x="4107" y="20"/>
                      <a:pt x="893" y="592"/>
                      <a:pt x="1" y="3502"/>
                    </a:cubicBezTo>
                    <a:lnTo>
                      <a:pt x="388" y="3619"/>
                    </a:lnTo>
                    <a:cubicBezTo>
                      <a:pt x="1209" y="952"/>
                      <a:pt x="4280" y="400"/>
                      <a:pt x="4308" y="397"/>
                    </a:cubicBezTo>
                    <a:lnTo>
                      <a:pt x="4241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4" name="Google Shape;7938;p61">
                <a:extLst>
                  <a:ext uri="{FF2B5EF4-FFF2-40B4-BE49-F238E27FC236}">
                    <a16:creationId xmlns:a16="http://schemas.microsoft.com/office/drawing/2014/main" id="{1DF7EEE3-B402-188E-D1AC-95235894ABE9}"/>
                  </a:ext>
                </a:extLst>
              </p:cNvPr>
              <p:cNvSpPr/>
              <p:nvPr/>
            </p:nvSpPr>
            <p:spPr>
              <a:xfrm>
                <a:off x="4429031" y="2813077"/>
                <a:ext cx="935562" cy="565830"/>
              </a:xfrm>
              <a:custGeom>
                <a:avLst/>
                <a:gdLst/>
                <a:ahLst/>
                <a:cxnLst/>
                <a:rect l="l" t="t" r="r" b="b"/>
                <a:pathLst>
                  <a:path w="30109" h="18210" extrusionOk="0">
                    <a:moveTo>
                      <a:pt x="14907" y="1"/>
                    </a:moveTo>
                    <a:cubicBezTo>
                      <a:pt x="12540" y="1"/>
                      <a:pt x="10171" y="439"/>
                      <a:pt x="8055" y="1300"/>
                    </a:cubicBezTo>
                    <a:cubicBezTo>
                      <a:pt x="7463" y="1542"/>
                      <a:pt x="6886" y="1821"/>
                      <a:pt x="6334" y="2142"/>
                    </a:cubicBezTo>
                    <a:cubicBezTo>
                      <a:pt x="5441" y="2658"/>
                      <a:pt x="4612" y="3289"/>
                      <a:pt x="3893" y="4028"/>
                    </a:cubicBezTo>
                    <a:cubicBezTo>
                      <a:pt x="3859" y="4067"/>
                      <a:pt x="3817" y="4103"/>
                      <a:pt x="3781" y="4145"/>
                    </a:cubicBezTo>
                    <a:cubicBezTo>
                      <a:pt x="2902" y="5071"/>
                      <a:pt x="2141" y="6151"/>
                      <a:pt x="1538" y="7387"/>
                    </a:cubicBezTo>
                    <a:cubicBezTo>
                      <a:pt x="1524" y="7415"/>
                      <a:pt x="1510" y="7443"/>
                      <a:pt x="1499" y="7471"/>
                    </a:cubicBezTo>
                    <a:cubicBezTo>
                      <a:pt x="1270" y="7948"/>
                      <a:pt x="1069" y="8439"/>
                      <a:pt x="910" y="8944"/>
                    </a:cubicBezTo>
                    <a:cubicBezTo>
                      <a:pt x="341" y="10740"/>
                      <a:pt x="107" y="12635"/>
                      <a:pt x="31" y="14518"/>
                    </a:cubicBezTo>
                    <a:cubicBezTo>
                      <a:pt x="6" y="15059"/>
                      <a:pt x="1" y="15617"/>
                      <a:pt x="182" y="16125"/>
                    </a:cubicBezTo>
                    <a:cubicBezTo>
                      <a:pt x="363" y="16638"/>
                      <a:pt x="768" y="17101"/>
                      <a:pt x="1298" y="17201"/>
                    </a:cubicBezTo>
                    <a:cubicBezTo>
                      <a:pt x="1376" y="17217"/>
                      <a:pt x="1455" y="17224"/>
                      <a:pt x="1534" y="17224"/>
                    </a:cubicBezTo>
                    <a:cubicBezTo>
                      <a:pt x="1843" y="17224"/>
                      <a:pt x="2153" y="17114"/>
                      <a:pt x="2422" y="16956"/>
                    </a:cubicBezTo>
                    <a:cubicBezTo>
                      <a:pt x="3139" y="16537"/>
                      <a:pt x="3633" y="15812"/>
                      <a:pt x="3926" y="15034"/>
                    </a:cubicBezTo>
                    <a:cubicBezTo>
                      <a:pt x="4219" y="14258"/>
                      <a:pt x="4331" y="13430"/>
                      <a:pt x="4439" y="12607"/>
                    </a:cubicBezTo>
                    <a:lnTo>
                      <a:pt x="4439" y="12607"/>
                    </a:lnTo>
                    <a:cubicBezTo>
                      <a:pt x="4425" y="13184"/>
                      <a:pt x="4459" y="13859"/>
                      <a:pt x="4933" y="14188"/>
                    </a:cubicBezTo>
                    <a:cubicBezTo>
                      <a:pt x="5092" y="14301"/>
                      <a:pt x="5276" y="14351"/>
                      <a:pt x="5465" y="14351"/>
                    </a:cubicBezTo>
                    <a:cubicBezTo>
                      <a:pt x="5825" y="14351"/>
                      <a:pt x="6202" y="14170"/>
                      <a:pt x="6451" y="13895"/>
                    </a:cubicBezTo>
                    <a:cubicBezTo>
                      <a:pt x="6827" y="13477"/>
                      <a:pt x="6981" y="12905"/>
                      <a:pt x="7104" y="12358"/>
                    </a:cubicBezTo>
                    <a:cubicBezTo>
                      <a:pt x="7140" y="13167"/>
                      <a:pt x="7424" y="14116"/>
                      <a:pt x="8197" y="14356"/>
                    </a:cubicBezTo>
                    <a:cubicBezTo>
                      <a:pt x="8317" y="14393"/>
                      <a:pt x="8440" y="14410"/>
                      <a:pt x="8565" y="14410"/>
                    </a:cubicBezTo>
                    <a:cubicBezTo>
                      <a:pt x="8814" y="14410"/>
                      <a:pt x="9066" y="14342"/>
                      <a:pt x="9294" y="14236"/>
                    </a:cubicBezTo>
                    <a:cubicBezTo>
                      <a:pt x="9955" y="13916"/>
                      <a:pt x="10412" y="13237"/>
                      <a:pt x="10507" y="12512"/>
                    </a:cubicBezTo>
                    <a:lnTo>
                      <a:pt x="10507" y="12512"/>
                    </a:lnTo>
                    <a:cubicBezTo>
                      <a:pt x="10583" y="13048"/>
                      <a:pt x="10801" y="13564"/>
                      <a:pt x="11138" y="13988"/>
                    </a:cubicBezTo>
                    <a:cubicBezTo>
                      <a:pt x="11305" y="14197"/>
                      <a:pt x="11509" y="14384"/>
                      <a:pt x="11754" y="14476"/>
                    </a:cubicBezTo>
                    <a:cubicBezTo>
                      <a:pt x="11863" y="14515"/>
                      <a:pt x="11974" y="14532"/>
                      <a:pt x="12085" y="14532"/>
                    </a:cubicBezTo>
                    <a:cubicBezTo>
                      <a:pt x="12548" y="14532"/>
                      <a:pt x="13013" y="14226"/>
                      <a:pt x="13328" y="13862"/>
                    </a:cubicBezTo>
                    <a:cubicBezTo>
                      <a:pt x="13752" y="13365"/>
                      <a:pt x="14031" y="12752"/>
                      <a:pt x="14123" y="12107"/>
                    </a:cubicBezTo>
                    <a:cubicBezTo>
                      <a:pt x="14176" y="12665"/>
                      <a:pt x="14232" y="13237"/>
                      <a:pt x="14466" y="13750"/>
                    </a:cubicBezTo>
                    <a:cubicBezTo>
                      <a:pt x="14697" y="14258"/>
                      <a:pt x="15152" y="14705"/>
                      <a:pt x="15710" y="14774"/>
                    </a:cubicBezTo>
                    <a:cubicBezTo>
                      <a:pt x="15761" y="14781"/>
                      <a:pt x="15811" y="14784"/>
                      <a:pt x="15861" y="14784"/>
                    </a:cubicBezTo>
                    <a:cubicBezTo>
                      <a:pt x="16409" y="14784"/>
                      <a:pt x="16928" y="14418"/>
                      <a:pt x="17217" y="13937"/>
                    </a:cubicBezTo>
                    <a:cubicBezTo>
                      <a:pt x="17381" y="13660"/>
                      <a:pt x="17479" y="13352"/>
                      <a:pt x="17534" y="13034"/>
                    </a:cubicBezTo>
                    <a:lnTo>
                      <a:pt x="17534" y="13034"/>
                    </a:lnTo>
                    <a:cubicBezTo>
                      <a:pt x="17610" y="13458"/>
                      <a:pt x="17839" y="13857"/>
                      <a:pt x="18185" y="14116"/>
                    </a:cubicBezTo>
                    <a:cubicBezTo>
                      <a:pt x="18478" y="14334"/>
                      <a:pt x="18842" y="14443"/>
                      <a:pt x="19205" y="14443"/>
                    </a:cubicBezTo>
                    <a:cubicBezTo>
                      <a:pt x="19562" y="14443"/>
                      <a:pt x="19919" y="14338"/>
                      <a:pt x="20207" y="14130"/>
                    </a:cubicBezTo>
                    <a:cubicBezTo>
                      <a:pt x="20721" y="13758"/>
                      <a:pt x="20986" y="13080"/>
                      <a:pt x="20885" y="12458"/>
                    </a:cubicBezTo>
                    <a:lnTo>
                      <a:pt x="20885" y="12458"/>
                    </a:lnTo>
                    <a:cubicBezTo>
                      <a:pt x="21073" y="13126"/>
                      <a:pt x="21431" y="13794"/>
                      <a:pt x="22079" y="13979"/>
                    </a:cubicBezTo>
                    <a:cubicBezTo>
                      <a:pt x="22185" y="14009"/>
                      <a:pt x="22294" y="14024"/>
                      <a:pt x="22403" y="14024"/>
                    </a:cubicBezTo>
                    <a:cubicBezTo>
                      <a:pt x="22798" y="14024"/>
                      <a:pt x="23194" y="13836"/>
                      <a:pt x="23452" y="13533"/>
                    </a:cubicBezTo>
                    <a:cubicBezTo>
                      <a:pt x="23610" y="13346"/>
                      <a:pt x="23716" y="13119"/>
                      <a:pt x="23771" y="12879"/>
                    </a:cubicBezTo>
                    <a:lnTo>
                      <a:pt x="23771" y="12879"/>
                    </a:lnTo>
                    <a:cubicBezTo>
                      <a:pt x="23835" y="13544"/>
                      <a:pt x="24092" y="14393"/>
                      <a:pt x="24991" y="14393"/>
                    </a:cubicBezTo>
                    <a:cubicBezTo>
                      <a:pt x="25003" y="14393"/>
                      <a:pt x="25015" y="14392"/>
                      <a:pt x="25028" y="14392"/>
                    </a:cubicBezTo>
                    <a:cubicBezTo>
                      <a:pt x="26548" y="14353"/>
                      <a:pt x="26624" y="12464"/>
                      <a:pt x="26624" y="12464"/>
                    </a:cubicBezTo>
                    <a:cubicBezTo>
                      <a:pt x="26624" y="12464"/>
                      <a:pt x="26768" y="18209"/>
                      <a:pt x="28649" y="18209"/>
                    </a:cubicBezTo>
                    <a:cubicBezTo>
                      <a:pt x="28676" y="18209"/>
                      <a:pt x="28703" y="18208"/>
                      <a:pt x="28730" y="18206"/>
                    </a:cubicBezTo>
                    <a:cubicBezTo>
                      <a:pt x="30108" y="18089"/>
                      <a:pt x="30064" y="15117"/>
                      <a:pt x="30061" y="14230"/>
                    </a:cubicBezTo>
                    <a:cubicBezTo>
                      <a:pt x="30041" y="11488"/>
                      <a:pt x="29288" y="8720"/>
                      <a:pt x="27832" y="6388"/>
                    </a:cubicBezTo>
                    <a:cubicBezTo>
                      <a:pt x="26350" y="4014"/>
                      <a:pt x="24121" y="2298"/>
                      <a:pt x="21541" y="1249"/>
                    </a:cubicBezTo>
                    <a:cubicBezTo>
                      <a:pt x="19487" y="412"/>
                      <a:pt x="17198" y="1"/>
                      <a:pt x="1490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5" name="Google Shape;7939;p61">
                <a:extLst>
                  <a:ext uri="{FF2B5EF4-FFF2-40B4-BE49-F238E27FC236}">
                    <a16:creationId xmlns:a16="http://schemas.microsoft.com/office/drawing/2014/main" id="{04578AEC-C32D-CDDE-D665-38FB8C788E30}"/>
                  </a:ext>
                </a:extLst>
              </p:cNvPr>
              <p:cNvSpPr/>
              <p:nvPr/>
            </p:nvSpPr>
            <p:spPr>
              <a:xfrm>
                <a:off x="4421232" y="2807111"/>
                <a:ext cx="948550" cy="578321"/>
              </a:xfrm>
              <a:custGeom>
                <a:avLst/>
                <a:gdLst/>
                <a:ahLst/>
                <a:cxnLst/>
                <a:rect l="l" t="t" r="r" b="b"/>
                <a:pathLst>
                  <a:path w="30527" h="18612" extrusionOk="0">
                    <a:moveTo>
                      <a:pt x="15141" y="391"/>
                    </a:moveTo>
                    <a:cubicBezTo>
                      <a:pt x="16989" y="391"/>
                      <a:pt x="18842" y="656"/>
                      <a:pt x="20606" y="1224"/>
                    </a:cubicBezTo>
                    <a:cubicBezTo>
                      <a:pt x="22300" y="1768"/>
                      <a:pt x="23915" y="2602"/>
                      <a:pt x="25296" y="3732"/>
                    </a:cubicBezTo>
                    <a:cubicBezTo>
                      <a:pt x="26707" y="4890"/>
                      <a:pt x="27821" y="6332"/>
                      <a:pt x="28618" y="7972"/>
                    </a:cubicBezTo>
                    <a:cubicBezTo>
                      <a:pt x="29486" y="9749"/>
                      <a:pt x="29980" y="11716"/>
                      <a:pt x="30083" y="13691"/>
                    </a:cubicBezTo>
                    <a:cubicBezTo>
                      <a:pt x="30114" y="14269"/>
                      <a:pt x="30119" y="14855"/>
                      <a:pt x="30094" y="15435"/>
                    </a:cubicBezTo>
                    <a:cubicBezTo>
                      <a:pt x="30069" y="16024"/>
                      <a:pt x="30013" y="16621"/>
                      <a:pt x="29840" y="17184"/>
                    </a:cubicBezTo>
                    <a:cubicBezTo>
                      <a:pt x="29712" y="17611"/>
                      <a:pt x="29480" y="18108"/>
                      <a:pt x="29026" y="18191"/>
                    </a:cubicBezTo>
                    <a:cubicBezTo>
                      <a:pt x="28995" y="18200"/>
                      <a:pt x="28962" y="18202"/>
                      <a:pt x="28917" y="18202"/>
                    </a:cubicBezTo>
                    <a:cubicBezTo>
                      <a:pt x="28895" y="18202"/>
                      <a:pt x="28875" y="18202"/>
                      <a:pt x="28853" y="18200"/>
                    </a:cubicBezTo>
                    <a:cubicBezTo>
                      <a:pt x="28843" y="18200"/>
                      <a:pt x="28807" y="18194"/>
                      <a:pt x="28804" y="18194"/>
                    </a:cubicBezTo>
                    <a:cubicBezTo>
                      <a:pt x="28803" y="18194"/>
                      <a:pt x="28804" y="18194"/>
                      <a:pt x="28806" y="18194"/>
                    </a:cubicBezTo>
                    <a:lnTo>
                      <a:pt x="28806" y="18194"/>
                    </a:lnTo>
                    <a:cubicBezTo>
                      <a:pt x="28773" y="18187"/>
                      <a:pt x="28740" y="18182"/>
                      <a:pt x="28708" y="18172"/>
                    </a:cubicBezTo>
                    <a:cubicBezTo>
                      <a:pt x="28685" y="18166"/>
                      <a:pt x="28669" y="18158"/>
                      <a:pt x="28646" y="18152"/>
                    </a:cubicBezTo>
                    <a:cubicBezTo>
                      <a:pt x="28639" y="18149"/>
                      <a:pt x="28638" y="18148"/>
                      <a:pt x="28638" y="18148"/>
                    </a:cubicBezTo>
                    <a:lnTo>
                      <a:pt x="28638" y="18148"/>
                    </a:lnTo>
                    <a:cubicBezTo>
                      <a:pt x="28638" y="18148"/>
                      <a:pt x="28638" y="18148"/>
                      <a:pt x="28638" y="18148"/>
                    </a:cubicBezTo>
                    <a:cubicBezTo>
                      <a:pt x="28638" y="18148"/>
                      <a:pt x="28634" y="18147"/>
                      <a:pt x="28616" y="18138"/>
                    </a:cubicBezTo>
                    <a:cubicBezTo>
                      <a:pt x="28457" y="18057"/>
                      <a:pt x="28362" y="17976"/>
                      <a:pt x="28236" y="17826"/>
                    </a:cubicBezTo>
                    <a:cubicBezTo>
                      <a:pt x="27977" y="17519"/>
                      <a:pt x="27801" y="17070"/>
                      <a:pt x="27670" y="16665"/>
                    </a:cubicBezTo>
                    <a:cubicBezTo>
                      <a:pt x="27511" y="16160"/>
                      <a:pt x="27402" y="15641"/>
                      <a:pt x="27316" y="15117"/>
                    </a:cubicBezTo>
                    <a:cubicBezTo>
                      <a:pt x="27190" y="14347"/>
                      <a:pt x="27117" y="13566"/>
                      <a:pt x="27084" y="12785"/>
                    </a:cubicBezTo>
                    <a:cubicBezTo>
                      <a:pt x="27083" y="12763"/>
                      <a:pt x="27082" y="12741"/>
                      <a:pt x="27081" y="12718"/>
                    </a:cubicBezTo>
                    <a:lnTo>
                      <a:pt x="27081" y="12718"/>
                    </a:lnTo>
                    <a:cubicBezTo>
                      <a:pt x="27082" y="12700"/>
                      <a:pt x="27083" y="12683"/>
                      <a:pt x="27084" y="12665"/>
                    </a:cubicBezTo>
                    <a:lnTo>
                      <a:pt x="27079" y="12665"/>
                    </a:lnTo>
                    <a:cubicBezTo>
                      <a:pt x="27079" y="12662"/>
                      <a:pt x="27079" y="12659"/>
                      <a:pt x="27078" y="12656"/>
                    </a:cubicBezTo>
                    <a:cubicBezTo>
                      <a:pt x="27074" y="12525"/>
                      <a:pt x="26976" y="12460"/>
                      <a:pt x="26877" y="12460"/>
                    </a:cubicBezTo>
                    <a:cubicBezTo>
                      <a:pt x="26779" y="12460"/>
                      <a:pt x="26679" y="12525"/>
                      <a:pt x="26674" y="12656"/>
                    </a:cubicBezTo>
                    <a:cubicBezTo>
                      <a:pt x="26674" y="12673"/>
                      <a:pt x="26671" y="12690"/>
                      <a:pt x="26671" y="12707"/>
                    </a:cubicBezTo>
                    <a:cubicBezTo>
                      <a:pt x="26666" y="12729"/>
                      <a:pt x="26666" y="12748"/>
                      <a:pt x="26663" y="12765"/>
                    </a:cubicBezTo>
                    <a:cubicBezTo>
                      <a:pt x="26660" y="12782"/>
                      <a:pt x="26660" y="12790"/>
                      <a:pt x="26657" y="12804"/>
                    </a:cubicBezTo>
                    <a:cubicBezTo>
                      <a:pt x="26656" y="12810"/>
                      <a:pt x="26656" y="12812"/>
                      <a:pt x="26656" y="12812"/>
                    </a:cubicBezTo>
                    <a:cubicBezTo>
                      <a:pt x="26655" y="12812"/>
                      <a:pt x="26657" y="12799"/>
                      <a:pt x="26657" y="12799"/>
                    </a:cubicBezTo>
                    <a:lnTo>
                      <a:pt x="26657" y="12799"/>
                    </a:lnTo>
                    <a:cubicBezTo>
                      <a:pt x="26657" y="12799"/>
                      <a:pt x="26655" y="12805"/>
                      <a:pt x="26652" y="12827"/>
                    </a:cubicBezTo>
                    <a:cubicBezTo>
                      <a:pt x="26624" y="12986"/>
                      <a:pt x="26590" y="13147"/>
                      <a:pt x="26540" y="13304"/>
                    </a:cubicBezTo>
                    <a:cubicBezTo>
                      <a:pt x="26414" y="13691"/>
                      <a:pt x="26188" y="14062"/>
                      <a:pt x="25815" y="14252"/>
                    </a:cubicBezTo>
                    <a:cubicBezTo>
                      <a:pt x="25650" y="14337"/>
                      <a:pt x="25459" y="14383"/>
                      <a:pt x="25271" y="14383"/>
                    </a:cubicBezTo>
                    <a:cubicBezTo>
                      <a:pt x="25020" y="14383"/>
                      <a:pt x="24773" y="14300"/>
                      <a:pt x="24601" y="14115"/>
                    </a:cubicBezTo>
                    <a:cubicBezTo>
                      <a:pt x="24358" y="13856"/>
                      <a:pt x="24265" y="13447"/>
                      <a:pt x="24232" y="13105"/>
                    </a:cubicBezTo>
                    <a:lnTo>
                      <a:pt x="24232" y="13105"/>
                    </a:lnTo>
                    <a:cubicBezTo>
                      <a:pt x="24292" y="12823"/>
                      <a:pt x="24288" y="12528"/>
                      <a:pt x="24224" y="12246"/>
                    </a:cubicBezTo>
                    <a:cubicBezTo>
                      <a:pt x="24203" y="12144"/>
                      <a:pt x="24132" y="12100"/>
                      <a:pt x="24057" y="12100"/>
                    </a:cubicBezTo>
                    <a:cubicBezTo>
                      <a:pt x="23954" y="12100"/>
                      <a:pt x="23843" y="12179"/>
                      <a:pt x="23828" y="12299"/>
                    </a:cubicBezTo>
                    <a:cubicBezTo>
                      <a:pt x="23802" y="12543"/>
                      <a:pt x="23795" y="12806"/>
                      <a:pt x="23818" y="13068"/>
                    </a:cubicBezTo>
                    <a:lnTo>
                      <a:pt x="23818" y="13068"/>
                    </a:lnTo>
                    <a:cubicBezTo>
                      <a:pt x="23773" y="13241"/>
                      <a:pt x="23698" y="13404"/>
                      <a:pt x="23588" y="13546"/>
                    </a:cubicBezTo>
                    <a:cubicBezTo>
                      <a:pt x="23371" y="13828"/>
                      <a:pt x="23019" y="14012"/>
                      <a:pt x="22661" y="14012"/>
                    </a:cubicBezTo>
                    <a:cubicBezTo>
                      <a:pt x="22619" y="14012"/>
                      <a:pt x="22576" y="14009"/>
                      <a:pt x="22534" y="14004"/>
                    </a:cubicBezTo>
                    <a:cubicBezTo>
                      <a:pt x="21862" y="13922"/>
                      <a:pt x="21522" y="13242"/>
                      <a:pt x="21343" y="12633"/>
                    </a:cubicBezTo>
                    <a:lnTo>
                      <a:pt x="21343" y="12633"/>
                    </a:lnTo>
                    <a:cubicBezTo>
                      <a:pt x="21329" y="12537"/>
                      <a:pt x="21306" y="12442"/>
                      <a:pt x="21276" y="12349"/>
                    </a:cubicBezTo>
                    <a:cubicBezTo>
                      <a:pt x="21243" y="12250"/>
                      <a:pt x="21165" y="12206"/>
                      <a:pt x="21087" y="12206"/>
                    </a:cubicBezTo>
                    <a:cubicBezTo>
                      <a:pt x="20973" y="12206"/>
                      <a:pt x="20858" y="12298"/>
                      <a:pt x="20883" y="12443"/>
                    </a:cubicBezTo>
                    <a:lnTo>
                      <a:pt x="20883" y="12443"/>
                    </a:lnTo>
                    <a:cubicBezTo>
                      <a:pt x="20881" y="12443"/>
                      <a:pt x="20879" y="12444"/>
                      <a:pt x="20877" y="12444"/>
                    </a:cubicBezTo>
                    <a:cubicBezTo>
                      <a:pt x="21108" y="13161"/>
                      <a:pt x="20776" y="14004"/>
                      <a:pt x="20076" y="14308"/>
                    </a:cubicBezTo>
                    <a:cubicBezTo>
                      <a:pt x="19881" y="14392"/>
                      <a:pt x="19675" y="14433"/>
                      <a:pt x="19471" y="14433"/>
                    </a:cubicBezTo>
                    <a:cubicBezTo>
                      <a:pt x="18928" y="14433"/>
                      <a:pt x="18401" y="14146"/>
                      <a:pt x="18137" y="13641"/>
                    </a:cubicBezTo>
                    <a:cubicBezTo>
                      <a:pt x="18070" y="13513"/>
                      <a:pt x="18022" y="13378"/>
                      <a:pt x="17993" y="13240"/>
                    </a:cubicBezTo>
                    <a:lnTo>
                      <a:pt x="17993" y="13240"/>
                    </a:lnTo>
                    <a:cubicBezTo>
                      <a:pt x="18040" y="12955"/>
                      <a:pt x="18055" y="12665"/>
                      <a:pt x="18053" y="12377"/>
                    </a:cubicBezTo>
                    <a:cubicBezTo>
                      <a:pt x="18052" y="12249"/>
                      <a:pt x="17954" y="12180"/>
                      <a:pt x="17854" y="12180"/>
                    </a:cubicBezTo>
                    <a:cubicBezTo>
                      <a:pt x="17772" y="12180"/>
                      <a:pt x="17688" y="12226"/>
                      <a:pt x="17655" y="12324"/>
                    </a:cubicBezTo>
                    <a:cubicBezTo>
                      <a:pt x="17560" y="12607"/>
                      <a:pt x="17539" y="12906"/>
                      <a:pt x="17581" y="13196"/>
                    </a:cubicBezTo>
                    <a:lnTo>
                      <a:pt x="17581" y="13196"/>
                    </a:lnTo>
                    <a:cubicBezTo>
                      <a:pt x="17483" y="13762"/>
                      <a:pt x="17242" y="14294"/>
                      <a:pt x="16720" y="14598"/>
                    </a:cubicBezTo>
                    <a:cubicBezTo>
                      <a:pt x="16532" y="14707"/>
                      <a:pt x="16322" y="14770"/>
                      <a:pt x="16111" y="14770"/>
                    </a:cubicBezTo>
                    <a:cubicBezTo>
                      <a:pt x="15962" y="14770"/>
                      <a:pt x="15812" y="14739"/>
                      <a:pt x="15668" y="14671"/>
                    </a:cubicBezTo>
                    <a:cubicBezTo>
                      <a:pt x="15319" y="14509"/>
                      <a:pt x="15066" y="14196"/>
                      <a:pt x="14901" y="13853"/>
                    </a:cubicBezTo>
                    <a:cubicBezTo>
                      <a:pt x="14675" y="13373"/>
                      <a:pt x="14625" y="12818"/>
                      <a:pt x="14577" y="12296"/>
                    </a:cubicBezTo>
                    <a:cubicBezTo>
                      <a:pt x="14566" y="12193"/>
                      <a:pt x="14508" y="12110"/>
                      <a:pt x="14402" y="12096"/>
                    </a:cubicBezTo>
                    <a:cubicBezTo>
                      <a:pt x="14393" y="12094"/>
                      <a:pt x="14384" y="12094"/>
                      <a:pt x="14376" y="12094"/>
                    </a:cubicBezTo>
                    <a:cubicBezTo>
                      <a:pt x="14291" y="12094"/>
                      <a:pt x="14194" y="12152"/>
                      <a:pt x="14178" y="12241"/>
                    </a:cubicBezTo>
                    <a:cubicBezTo>
                      <a:pt x="14061" y="13027"/>
                      <a:pt x="13660" y="13887"/>
                      <a:pt x="12962" y="14319"/>
                    </a:cubicBezTo>
                    <a:cubicBezTo>
                      <a:pt x="12770" y="14436"/>
                      <a:pt x="12556" y="14514"/>
                      <a:pt x="12344" y="14514"/>
                    </a:cubicBezTo>
                    <a:cubicBezTo>
                      <a:pt x="12193" y="14514"/>
                      <a:pt x="12043" y="14475"/>
                      <a:pt x="11902" y="14383"/>
                    </a:cubicBezTo>
                    <a:cubicBezTo>
                      <a:pt x="11567" y="14171"/>
                      <a:pt x="11333" y="13783"/>
                      <a:pt x="11177" y="13432"/>
                    </a:cubicBezTo>
                    <a:cubicBezTo>
                      <a:pt x="11070" y="13193"/>
                      <a:pt x="10999" y="12942"/>
                      <a:pt x="10962" y="12687"/>
                    </a:cubicBezTo>
                    <a:lnTo>
                      <a:pt x="10962" y="12687"/>
                    </a:lnTo>
                    <a:cubicBezTo>
                      <a:pt x="10986" y="12469"/>
                      <a:pt x="10980" y="12248"/>
                      <a:pt x="10945" y="12028"/>
                    </a:cubicBezTo>
                    <a:lnTo>
                      <a:pt x="10945" y="12028"/>
                    </a:lnTo>
                    <a:cubicBezTo>
                      <a:pt x="10945" y="12026"/>
                      <a:pt x="10945" y="12025"/>
                      <a:pt x="10945" y="12023"/>
                    </a:cubicBezTo>
                    <a:lnTo>
                      <a:pt x="10945" y="12023"/>
                    </a:lnTo>
                    <a:lnTo>
                      <a:pt x="10944" y="12023"/>
                    </a:lnTo>
                    <a:lnTo>
                      <a:pt x="10944" y="12023"/>
                    </a:lnTo>
                    <a:cubicBezTo>
                      <a:pt x="10942" y="12009"/>
                      <a:pt x="10939" y="11995"/>
                      <a:pt x="10937" y="11981"/>
                    </a:cubicBezTo>
                    <a:cubicBezTo>
                      <a:pt x="10916" y="11879"/>
                      <a:pt x="10843" y="11836"/>
                      <a:pt x="10765" y="11836"/>
                    </a:cubicBezTo>
                    <a:cubicBezTo>
                      <a:pt x="10661" y="11836"/>
                      <a:pt x="10547" y="11913"/>
                      <a:pt x="10538" y="12034"/>
                    </a:cubicBezTo>
                    <a:cubicBezTo>
                      <a:pt x="10521" y="12254"/>
                      <a:pt x="10527" y="12482"/>
                      <a:pt x="10557" y="12711"/>
                    </a:cubicBezTo>
                    <a:lnTo>
                      <a:pt x="10557" y="12711"/>
                    </a:lnTo>
                    <a:cubicBezTo>
                      <a:pt x="10476" y="13233"/>
                      <a:pt x="10190" y="13728"/>
                      <a:pt x="9771" y="14046"/>
                    </a:cubicBezTo>
                    <a:cubicBezTo>
                      <a:pt x="9507" y="14246"/>
                      <a:pt x="9165" y="14395"/>
                      <a:pt x="8827" y="14395"/>
                    </a:cubicBezTo>
                    <a:cubicBezTo>
                      <a:pt x="8736" y="14395"/>
                      <a:pt x="8646" y="14385"/>
                      <a:pt x="8557" y="14361"/>
                    </a:cubicBezTo>
                    <a:cubicBezTo>
                      <a:pt x="8225" y="14272"/>
                      <a:pt x="7993" y="14018"/>
                      <a:pt x="7840" y="13722"/>
                    </a:cubicBezTo>
                    <a:cubicBezTo>
                      <a:pt x="7653" y="13359"/>
                      <a:pt x="7581" y="12944"/>
                      <a:pt x="7561" y="12539"/>
                    </a:cubicBezTo>
                    <a:cubicBezTo>
                      <a:pt x="7555" y="12417"/>
                      <a:pt x="7444" y="12342"/>
                      <a:pt x="7340" y="12342"/>
                    </a:cubicBezTo>
                    <a:cubicBezTo>
                      <a:pt x="7261" y="12342"/>
                      <a:pt x="7185" y="12386"/>
                      <a:pt x="7162" y="12486"/>
                    </a:cubicBezTo>
                    <a:cubicBezTo>
                      <a:pt x="6995" y="13220"/>
                      <a:pt x="6727" y="14210"/>
                      <a:pt x="5840" y="14325"/>
                    </a:cubicBezTo>
                    <a:cubicBezTo>
                      <a:pt x="5803" y="14329"/>
                      <a:pt x="5767" y="14332"/>
                      <a:pt x="5731" y="14332"/>
                    </a:cubicBezTo>
                    <a:cubicBezTo>
                      <a:pt x="5426" y="14332"/>
                      <a:pt x="5169" y="14163"/>
                      <a:pt x="5039" y="13878"/>
                    </a:cubicBezTo>
                    <a:cubicBezTo>
                      <a:pt x="4886" y="13543"/>
                      <a:pt x="4891" y="13150"/>
                      <a:pt x="4900" y="12790"/>
                    </a:cubicBezTo>
                    <a:cubicBezTo>
                      <a:pt x="4902" y="12658"/>
                      <a:pt x="4813" y="12596"/>
                      <a:pt x="4717" y="12596"/>
                    </a:cubicBezTo>
                    <a:cubicBezTo>
                      <a:pt x="4618" y="12596"/>
                      <a:pt x="4512" y="12663"/>
                      <a:pt x="4495" y="12790"/>
                    </a:cubicBezTo>
                    <a:cubicBezTo>
                      <a:pt x="4495" y="12793"/>
                      <a:pt x="4494" y="12796"/>
                      <a:pt x="4494" y="12799"/>
                    </a:cubicBezTo>
                    <a:lnTo>
                      <a:pt x="4492" y="12799"/>
                    </a:lnTo>
                    <a:cubicBezTo>
                      <a:pt x="4492" y="12804"/>
                      <a:pt x="4492" y="12809"/>
                      <a:pt x="4492" y="12814"/>
                    </a:cubicBezTo>
                    <a:lnTo>
                      <a:pt x="4492" y="12814"/>
                    </a:lnTo>
                    <a:cubicBezTo>
                      <a:pt x="4325" y="14063"/>
                      <a:pt x="4130" y="15430"/>
                      <a:pt x="3256" y="16403"/>
                    </a:cubicBezTo>
                    <a:cubicBezTo>
                      <a:pt x="2889" y="16810"/>
                      <a:pt x="2361" y="17202"/>
                      <a:pt x="1791" y="17202"/>
                    </a:cubicBezTo>
                    <a:cubicBezTo>
                      <a:pt x="1772" y="17202"/>
                      <a:pt x="1753" y="17202"/>
                      <a:pt x="1733" y="17201"/>
                    </a:cubicBezTo>
                    <a:cubicBezTo>
                      <a:pt x="1181" y="17179"/>
                      <a:pt x="776" y="16690"/>
                      <a:pt x="617" y="16202"/>
                    </a:cubicBezTo>
                    <a:cubicBezTo>
                      <a:pt x="408" y="15560"/>
                      <a:pt x="481" y="14849"/>
                      <a:pt x="517" y="14185"/>
                    </a:cubicBezTo>
                    <a:cubicBezTo>
                      <a:pt x="559" y="13482"/>
                      <a:pt x="620" y="12773"/>
                      <a:pt x="718" y="12076"/>
                    </a:cubicBezTo>
                    <a:cubicBezTo>
                      <a:pt x="913" y="10709"/>
                      <a:pt x="1223" y="9328"/>
                      <a:pt x="1789" y="8062"/>
                    </a:cubicBezTo>
                    <a:cubicBezTo>
                      <a:pt x="2380" y="6739"/>
                      <a:pt x="3187" y="5520"/>
                      <a:pt x="4185" y="4474"/>
                    </a:cubicBezTo>
                    <a:cubicBezTo>
                      <a:pt x="4192" y="4467"/>
                      <a:pt x="4198" y="4459"/>
                      <a:pt x="4204" y="4452"/>
                    </a:cubicBezTo>
                    <a:lnTo>
                      <a:pt x="4204" y="4452"/>
                    </a:lnTo>
                    <a:cubicBezTo>
                      <a:pt x="5608" y="2998"/>
                      <a:pt x="7371" y="1995"/>
                      <a:pt x="9277" y="1347"/>
                    </a:cubicBezTo>
                    <a:cubicBezTo>
                      <a:pt x="11098" y="730"/>
                      <a:pt x="13021" y="415"/>
                      <a:pt x="14943" y="392"/>
                    </a:cubicBezTo>
                    <a:cubicBezTo>
                      <a:pt x="15009" y="392"/>
                      <a:pt x="15075" y="391"/>
                      <a:pt x="15141" y="391"/>
                    </a:cubicBezTo>
                    <a:close/>
                    <a:moveTo>
                      <a:pt x="15146" y="1"/>
                    </a:moveTo>
                    <a:cubicBezTo>
                      <a:pt x="13597" y="1"/>
                      <a:pt x="12047" y="188"/>
                      <a:pt x="10549" y="565"/>
                    </a:cubicBezTo>
                    <a:cubicBezTo>
                      <a:pt x="8557" y="1065"/>
                      <a:pt x="6621" y="1893"/>
                      <a:pt x="5011" y="3177"/>
                    </a:cubicBezTo>
                    <a:cubicBezTo>
                      <a:pt x="4618" y="3480"/>
                      <a:pt x="4245" y="3829"/>
                      <a:pt x="3888" y="4194"/>
                    </a:cubicBezTo>
                    <a:lnTo>
                      <a:pt x="3888" y="4194"/>
                    </a:lnTo>
                    <a:cubicBezTo>
                      <a:pt x="3888" y="4194"/>
                      <a:pt x="3887" y="4194"/>
                      <a:pt x="3887" y="4195"/>
                    </a:cubicBezTo>
                    <a:cubicBezTo>
                      <a:pt x="3887" y="4195"/>
                      <a:pt x="3887" y="4195"/>
                      <a:pt x="3887" y="4195"/>
                    </a:cubicBezTo>
                    <a:lnTo>
                      <a:pt x="3887" y="4195"/>
                    </a:lnTo>
                    <a:cubicBezTo>
                      <a:pt x="3886" y="4195"/>
                      <a:pt x="3886" y="4196"/>
                      <a:pt x="3885" y="4197"/>
                    </a:cubicBezTo>
                    <a:lnTo>
                      <a:pt x="3885" y="4197"/>
                    </a:lnTo>
                    <a:cubicBezTo>
                      <a:pt x="2932" y="5203"/>
                      <a:pt x="2143" y="6358"/>
                      <a:pt x="1552" y="7610"/>
                    </a:cubicBezTo>
                    <a:cubicBezTo>
                      <a:pt x="907" y="8965"/>
                      <a:pt x="545" y="10438"/>
                      <a:pt x="330" y="11920"/>
                    </a:cubicBezTo>
                    <a:cubicBezTo>
                      <a:pt x="224" y="12673"/>
                      <a:pt x="149" y="13432"/>
                      <a:pt x="107" y="14193"/>
                    </a:cubicBezTo>
                    <a:cubicBezTo>
                      <a:pt x="70" y="14894"/>
                      <a:pt x="1" y="15641"/>
                      <a:pt x="224" y="16317"/>
                    </a:cubicBezTo>
                    <a:cubicBezTo>
                      <a:pt x="405" y="16877"/>
                      <a:pt x="824" y="17407"/>
                      <a:pt x="1412" y="17569"/>
                    </a:cubicBezTo>
                    <a:cubicBezTo>
                      <a:pt x="1537" y="17603"/>
                      <a:pt x="1662" y="17618"/>
                      <a:pt x="1787" y="17618"/>
                    </a:cubicBezTo>
                    <a:cubicBezTo>
                      <a:pt x="2322" y="17618"/>
                      <a:pt x="2841" y="17333"/>
                      <a:pt x="3240" y="16989"/>
                    </a:cubicBezTo>
                    <a:cubicBezTo>
                      <a:pt x="4104" y="16250"/>
                      <a:pt x="4476" y="15190"/>
                      <a:pt x="4692" y="14102"/>
                    </a:cubicBezTo>
                    <a:lnTo>
                      <a:pt x="4692" y="14102"/>
                    </a:lnTo>
                    <a:cubicBezTo>
                      <a:pt x="4696" y="14110"/>
                      <a:pt x="4700" y="14118"/>
                      <a:pt x="4704" y="14127"/>
                    </a:cubicBezTo>
                    <a:cubicBezTo>
                      <a:pt x="4902" y="14512"/>
                      <a:pt x="5292" y="14747"/>
                      <a:pt x="5718" y="14747"/>
                    </a:cubicBezTo>
                    <a:cubicBezTo>
                      <a:pt x="5748" y="14747"/>
                      <a:pt x="5778" y="14745"/>
                      <a:pt x="5809" y="14743"/>
                    </a:cubicBezTo>
                    <a:cubicBezTo>
                      <a:pt x="6294" y="14707"/>
                      <a:pt x="6716" y="14433"/>
                      <a:pt x="6998" y="14043"/>
                    </a:cubicBezTo>
                    <a:cubicBezTo>
                      <a:pt x="7124" y="13867"/>
                      <a:pt x="7222" y="13676"/>
                      <a:pt x="7301" y="13475"/>
                    </a:cubicBezTo>
                    <a:lnTo>
                      <a:pt x="7301" y="13475"/>
                    </a:lnTo>
                    <a:cubicBezTo>
                      <a:pt x="7460" y="14014"/>
                      <a:pt x="7764" y="14501"/>
                      <a:pt x="8306" y="14715"/>
                    </a:cubicBezTo>
                    <a:cubicBezTo>
                      <a:pt x="8482" y="14785"/>
                      <a:pt x="8661" y="14816"/>
                      <a:pt x="8839" y="14816"/>
                    </a:cubicBezTo>
                    <a:cubicBezTo>
                      <a:pt x="9627" y="14816"/>
                      <a:pt x="10390" y="14198"/>
                      <a:pt x="10722" y="13513"/>
                    </a:cubicBezTo>
                    <a:cubicBezTo>
                      <a:pt x="10729" y="13498"/>
                      <a:pt x="10736" y="13484"/>
                      <a:pt x="10743" y="13469"/>
                    </a:cubicBezTo>
                    <a:lnTo>
                      <a:pt x="10743" y="13469"/>
                    </a:lnTo>
                    <a:cubicBezTo>
                      <a:pt x="10917" y="13937"/>
                      <a:pt x="11196" y="14362"/>
                      <a:pt x="11578" y="14659"/>
                    </a:cubicBezTo>
                    <a:cubicBezTo>
                      <a:pt x="11822" y="14849"/>
                      <a:pt x="12079" y="14929"/>
                      <a:pt x="12332" y="14929"/>
                    </a:cubicBezTo>
                    <a:cubicBezTo>
                      <a:pt x="12966" y="14929"/>
                      <a:pt x="13583" y="14431"/>
                      <a:pt x="13955" y="13903"/>
                    </a:cubicBezTo>
                    <a:cubicBezTo>
                      <a:pt x="14094" y="13706"/>
                      <a:pt x="14212" y="13493"/>
                      <a:pt x="14309" y="13272"/>
                    </a:cubicBezTo>
                    <a:lnTo>
                      <a:pt x="14309" y="13272"/>
                    </a:lnTo>
                    <a:cubicBezTo>
                      <a:pt x="14450" y="13959"/>
                      <a:pt x="14728" y="14609"/>
                      <a:pt x="15372" y="14977"/>
                    </a:cubicBezTo>
                    <a:cubicBezTo>
                      <a:pt x="15610" y="15115"/>
                      <a:pt x="15859" y="15177"/>
                      <a:pt x="16104" y="15177"/>
                    </a:cubicBezTo>
                    <a:cubicBezTo>
                      <a:pt x="16768" y="15177"/>
                      <a:pt x="17405" y="14724"/>
                      <a:pt x="17719" y="14107"/>
                    </a:cubicBezTo>
                    <a:cubicBezTo>
                      <a:pt x="17755" y="14036"/>
                      <a:pt x="17787" y="13963"/>
                      <a:pt x="17816" y="13890"/>
                    </a:cubicBezTo>
                    <a:lnTo>
                      <a:pt x="17816" y="13890"/>
                    </a:lnTo>
                    <a:cubicBezTo>
                      <a:pt x="18006" y="14230"/>
                      <a:pt x="18296" y="14513"/>
                      <a:pt x="18664" y="14673"/>
                    </a:cubicBezTo>
                    <a:cubicBezTo>
                      <a:pt x="18918" y="14784"/>
                      <a:pt x="19187" y="14838"/>
                      <a:pt x="19454" y="14838"/>
                    </a:cubicBezTo>
                    <a:cubicBezTo>
                      <a:pt x="20128" y="14838"/>
                      <a:pt x="20785" y="14497"/>
                      <a:pt x="21122" y="13875"/>
                    </a:cubicBezTo>
                    <a:cubicBezTo>
                      <a:pt x="21184" y="13762"/>
                      <a:pt x="21234" y="13642"/>
                      <a:pt x="21273" y="13519"/>
                    </a:cubicBezTo>
                    <a:lnTo>
                      <a:pt x="21273" y="13519"/>
                    </a:lnTo>
                    <a:cubicBezTo>
                      <a:pt x="21448" y="13827"/>
                      <a:pt x="21682" y="14094"/>
                      <a:pt x="21998" y="14260"/>
                    </a:cubicBezTo>
                    <a:cubicBezTo>
                      <a:pt x="22210" y="14371"/>
                      <a:pt x="22436" y="14422"/>
                      <a:pt x="22662" y="14422"/>
                    </a:cubicBezTo>
                    <a:cubicBezTo>
                      <a:pt x="23162" y="14422"/>
                      <a:pt x="23654" y="14170"/>
                      <a:pt x="23953" y="13752"/>
                    </a:cubicBezTo>
                    <a:lnTo>
                      <a:pt x="23953" y="13752"/>
                    </a:lnTo>
                    <a:cubicBezTo>
                      <a:pt x="24029" y="13978"/>
                      <a:pt x="24137" y="14188"/>
                      <a:pt x="24286" y="14366"/>
                    </a:cubicBezTo>
                    <a:cubicBezTo>
                      <a:pt x="24533" y="14665"/>
                      <a:pt x="24899" y="14796"/>
                      <a:pt x="25272" y="14796"/>
                    </a:cubicBezTo>
                    <a:cubicBezTo>
                      <a:pt x="25439" y="14796"/>
                      <a:pt x="25608" y="14770"/>
                      <a:pt x="25767" y="14721"/>
                    </a:cubicBezTo>
                    <a:cubicBezTo>
                      <a:pt x="26214" y="14582"/>
                      <a:pt x="26541" y="14256"/>
                      <a:pt x="26757" y="13860"/>
                    </a:cubicBezTo>
                    <a:lnTo>
                      <a:pt x="26757" y="13860"/>
                    </a:lnTo>
                    <a:cubicBezTo>
                      <a:pt x="26778" y="14083"/>
                      <a:pt x="26803" y="14306"/>
                      <a:pt x="26830" y="14528"/>
                    </a:cubicBezTo>
                    <a:cubicBezTo>
                      <a:pt x="26964" y="15574"/>
                      <a:pt x="27137" y="16688"/>
                      <a:pt x="27628" y="17636"/>
                    </a:cubicBezTo>
                    <a:cubicBezTo>
                      <a:pt x="27818" y="17993"/>
                      <a:pt x="28083" y="18356"/>
                      <a:pt x="28462" y="18520"/>
                    </a:cubicBezTo>
                    <a:cubicBezTo>
                      <a:pt x="28605" y="18582"/>
                      <a:pt x="28754" y="18612"/>
                      <a:pt x="28902" y="18612"/>
                    </a:cubicBezTo>
                    <a:cubicBezTo>
                      <a:pt x="29214" y="18612"/>
                      <a:pt x="29519" y="18480"/>
                      <a:pt x="29743" y="18241"/>
                    </a:cubicBezTo>
                    <a:cubicBezTo>
                      <a:pt x="30133" y="17817"/>
                      <a:pt x="30289" y="17206"/>
                      <a:pt x="30382" y="16651"/>
                    </a:cubicBezTo>
                    <a:cubicBezTo>
                      <a:pt x="30479" y="16063"/>
                      <a:pt x="30510" y="15463"/>
                      <a:pt x="30513" y="14866"/>
                    </a:cubicBezTo>
                    <a:cubicBezTo>
                      <a:pt x="30527" y="13033"/>
                      <a:pt x="30273" y="11211"/>
                      <a:pt x="29673" y="9476"/>
                    </a:cubicBezTo>
                    <a:cubicBezTo>
                      <a:pt x="29042" y="7635"/>
                      <a:pt x="28058" y="5911"/>
                      <a:pt x="26707" y="4499"/>
                    </a:cubicBezTo>
                    <a:cubicBezTo>
                      <a:pt x="25449" y="3179"/>
                      <a:pt x="23909" y="2147"/>
                      <a:pt x="22241" y="1422"/>
                    </a:cubicBezTo>
                    <a:cubicBezTo>
                      <a:pt x="20428" y="632"/>
                      <a:pt x="18483" y="189"/>
                      <a:pt x="16511" y="49"/>
                    </a:cubicBezTo>
                    <a:cubicBezTo>
                      <a:pt x="16057" y="17"/>
                      <a:pt x="15602" y="1"/>
                      <a:pt x="1514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306" name="Google Shape;9159;p70">
            <a:extLst>
              <a:ext uri="{FF2B5EF4-FFF2-40B4-BE49-F238E27FC236}">
                <a16:creationId xmlns:a16="http://schemas.microsoft.com/office/drawing/2014/main" id="{DF351D9B-A017-18A7-1A1E-05D19E33E4CF}"/>
              </a:ext>
            </a:extLst>
          </p:cNvPr>
          <p:cNvGrpSpPr/>
          <p:nvPr/>
        </p:nvGrpSpPr>
        <p:grpSpPr>
          <a:xfrm>
            <a:off x="7795898" y="-34685"/>
            <a:ext cx="1276601" cy="1276663"/>
            <a:chOff x="2152414" y="3823187"/>
            <a:chExt cx="1276601" cy="1276663"/>
          </a:xfrm>
        </p:grpSpPr>
        <p:sp>
          <p:nvSpPr>
            <p:cNvPr id="55307" name="Google Shape;9160;p70">
              <a:extLst>
                <a:ext uri="{FF2B5EF4-FFF2-40B4-BE49-F238E27FC236}">
                  <a16:creationId xmlns:a16="http://schemas.microsoft.com/office/drawing/2014/main" id="{BB7D3DC6-4DEC-FCE9-20F2-099D7C00FDBB}"/>
                </a:ext>
              </a:extLst>
            </p:cNvPr>
            <p:cNvSpPr/>
            <p:nvPr/>
          </p:nvSpPr>
          <p:spPr>
            <a:xfrm>
              <a:off x="2152414" y="3823187"/>
              <a:ext cx="1276601" cy="1276663"/>
            </a:xfrm>
            <a:custGeom>
              <a:avLst/>
              <a:gdLst/>
              <a:ahLst/>
              <a:cxnLst/>
              <a:rect l="l" t="t" r="r" b="b"/>
              <a:pathLst>
                <a:path w="41184" h="41186" extrusionOk="0">
                  <a:moveTo>
                    <a:pt x="20592" y="0"/>
                  </a:moveTo>
                  <a:cubicBezTo>
                    <a:pt x="15129" y="0"/>
                    <a:pt x="9893" y="2171"/>
                    <a:pt x="6032" y="6032"/>
                  </a:cubicBezTo>
                  <a:cubicBezTo>
                    <a:pt x="2168" y="9893"/>
                    <a:pt x="0" y="15132"/>
                    <a:pt x="0" y="20595"/>
                  </a:cubicBezTo>
                  <a:cubicBezTo>
                    <a:pt x="0" y="26054"/>
                    <a:pt x="2168" y="31293"/>
                    <a:pt x="6032" y="35154"/>
                  </a:cubicBezTo>
                  <a:cubicBezTo>
                    <a:pt x="9893" y="39015"/>
                    <a:pt x="15129" y="41186"/>
                    <a:pt x="20592" y="41186"/>
                  </a:cubicBezTo>
                  <a:cubicBezTo>
                    <a:pt x="26054" y="41186"/>
                    <a:pt x="31291" y="39015"/>
                    <a:pt x="35152" y="35154"/>
                  </a:cubicBezTo>
                  <a:cubicBezTo>
                    <a:pt x="39015" y="31293"/>
                    <a:pt x="41183" y="26054"/>
                    <a:pt x="41183" y="20595"/>
                  </a:cubicBezTo>
                  <a:cubicBezTo>
                    <a:pt x="41183" y="15132"/>
                    <a:pt x="39015" y="9893"/>
                    <a:pt x="35152" y="6032"/>
                  </a:cubicBezTo>
                  <a:cubicBezTo>
                    <a:pt x="31291" y="2171"/>
                    <a:pt x="26054" y="0"/>
                    <a:pt x="20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08" name="Google Shape;9161;p70">
              <a:extLst>
                <a:ext uri="{FF2B5EF4-FFF2-40B4-BE49-F238E27FC236}">
                  <a16:creationId xmlns:a16="http://schemas.microsoft.com/office/drawing/2014/main" id="{84A594D5-0510-A17C-BB51-D7114CBB4DCA}"/>
                </a:ext>
              </a:extLst>
            </p:cNvPr>
            <p:cNvGrpSpPr/>
            <p:nvPr/>
          </p:nvGrpSpPr>
          <p:grpSpPr>
            <a:xfrm>
              <a:off x="2201763" y="3884995"/>
              <a:ext cx="1171340" cy="1171402"/>
              <a:chOff x="2201763" y="3884995"/>
              <a:chExt cx="1171340" cy="1171402"/>
            </a:xfrm>
          </p:grpSpPr>
          <p:sp>
            <p:nvSpPr>
              <p:cNvPr id="55309" name="Google Shape;9162;p70">
                <a:extLst>
                  <a:ext uri="{FF2B5EF4-FFF2-40B4-BE49-F238E27FC236}">
                    <a16:creationId xmlns:a16="http://schemas.microsoft.com/office/drawing/2014/main" id="{984FCB6D-2672-DC9C-0D89-8FF4B56F6023}"/>
                  </a:ext>
                </a:extLst>
              </p:cNvPr>
              <p:cNvSpPr/>
              <p:nvPr/>
            </p:nvSpPr>
            <p:spPr>
              <a:xfrm>
                <a:off x="2208009" y="3891303"/>
                <a:ext cx="1158849" cy="1158756"/>
              </a:xfrm>
              <a:custGeom>
                <a:avLst/>
                <a:gdLst/>
                <a:ahLst/>
                <a:cxnLst/>
                <a:rect l="l" t="t" r="r" b="b"/>
                <a:pathLst>
                  <a:path w="37295" h="37292" extrusionOk="0">
                    <a:moveTo>
                      <a:pt x="18648" y="1"/>
                    </a:moveTo>
                    <a:cubicBezTo>
                      <a:pt x="13701" y="1"/>
                      <a:pt x="8959" y="1965"/>
                      <a:pt x="5463" y="5460"/>
                    </a:cubicBezTo>
                    <a:cubicBezTo>
                      <a:pt x="1965" y="8959"/>
                      <a:pt x="1" y="13701"/>
                      <a:pt x="1" y="18648"/>
                    </a:cubicBezTo>
                    <a:cubicBezTo>
                      <a:pt x="1" y="23591"/>
                      <a:pt x="1965" y="28334"/>
                      <a:pt x="5463" y="31832"/>
                    </a:cubicBezTo>
                    <a:cubicBezTo>
                      <a:pt x="8959" y="35328"/>
                      <a:pt x="13701" y="37292"/>
                      <a:pt x="18648" y="37292"/>
                    </a:cubicBezTo>
                    <a:cubicBezTo>
                      <a:pt x="23594" y="37292"/>
                      <a:pt x="28337" y="35328"/>
                      <a:pt x="31832" y="31832"/>
                    </a:cubicBezTo>
                    <a:cubicBezTo>
                      <a:pt x="35331" y="28334"/>
                      <a:pt x="37295" y="23591"/>
                      <a:pt x="37295" y="18648"/>
                    </a:cubicBezTo>
                    <a:cubicBezTo>
                      <a:pt x="37295" y="13701"/>
                      <a:pt x="35331" y="8959"/>
                      <a:pt x="31832" y="5460"/>
                    </a:cubicBezTo>
                    <a:cubicBezTo>
                      <a:pt x="28337" y="1965"/>
                      <a:pt x="23594" y="1"/>
                      <a:pt x="186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0" name="Google Shape;9163;p70">
                <a:extLst>
                  <a:ext uri="{FF2B5EF4-FFF2-40B4-BE49-F238E27FC236}">
                    <a16:creationId xmlns:a16="http://schemas.microsoft.com/office/drawing/2014/main" id="{68798108-F2F4-8135-E7DD-80070B4F3424}"/>
                  </a:ext>
                </a:extLst>
              </p:cNvPr>
              <p:cNvSpPr/>
              <p:nvPr/>
            </p:nvSpPr>
            <p:spPr>
              <a:xfrm>
                <a:off x="2201763" y="3884995"/>
                <a:ext cx="1171340" cy="1171402"/>
              </a:xfrm>
              <a:custGeom>
                <a:avLst/>
                <a:gdLst/>
                <a:ahLst/>
                <a:cxnLst/>
                <a:rect l="l" t="t" r="r" b="b"/>
                <a:pathLst>
                  <a:path w="37697" h="37699" extrusionOk="0">
                    <a:moveTo>
                      <a:pt x="18849" y="402"/>
                    </a:moveTo>
                    <a:cubicBezTo>
                      <a:pt x="29020" y="402"/>
                      <a:pt x="37292" y="8676"/>
                      <a:pt x="37292" y="18845"/>
                    </a:cubicBezTo>
                    <a:cubicBezTo>
                      <a:pt x="37292" y="29014"/>
                      <a:pt x="29017" y="37291"/>
                      <a:pt x="18849" y="37291"/>
                    </a:cubicBezTo>
                    <a:cubicBezTo>
                      <a:pt x="8680" y="37291"/>
                      <a:pt x="405" y="29014"/>
                      <a:pt x="405" y="18845"/>
                    </a:cubicBezTo>
                    <a:cubicBezTo>
                      <a:pt x="405" y="8676"/>
                      <a:pt x="8680" y="402"/>
                      <a:pt x="18849" y="402"/>
                    </a:cubicBezTo>
                    <a:close/>
                    <a:moveTo>
                      <a:pt x="18849" y="0"/>
                    </a:moveTo>
                    <a:cubicBezTo>
                      <a:pt x="8457" y="0"/>
                      <a:pt x="1" y="8459"/>
                      <a:pt x="1" y="18851"/>
                    </a:cubicBezTo>
                    <a:cubicBezTo>
                      <a:pt x="1" y="29243"/>
                      <a:pt x="8454" y="37698"/>
                      <a:pt x="18849" y="37698"/>
                    </a:cubicBezTo>
                    <a:cubicBezTo>
                      <a:pt x="29241" y="37698"/>
                      <a:pt x="37697" y="29243"/>
                      <a:pt x="37697" y="18851"/>
                    </a:cubicBezTo>
                    <a:cubicBezTo>
                      <a:pt x="37697" y="8459"/>
                      <a:pt x="29241" y="0"/>
                      <a:pt x="1884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1" name="Google Shape;9164;p70">
                <a:extLst>
                  <a:ext uri="{FF2B5EF4-FFF2-40B4-BE49-F238E27FC236}">
                    <a16:creationId xmlns:a16="http://schemas.microsoft.com/office/drawing/2014/main" id="{492AABEA-C53E-B547-9B90-BB9EE6AEA500}"/>
                  </a:ext>
                </a:extLst>
              </p:cNvPr>
              <p:cNvSpPr/>
              <p:nvPr/>
            </p:nvSpPr>
            <p:spPr>
              <a:xfrm>
                <a:off x="2705595" y="3944032"/>
                <a:ext cx="158687" cy="146258"/>
              </a:xfrm>
              <a:custGeom>
                <a:avLst/>
                <a:gdLst/>
                <a:ahLst/>
                <a:cxnLst/>
                <a:rect l="l" t="t" r="r" b="b"/>
                <a:pathLst>
                  <a:path w="5107" h="4707" extrusionOk="0">
                    <a:moveTo>
                      <a:pt x="4000" y="1"/>
                    </a:moveTo>
                    <a:cubicBezTo>
                      <a:pt x="3715" y="1"/>
                      <a:pt x="3422" y="84"/>
                      <a:pt x="3150" y="176"/>
                    </a:cubicBezTo>
                    <a:cubicBezTo>
                      <a:pt x="2824" y="286"/>
                      <a:pt x="2482" y="408"/>
                      <a:pt x="2143" y="408"/>
                    </a:cubicBezTo>
                    <a:cubicBezTo>
                      <a:pt x="2061" y="408"/>
                      <a:pt x="1979" y="401"/>
                      <a:pt x="1897" y="385"/>
                    </a:cubicBezTo>
                    <a:cubicBezTo>
                      <a:pt x="1654" y="338"/>
                      <a:pt x="1403" y="210"/>
                      <a:pt x="1167" y="210"/>
                    </a:cubicBezTo>
                    <a:cubicBezTo>
                      <a:pt x="1092" y="210"/>
                      <a:pt x="1018" y="223"/>
                      <a:pt x="946" y="257"/>
                    </a:cubicBezTo>
                    <a:cubicBezTo>
                      <a:pt x="720" y="360"/>
                      <a:pt x="592" y="633"/>
                      <a:pt x="349" y="700"/>
                    </a:cubicBezTo>
                    <a:cubicBezTo>
                      <a:pt x="232" y="731"/>
                      <a:pt x="64" y="731"/>
                      <a:pt x="28" y="848"/>
                    </a:cubicBezTo>
                    <a:cubicBezTo>
                      <a:pt x="0" y="946"/>
                      <a:pt x="95" y="1038"/>
                      <a:pt x="190" y="1063"/>
                    </a:cubicBezTo>
                    <a:cubicBezTo>
                      <a:pt x="282" y="1085"/>
                      <a:pt x="391" y="1071"/>
                      <a:pt x="488" y="1093"/>
                    </a:cubicBezTo>
                    <a:cubicBezTo>
                      <a:pt x="753" y="1149"/>
                      <a:pt x="879" y="1439"/>
                      <a:pt x="1018" y="1668"/>
                    </a:cubicBezTo>
                    <a:cubicBezTo>
                      <a:pt x="1180" y="1936"/>
                      <a:pt x="1409" y="2198"/>
                      <a:pt x="1384" y="2508"/>
                    </a:cubicBezTo>
                    <a:cubicBezTo>
                      <a:pt x="1367" y="2703"/>
                      <a:pt x="1253" y="2871"/>
                      <a:pt x="1175" y="3049"/>
                    </a:cubicBezTo>
                    <a:cubicBezTo>
                      <a:pt x="1071" y="3295"/>
                      <a:pt x="1038" y="3565"/>
                      <a:pt x="1080" y="3827"/>
                    </a:cubicBezTo>
                    <a:cubicBezTo>
                      <a:pt x="1130" y="4168"/>
                      <a:pt x="1328" y="4500"/>
                      <a:pt x="1641" y="4648"/>
                    </a:cubicBezTo>
                    <a:cubicBezTo>
                      <a:pt x="1722" y="4685"/>
                      <a:pt x="1814" y="4707"/>
                      <a:pt x="1903" y="4707"/>
                    </a:cubicBezTo>
                    <a:cubicBezTo>
                      <a:pt x="2014" y="4707"/>
                      <a:pt x="2120" y="4673"/>
                      <a:pt x="2196" y="4595"/>
                    </a:cubicBezTo>
                    <a:cubicBezTo>
                      <a:pt x="2352" y="4427"/>
                      <a:pt x="2316" y="4134"/>
                      <a:pt x="2489" y="3978"/>
                    </a:cubicBezTo>
                    <a:cubicBezTo>
                      <a:pt x="2659" y="3825"/>
                      <a:pt x="2955" y="3886"/>
                      <a:pt x="3130" y="3735"/>
                    </a:cubicBezTo>
                    <a:cubicBezTo>
                      <a:pt x="3331" y="3562"/>
                      <a:pt x="3273" y="3191"/>
                      <a:pt x="3493" y="3035"/>
                    </a:cubicBezTo>
                    <a:cubicBezTo>
                      <a:pt x="3563" y="2985"/>
                      <a:pt x="3652" y="2971"/>
                      <a:pt x="3741" y="2971"/>
                    </a:cubicBezTo>
                    <a:cubicBezTo>
                      <a:pt x="3787" y="2971"/>
                      <a:pt x="3834" y="2975"/>
                      <a:pt x="3878" y="2979"/>
                    </a:cubicBezTo>
                    <a:cubicBezTo>
                      <a:pt x="3948" y="2987"/>
                      <a:pt x="4019" y="2996"/>
                      <a:pt x="4088" y="2996"/>
                    </a:cubicBezTo>
                    <a:cubicBezTo>
                      <a:pt x="4152" y="2996"/>
                      <a:pt x="4215" y="2988"/>
                      <a:pt x="4274" y="2963"/>
                    </a:cubicBezTo>
                    <a:cubicBezTo>
                      <a:pt x="4394" y="2910"/>
                      <a:pt x="4483" y="2748"/>
                      <a:pt x="4408" y="2642"/>
                    </a:cubicBezTo>
                    <a:cubicBezTo>
                      <a:pt x="4377" y="2597"/>
                      <a:pt x="4322" y="2564"/>
                      <a:pt x="4302" y="2513"/>
                    </a:cubicBezTo>
                    <a:cubicBezTo>
                      <a:pt x="4224" y="2338"/>
                      <a:pt x="4559" y="2142"/>
                      <a:pt x="4441" y="1992"/>
                    </a:cubicBezTo>
                    <a:cubicBezTo>
                      <a:pt x="4539" y="1769"/>
                      <a:pt x="4986" y="1844"/>
                      <a:pt x="5013" y="1601"/>
                    </a:cubicBezTo>
                    <a:cubicBezTo>
                      <a:pt x="5027" y="1476"/>
                      <a:pt x="4896" y="1384"/>
                      <a:pt x="4860" y="1264"/>
                    </a:cubicBezTo>
                    <a:cubicBezTo>
                      <a:pt x="4790" y="1057"/>
                      <a:pt x="4988" y="867"/>
                      <a:pt x="5041" y="653"/>
                    </a:cubicBezTo>
                    <a:cubicBezTo>
                      <a:pt x="5106" y="382"/>
                      <a:pt x="4857" y="91"/>
                      <a:pt x="4583" y="91"/>
                    </a:cubicBezTo>
                    <a:cubicBezTo>
                      <a:pt x="4552" y="91"/>
                      <a:pt x="4520" y="95"/>
                      <a:pt x="4489" y="103"/>
                    </a:cubicBezTo>
                    <a:cubicBezTo>
                      <a:pt x="4333" y="30"/>
                      <a:pt x="4168" y="1"/>
                      <a:pt x="40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2" name="Google Shape;9165;p70">
                <a:extLst>
                  <a:ext uri="{FF2B5EF4-FFF2-40B4-BE49-F238E27FC236}">
                    <a16:creationId xmlns:a16="http://schemas.microsoft.com/office/drawing/2014/main" id="{AE69B1E3-17CC-465D-D607-CB72B138340E}"/>
                  </a:ext>
                </a:extLst>
              </p:cNvPr>
              <p:cNvSpPr/>
              <p:nvPr/>
            </p:nvSpPr>
            <p:spPr>
              <a:xfrm>
                <a:off x="2671695" y="3942323"/>
                <a:ext cx="48660" cy="28027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02" extrusionOk="0">
                    <a:moveTo>
                      <a:pt x="1290" y="1"/>
                    </a:moveTo>
                    <a:cubicBezTo>
                      <a:pt x="1254" y="1"/>
                      <a:pt x="1218" y="5"/>
                      <a:pt x="1183" y="13"/>
                    </a:cubicBezTo>
                    <a:cubicBezTo>
                      <a:pt x="1158" y="8"/>
                      <a:pt x="1134" y="5"/>
                      <a:pt x="1110" y="5"/>
                    </a:cubicBezTo>
                    <a:cubicBezTo>
                      <a:pt x="971" y="5"/>
                      <a:pt x="848" y="88"/>
                      <a:pt x="734" y="164"/>
                    </a:cubicBezTo>
                    <a:cubicBezTo>
                      <a:pt x="553" y="286"/>
                      <a:pt x="371" y="412"/>
                      <a:pt x="190" y="535"/>
                    </a:cubicBezTo>
                    <a:cubicBezTo>
                      <a:pt x="134" y="574"/>
                      <a:pt x="73" y="610"/>
                      <a:pt x="39" y="671"/>
                    </a:cubicBezTo>
                    <a:cubicBezTo>
                      <a:pt x="3" y="730"/>
                      <a:pt x="0" y="814"/>
                      <a:pt x="51" y="861"/>
                    </a:cubicBezTo>
                    <a:cubicBezTo>
                      <a:pt x="77" y="891"/>
                      <a:pt x="115" y="902"/>
                      <a:pt x="156" y="902"/>
                    </a:cubicBezTo>
                    <a:cubicBezTo>
                      <a:pt x="188" y="902"/>
                      <a:pt x="222" y="895"/>
                      <a:pt x="251" y="883"/>
                    </a:cubicBezTo>
                    <a:cubicBezTo>
                      <a:pt x="293" y="867"/>
                      <a:pt x="332" y="842"/>
                      <a:pt x="371" y="816"/>
                    </a:cubicBezTo>
                    <a:cubicBezTo>
                      <a:pt x="441" y="769"/>
                      <a:pt x="505" y="710"/>
                      <a:pt x="581" y="666"/>
                    </a:cubicBezTo>
                    <a:cubicBezTo>
                      <a:pt x="837" y="512"/>
                      <a:pt x="1172" y="535"/>
                      <a:pt x="1426" y="373"/>
                    </a:cubicBezTo>
                    <a:cubicBezTo>
                      <a:pt x="1476" y="342"/>
                      <a:pt x="1521" y="303"/>
                      <a:pt x="1538" y="253"/>
                    </a:cubicBezTo>
                    <a:cubicBezTo>
                      <a:pt x="1565" y="172"/>
                      <a:pt x="1518" y="80"/>
                      <a:pt x="1445" y="38"/>
                    </a:cubicBezTo>
                    <a:cubicBezTo>
                      <a:pt x="1398" y="11"/>
                      <a:pt x="1344" y="1"/>
                      <a:pt x="12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3" name="Google Shape;9166;p70">
                <a:extLst>
                  <a:ext uri="{FF2B5EF4-FFF2-40B4-BE49-F238E27FC236}">
                    <a16:creationId xmlns:a16="http://schemas.microsoft.com/office/drawing/2014/main" id="{213E893B-C2BE-4188-68D1-5C661FD567E2}"/>
                  </a:ext>
                </a:extLst>
              </p:cNvPr>
              <p:cNvSpPr/>
              <p:nvPr/>
            </p:nvSpPr>
            <p:spPr>
              <a:xfrm>
                <a:off x="2961907" y="4146652"/>
                <a:ext cx="48660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03" extrusionOk="0">
                    <a:moveTo>
                      <a:pt x="1292" y="1"/>
                    </a:moveTo>
                    <a:cubicBezTo>
                      <a:pt x="1255" y="1"/>
                      <a:pt x="1217" y="6"/>
                      <a:pt x="1181" y="15"/>
                    </a:cubicBezTo>
                    <a:cubicBezTo>
                      <a:pt x="1154" y="9"/>
                      <a:pt x="1128" y="6"/>
                      <a:pt x="1103" y="6"/>
                    </a:cubicBezTo>
                    <a:cubicBezTo>
                      <a:pt x="966" y="6"/>
                      <a:pt x="847" y="88"/>
                      <a:pt x="731" y="166"/>
                    </a:cubicBezTo>
                    <a:cubicBezTo>
                      <a:pt x="550" y="289"/>
                      <a:pt x="369" y="414"/>
                      <a:pt x="187" y="534"/>
                    </a:cubicBezTo>
                    <a:cubicBezTo>
                      <a:pt x="132" y="573"/>
                      <a:pt x="73" y="612"/>
                      <a:pt x="37" y="671"/>
                    </a:cubicBezTo>
                    <a:cubicBezTo>
                      <a:pt x="3" y="730"/>
                      <a:pt x="1" y="813"/>
                      <a:pt x="48" y="863"/>
                    </a:cubicBezTo>
                    <a:cubicBezTo>
                      <a:pt x="75" y="892"/>
                      <a:pt x="112" y="903"/>
                      <a:pt x="152" y="903"/>
                    </a:cubicBezTo>
                    <a:cubicBezTo>
                      <a:pt x="185" y="903"/>
                      <a:pt x="221" y="895"/>
                      <a:pt x="252" y="883"/>
                    </a:cubicBezTo>
                    <a:cubicBezTo>
                      <a:pt x="293" y="869"/>
                      <a:pt x="330" y="847"/>
                      <a:pt x="369" y="819"/>
                    </a:cubicBezTo>
                    <a:cubicBezTo>
                      <a:pt x="439" y="769"/>
                      <a:pt x="506" y="713"/>
                      <a:pt x="578" y="668"/>
                    </a:cubicBezTo>
                    <a:cubicBezTo>
                      <a:pt x="837" y="515"/>
                      <a:pt x="1172" y="534"/>
                      <a:pt x="1426" y="375"/>
                    </a:cubicBezTo>
                    <a:cubicBezTo>
                      <a:pt x="1474" y="345"/>
                      <a:pt x="1521" y="305"/>
                      <a:pt x="1538" y="252"/>
                    </a:cubicBezTo>
                    <a:cubicBezTo>
                      <a:pt x="1566" y="172"/>
                      <a:pt x="1515" y="82"/>
                      <a:pt x="1443" y="40"/>
                    </a:cubicBezTo>
                    <a:cubicBezTo>
                      <a:pt x="1398" y="12"/>
                      <a:pt x="1346" y="1"/>
                      <a:pt x="12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4" name="Google Shape;9167;p70">
                <a:extLst>
                  <a:ext uri="{FF2B5EF4-FFF2-40B4-BE49-F238E27FC236}">
                    <a16:creationId xmlns:a16="http://schemas.microsoft.com/office/drawing/2014/main" id="{22305C13-61E9-73E7-3332-E3295F6059FF}"/>
                  </a:ext>
                </a:extLst>
              </p:cNvPr>
              <p:cNvSpPr/>
              <p:nvPr/>
            </p:nvSpPr>
            <p:spPr>
              <a:xfrm>
                <a:off x="2619930" y="4000707"/>
                <a:ext cx="71653" cy="73114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53" extrusionOk="0">
                    <a:moveTo>
                      <a:pt x="856" y="0"/>
                    </a:moveTo>
                    <a:cubicBezTo>
                      <a:pt x="611" y="0"/>
                      <a:pt x="359" y="109"/>
                      <a:pt x="132" y="215"/>
                    </a:cubicBezTo>
                    <a:cubicBezTo>
                      <a:pt x="71" y="246"/>
                      <a:pt x="1" y="291"/>
                      <a:pt x="4" y="357"/>
                    </a:cubicBezTo>
                    <a:cubicBezTo>
                      <a:pt x="9" y="433"/>
                      <a:pt x="104" y="466"/>
                      <a:pt x="177" y="475"/>
                    </a:cubicBezTo>
                    <a:cubicBezTo>
                      <a:pt x="333" y="494"/>
                      <a:pt x="495" y="483"/>
                      <a:pt x="648" y="508"/>
                    </a:cubicBezTo>
                    <a:cubicBezTo>
                      <a:pt x="804" y="528"/>
                      <a:pt x="966" y="592"/>
                      <a:pt x="1061" y="717"/>
                    </a:cubicBezTo>
                    <a:cubicBezTo>
                      <a:pt x="1133" y="815"/>
                      <a:pt x="1161" y="941"/>
                      <a:pt x="1237" y="1038"/>
                    </a:cubicBezTo>
                    <a:cubicBezTo>
                      <a:pt x="1334" y="1164"/>
                      <a:pt x="1524" y="1242"/>
                      <a:pt x="1527" y="1404"/>
                    </a:cubicBezTo>
                    <a:cubicBezTo>
                      <a:pt x="1530" y="1582"/>
                      <a:pt x="1309" y="1671"/>
                      <a:pt x="1220" y="1819"/>
                    </a:cubicBezTo>
                    <a:cubicBezTo>
                      <a:pt x="1206" y="1847"/>
                      <a:pt x="1195" y="1875"/>
                      <a:pt x="1178" y="1895"/>
                    </a:cubicBezTo>
                    <a:cubicBezTo>
                      <a:pt x="1170" y="1953"/>
                      <a:pt x="1189" y="2017"/>
                      <a:pt x="1209" y="2076"/>
                    </a:cubicBezTo>
                    <a:cubicBezTo>
                      <a:pt x="1248" y="2176"/>
                      <a:pt x="1301" y="2274"/>
                      <a:pt x="1390" y="2324"/>
                    </a:cubicBezTo>
                    <a:cubicBezTo>
                      <a:pt x="1423" y="2343"/>
                      <a:pt x="1461" y="2352"/>
                      <a:pt x="1498" y="2352"/>
                    </a:cubicBezTo>
                    <a:cubicBezTo>
                      <a:pt x="1566" y="2352"/>
                      <a:pt x="1633" y="2321"/>
                      <a:pt x="1664" y="2260"/>
                    </a:cubicBezTo>
                    <a:cubicBezTo>
                      <a:pt x="1686" y="2199"/>
                      <a:pt x="1672" y="2129"/>
                      <a:pt x="1694" y="2065"/>
                    </a:cubicBezTo>
                    <a:cubicBezTo>
                      <a:pt x="1733" y="1945"/>
                      <a:pt x="1878" y="1895"/>
                      <a:pt x="2004" y="1856"/>
                    </a:cubicBezTo>
                    <a:cubicBezTo>
                      <a:pt x="2129" y="1822"/>
                      <a:pt x="2277" y="1752"/>
                      <a:pt x="2286" y="1624"/>
                    </a:cubicBezTo>
                    <a:cubicBezTo>
                      <a:pt x="2305" y="1445"/>
                      <a:pt x="2060" y="1353"/>
                      <a:pt x="2007" y="1183"/>
                    </a:cubicBezTo>
                    <a:cubicBezTo>
                      <a:pt x="1976" y="1086"/>
                      <a:pt x="2015" y="982"/>
                      <a:pt x="2004" y="879"/>
                    </a:cubicBezTo>
                    <a:cubicBezTo>
                      <a:pt x="1987" y="734"/>
                      <a:pt x="1876" y="622"/>
                      <a:pt x="1764" y="525"/>
                    </a:cubicBezTo>
                    <a:cubicBezTo>
                      <a:pt x="1608" y="388"/>
                      <a:pt x="1443" y="265"/>
                      <a:pt x="1267" y="154"/>
                    </a:cubicBezTo>
                    <a:cubicBezTo>
                      <a:pt x="1267" y="154"/>
                      <a:pt x="1189" y="104"/>
                      <a:pt x="1086" y="37"/>
                    </a:cubicBezTo>
                    <a:cubicBezTo>
                      <a:pt x="1011" y="11"/>
                      <a:pt x="934" y="0"/>
                      <a:pt x="8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5" name="Google Shape;9168;p70">
                <a:extLst>
                  <a:ext uri="{FF2B5EF4-FFF2-40B4-BE49-F238E27FC236}">
                    <a16:creationId xmlns:a16="http://schemas.microsoft.com/office/drawing/2014/main" id="{A397BB6F-19B4-E337-3806-3FF4DDBAFB7C}"/>
                  </a:ext>
                </a:extLst>
              </p:cNvPr>
              <p:cNvSpPr/>
              <p:nvPr/>
            </p:nvSpPr>
            <p:spPr>
              <a:xfrm>
                <a:off x="2501359" y="3996606"/>
                <a:ext cx="61213" cy="28866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929" extrusionOk="0">
                    <a:moveTo>
                      <a:pt x="713" y="1"/>
                    </a:moveTo>
                    <a:cubicBezTo>
                      <a:pt x="707" y="1"/>
                      <a:pt x="701" y="1"/>
                      <a:pt x="695" y="1"/>
                    </a:cubicBezTo>
                    <a:cubicBezTo>
                      <a:pt x="539" y="12"/>
                      <a:pt x="380" y="40"/>
                      <a:pt x="232" y="82"/>
                    </a:cubicBezTo>
                    <a:cubicBezTo>
                      <a:pt x="165" y="102"/>
                      <a:pt x="92" y="127"/>
                      <a:pt x="45" y="183"/>
                    </a:cubicBezTo>
                    <a:cubicBezTo>
                      <a:pt x="0" y="238"/>
                      <a:pt x="0" y="333"/>
                      <a:pt x="65" y="370"/>
                    </a:cubicBezTo>
                    <a:cubicBezTo>
                      <a:pt x="87" y="383"/>
                      <a:pt x="112" y="388"/>
                      <a:pt x="138" y="388"/>
                    </a:cubicBezTo>
                    <a:cubicBezTo>
                      <a:pt x="160" y="388"/>
                      <a:pt x="182" y="384"/>
                      <a:pt x="204" y="381"/>
                    </a:cubicBezTo>
                    <a:cubicBezTo>
                      <a:pt x="225" y="378"/>
                      <a:pt x="247" y="377"/>
                      <a:pt x="268" y="377"/>
                    </a:cubicBezTo>
                    <a:cubicBezTo>
                      <a:pt x="406" y="377"/>
                      <a:pt x="552" y="425"/>
                      <a:pt x="614" y="542"/>
                    </a:cubicBezTo>
                    <a:cubicBezTo>
                      <a:pt x="667" y="635"/>
                      <a:pt x="656" y="757"/>
                      <a:pt x="723" y="844"/>
                    </a:cubicBezTo>
                    <a:cubicBezTo>
                      <a:pt x="765" y="901"/>
                      <a:pt x="835" y="928"/>
                      <a:pt x="907" y="928"/>
                    </a:cubicBezTo>
                    <a:cubicBezTo>
                      <a:pt x="965" y="928"/>
                      <a:pt x="1024" y="911"/>
                      <a:pt x="1072" y="877"/>
                    </a:cubicBezTo>
                    <a:cubicBezTo>
                      <a:pt x="1105" y="852"/>
                      <a:pt x="1133" y="816"/>
                      <a:pt x="1172" y="796"/>
                    </a:cubicBezTo>
                    <a:cubicBezTo>
                      <a:pt x="1180" y="788"/>
                      <a:pt x="1189" y="785"/>
                      <a:pt x="1200" y="782"/>
                    </a:cubicBezTo>
                    <a:cubicBezTo>
                      <a:pt x="1230" y="770"/>
                      <a:pt x="1263" y="765"/>
                      <a:pt x="1297" y="765"/>
                    </a:cubicBezTo>
                    <a:cubicBezTo>
                      <a:pt x="1349" y="765"/>
                      <a:pt x="1404" y="777"/>
                      <a:pt x="1454" y="794"/>
                    </a:cubicBezTo>
                    <a:cubicBezTo>
                      <a:pt x="1549" y="821"/>
                      <a:pt x="1641" y="863"/>
                      <a:pt x="1733" y="866"/>
                    </a:cubicBezTo>
                    <a:cubicBezTo>
                      <a:pt x="1735" y="866"/>
                      <a:pt x="1738" y="866"/>
                      <a:pt x="1740" y="866"/>
                    </a:cubicBezTo>
                    <a:cubicBezTo>
                      <a:pt x="1836" y="866"/>
                      <a:pt x="1940" y="811"/>
                      <a:pt x="1953" y="715"/>
                    </a:cubicBezTo>
                    <a:cubicBezTo>
                      <a:pt x="1970" y="607"/>
                      <a:pt x="1867" y="517"/>
                      <a:pt x="1761" y="492"/>
                    </a:cubicBezTo>
                    <a:cubicBezTo>
                      <a:pt x="1658" y="464"/>
                      <a:pt x="1546" y="478"/>
                      <a:pt x="1440" y="450"/>
                    </a:cubicBezTo>
                    <a:cubicBezTo>
                      <a:pt x="1314" y="420"/>
                      <a:pt x="1211" y="336"/>
                      <a:pt x="1119" y="250"/>
                    </a:cubicBezTo>
                    <a:cubicBezTo>
                      <a:pt x="1021" y="154"/>
                      <a:pt x="934" y="1"/>
                      <a:pt x="7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6" name="Google Shape;9169;p70">
                <a:extLst>
                  <a:ext uri="{FF2B5EF4-FFF2-40B4-BE49-F238E27FC236}">
                    <a16:creationId xmlns:a16="http://schemas.microsoft.com/office/drawing/2014/main" id="{AC0596FA-962F-D65F-6BBB-18F32496AD44}"/>
                  </a:ext>
                </a:extLst>
              </p:cNvPr>
              <p:cNvSpPr/>
              <p:nvPr/>
            </p:nvSpPr>
            <p:spPr>
              <a:xfrm>
                <a:off x="2217113" y="4026124"/>
                <a:ext cx="596778" cy="1012404"/>
              </a:xfrm>
              <a:custGeom>
                <a:avLst/>
                <a:gdLst/>
                <a:ahLst/>
                <a:cxnLst/>
                <a:rect l="l" t="t" r="r" b="b"/>
                <a:pathLst>
                  <a:path w="19206" h="32582" extrusionOk="0">
                    <a:moveTo>
                      <a:pt x="7586" y="0"/>
                    </a:moveTo>
                    <a:cubicBezTo>
                      <a:pt x="7310" y="0"/>
                      <a:pt x="7023" y="81"/>
                      <a:pt x="6746" y="114"/>
                    </a:cubicBezTo>
                    <a:cubicBezTo>
                      <a:pt x="6685" y="123"/>
                      <a:pt x="6621" y="128"/>
                      <a:pt x="6557" y="128"/>
                    </a:cubicBezTo>
                    <a:cubicBezTo>
                      <a:pt x="6461" y="128"/>
                      <a:pt x="6363" y="118"/>
                      <a:pt x="6269" y="97"/>
                    </a:cubicBezTo>
                    <a:cubicBezTo>
                      <a:pt x="3055" y="2831"/>
                      <a:pt x="782" y="6639"/>
                      <a:pt x="1" y="10964"/>
                    </a:cubicBezTo>
                    <a:cubicBezTo>
                      <a:pt x="260" y="11078"/>
                      <a:pt x="416" y="11184"/>
                      <a:pt x="453" y="11563"/>
                    </a:cubicBezTo>
                    <a:cubicBezTo>
                      <a:pt x="514" y="12222"/>
                      <a:pt x="1011" y="12428"/>
                      <a:pt x="1131" y="13145"/>
                    </a:cubicBezTo>
                    <a:cubicBezTo>
                      <a:pt x="1256" y="13865"/>
                      <a:pt x="824" y="13742"/>
                      <a:pt x="1485" y="14359"/>
                    </a:cubicBezTo>
                    <a:cubicBezTo>
                      <a:pt x="2143" y="14978"/>
                      <a:pt x="2966" y="14998"/>
                      <a:pt x="3563" y="15037"/>
                    </a:cubicBezTo>
                    <a:cubicBezTo>
                      <a:pt x="4155" y="15076"/>
                      <a:pt x="4322" y="15536"/>
                      <a:pt x="4897" y="15678"/>
                    </a:cubicBezTo>
                    <a:cubicBezTo>
                      <a:pt x="5477" y="15821"/>
                      <a:pt x="5619" y="15740"/>
                      <a:pt x="5845" y="16459"/>
                    </a:cubicBezTo>
                    <a:cubicBezTo>
                      <a:pt x="6074" y="17176"/>
                      <a:pt x="7042" y="17157"/>
                      <a:pt x="7597" y="17693"/>
                    </a:cubicBezTo>
                    <a:cubicBezTo>
                      <a:pt x="8155" y="18228"/>
                      <a:pt x="7926" y="18764"/>
                      <a:pt x="7455" y="19380"/>
                    </a:cubicBezTo>
                    <a:cubicBezTo>
                      <a:pt x="6981" y="20000"/>
                      <a:pt x="7143" y="20203"/>
                      <a:pt x="7349" y="20574"/>
                    </a:cubicBezTo>
                    <a:cubicBezTo>
                      <a:pt x="7555" y="20943"/>
                      <a:pt x="7288" y="20906"/>
                      <a:pt x="7143" y="21417"/>
                    </a:cubicBezTo>
                    <a:cubicBezTo>
                      <a:pt x="7000" y="21933"/>
                      <a:pt x="8113" y="22488"/>
                      <a:pt x="8440" y="22943"/>
                    </a:cubicBezTo>
                    <a:cubicBezTo>
                      <a:pt x="8769" y="23395"/>
                      <a:pt x="8685" y="23679"/>
                      <a:pt x="9221" y="24360"/>
                    </a:cubicBezTo>
                    <a:cubicBezTo>
                      <a:pt x="9759" y="25041"/>
                      <a:pt x="10948" y="25041"/>
                      <a:pt x="11199" y="25680"/>
                    </a:cubicBezTo>
                    <a:cubicBezTo>
                      <a:pt x="11450" y="26319"/>
                      <a:pt x="11238" y="26584"/>
                      <a:pt x="11363" y="27119"/>
                    </a:cubicBezTo>
                    <a:cubicBezTo>
                      <a:pt x="11489" y="27655"/>
                      <a:pt x="11531" y="27387"/>
                      <a:pt x="11467" y="28068"/>
                    </a:cubicBezTo>
                    <a:cubicBezTo>
                      <a:pt x="11405" y="28748"/>
                      <a:pt x="12022" y="28933"/>
                      <a:pt x="12064" y="30168"/>
                    </a:cubicBezTo>
                    <a:cubicBezTo>
                      <a:pt x="12103" y="31240"/>
                      <a:pt x="12786" y="31644"/>
                      <a:pt x="13118" y="32202"/>
                    </a:cubicBezTo>
                    <a:cubicBezTo>
                      <a:pt x="13615" y="32350"/>
                      <a:pt x="14125" y="32476"/>
                      <a:pt x="14641" y="32582"/>
                    </a:cubicBezTo>
                    <a:cubicBezTo>
                      <a:pt x="14452" y="32172"/>
                      <a:pt x="14561" y="31985"/>
                      <a:pt x="14826" y="31795"/>
                    </a:cubicBezTo>
                    <a:cubicBezTo>
                      <a:pt x="15113" y="31591"/>
                      <a:pt x="14658" y="31385"/>
                      <a:pt x="15049" y="31178"/>
                    </a:cubicBezTo>
                    <a:cubicBezTo>
                      <a:pt x="15439" y="30972"/>
                      <a:pt x="15629" y="30768"/>
                      <a:pt x="15523" y="30436"/>
                    </a:cubicBezTo>
                    <a:cubicBezTo>
                      <a:pt x="15420" y="30107"/>
                      <a:pt x="15439" y="29901"/>
                      <a:pt x="15894" y="29862"/>
                    </a:cubicBezTo>
                    <a:cubicBezTo>
                      <a:pt x="16343" y="29817"/>
                      <a:pt x="16653" y="28645"/>
                      <a:pt x="16695" y="27780"/>
                    </a:cubicBezTo>
                    <a:cubicBezTo>
                      <a:pt x="16734" y="26918"/>
                      <a:pt x="16753" y="26854"/>
                      <a:pt x="17560" y="26547"/>
                    </a:cubicBezTo>
                    <a:cubicBezTo>
                      <a:pt x="18366" y="26240"/>
                      <a:pt x="18424" y="25005"/>
                      <a:pt x="18424" y="23956"/>
                    </a:cubicBezTo>
                    <a:cubicBezTo>
                      <a:pt x="18424" y="22907"/>
                      <a:pt x="19041" y="22413"/>
                      <a:pt x="19125" y="21816"/>
                    </a:cubicBezTo>
                    <a:cubicBezTo>
                      <a:pt x="19206" y="21219"/>
                      <a:pt x="18754" y="21054"/>
                      <a:pt x="18014" y="20887"/>
                    </a:cubicBezTo>
                    <a:cubicBezTo>
                      <a:pt x="17269" y="20725"/>
                      <a:pt x="17269" y="20251"/>
                      <a:pt x="16963" y="20106"/>
                    </a:cubicBezTo>
                    <a:cubicBezTo>
                      <a:pt x="16916" y="20084"/>
                      <a:pt x="16866" y="20074"/>
                      <a:pt x="16815" y="20074"/>
                    </a:cubicBezTo>
                    <a:cubicBezTo>
                      <a:pt x="16558" y="20074"/>
                      <a:pt x="16257" y="20303"/>
                      <a:pt x="16047" y="20303"/>
                    </a:cubicBezTo>
                    <a:cubicBezTo>
                      <a:pt x="16023" y="20303"/>
                      <a:pt x="15999" y="20300"/>
                      <a:pt x="15978" y="20293"/>
                    </a:cubicBezTo>
                    <a:cubicBezTo>
                      <a:pt x="15730" y="20212"/>
                      <a:pt x="16061" y="19863"/>
                      <a:pt x="15730" y="19737"/>
                    </a:cubicBezTo>
                    <a:cubicBezTo>
                      <a:pt x="15695" y="19725"/>
                      <a:pt x="15662" y="19719"/>
                      <a:pt x="15631" y="19719"/>
                    </a:cubicBezTo>
                    <a:cubicBezTo>
                      <a:pt x="15377" y="19719"/>
                      <a:pt x="15201" y="20078"/>
                      <a:pt x="15032" y="20078"/>
                    </a:cubicBezTo>
                    <a:cubicBezTo>
                      <a:pt x="15017" y="20078"/>
                      <a:pt x="15002" y="20076"/>
                      <a:pt x="14987" y="20069"/>
                    </a:cubicBezTo>
                    <a:cubicBezTo>
                      <a:pt x="14781" y="19986"/>
                      <a:pt x="14840" y="19698"/>
                      <a:pt x="14923" y="19288"/>
                    </a:cubicBezTo>
                    <a:cubicBezTo>
                      <a:pt x="15007" y="18875"/>
                      <a:pt x="14923" y="18237"/>
                      <a:pt x="14533" y="17969"/>
                    </a:cubicBezTo>
                    <a:cubicBezTo>
                      <a:pt x="14360" y="17852"/>
                      <a:pt x="14180" y="17822"/>
                      <a:pt x="13977" y="17822"/>
                    </a:cubicBezTo>
                    <a:cubicBezTo>
                      <a:pt x="13771" y="17822"/>
                      <a:pt x="13542" y="17853"/>
                      <a:pt x="13276" y="17853"/>
                    </a:cubicBezTo>
                    <a:cubicBezTo>
                      <a:pt x="13210" y="17853"/>
                      <a:pt x="13142" y="17851"/>
                      <a:pt x="13071" y="17846"/>
                    </a:cubicBezTo>
                    <a:cubicBezTo>
                      <a:pt x="12435" y="17804"/>
                      <a:pt x="12535" y="16939"/>
                      <a:pt x="12002" y="16755"/>
                    </a:cubicBezTo>
                    <a:cubicBezTo>
                      <a:pt x="11464" y="16571"/>
                      <a:pt x="11154" y="16738"/>
                      <a:pt x="10764" y="16406"/>
                    </a:cubicBezTo>
                    <a:cubicBezTo>
                      <a:pt x="10664" y="16322"/>
                      <a:pt x="10561" y="16288"/>
                      <a:pt x="10460" y="16288"/>
                    </a:cubicBezTo>
                    <a:cubicBezTo>
                      <a:pt x="10167" y="16288"/>
                      <a:pt x="9888" y="16571"/>
                      <a:pt x="9734" y="16694"/>
                    </a:cubicBezTo>
                    <a:cubicBezTo>
                      <a:pt x="9682" y="16735"/>
                      <a:pt x="9629" y="16753"/>
                      <a:pt x="9578" y="16753"/>
                    </a:cubicBezTo>
                    <a:cubicBezTo>
                      <a:pt x="9429" y="16753"/>
                      <a:pt x="9307" y="16591"/>
                      <a:pt x="9321" y="16362"/>
                    </a:cubicBezTo>
                    <a:cubicBezTo>
                      <a:pt x="9329" y="16260"/>
                      <a:pt x="9311" y="16224"/>
                      <a:pt x="9272" y="16224"/>
                    </a:cubicBezTo>
                    <a:cubicBezTo>
                      <a:pt x="9195" y="16224"/>
                      <a:pt x="9033" y="16375"/>
                      <a:pt x="8828" y="16446"/>
                    </a:cubicBezTo>
                    <a:cubicBezTo>
                      <a:pt x="8537" y="16541"/>
                      <a:pt x="8374" y="17233"/>
                      <a:pt x="7972" y="17233"/>
                    </a:cubicBezTo>
                    <a:cubicBezTo>
                      <a:pt x="7950" y="17233"/>
                      <a:pt x="7928" y="17231"/>
                      <a:pt x="7904" y="17227"/>
                    </a:cubicBezTo>
                    <a:cubicBezTo>
                      <a:pt x="7449" y="17143"/>
                      <a:pt x="7204" y="16897"/>
                      <a:pt x="6585" y="16568"/>
                    </a:cubicBezTo>
                    <a:cubicBezTo>
                      <a:pt x="5968" y="16239"/>
                      <a:pt x="6749" y="15274"/>
                      <a:pt x="6317" y="15148"/>
                    </a:cubicBezTo>
                    <a:cubicBezTo>
                      <a:pt x="6219" y="15121"/>
                      <a:pt x="6143" y="15111"/>
                      <a:pt x="6078" y="15111"/>
                    </a:cubicBezTo>
                    <a:cubicBezTo>
                      <a:pt x="5911" y="15111"/>
                      <a:pt x="5822" y="15176"/>
                      <a:pt x="5655" y="15176"/>
                    </a:cubicBezTo>
                    <a:cubicBezTo>
                      <a:pt x="5598" y="15176"/>
                      <a:pt x="5533" y="15169"/>
                      <a:pt x="5452" y="15148"/>
                    </a:cubicBezTo>
                    <a:cubicBezTo>
                      <a:pt x="5042" y="15048"/>
                      <a:pt x="5413" y="14490"/>
                      <a:pt x="5536" y="14119"/>
                    </a:cubicBezTo>
                    <a:cubicBezTo>
                      <a:pt x="5658" y="13751"/>
                      <a:pt x="5446" y="13681"/>
                      <a:pt x="5446" y="13681"/>
                    </a:cubicBezTo>
                    <a:cubicBezTo>
                      <a:pt x="5405" y="13656"/>
                      <a:pt x="5360" y="13645"/>
                      <a:pt x="5314" y="13645"/>
                    </a:cubicBezTo>
                    <a:cubicBezTo>
                      <a:pt x="5212" y="13645"/>
                      <a:pt x="5105" y="13700"/>
                      <a:pt x="5028" y="13773"/>
                    </a:cubicBezTo>
                    <a:cubicBezTo>
                      <a:pt x="4916" y="13879"/>
                      <a:pt x="4841" y="14018"/>
                      <a:pt x="4735" y="14127"/>
                    </a:cubicBezTo>
                    <a:cubicBezTo>
                      <a:pt x="4590" y="14269"/>
                      <a:pt x="4393" y="14336"/>
                      <a:pt x="4192" y="14336"/>
                    </a:cubicBezTo>
                    <a:cubicBezTo>
                      <a:pt x="3978" y="14336"/>
                      <a:pt x="3761" y="14260"/>
                      <a:pt x="3599" y="14116"/>
                    </a:cubicBezTo>
                    <a:cubicBezTo>
                      <a:pt x="3290" y="13837"/>
                      <a:pt x="3195" y="13363"/>
                      <a:pt x="3315" y="12964"/>
                    </a:cubicBezTo>
                    <a:cubicBezTo>
                      <a:pt x="3362" y="12802"/>
                      <a:pt x="3443" y="12637"/>
                      <a:pt x="3415" y="12467"/>
                    </a:cubicBezTo>
                    <a:cubicBezTo>
                      <a:pt x="3401" y="12370"/>
                      <a:pt x="3354" y="12280"/>
                      <a:pt x="3343" y="12183"/>
                    </a:cubicBezTo>
                    <a:cubicBezTo>
                      <a:pt x="3329" y="12043"/>
                      <a:pt x="3404" y="11909"/>
                      <a:pt x="3488" y="11792"/>
                    </a:cubicBezTo>
                    <a:cubicBezTo>
                      <a:pt x="3942" y="11174"/>
                      <a:pt x="4702" y="10800"/>
                      <a:pt x="5464" y="10800"/>
                    </a:cubicBezTo>
                    <a:cubicBezTo>
                      <a:pt x="5545" y="10800"/>
                      <a:pt x="5625" y="10804"/>
                      <a:pt x="5706" y="10813"/>
                    </a:cubicBezTo>
                    <a:cubicBezTo>
                      <a:pt x="5858" y="10828"/>
                      <a:pt x="6003" y="10860"/>
                      <a:pt x="6153" y="10860"/>
                    </a:cubicBezTo>
                    <a:cubicBezTo>
                      <a:pt x="6174" y="10860"/>
                      <a:pt x="6195" y="10859"/>
                      <a:pt x="6216" y="10858"/>
                    </a:cubicBezTo>
                    <a:cubicBezTo>
                      <a:pt x="6414" y="10849"/>
                      <a:pt x="6601" y="10779"/>
                      <a:pt x="6802" y="10766"/>
                    </a:cubicBezTo>
                    <a:cubicBezTo>
                      <a:pt x="6821" y="10764"/>
                      <a:pt x="6840" y="10764"/>
                      <a:pt x="6859" y="10764"/>
                    </a:cubicBezTo>
                    <a:cubicBezTo>
                      <a:pt x="7044" y="10764"/>
                      <a:pt x="7235" y="10826"/>
                      <a:pt x="7321" y="10983"/>
                    </a:cubicBezTo>
                    <a:cubicBezTo>
                      <a:pt x="7391" y="11117"/>
                      <a:pt x="7371" y="11276"/>
                      <a:pt x="7408" y="11421"/>
                    </a:cubicBezTo>
                    <a:cubicBezTo>
                      <a:pt x="7437" y="11539"/>
                      <a:pt x="7545" y="11653"/>
                      <a:pt x="7654" y="11653"/>
                    </a:cubicBezTo>
                    <a:cubicBezTo>
                      <a:pt x="7679" y="11653"/>
                      <a:pt x="7704" y="11647"/>
                      <a:pt x="7728" y="11633"/>
                    </a:cubicBezTo>
                    <a:cubicBezTo>
                      <a:pt x="7781" y="11605"/>
                      <a:pt x="7809" y="11549"/>
                      <a:pt x="7834" y="11496"/>
                    </a:cubicBezTo>
                    <a:cubicBezTo>
                      <a:pt x="8041" y="11033"/>
                      <a:pt x="7993" y="10464"/>
                      <a:pt x="8286" y="10046"/>
                    </a:cubicBezTo>
                    <a:cubicBezTo>
                      <a:pt x="8604" y="9594"/>
                      <a:pt x="9235" y="9449"/>
                      <a:pt x="9575" y="9011"/>
                    </a:cubicBezTo>
                    <a:cubicBezTo>
                      <a:pt x="9687" y="8863"/>
                      <a:pt x="9759" y="8696"/>
                      <a:pt x="9849" y="8539"/>
                    </a:cubicBezTo>
                    <a:cubicBezTo>
                      <a:pt x="10225" y="7881"/>
                      <a:pt x="10875" y="7432"/>
                      <a:pt x="11500" y="6999"/>
                    </a:cubicBezTo>
                    <a:cubicBezTo>
                      <a:pt x="11866" y="6748"/>
                      <a:pt x="12253" y="6486"/>
                      <a:pt x="12691" y="6402"/>
                    </a:cubicBezTo>
                    <a:cubicBezTo>
                      <a:pt x="12817" y="6377"/>
                      <a:pt x="12956" y="6363"/>
                      <a:pt x="13065" y="6291"/>
                    </a:cubicBezTo>
                    <a:cubicBezTo>
                      <a:pt x="13258" y="6157"/>
                      <a:pt x="13274" y="5889"/>
                      <a:pt x="13274" y="5655"/>
                    </a:cubicBezTo>
                    <a:lnTo>
                      <a:pt x="13274" y="5655"/>
                    </a:lnTo>
                    <a:cubicBezTo>
                      <a:pt x="13154" y="5696"/>
                      <a:pt x="13027" y="5717"/>
                      <a:pt x="12901" y="5717"/>
                    </a:cubicBezTo>
                    <a:cubicBezTo>
                      <a:pt x="12770" y="5717"/>
                      <a:pt x="12640" y="5694"/>
                      <a:pt x="12518" y="5649"/>
                    </a:cubicBezTo>
                    <a:cubicBezTo>
                      <a:pt x="12722" y="5256"/>
                      <a:pt x="13124" y="4996"/>
                      <a:pt x="13540" y="4840"/>
                    </a:cubicBezTo>
                    <a:cubicBezTo>
                      <a:pt x="13955" y="4678"/>
                      <a:pt x="14393" y="4606"/>
                      <a:pt x="14820" y="4469"/>
                    </a:cubicBezTo>
                    <a:cubicBezTo>
                      <a:pt x="15029" y="4405"/>
                      <a:pt x="15280" y="4198"/>
                      <a:pt x="15155" y="4017"/>
                    </a:cubicBezTo>
                    <a:cubicBezTo>
                      <a:pt x="15091" y="3922"/>
                      <a:pt x="14965" y="3908"/>
                      <a:pt x="14867" y="3850"/>
                    </a:cubicBezTo>
                    <a:cubicBezTo>
                      <a:pt x="14672" y="3730"/>
                      <a:pt x="14644" y="3470"/>
                      <a:pt x="14602" y="3247"/>
                    </a:cubicBezTo>
                    <a:cubicBezTo>
                      <a:pt x="14561" y="3025"/>
                      <a:pt x="14436" y="2762"/>
                      <a:pt x="14213" y="2762"/>
                    </a:cubicBezTo>
                    <a:cubicBezTo>
                      <a:pt x="14211" y="2762"/>
                      <a:pt x="14210" y="2762"/>
                      <a:pt x="14209" y="2762"/>
                    </a:cubicBezTo>
                    <a:cubicBezTo>
                      <a:pt x="14044" y="2762"/>
                      <a:pt x="13900" y="2912"/>
                      <a:pt x="13739" y="2912"/>
                    </a:cubicBezTo>
                    <a:cubicBezTo>
                      <a:pt x="13723" y="2912"/>
                      <a:pt x="13707" y="2910"/>
                      <a:pt x="13690" y="2907"/>
                    </a:cubicBezTo>
                    <a:cubicBezTo>
                      <a:pt x="13456" y="2862"/>
                      <a:pt x="13439" y="2541"/>
                      <a:pt x="13459" y="2304"/>
                    </a:cubicBezTo>
                    <a:cubicBezTo>
                      <a:pt x="13479" y="2082"/>
                      <a:pt x="13386" y="1778"/>
                      <a:pt x="13184" y="1778"/>
                    </a:cubicBezTo>
                    <a:cubicBezTo>
                      <a:pt x="13170" y="1778"/>
                      <a:pt x="13156" y="1779"/>
                      <a:pt x="13141" y="1782"/>
                    </a:cubicBezTo>
                    <a:cubicBezTo>
                      <a:pt x="12806" y="1847"/>
                      <a:pt x="13049" y="2466"/>
                      <a:pt x="12770" y="2661"/>
                    </a:cubicBezTo>
                    <a:cubicBezTo>
                      <a:pt x="12689" y="2717"/>
                      <a:pt x="12583" y="2723"/>
                      <a:pt x="12513" y="2787"/>
                    </a:cubicBezTo>
                    <a:cubicBezTo>
                      <a:pt x="12312" y="2971"/>
                      <a:pt x="12602" y="3392"/>
                      <a:pt x="12382" y="3554"/>
                    </a:cubicBezTo>
                    <a:cubicBezTo>
                      <a:pt x="12334" y="3588"/>
                      <a:pt x="12280" y="3597"/>
                      <a:pt x="12224" y="3597"/>
                    </a:cubicBezTo>
                    <a:cubicBezTo>
                      <a:pt x="12155" y="3597"/>
                      <a:pt x="12082" y="3584"/>
                      <a:pt x="12012" y="3584"/>
                    </a:cubicBezTo>
                    <a:cubicBezTo>
                      <a:pt x="11993" y="3584"/>
                      <a:pt x="11974" y="3585"/>
                      <a:pt x="11955" y="3587"/>
                    </a:cubicBezTo>
                    <a:cubicBezTo>
                      <a:pt x="11701" y="3629"/>
                      <a:pt x="11598" y="3925"/>
                      <a:pt x="11520" y="4171"/>
                    </a:cubicBezTo>
                    <a:cubicBezTo>
                      <a:pt x="11449" y="4397"/>
                      <a:pt x="11294" y="4666"/>
                      <a:pt x="11066" y="4666"/>
                    </a:cubicBezTo>
                    <a:cubicBezTo>
                      <a:pt x="11050" y="4666"/>
                      <a:pt x="11034" y="4664"/>
                      <a:pt x="11018" y="4662"/>
                    </a:cubicBezTo>
                    <a:cubicBezTo>
                      <a:pt x="10739" y="4620"/>
                      <a:pt x="10694" y="4237"/>
                      <a:pt x="10725" y="3953"/>
                    </a:cubicBezTo>
                    <a:cubicBezTo>
                      <a:pt x="10753" y="3671"/>
                      <a:pt x="10725" y="3292"/>
                      <a:pt x="10448" y="3233"/>
                    </a:cubicBezTo>
                    <a:cubicBezTo>
                      <a:pt x="10420" y="3226"/>
                      <a:pt x="10390" y="3224"/>
                      <a:pt x="10359" y="3224"/>
                    </a:cubicBezTo>
                    <a:cubicBezTo>
                      <a:pt x="10280" y="3224"/>
                      <a:pt x="10197" y="3241"/>
                      <a:pt x="10120" y="3241"/>
                    </a:cubicBezTo>
                    <a:cubicBezTo>
                      <a:pt x="10062" y="3241"/>
                      <a:pt x="10007" y="3231"/>
                      <a:pt x="9960" y="3197"/>
                    </a:cubicBezTo>
                    <a:cubicBezTo>
                      <a:pt x="9840" y="3108"/>
                      <a:pt x="9860" y="2921"/>
                      <a:pt x="9910" y="2778"/>
                    </a:cubicBezTo>
                    <a:cubicBezTo>
                      <a:pt x="10136" y="2106"/>
                      <a:pt x="10713" y="1565"/>
                      <a:pt x="11397" y="1381"/>
                    </a:cubicBezTo>
                    <a:cubicBezTo>
                      <a:pt x="11500" y="1353"/>
                      <a:pt x="11606" y="1331"/>
                      <a:pt x="11679" y="1261"/>
                    </a:cubicBezTo>
                    <a:cubicBezTo>
                      <a:pt x="11735" y="1211"/>
                      <a:pt x="11768" y="1135"/>
                      <a:pt x="11818" y="1077"/>
                    </a:cubicBezTo>
                    <a:cubicBezTo>
                      <a:pt x="11966" y="909"/>
                      <a:pt x="12220" y="904"/>
                      <a:pt x="12440" y="862"/>
                    </a:cubicBezTo>
                    <a:cubicBezTo>
                      <a:pt x="12664" y="814"/>
                      <a:pt x="12915" y="655"/>
                      <a:pt x="12873" y="435"/>
                    </a:cubicBezTo>
                    <a:lnTo>
                      <a:pt x="12873" y="435"/>
                    </a:lnTo>
                    <a:cubicBezTo>
                      <a:pt x="12774" y="477"/>
                      <a:pt x="12651" y="509"/>
                      <a:pt x="12539" y="509"/>
                    </a:cubicBezTo>
                    <a:cubicBezTo>
                      <a:pt x="12407" y="509"/>
                      <a:pt x="12294" y="464"/>
                      <a:pt x="12262" y="340"/>
                    </a:cubicBezTo>
                    <a:cubicBezTo>
                      <a:pt x="12245" y="270"/>
                      <a:pt x="12262" y="187"/>
                      <a:pt x="12226" y="125"/>
                    </a:cubicBezTo>
                    <a:cubicBezTo>
                      <a:pt x="12197" y="76"/>
                      <a:pt x="12146" y="55"/>
                      <a:pt x="12091" y="55"/>
                    </a:cubicBezTo>
                    <a:cubicBezTo>
                      <a:pt x="12027" y="55"/>
                      <a:pt x="11957" y="84"/>
                      <a:pt x="11910" y="131"/>
                    </a:cubicBezTo>
                    <a:cubicBezTo>
                      <a:pt x="11824" y="215"/>
                      <a:pt x="11782" y="337"/>
                      <a:pt x="11701" y="429"/>
                    </a:cubicBezTo>
                    <a:cubicBezTo>
                      <a:pt x="11536" y="610"/>
                      <a:pt x="11272" y="631"/>
                      <a:pt x="11026" y="631"/>
                    </a:cubicBezTo>
                    <a:cubicBezTo>
                      <a:pt x="11005" y="631"/>
                      <a:pt x="10985" y="630"/>
                      <a:pt x="10965" y="630"/>
                    </a:cubicBezTo>
                    <a:cubicBezTo>
                      <a:pt x="10454" y="625"/>
                      <a:pt x="9938" y="616"/>
                      <a:pt x="9425" y="605"/>
                    </a:cubicBezTo>
                    <a:cubicBezTo>
                      <a:pt x="9190" y="602"/>
                      <a:pt x="8953" y="600"/>
                      <a:pt x="8738" y="513"/>
                    </a:cubicBezTo>
                    <a:cubicBezTo>
                      <a:pt x="8451" y="396"/>
                      <a:pt x="8231" y="156"/>
                      <a:pt x="7938" y="56"/>
                    </a:cubicBezTo>
                    <a:cubicBezTo>
                      <a:pt x="7823" y="15"/>
                      <a:pt x="7706" y="0"/>
                      <a:pt x="75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7" name="Google Shape;9170;p70">
                <a:extLst>
                  <a:ext uri="{FF2B5EF4-FFF2-40B4-BE49-F238E27FC236}">
                    <a16:creationId xmlns:a16="http://schemas.microsoft.com/office/drawing/2014/main" id="{68B54485-5DBC-B122-9012-76578811A5D7}"/>
                  </a:ext>
                </a:extLst>
              </p:cNvPr>
              <p:cNvSpPr/>
              <p:nvPr/>
            </p:nvSpPr>
            <p:spPr>
              <a:xfrm>
                <a:off x="2931395" y="4031189"/>
                <a:ext cx="435450" cy="920057"/>
              </a:xfrm>
              <a:custGeom>
                <a:avLst/>
                <a:gdLst/>
                <a:ahLst/>
                <a:cxnLst/>
                <a:rect l="l" t="t" r="r" b="b"/>
                <a:pathLst>
                  <a:path w="14014" h="29610" extrusionOk="0">
                    <a:moveTo>
                      <a:pt x="3319" y="0"/>
                    </a:moveTo>
                    <a:cubicBezTo>
                      <a:pt x="3197" y="0"/>
                      <a:pt x="3081" y="31"/>
                      <a:pt x="2983" y="107"/>
                    </a:cubicBezTo>
                    <a:cubicBezTo>
                      <a:pt x="2743" y="297"/>
                      <a:pt x="2748" y="663"/>
                      <a:pt x="2606" y="939"/>
                    </a:cubicBezTo>
                    <a:cubicBezTo>
                      <a:pt x="2442" y="1254"/>
                      <a:pt x="2093" y="1435"/>
                      <a:pt x="1987" y="1795"/>
                    </a:cubicBezTo>
                    <a:cubicBezTo>
                      <a:pt x="1948" y="1929"/>
                      <a:pt x="1959" y="2077"/>
                      <a:pt x="2045" y="2189"/>
                    </a:cubicBezTo>
                    <a:cubicBezTo>
                      <a:pt x="2218" y="2417"/>
                      <a:pt x="2503" y="2300"/>
                      <a:pt x="2732" y="2375"/>
                    </a:cubicBezTo>
                    <a:cubicBezTo>
                      <a:pt x="3008" y="2462"/>
                      <a:pt x="3125" y="2783"/>
                      <a:pt x="3256" y="3045"/>
                    </a:cubicBezTo>
                    <a:cubicBezTo>
                      <a:pt x="3362" y="3262"/>
                      <a:pt x="3575" y="3482"/>
                      <a:pt x="3793" y="3482"/>
                    </a:cubicBezTo>
                    <a:cubicBezTo>
                      <a:pt x="3872" y="3482"/>
                      <a:pt x="3953" y="3453"/>
                      <a:pt x="4029" y="3383"/>
                    </a:cubicBezTo>
                    <a:cubicBezTo>
                      <a:pt x="4191" y="3235"/>
                      <a:pt x="4224" y="2989"/>
                      <a:pt x="4127" y="2794"/>
                    </a:cubicBezTo>
                    <a:cubicBezTo>
                      <a:pt x="4054" y="2649"/>
                      <a:pt x="4032" y="2412"/>
                      <a:pt x="3878" y="2297"/>
                    </a:cubicBezTo>
                    <a:cubicBezTo>
                      <a:pt x="3837" y="2264"/>
                      <a:pt x="3786" y="2244"/>
                      <a:pt x="3744" y="2211"/>
                    </a:cubicBezTo>
                    <a:cubicBezTo>
                      <a:pt x="3577" y="2077"/>
                      <a:pt x="3622" y="1820"/>
                      <a:pt x="3680" y="1614"/>
                    </a:cubicBezTo>
                    <a:cubicBezTo>
                      <a:pt x="3731" y="1441"/>
                      <a:pt x="3806" y="1237"/>
                      <a:pt x="3984" y="1198"/>
                    </a:cubicBezTo>
                    <a:cubicBezTo>
                      <a:pt x="4002" y="1195"/>
                      <a:pt x="4019" y="1193"/>
                      <a:pt x="4036" y="1193"/>
                    </a:cubicBezTo>
                    <a:cubicBezTo>
                      <a:pt x="4194" y="1193"/>
                      <a:pt x="4335" y="1338"/>
                      <a:pt x="4381" y="1497"/>
                    </a:cubicBezTo>
                    <a:cubicBezTo>
                      <a:pt x="4434" y="1670"/>
                      <a:pt x="4414" y="1854"/>
                      <a:pt x="4436" y="2035"/>
                    </a:cubicBezTo>
                    <a:cubicBezTo>
                      <a:pt x="4461" y="2216"/>
                      <a:pt x="4556" y="2409"/>
                      <a:pt x="4729" y="2459"/>
                    </a:cubicBezTo>
                    <a:cubicBezTo>
                      <a:pt x="4760" y="2469"/>
                      <a:pt x="4790" y="2473"/>
                      <a:pt x="4821" y="2473"/>
                    </a:cubicBezTo>
                    <a:cubicBezTo>
                      <a:pt x="4971" y="2473"/>
                      <a:pt x="5120" y="2373"/>
                      <a:pt x="5270" y="2322"/>
                    </a:cubicBezTo>
                    <a:cubicBezTo>
                      <a:pt x="5314" y="2307"/>
                      <a:pt x="5363" y="2299"/>
                      <a:pt x="5412" y="2299"/>
                    </a:cubicBezTo>
                    <a:cubicBezTo>
                      <a:pt x="5565" y="2299"/>
                      <a:pt x="5720" y="2375"/>
                      <a:pt x="5706" y="2521"/>
                    </a:cubicBezTo>
                    <a:cubicBezTo>
                      <a:pt x="5692" y="2654"/>
                      <a:pt x="5547" y="2719"/>
                      <a:pt x="5452" y="2813"/>
                    </a:cubicBezTo>
                    <a:cubicBezTo>
                      <a:pt x="5365" y="2897"/>
                      <a:pt x="5312" y="3012"/>
                      <a:pt x="5273" y="3129"/>
                    </a:cubicBezTo>
                    <a:cubicBezTo>
                      <a:pt x="5204" y="3324"/>
                      <a:pt x="5159" y="3519"/>
                      <a:pt x="5134" y="3720"/>
                    </a:cubicBezTo>
                    <a:cubicBezTo>
                      <a:pt x="5128" y="3801"/>
                      <a:pt x="5120" y="3882"/>
                      <a:pt x="5084" y="3952"/>
                    </a:cubicBezTo>
                    <a:cubicBezTo>
                      <a:pt x="5013" y="4088"/>
                      <a:pt x="4858" y="4139"/>
                      <a:pt x="4701" y="4139"/>
                    </a:cubicBezTo>
                    <a:cubicBezTo>
                      <a:pt x="4642" y="4139"/>
                      <a:pt x="4583" y="4132"/>
                      <a:pt x="4528" y="4119"/>
                    </a:cubicBezTo>
                    <a:cubicBezTo>
                      <a:pt x="4327" y="4073"/>
                      <a:pt x="4140" y="3974"/>
                      <a:pt x="3937" y="3974"/>
                    </a:cubicBezTo>
                    <a:cubicBezTo>
                      <a:pt x="3931" y="3974"/>
                      <a:pt x="3926" y="3974"/>
                      <a:pt x="3920" y="3974"/>
                    </a:cubicBezTo>
                    <a:cubicBezTo>
                      <a:pt x="3650" y="3982"/>
                      <a:pt x="3418" y="4175"/>
                      <a:pt x="3217" y="4356"/>
                    </a:cubicBezTo>
                    <a:lnTo>
                      <a:pt x="2313" y="5160"/>
                    </a:lnTo>
                    <a:cubicBezTo>
                      <a:pt x="2168" y="5294"/>
                      <a:pt x="2043" y="5453"/>
                      <a:pt x="1990" y="5642"/>
                    </a:cubicBezTo>
                    <a:cubicBezTo>
                      <a:pt x="1981" y="5656"/>
                      <a:pt x="1981" y="5670"/>
                      <a:pt x="1979" y="5684"/>
                    </a:cubicBezTo>
                    <a:cubicBezTo>
                      <a:pt x="1965" y="5829"/>
                      <a:pt x="2118" y="5927"/>
                      <a:pt x="2216" y="6038"/>
                    </a:cubicBezTo>
                    <a:cubicBezTo>
                      <a:pt x="2470" y="6331"/>
                      <a:pt x="2283" y="6881"/>
                      <a:pt x="1903" y="6954"/>
                    </a:cubicBezTo>
                    <a:cubicBezTo>
                      <a:pt x="1753" y="6981"/>
                      <a:pt x="1582" y="6954"/>
                      <a:pt x="1462" y="7051"/>
                    </a:cubicBezTo>
                    <a:cubicBezTo>
                      <a:pt x="1236" y="7235"/>
                      <a:pt x="1460" y="7612"/>
                      <a:pt x="1390" y="7902"/>
                    </a:cubicBezTo>
                    <a:cubicBezTo>
                      <a:pt x="1365" y="7991"/>
                      <a:pt x="1312" y="8075"/>
                      <a:pt x="1298" y="8167"/>
                    </a:cubicBezTo>
                    <a:cubicBezTo>
                      <a:pt x="1262" y="8404"/>
                      <a:pt x="1488" y="8591"/>
                      <a:pt x="1702" y="8697"/>
                    </a:cubicBezTo>
                    <a:cubicBezTo>
                      <a:pt x="1852" y="8769"/>
                      <a:pt x="2012" y="8826"/>
                      <a:pt x="2174" y="8826"/>
                    </a:cubicBezTo>
                    <a:cubicBezTo>
                      <a:pt x="2215" y="8826"/>
                      <a:pt x="2256" y="8822"/>
                      <a:pt x="2297" y="8814"/>
                    </a:cubicBezTo>
                    <a:cubicBezTo>
                      <a:pt x="2497" y="8778"/>
                      <a:pt x="2687" y="8613"/>
                      <a:pt x="2693" y="8407"/>
                    </a:cubicBezTo>
                    <a:cubicBezTo>
                      <a:pt x="2698" y="8312"/>
                      <a:pt x="2665" y="8214"/>
                      <a:pt x="2704" y="8131"/>
                    </a:cubicBezTo>
                    <a:cubicBezTo>
                      <a:pt x="2782" y="7963"/>
                      <a:pt x="3055" y="8000"/>
                      <a:pt x="3164" y="7849"/>
                    </a:cubicBezTo>
                    <a:cubicBezTo>
                      <a:pt x="3270" y="7707"/>
                      <a:pt x="3145" y="7489"/>
                      <a:pt x="3217" y="7330"/>
                    </a:cubicBezTo>
                    <a:cubicBezTo>
                      <a:pt x="3304" y="7138"/>
                      <a:pt x="3597" y="7140"/>
                      <a:pt x="3733" y="6984"/>
                    </a:cubicBezTo>
                    <a:cubicBezTo>
                      <a:pt x="3809" y="6898"/>
                      <a:pt x="3831" y="6764"/>
                      <a:pt x="3929" y="6702"/>
                    </a:cubicBezTo>
                    <a:cubicBezTo>
                      <a:pt x="3964" y="6680"/>
                      <a:pt x="4001" y="6671"/>
                      <a:pt x="4039" y="6671"/>
                    </a:cubicBezTo>
                    <a:cubicBezTo>
                      <a:pt x="4171" y="6671"/>
                      <a:pt x="4312" y="6789"/>
                      <a:pt x="4414" y="6898"/>
                    </a:cubicBezTo>
                    <a:cubicBezTo>
                      <a:pt x="4651" y="7149"/>
                      <a:pt x="4908" y="7383"/>
                      <a:pt x="5187" y="7592"/>
                    </a:cubicBezTo>
                    <a:cubicBezTo>
                      <a:pt x="5284" y="7662"/>
                      <a:pt x="5399" y="7732"/>
                      <a:pt x="5519" y="7774"/>
                    </a:cubicBezTo>
                    <a:cubicBezTo>
                      <a:pt x="5539" y="7781"/>
                      <a:pt x="5559" y="7785"/>
                      <a:pt x="5578" y="7785"/>
                    </a:cubicBezTo>
                    <a:cubicBezTo>
                      <a:pt x="5642" y="7785"/>
                      <a:pt x="5697" y="7745"/>
                      <a:pt x="5725" y="7693"/>
                    </a:cubicBezTo>
                    <a:cubicBezTo>
                      <a:pt x="5767" y="7626"/>
                      <a:pt x="5759" y="7537"/>
                      <a:pt x="5678" y="7481"/>
                    </a:cubicBezTo>
                    <a:cubicBezTo>
                      <a:pt x="5273" y="7193"/>
                      <a:pt x="4922" y="6831"/>
                      <a:pt x="4651" y="6415"/>
                    </a:cubicBezTo>
                    <a:cubicBezTo>
                      <a:pt x="4680" y="6285"/>
                      <a:pt x="4805" y="6225"/>
                      <a:pt x="4942" y="6225"/>
                    </a:cubicBezTo>
                    <a:cubicBezTo>
                      <a:pt x="5046" y="6225"/>
                      <a:pt x="5156" y="6259"/>
                      <a:pt x="5237" y="6323"/>
                    </a:cubicBezTo>
                    <a:cubicBezTo>
                      <a:pt x="5421" y="6465"/>
                      <a:pt x="5524" y="6700"/>
                      <a:pt x="5714" y="6842"/>
                    </a:cubicBezTo>
                    <a:cubicBezTo>
                      <a:pt x="5923" y="7007"/>
                      <a:pt x="6219" y="7037"/>
                      <a:pt x="6425" y="7207"/>
                    </a:cubicBezTo>
                    <a:cubicBezTo>
                      <a:pt x="6596" y="7347"/>
                      <a:pt x="6682" y="7559"/>
                      <a:pt x="6808" y="7740"/>
                    </a:cubicBezTo>
                    <a:cubicBezTo>
                      <a:pt x="6920" y="7902"/>
                      <a:pt x="7094" y="8051"/>
                      <a:pt x="7283" y="8051"/>
                    </a:cubicBezTo>
                    <a:cubicBezTo>
                      <a:pt x="7306" y="8051"/>
                      <a:pt x="7329" y="8049"/>
                      <a:pt x="7352" y="8044"/>
                    </a:cubicBezTo>
                    <a:cubicBezTo>
                      <a:pt x="7628" y="7989"/>
                      <a:pt x="7778" y="7626"/>
                      <a:pt x="8060" y="7606"/>
                    </a:cubicBezTo>
                    <a:cubicBezTo>
                      <a:pt x="8076" y="7605"/>
                      <a:pt x="8093" y="7604"/>
                      <a:pt x="8109" y="7604"/>
                    </a:cubicBezTo>
                    <a:cubicBezTo>
                      <a:pt x="8127" y="7604"/>
                      <a:pt x="8145" y="7605"/>
                      <a:pt x="8163" y="7605"/>
                    </a:cubicBezTo>
                    <a:cubicBezTo>
                      <a:pt x="8217" y="7605"/>
                      <a:pt x="8269" y="7600"/>
                      <a:pt x="8309" y="7564"/>
                    </a:cubicBezTo>
                    <a:cubicBezTo>
                      <a:pt x="8370" y="7503"/>
                      <a:pt x="8353" y="7403"/>
                      <a:pt x="8325" y="7322"/>
                    </a:cubicBezTo>
                    <a:cubicBezTo>
                      <a:pt x="8225" y="7040"/>
                      <a:pt x="8035" y="6769"/>
                      <a:pt x="8144" y="6454"/>
                    </a:cubicBezTo>
                    <a:cubicBezTo>
                      <a:pt x="8191" y="6323"/>
                      <a:pt x="8317" y="6227"/>
                      <a:pt x="8454" y="6227"/>
                    </a:cubicBezTo>
                    <a:cubicBezTo>
                      <a:pt x="8463" y="6227"/>
                      <a:pt x="8472" y="6227"/>
                      <a:pt x="8482" y="6228"/>
                    </a:cubicBezTo>
                    <a:cubicBezTo>
                      <a:pt x="8663" y="6245"/>
                      <a:pt x="8710" y="6407"/>
                      <a:pt x="8800" y="6521"/>
                    </a:cubicBezTo>
                    <a:cubicBezTo>
                      <a:pt x="8846" y="6579"/>
                      <a:pt x="8922" y="6625"/>
                      <a:pt x="8992" y="6625"/>
                    </a:cubicBezTo>
                    <a:cubicBezTo>
                      <a:pt x="9023" y="6625"/>
                      <a:pt x="9053" y="6615"/>
                      <a:pt x="9079" y="6594"/>
                    </a:cubicBezTo>
                    <a:cubicBezTo>
                      <a:pt x="9240" y="6451"/>
                      <a:pt x="8900" y="6105"/>
                      <a:pt x="9346" y="6038"/>
                    </a:cubicBezTo>
                    <a:cubicBezTo>
                      <a:pt x="9357" y="6037"/>
                      <a:pt x="9368" y="6036"/>
                      <a:pt x="9379" y="6036"/>
                    </a:cubicBezTo>
                    <a:cubicBezTo>
                      <a:pt x="9463" y="6036"/>
                      <a:pt x="9543" y="6082"/>
                      <a:pt x="9575" y="6158"/>
                    </a:cubicBezTo>
                    <a:cubicBezTo>
                      <a:pt x="9597" y="6225"/>
                      <a:pt x="9603" y="6301"/>
                      <a:pt x="9620" y="6370"/>
                    </a:cubicBezTo>
                    <a:cubicBezTo>
                      <a:pt x="9673" y="6591"/>
                      <a:pt x="9876" y="6736"/>
                      <a:pt x="10083" y="6828"/>
                    </a:cubicBezTo>
                    <a:cubicBezTo>
                      <a:pt x="10289" y="6923"/>
                      <a:pt x="10512" y="6981"/>
                      <a:pt x="10685" y="7124"/>
                    </a:cubicBezTo>
                    <a:cubicBezTo>
                      <a:pt x="10861" y="7266"/>
                      <a:pt x="10970" y="7528"/>
                      <a:pt x="10850" y="7721"/>
                    </a:cubicBezTo>
                    <a:cubicBezTo>
                      <a:pt x="10768" y="7854"/>
                      <a:pt x="10607" y="7911"/>
                      <a:pt x="10450" y="7911"/>
                    </a:cubicBezTo>
                    <a:cubicBezTo>
                      <a:pt x="10426" y="7911"/>
                      <a:pt x="10402" y="7910"/>
                      <a:pt x="10379" y="7908"/>
                    </a:cubicBezTo>
                    <a:cubicBezTo>
                      <a:pt x="10203" y="7894"/>
                      <a:pt x="10035" y="7821"/>
                      <a:pt x="9860" y="7779"/>
                    </a:cubicBezTo>
                    <a:cubicBezTo>
                      <a:pt x="9745" y="7751"/>
                      <a:pt x="9626" y="7738"/>
                      <a:pt x="9507" y="7738"/>
                    </a:cubicBezTo>
                    <a:cubicBezTo>
                      <a:pt x="9224" y="7738"/>
                      <a:pt x="8939" y="7816"/>
                      <a:pt x="8699" y="7963"/>
                    </a:cubicBezTo>
                    <a:cubicBezTo>
                      <a:pt x="8523" y="8072"/>
                      <a:pt x="8356" y="8273"/>
                      <a:pt x="8445" y="8457"/>
                    </a:cubicBezTo>
                    <a:cubicBezTo>
                      <a:pt x="8509" y="8597"/>
                      <a:pt x="8677" y="8641"/>
                      <a:pt x="8827" y="8669"/>
                    </a:cubicBezTo>
                    <a:cubicBezTo>
                      <a:pt x="9159" y="8733"/>
                      <a:pt x="9497" y="8756"/>
                      <a:pt x="9835" y="8803"/>
                    </a:cubicBezTo>
                    <a:cubicBezTo>
                      <a:pt x="10122" y="8839"/>
                      <a:pt x="10568" y="8834"/>
                      <a:pt x="10733" y="9116"/>
                    </a:cubicBezTo>
                    <a:cubicBezTo>
                      <a:pt x="10948" y="9481"/>
                      <a:pt x="10797" y="10045"/>
                      <a:pt x="10672" y="10421"/>
                    </a:cubicBezTo>
                    <a:cubicBezTo>
                      <a:pt x="10649" y="10491"/>
                      <a:pt x="10624" y="10563"/>
                      <a:pt x="10655" y="10625"/>
                    </a:cubicBezTo>
                    <a:cubicBezTo>
                      <a:pt x="10683" y="10678"/>
                      <a:pt x="10747" y="10709"/>
                      <a:pt x="10764" y="10764"/>
                    </a:cubicBezTo>
                    <a:cubicBezTo>
                      <a:pt x="10780" y="10829"/>
                      <a:pt x="10733" y="10890"/>
                      <a:pt x="10708" y="10954"/>
                    </a:cubicBezTo>
                    <a:cubicBezTo>
                      <a:pt x="10655" y="11080"/>
                      <a:pt x="10697" y="11239"/>
                      <a:pt x="10808" y="11317"/>
                    </a:cubicBezTo>
                    <a:cubicBezTo>
                      <a:pt x="10858" y="11350"/>
                      <a:pt x="10918" y="11366"/>
                      <a:pt x="10978" y="11366"/>
                    </a:cubicBezTo>
                    <a:cubicBezTo>
                      <a:pt x="11054" y="11366"/>
                      <a:pt x="11130" y="11340"/>
                      <a:pt x="11185" y="11289"/>
                    </a:cubicBezTo>
                    <a:cubicBezTo>
                      <a:pt x="11294" y="11487"/>
                      <a:pt x="11366" y="11702"/>
                      <a:pt x="11402" y="11925"/>
                    </a:cubicBezTo>
                    <a:cubicBezTo>
                      <a:pt x="11402" y="11925"/>
                      <a:pt x="11547" y="12377"/>
                      <a:pt x="12044" y="12809"/>
                    </a:cubicBezTo>
                    <a:cubicBezTo>
                      <a:pt x="12532" y="13237"/>
                      <a:pt x="12478" y="14107"/>
                      <a:pt x="12058" y="14107"/>
                    </a:cubicBezTo>
                    <a:cubicBezTo>
                      <a:pt x="12053" y="14107"/>
                      <a:pt x="12049" y="14107"/>
                      <a:pt x="12044" y="14107"/>
                    </a:cubicBezTo>
                    <a:cubicBezTo>
                      <a:pt x="11606" y="14084"/>
                      <a:pt x="11280" y="12661"/>
                      <a:pt x="10683" y="11964"/>
                    </a:cubicBezTo>
                    <a:cubicBezTo>
                      <a:pt x="10086" y="11264"/>
                      <a:pt x="10457" y="10767"/>
                      <a:pt x="9695" y="10725"/>
                    </a:cubicBezTo>
                    <a:cubicBezTo>
                      <a:pt x="8933" y="10683"/>
                      <a:pt x="8278" y="10396"/>
                      <a:pt x="8007" y="10232"/>
                    </a:cubicBezTo>
                    <a:cubicBezTo>
                      <a:pt x="7981" y="10215"/>
                      <a:pt x="7957" y="10207"/>
                      <a:pt x="7934" y="10207"/>
                    </a:cubicBezTo>
                    <a:cubicBezTo>
                      <a:pt x="7740" y="10207"/>
                      <a:pt x="7663" y="10751"/>
                      <a:pt x="7453" y="10751"/>
                    </a:cubicBezTo>
                    <a:cubicBezTo>
                      <a:pt x="7440" y="10751"/>
                      <a:pt x="7427" y="10749"/>
                      <a:pt x="7413" y="10745"/>
                    </a:cubicBezTo>
                    <a:cubicBezTo>
                      <a:pt x="7142" y="10664"/>
                      <a:pt x="7000" y="10109"/>
                      <a:pt x="6568" y="10047"/>
                    </a:cubicBezTo>
                    <a:cubicBezTo>
                      <a:pt x="6135" y="9983"/>
                      <a:pt x="5845" y="10047"/>
                      <a:pt x="5642" y="9615"/>
                    </a:cubicBezTo>
                    <a:cubicBezTo>
                      <a:pt x="5435" y="9183"/>
                      <a:pt x="5312" y="9060"/>
                      <a:pt x="4980" y="8976"/>
                    </a:cubicBezTo>
                    <a:cubicBezTo>
                      <a:pt x="4936" y="8965"/>
                      <a:pt x="4892" y="8961"/>
                      <a:pt x="4846" y="8961"/>
                    </a:cubicBezTo>
                    <a:cubicBezTo>
                      <a:pt x="4607" y="8961"/>
                      <a:pt x="4338" y="9084"/>
                      <a:pt x="4000" y="9084"/>
                    </a:cubicBezTo>
                    <a:cubicBezTo>
                      <a:pt x="3920" y="9084"/>
                      <a:pt x="3836" y="9077"/>
                      <a:pt x="3747" y="9060"/>
                    </a:cubicBezTo>
                    <a:cubicBezTo>
                      <a:pt x="3683" y="9048"/>
                      <a:pt x="3627" y="9042"/>
                      <a:pt x="3578" y="9042"/>
                    </a:cubicBezTo>
                    <a:cubicBezTo>
                      <a:pt x="3217" y="9042"/>
                      <a:pt x="3221" y="9330"/>
                      <a:pt x="2841" y="9350"/>
                    </a:cubicBezTo>
                    <a:cubicBezTo>
                      <a:pt x="2408" y="9367"/>
                      <a:pt x="2327" y="9350"/>
                      <a:pt x="1853" y="9718"/>
                    </a:cubicBezTo>
                    <a:cubicBezTo>
                      <a:pt x="1379" y="10089"/>
                      <a:pt x="1814" y="10580"/>
                      <a:pt x="1485" y="10932"/>
                    </a:cubicBezTo>
                    <a:cubicBezTo>
                      <a:pt x="1153" y="11280"/>
                      <a:pt x="804" y="11161"/>
                      <a:pt x="681" y="11629"/>
                    </a:cubicBezTo>
                    <a:cubicBezTo>
                      <a:pt x="556" y="12103"/>
                      <a:pt x="782" y="12184"/>
                      <a:pt x="391" y="12659"/>
                    </a:cubicBezTo>
                    <a:cubicBezTo>
                      <a:pt x="1" y="13133"/>
                      <a:pt x="229" y="13523"/>
                      <a:pt x="391" y="13978"/>
                    </a:cubicBezTo>
                    <a:cubicBezTo>
                      <a:pt x="559" y="14427"/>
                      <a:pt x="23" y="15108"/>
                      <a:pt x="433" y="15582"/>
                    </a:cubicBezTo>
                    <a:cubicBezTo>
                      <a:pt x="846" y="16057"/>
                      <a:pt x="1359" y="16525"/>
                      <a:pt x="1485" y="17022"/>
                    </a:cubicBezTo>
                    <a:cubicBezTo>
                      <a:pt x="1599" y="17482"/>
                      <a:pt x="1677" y="18123"/>
                      <a:pt x="2537" y="18123"/>
                    </a:cubicBezTo>
                    <a:cubicBezTo>
                      <a:pt x="2601" y="18123"/>
                      <a:pt x="2668" y="18120"/>
                      <a:pt x="2740" y="18113"/>
                    </a:cubicBezTo>
                    <a:cubicBezTo>
                      <a:pt x="2740" y="18113"/>
                      <a:pt x="3029" y="17956"/>
                      <a:pt x="3350" y="17956"/>
                    </a:cubicBezTo>
                    <a:cubicBezTo>
                      <a:pt x="3448" y="17956"/>
                      <a:pt x="3550" y="17971"/>
                      <a:pt x="3647" y="18009"/>
                    </a:cubicBezTo>
                    <a:cubicBezTo>
                      <a:pt x="3685" y="18024"/>
                      <a:pt x="3723" y="18031"/>
                      <a:pt x="3763" y="18031"/>
                    </a:cubicBezTo>
                    <a:cubicBezTo>
                      <a:pt x="4125" y="18031"/>
                      <a:pt x="4548" y="17462"/>
                      <a:pt x="4891" y="17462"/>
                    </a:cubicBezTo>
                    <a:cubicBezTo>
                      <a:pt x="4916" y="17462"/>
                      <a:pt x="4940" y="17465"/>
                      <a:pt x="4964" y="17471"/>
                    </a:cubicBezTo>
                    <a:cubicBezTo>
                      <a:pt x="5354" y="17577"/>
                      <a:pt x="5273" y="18110"/>
                      <a:pt x="5787" y="18213"/>
                    </a:cubicBezTo>
                    <a:cubicBezTo>
                      <a:pt x="6303" y="18319"/>
                      <a:pt x="6777" y="18319"/>
                      <a:pt x="6674" y="18977"/>
                    </a:cubicBezTo>
                    <a:cubicBezTo>
                      <a:pt x="6568" y="19633"/>
                      <a:pt x="6345" y="20456"/>
                      <a:pt x="6900" y="20994"/>
                    </a:cubicBezTo>
                    <a:cubicBezTo>
                      <a:pt x="7455" y="21527"/>
                      <a:pt x="7332" y="23341"/>
                      <a:pt x="6858" y="23709"/>
                    </a:cubicBezTo>
                    <a:cubicBezTo>
                      <a:pt x="6384" y="24080"/>
                      <a:pt x="6247" y="24613"/>
                      <a:pt x="6286" y="25087"/>
                    </a:cubicBezTo>
                    <a:cubicBezTo>
                      <a:pt x="6319" y="25559"/>
                      <a:pt x="6651" y="25701"/>
                      <a:pt x="6526" y="25891"/>
                    </a:cubicBezTo>
                    <a:cubicBezTo>
                      <a:pt x="6403" y="26075"/>
                      <a:pt x="6146" y="26549"/>
                      <a:pt x="6286" y="26940"/>
                    </a:cubicBezTo>
                    <a:cubicBezTo>
                      <a:pt x="6425" y="27333"/>
                      <a:pt x="5580" y="27824"/>
                      <a:pt x="5851" y="28505"/>
                    </a:cubicBezTo>
                    <a:cubicBezTo>
                      <a:pt x="5962" y="28786"/>
                      <a:pt x="5873" y="29210"/>
                      <a:pt x="5787" y="29609"/>
                    </a:cubicBezTo>
                    <a:cubicBezTo>
                      <a:pt x="10750" y="26259"/>
                      <a:pt x="14014" y="20579"/>
                      <a:pt x="14014" y="14140"/>
                    </a:cubicBezTo>
                    <a:cubicBezTo>
                      <a:pt x="14014" y="8622"/>
                      <a:pt x="11617" y="3662"/>
                      <a:pt x="7812" y="255"/>
                    </a:cubicBezTo>
                    <a:cubicBezTo>
                      <a:pt x="7402" y="389"/>
                      <a:pt x="6905" y="442"/>
                      <a:pt x="6735" y="822"/>
                    </a:cubicBezTo>
                    <a:cubicBezTo>
                      <a:pt x="6663" y="995"/>
                      <a:pt x="6677" y="1184"/>
                      <a:pt x="6626" y="1363"/>
                    </a:cubicBezTo>
                    <a:cubicBezTo>
                      <a:pt x="6584" y="1521"/>
                      <a:pt x="6451" y="1678"/>
                      <a:pt x="6297" y="1678"/>
                    </a:cubicBezTo>
                    <a:cubicBezTo>
                      <a:pt x="6277" y="1678"/>
                      <a:pt x="6257" y="1676"/>
                      <a:pt x="6236" y="1670"/>
                    </a:cubicBezTo>
                    <a:cubicBezTo>
                      <a:pt x="5968" y="1597"/>
                      <a:pt x="6024" y="1151"/>
                      <a:pt x="5795" y="1000"/>
                    </a:cubicBezTo>
                    <a:cubicBezTo>
                      <a:pt x="5739" y="961"/>
                      <a:pt x="5669" y="947"/>
                      <a:pt x="5622" y="902"/>
                    </a:cubicBezTo>
                    <a:cubicBezTo>
                      <a:pt x="5505" y="794"/>
                      <a:pt x="5577" y="598"/>
                      <a:pt x="5655" y="459"/>
                    </a:cubicBezTo>
                    <a:cubicBezTo>
                      <a:pt x="5514" y="354"/>
                      <a:pt x="5338" y="297"/>
                      <a:pt x="5163" y="297"/>
                    </a:cubicBezTo>
                    <a:cubicBezTo>
                      <a:pt x="5124" y="297"/>
                      <a:pt x="5085" y="300"/>
                      <a:pt x="5047" y="305"/>
                    </a:cubicBezTo>
                    <a:cubicBezTo>
                      <a:pt x="4908" y="328"/>
                      <a:pt x="4777" y="384"/>
                      <a:pt x="4640" y="395"/>
                    </a:cubicBezTo>
                    <a:cubicBezTo>
                      <a:pt x="4622" y="396"/>
                      <a:pt x="4603" y="397"/>
                      <a:pt x="4585" y="397"/>
                    </a:cubicBezTo>
                    <a:cubicBezTo>
                      <a:pt x="4314" y="397"/>
                      <a:pt x="4065" y="247"/>
                      <a:pt x="3817" y="130"/>
                    </a:cubicBezTo>
                    <a:cubicBezTo>
                      <a:pt x="3662" y="57"/>
                      <a:pt x="3485" y="0"/>
                      <a:pt x="3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8" name="Google Shape;9171;p70">
                <a:extLst>
                  <a:ext uri="{FF2B5EF4-FFF2-40B4-BE49-F238E27FC236}">
                    <a16:creationId xmlns:a16="http://schemas.microsoft.com/office/drawing/2014/main" id="{D927BB14-EDFC-AF8A-34CD-D4C518873C8E}"/>
                  </a:ext>
                </a:extLst>
              </p:cNvPr>
              <p:cNvSpPr/>
              <p:nvPr/>
            </p:nvSpPr>
            <p:spPr>
              <a:xfrm>
                <a:off x="2201763" y="3884995"/>
                <a:ext cx="1171340" cy="1171402"/>
              </a:xfrm>
              <a:custGeom>
                <a:avLst/>
                <a:gdLst/>
                <a:ahLst/>
                <a:cxnLst/>
                <a:rect l="l" t="t" r="r" b="b"/>
                <a:pathLst>
                  <a:path w="37697" h="37699" extrusionOk="0">
                    <a:moveTo>
                      <a:pt x="18849" y="402"/>
                    </a:moveTo>
                    <a:cubicBezTo>
                      <a:pt x="29020" y="402"/>
                      <a:pt x="37292" y="8676"/>
                      <a:pt x="37292" y="18845"/>
                    </a:cubicBezTo>
                    <a:cubicBezTo>
                      <a:pt x="37292" y="29014"/>
                      <a:pt x="29017" y="37291"/>
                      <a:pt x="18849" y="37291"/>
                    </a:cubicBezTo>
                    <a:cubicBezTo>
                      <a:pt x="8680" y="37291"/>
                      <a:pt x="405" y="29014"/>
                      <a:pt x="405" y="18845"/>
                    </a:cubicBezTo>
                    <a:cubicBezTo>
                      <a:pt x="405" y="8676"/>
                      <a:pt x="8680" y="402"/>
                      <a:pt x="18849" y="402"/>
                    </a:cubicBezTo>
                    <a:close/>
                    <a:moveTo>
                      <a:pt x="18849" y="0"/>
                    </a:moveTo>
                    <a:cubicBezTo>
                      <a:pt x="8457" y="0"/>
                      <a:pt x="1" y="8459"/>
                      <a:pt x="1" y="18851"/>
                    </a:cubicBezTo>
                    <a:cubicBezTo>
                      <a:pt x="1" y="29243"/>
                      <a:pt x="8454" y="37698"/>
                      <a:pt x="18849" y="37698"/>
                    </a:cubicBezTo>
                    <a:cubicBezTo>
                      <a:pt x="29241" y="37698"/>
                      <a:pt x="37697" y="29243"/>
                      <a:pt x="37697" y="18851"/>
                    </a:cubicBezTo>
                    <a:cubicBezTo>
                      <a:pt x="37697" y="8459"/>
                      <a:pt x="29241" y="0"/>
                      <a:pt x="1884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319" name="Google Shape;5924;p42">
            <a:extLst>
              <a:ext uri="{FF2B5EF4-FFF2-40B4-BE49-F238E27FC236}">
                <a16:creationId xmlns:a16="http://schemas.microsoft.com/office/drawing/2014/main" id="{A4553228-C656-9BBE-4A50-968ADF74AEF4}"/>
              </a:ext>
            </a:extLst>
          </p:cNvPr>
          <p:cNvGrpSpPr/>
          <p:nvPr/>
        </p:nvGrpSpPr>
        <p:grpSpPr>
          <a:xfrm>
            <a:off x="596737" y="2956985"/>
            <a:ext cx="820256" cy="954227"/>
            <a:chOff x="3463598" y="224200"/>
            <a:chExt cx="820256" cy="954227"/>
          </a:xfrm>
        </p:grpSpPr>
        <p:sp>
          <p:nvSpPr>
            <p:cNvPr id="55320" name="Google Shape;5925;p42">
              <a:extLst>
                <a:ext uri="{FF2B5EF4-FFF2-40B4-BE49-F238E27FC236}">
                  <a16:creationId xmlns:a16="http://schemas.microsoft.com/office/drawing/2014/main" id="{90189A98-4D38-923F-C4AE-1709F7316177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21" name="Google Shape;5926;p42">
              <a:extLst>
                <a:ext uri="{FF2B5EF4-FFF2-40B4-BE49-F238E27FC236}">
                  <a16:creationId xmlns:a16="http://schemas.microsoft.com/office/drawing/2014/main" id="{510F64F1-1FCD-C846-6B5D-9FBA83D1A8CC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55322" name="Google Shape;5927;p42">
                <a:extLst>
                  <a:ext uri="{FF2B5EF4-FFF2-40B4-BE49-F238E27FC236}">
                    <a16:creationId xmlns:a16="http://schemas.microsoft.com/office/drawing/2014/main" id="{68FDC1BC-FD06-EA63-3924-64CA7E84B54F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3" name="Google Shape;5928;p42">
                <a:extLst>
                  <a:ext uri="{FF2B5EF4-FFF2-40B4-BE49-F238E27FC236}">
                    <a16:creationId xmlns:a16="http://schemas.microsoft.com/office/drawing/2014/main" id="{130B6500-FEC0-3E04-5EB9-AC1D0EC0107B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4" name="Google Shape;5929;p42">
                <a:extLst>
                  <a:ext uri="{FF2B5EF4-FFF2-40B4-BE49-F238E27FC236}">
                    <a16:creationId xmlns:a16="http://schemas.microsoft.com/office/drawing/2014/main" id="{84481A80-2AE5-FA60-C488-EFFAE3000E26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5" name="Google Shape;5930;p42">
                <a:extLst>
                  <a:ext uri="{FF2B5EF4-FFF2-40B4-BE49-F238E27FC236}">
                    <a16:creationId xmlns:a16="http://schemas.microsoft.com/office/drawing/2014/main" id="{555B1AB6-C6D9-F9DA-4CEB-CD3A17EEA4D1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6" name="Google Shape;5931;p42">
                <a:extLst>
                  <a:ext uri="{FF2B5EF4-FFF2-40B4-BE49-F238E27FC236}">
                    <a16:creationId xmlns:a16="http://schemas.microsoft.com/office/drawing/2014/main" id="{A5A01F27-B2FF-6561-E491-3BF17130D4B2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7" name="Google Shape;5932;p42">
                <a:extLst>
                  <a:ext uri="{FF2B5EF4-FFF2-40B4-BE49-F238E27FC236}">
                    <a16:creationId xmlns:a16="http://schemas.microsoft.com/office/drawing/2014/main" id="{72499021-1728-64F6-3176-1D211D7D5540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8" name="Google Shape;5933;p42">
                <a:extLst>
                  <a:ext uri="{FF2B5EF4-FFF2-40B4-BE49-F238E27FC236}">
                    <a16:creationId xmlns:a16="http://schemas.microsoft.com/office/drawing/2014/main" id="{6936D3DB-8971-C688-7C0D-CE221037BDF9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9" name="Google Shape;5934;p42">
                <a:extLst>
                  <a:ext uri="{FF2B5EF4-FFF2-40B4-BE49-F238E27FC236}">
                    <a16:creationId xmlns:a16="http://schemas.microsoft.com/office/drawing/2014/main" id="{7B9371BE-550E-0BDB-FA6B-EBA3580CF30C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0" name="Google Shape;5935;p42">
                <a:extLst>
                  <a:ext uri="{FF2B5EF4-FFF2-40B4-BE49-F238E27FC236}">
                    <a16:creationId xmlns:a16="http://schemas.microsoft.com/office/drawing/2014/main" id="{CBE5FE37-FB9B-2CFD-5BB7-9E1DB4DD6AA2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1" name="Google Shape;5936;p42">
                <a:extLst>
                  <a:ext uri="{FF2B5EF4-FFF2-40B4-BE49-F238E27FC236}">
                    <a16:creationId xmlns:a16="http://schemas.microsoft.com/office/drawing/2014/main" id="{3773C859-DB18-3A2C-2555-99A7C636EE17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2" name="Google Shape;5937;p42">
                <a:extLst>
                  <a:ext uri="{FF2B5EF4-FFF2-40B4-BE49-F238E27FC236}">
                    <a16:creationId xmlns:a16="http://schemas.microsoft.com/office/drawing/2014/main" id="{370D2056-461E-16F0-EC3E-E32F60CC363E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3" name="Google Shape;5938;p42">
                <a:extLst>
                  <a:ext uri="{FF2B5EF4-FFF2-40B4-BE49-F238E27FC236}">
                    <a16:creationId xmlns:a16="http://schemas.microsoft.com/office/drawing/2014/main" id="{EAB0671A-38DF-48D4-BCB6-DC36CAA5B9EF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4" name="Google Shape;5939;p42">
                <a:extLst>
                  <a:ext uri="{FF2B5EF4-FFF2-40B4-BE49-F238E27FC236}">
                    <a16:creationId xmlns:a16="http://schemas.microsoft.com/office/drawing/2014/main" id="{F4DBBC16-2BA2-DF37-3DD0-AB2C1B5CDBCB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5" name="Google Shape;5940;p42">
                <a:extLst>
                  <a:ext uri="{FF2B5EF4-FFF2-40B4-BE49-F238E27FC236}">
                    <a16:creationId xmlns:a16="http://schemas.microsoft.com/office/drawing/2014/main" id="{FF25CA82-A032-EA1E-D859-77ED2A311EAB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6" name="Google Shape;5941;p42">
                <a:extLst>
                  <a:ext uri="{FF2B5EF4-FFF2-40B4-BE49-F238E27FC236}">
                    <a16:creationId xmlns:a16="http://schemas.microsoft.com/office/drawing/2014/main" id="{D0F9BBA7-67CC-A365-60BD-106AC3F151E1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7" name="Google Shape;5942;p42">
                <a:extLst>
                  <a:ext uri="{FF2B5EF4-FFF2-40B4-BE49-F238E27FC236}">
                    <a16:creationId xmlns:a16="http://schemas.microsoft.com/office/drawing/2014/main" id="{7B7768EA-F388-44EB-B345-DB00F424509D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8" name="Google Shape;5943;p42">
                <a:extLst>
                  <a:ext uri="{FF2B5EF4-FFF2-40B4-BE49-F238E27FC236}">
                    <a16:creationId xmlns:a16="http://schemas.microsoft.com/office/drawing/2014/main" id="{D1B85A47-36C5-2E37-5F5C-F9F301944D99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9" name="Google Shape;5944;p42">
                <a:extLst>
                  <a:ext uri="{FF2B5EF4-FFF2-40B4-BE49-F238E27FC236}">
                    <a16:creationId xmlns:a16="http://schemas.microsoft.com/office/drawing/2014/main" id="{C90FAFF4-1EE4-1C2E-E242-9E09426646B0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0" name="Google Shape;5945;p42">
                <a:extLst>
                  <a:ext uri="{FF2B5EF4-FFF2-40B4-BE49-F238E27FC236}">
                    <a16:creationId xmlns:a16="http://schemas.microsoft.com/office/drawing/2014/main" id="{06EDA26F-CC7C-4CD0-5C01-F33330EA3D62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1" name="Google Shape;5946;p42">
                <a:extLst>
                  <a:ext uri="{FF2B5EF4-FFF2-40B4-BE49-F238E27FC236}">
                    <a16:creationId xmlns:a16="http://schemas.microsoft.com/office/drawing/2014/main" id="{74A4D898-AA6C-4B8B-60A5-D21EDE8E19B9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2" name="Google Shape;5947;p42">
                <a:extLst>
                  <a:ext uri="{FF2B5EF4-FFF2-40B4-BE49-F238E27FC236}">
                    <a16:creationId xmlns:a16="http://schemas.microsoft.com/office/drawing/2014/main" id="{51B99CBC-B4B4-7803-A74E-2EAA9D1E1547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3" name="Google Shape;5948;p42">
                <a:extLst>
                  <a:ext uri="{FF2B5EF4-FFF2-40B4-BE49-F238E27FC236}">
                    <a16:creationId xmlns:a16="http://schemas.microsoft.com/office/drawing/2014/main" id="{6E90BFFC-0264-204E-E5B1-461246994EAB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4" name="Google Shape;5949;p42">
                <a:extLst>
                  <a:ext uri="{FF2B5EF4-FFF2-40B4-BE49-F238E27FC236}">
                    <a16:creationId xmlns:a16="http://schemas.microsoft.com/office/drawing/2014/main" id="{640B0DA7-3867-57EA-B868-E173D521A154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5" name="Google Shape;5950;p42">
                <a:extLst>
                  <a:ext uri="{FF2B5EF4-FFF2-40B4-BE49-F238E27FC236}">
                    <a16:creationId xmlns:a16="http://schemas.microsoft.com/office/drawing/2014/main" id="{E0F68AF3-9344-2381-D991-6A0BFE32276E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6" name="Google Shape;5951;p42">
                <a:extLst>
                  <a:ext uri="{FF2B5EF4-FFF2-40B4-BE49-F238E27FC236}">
                    <a16:creationId xmlns:a16="http://schemas.microsoft.com/office/drawing/2014/main" id="{8B1E7689-C6EF-552F-50F8-E40F72C2B207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7" name="Google Shape;5952;p42">
                <a:extLst>
                  <a:ext uri="{FF2B5EF4-FFF2-40B4-BE49-F238E27FC236}">
                    <a16:creationId xmlns:a16="http://schemas.microsoft.com/office/drawing/2014/main" id="{EED144DB-4AD4-26B0-41BC-A5B17E0EDC73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8" name="Google Shape;5953;p42">
                <a:extLst>
                  <a:ext uri="{FF2B5EF4-FFF2-40B4-BE49-F238E27FC236}">
                    <a16:creationId xmlns:a16="http://schemas.microsoft.com/office/drawing/2014/main" id="{AA898EB3-99DC-F9C3-36FD-4BC2AAB217A9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9" name="Google Shape;5954;p42">
                <a:extLst>
                  <a:ext uri="{FF2B5EF4-FFF2-40B4-BE49-F238E27FC236}">
                    <a16:creationId xmlns:a16="http://schemas.microsoft.com/office/drawing/2014/main" id="{9B6E8E37-F09A-D2A0-9215-563728F2C195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350" name="Google Shape;9136;p70">
            <a:extLst>
              <a:ext uri="{FF2B5EF4-FFF2-40B4-BE49-F238E27FC236}">
                <a16:creationId xmlns:a16="http://schemas.microsoft.com/office/drawing/2014/main" id="{DCCA7506-B827-08FB-D3C4-CEFBC7E2024A}"/>
              </a:ext>
            </a:extLst>
          </p:cNvPr>
          <p:cNvGrpSpPr/>
          <p:nvPr/>
        </p:nvGrpSpPr>
        <p:grpSpPr>
          <a:xfrm>
            <a:off x="7471698" y="2680053"/>
            <a:ext cx="1011386" cy="838172"/>
            <a:chOff x="7760848" y="1218878"/>
            <a:chExt cx="1011386" cy="838172"/>
          </a:xfrm>
        </p:grpSpPr>
        <p:sp>
          <p:nvSpPr>
            <p:cNvPr id="55351" name="Google Shape;9137;p70">
              <a:extLst>
                <a:ext uri="{FF2B5EF4-FFF2-40B4-BE49-F238E27FC236}">
                  <a16:creationId xmlns:a16="http://schemas.microsoft.com/office/drawing/2014/main" id="{D7EE634F-B218-5D3C-1746-E4C9161ABFF5}"/>
                </a:ext>
              </a:extLst>
            </p:cNvPr>
            <p:cNvSpPr/>
            <p:nvPr/>
          </p:nvSpPr>
          <p:spPr>
            <a:xfrm>
              <a:off x="7760848" y="1218878"/>
              <a:ext cx="1011386" cy="838172"/>
            </a:xfrm>
            <a:custGeom>
              <a:avLst/>
              <a:gdLst/>
              <a:ahLst/>
              <a:cxnLst/>
              <a:rect l="l" t="t" r="r" b="b"/>
              <a:pathLst>
                <a:path w="32628" h="27040" extrusionOk="0">
                  <a:moveTo>
                    <a:pt x="11838" y="1"/>
                  </a:moveTo>
                  <a:lnTo>
                    <a:pt x="8454" y="522"/>
                  </a:lnTo>
                  <a:cubicBezTo>
                    <a:pt x="8122" y="369"/>
                    <a:pt x="7759" y="288"/>
                    <a:pt x="7388" y="288"/>
                  </a:cubicBezTo>
                  <a:cubicBezTo>
                    <a:pt x="7109" y="288"/>
                    <a:pt x="6835" y="335"/>
                    <a:pt x="6573" y="425"/>
                  </a:cubicBezTo>
                  <a:lnTo>
                    <a:pt x="6562" y="428"/>
                  </a:lnTo>
                  <a:cubicBezTo>
                    <a:pt x="5859" y="676"/>
                    <a:pt x="5296" y="1217"/>
                    <a:pt x="5030" y="1917"/>
                  </a:cubicBezTo>
                  <a:lnTo>
                    <a:pt x="204" y="14773"/>
                  </a:lnTo>
                  <a:cubicBezTo>
                    <a:pt x="28" y="15255"/>
                    <a:pt x="0" y="15769"/>
                    <a:pt x="123" y="16265"/>
                  </a:cubicBezTo>
                  <a:cubicBezTo>
                    <a:pt x="249" y="16759"/>
                    <a:pt x="514" y="17200"/>
                    <a:pt x="893" y="17537"/>
                  </a:cubicBezTo>
                  <a:lnTo>
                    <a:pt x="9009" y="24788"/>
                  </a:lnTo>
                  <a:cubicBezTo>
                    <a:pt x="9486" y="25480"/>
                    <a:pt x="10789" y="27039"/>
                    <a:pt x="12917" y="27039"/>
                  </a:cubicBezTo>
                  <a:cubicBezTo>
                    <a:pt x="13408" y="27039"/>
                    <a:pt x="13910" y="26953"/>
                    <a:pt x="14404" y="26774"/>
                  </a:cubicBezTo>
                  <a:lnTo>
                    <a:pt x="25192" y="26657"/>
                  </a:lnTo>
                  <a:lnTo>
                    <a:pt x="25212" y="26657"/>
                  </a:lnTo>
                  <a:cubicBezTo>
                    <a:pt x="25697" y="26646"/>
                    <a:pt x="26163" y="26498"/>
                    <a:pt x="26565" y="26230"/>
                  </a:cubicBezTo>
                  <a:cubicBezTo>
                    <a:pt x="27008" y="25935"/>
                    <a:pt x="27340" y="25513"/>
                    <a:pt x="27525" y="25014"/>
                  </a:cubicBezTo>
                  <a:lnTo>
                    <a:pt x="32343" y="12181"/>
                  </a:lnTo>
                  <a:cubicBezTo>
                    <a:pt x="32627" y="11439"/>
                    <a:pt x="32543" y="10630"/>
                    <a:pt x="32119" y="9955"/>
                  </a:cubicBezTo>
                  <a:cubicBezTo>
                    <a:pt x="31782" y="9411"/>
                    <a:pt x="31263" y="9028"/>
                    <a:pt x="30666" y="8864"/>
                  </a:cubicBezTo>
                  <a:lnTo>
                    <a:pt x="28451" y="6230"/>
                  </a:lnTo>
                  <a:lnTo>
                    <a:pt x="27706" y="6130"/>
                  </a:lnTo>
                  <a:cubicBezTo>
                    <a:pt x="27446" y="6096"/>
                    <a:pt x="26063" y="5921"/>
                    <a:pt x="24327" y="5921"/>
                  </a:cubicBezTo>
                  <a:cubicBezTo>
                    <a:pt x="22073" y="5921"/>
                    <a:pt x="20221" y="6211"/>
                    <a:pt x="18790" y="6783"/>
                  </a:cubicBezTo>
                  <a:cubicBezTo>
                    <a:pt x="18254" y="5742"/>
                    <a:pt x="17426" y="4662"/>
                    <a:pt x="16287" y="3530"/>
                  </a:cubicBezTo>
                  <a:cubicBezTo>
                    <a:pt x="14764" y="2012"/>
                    <a:pt x="13093" y="826"/>
                    <a:pt x="12563" y="464"/>
                  </a:cubicBezTo>
                  <a:lnTo>
                    <a:pt x="12541" y="442"/>
                  </a:lnTo>
                  <a:lnTo>
                    <a:pt x="118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52" name="Google Shape;9138;p70">
              <a:extLst>
                <a:ext uri="{FF2B5EF4-FFF2-40B4-BE49-F238E27FC236}">
                  <a16:creationId xmlns:a16="http://schemas.microsoft.com/office/drawing/2014/main" id="{EF408D6A-D7D4-9580-6ABF-06421F3B41D3}"/>
                </a:ext>
              </a:extLst>
            </p:cNvPr>
            <p:cNvGrpSpPr/>
            <p:nvPr/>
          </p:nvGrpSpPr>
          <p:grpSpPr>
            <a:xfrm>
              <a:off x="7813790" y="1277099"/>
              <a:ext cx="901997" cy="729391"/>
              <a:chOff x="7813790" y="1277099"/>
              <a:chExt cx="901997" cy="729391"/>
            </a:xfrm>
          </p:grpSpPr>
          <p:sp>
            <p:nvSpPr>
              <p:cNvPr id="55353" name="Google Shape;9139;p70">
                <a:extLst>
                  <a:ext uri="{FF2B5EF4-FFF2-40B4-BE49-F238E27FC236}">
                    <a16:creationId xmlns:a16="http://schemas.microsoft.com/office/drawing/2014/main" id="{FA00D21E-7033-8B60-4EA2-561D828DE204}"/>
                  </a:ext>
                </a:extLst>
              </p:cNvPr>
              <p:cNvSpPr/>
              <p:nvPr/>
            </p:nvSpPr>
            <p:spPr>
              <a:xfrm>
                <a:off x="8549822" y="179242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4" name="Google Shape;9140;p70">
                <a:extLst>
                  <a:ext uri="{FF2B5EF4-FFF2-40B4-BE49-F238E27FC236}">
                    <a16:creationId xmlns:a16="http://schemas.microsoft.com/office/drawing/2014/main" id="{BF54D22D-9797-7C90-EB90-6C5DACAEE7D2}"/>
                  </a:ext>
                </a:extLst>
              </p:cNvPr>
              <p:cNvSpPr/>
              <p:nvPr/>
            </p:nvSpPr>
            <p:spPr>
              <a:xfrm>
                <a:off x="8272629" y="1513215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5" name="Google Shape;9141;p70">
                <a:extLst>
                  <a:ext uri="{FF2B5EF4-FFF2-40B4-BE49-F238E27FC236}">
                    <a16:creationId xmlns:a16="http://schemas.microsoft.com/office/drawing/2014/main" id="{77BF3B7A-4294-A8E9-C1B2-179D3EEE70BB}"/>
                  </a:ext>
                </a:extLst>
              </p:cNvPr>
              <p:cNvSpPr/>
              <p:nvPr/>
            </p:nvSpPr>
            <p:spPr>
              <a:xfrm>
                <a:off x="7991055" y="1283780"/>
                <a:ext cx="350529" cy="262842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8459" extrusionOk="0">
                    <a:moveTo>
                      <a:pt x="3937" y="0"/>
                    </a:moveTo>
                    <a:lnTo>
                      <a:pt x="1" y="606"/>
                    </a:lnTo>
                    <a:lnTo>
                      <a:pt x="8169" y="8364"/>
                    </a:lnTo>
                    <a:lnTo>
                      <a:pt x="9919" y="8459"/>
                    </a:lnTo>
                    <a:cubicBezTo>
                      <a:pt x="11280" y="4841"/>
                      <a:pt x="3937" y="0"/>
                      <a:pt x="39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6" name="Google Shape;9142;p70">
                <a:extLst>
                  <a:ext uri="{FF2B5EF4-FFF2-40B4-BE49-F238E27FC236}">
                    <a16:creationId xmlns:a16="http://schemas.microsoft.com/office/drawing/2014/main" id="{89B31823-22FB-5CEA-6F8D-5CFFE37AF38E}"/>
                  </a:ext>
                </a:extLst>
              </p:cNvPr>
              <p:cNvSpPr/>
              <p:nvPr/>
            </p:nvSpPr>
            <p:spPr>
              <a:xfrm>
                <a:off x="7977445" y="1277099"/>
                <a:ext cx="348354" cy="276110"/>
              </a:xfrm>
              <a:custGeom>
                <a:avLst/>
                <a:gdLst/>
                <a:ahLst/>
                <a:cxnLst/>
                <a:rect l="l" t="t" r="r" b="b"/>
                <a:pathLst>
                  <a:path w="11211" h="8886" extrusionOk="0">
                    <a:moveTo>
                      <a:pt x="4328" y="427"/>
                    </a:moveTo>
                    <a:cubicBezTo>
                      <a:pt x="5031" y="904"/>
                      <a:pt x="11210" y="5226"/>
                      <a:pt x="10214" y="8465"/>
                    </a:cubicBezTo>
                    <a:lnTo>
                      <a:pt x="8691" y="8384"/>
                    </a:lnTo>
                    <a:lnTo>
                      <a:pt x="874" y="960"/>
                    </a:lnTo>
                    <a:lnTo>
                      <a:pt x="4328" y="427"/>
                    </a:lnTo>
                    <a:close/>
                    <a:moveTo>
                      <a:pt x="4423" y="0"/>
                    </a:moveTo>
                    <a:lnTo>
                      <a:pt x="1" y="684"/>
                    </a:lnTo>
                    <a:lnTo>
                      <a:pt x="8518" y="8783"/>
                    </a:lnTo>
                    <a:lnTo>
                      <a:pt x="10493" y="8886"/>
                    </a:lnTo>
                    <a:lnTo>
                      <a:pt x="10546" y="8741"/>
                    </a:lnTo>
                    <a:cubicBezTo>
                      <a:pt x="11141" y="7162"/>
                      <a:pt x="10290" y="5209"/>
                      <a:pt x="8022" y="2941"/>
                    </a:cubicBezTo>
                    <a:cubicBezTo>
                      <a:pt x="6356" y="1284"/>
                      <a:pt x="4506" y="56"/>
                      <a:pt x="4487" y="42"/>
                    </a:cubicBezTo>
                    <a:lnTo>
                      <a:pt x="442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7" name="Google Shape;9143;p70">
                <a:extLst>
                  <a:ext uri="{FF2B5EF4-FFF2-40B4-BE49-F238E27FC236}">
                    <a16:creationId xmlns:a16="http://schemas.microsoft.com/office/drawing/2014/main" id="{0F89FC3A-2EBA-6BCB-3CC9-C19D4347A2FA}"/>
                  </a:ext>
                </a:extLst>
              </p:cNvPr>
              <p:cNvSpPr/>
              <p:nvPr/>
            </p:nvSpPr>
            <p:spPr>
              <a:xfrm>
                <a:off x="8041609" y="1289497"/>
                <a:ext cx="226550" cy="238077"/>
              </a:xfrm>
              <a:custGeom>
                <a:avLst/>
                <a:gdLst/>
                <a:ahLst/>
                <a:cxnLst/>
                <a:rect l="l" t="t" r="r" b="b"/>
                <a:pathLst>
                  <a:path w="7291" h="7662" extrusionOk="0">
                    <a:moveTo>
                      <a:pt x="254" y="0"/>
                    </a:moveTo>
                    <a:lnTo>
                      <a:pt x="0" y="313"/>
                    </a:lnTo>
                    <a:cubicBezTo>
                      <a:pt x="4838" y="4246"/>
                      <a:pt x="6807" y="6816"/>
                      <a:pt x="6587" y="7544"/>
                    </a:cubicBezTo>
                    <a:lnTo>
                      <a:pt x="6975" y="7661"/>
                    </a:lnTo>
                    <a:cubicBezTo>
                      <a:pt x="7050" y="7404"/>
                      <a:pt x="7290" y="6623"/>
                      <a:pt x="4484" y="3794"/>
                    </a:cubicBezTo>
                    <a:cubicBezTo>
                      <a:pt x="2790" y="2084"/>
                      <a:pt x="815" y="458"/>
                      <a:pt x="25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8" name="Google Shape;9144;p70">
                <a:extLst>
                  <a:ext uri="{FF2B5EF4-FFF2-40B4-BE49-F238E27FC236}">
                    <a16:creationId xmlns:a16="http://schemas.microsoft.com/office/drawing/2014/main" id="{D5DFA946-55A7-3B9E-1CF7-BC2CC90ADF01}"/>
                  </a:ext>
                </a:extLst>
              </p:cNvPr>
              <p:cNvSpPr/>
              <p:nvPr/>
            </p:nvSpPr>
            <p:spPr>
              <a:xfrm>
                <a:off x="8075944" y="1283873"/>
                <a:ext cx="227140" cy="252433"/>
              </a:xfrm>
              <a:custGeom>
                <a:avLst/>
                <a:gdLst/>
                <a:ahLst/>
                <a:cxnLst/>
                <a:rect l="l" t="t" r="r" b="b"/>
                <a:pathLst>
                  <a:path w="7310" h="8124" extrusionOk="0">
                    <a:moveTo>
                      <a:pt x="240" y="0"/>
                    </a:moveTo>
                    <a:lnTo>
                      <a:pt x="0" y="324"/>
                    </a:lnTo>
                    <a:cubicBezTo>
                      <a:pt x="912" y="1007"/>
                      <a:pt x="2662" y="2369"/>
                      <a:pt x="4084" y="3856"/>
                    </a:cubicBezTo>
                    <a:cubicBezTo>
                      <a:pt x="5758" y="5610"/>
                      <a:pt x="6511" y="7050"/>
                      <a:pt x="6255" y="8021"/>
                    </a:cubicBezTo>
                    <a:lnTo>
                      <a:pt x="6645" y="8124"/>
                    </a:lnTo>
                    <a:cubicBezTo>
                      <a:pt x="7309" y="5582"/>
                      <a:pt x="2388" y="1596"/>
                      <a:pt x="24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9" name="Google Shape;9145;p70">
                <a:extLst>
                  <a:ext uri="{FF2B5EF4-FFF2-40B4-BE49-F238E27FC236}">
                    <a16:creationId xmlns:a16="http://schemas.microsoft.com/office/drawing/2014/main" id="{A8864459-6091-504A-132D-2B8291F1492C}"/>
                  </a:ext>
                </a:extLst>
              </p:cNvPr>
              <p:cNvSpPr/>
              <p:nvPr/>
            </p:nvSpPr>
            <p:spPr>
              <a:xfrm>
                <a:off x="8298698" y="1465022"/>
                <a:ext cx="392632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2636" h="3700" extrusionOk="0">
                    <a:moveTo>
                      <a:pt x="6967" y="1"/>
                    </a:moveTo>
                    <a:cubicBezTo>
                      <a:pt x="4322" y="1"/>
                      <a:pt x="821" y="434"/>
                      <a:pt x="1" y="2620"/>
                    </a:cubicBezTo>
                    <a:lnTo>
                      <a:pt x="1379" y="3700"/>
                    </a:lnTo>
                    <a:lnTo>
                      <a:pt x="12636" y="3237"/>
                    </a:lnTo>
                    <a:lnTo>
                      <a:pt x="10072" y="188"/>
                    </a:lnTo>
                    <a:cubicBezTo>
                      <a:pt x="10072" y="188"/>
                      <a:pt x="8704" y="1"/>
                      <a:pt x="69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0" name="Google Shape;9146;p70">
                <a:extLst>
                  <a:ext uri="{FF2B5EF4-FFF2-40B4-BE49-F238E27FC236}">
                    <a16:creationId xmlns:a16="http://schemas.microsoft.com/office/drawing/2014/main" id="{46878B9B-2409-5FD3-2FAB-2B53DA1F55DC}"/>
                  </a:ext>
                </a:extLst>
              </p:cNvPr>
              <p:cNvSpPr/>
              <p:nvPr/>
            </p:nvSpPr>
            <p:spPr>
              <a:xfrm>
                <a:off x="8291086" y="1458683"/>
                <a:ext cx="413264" cy="127832"/>
              </a:xfrm>
              <a:custGeom>
                <a:avLst/>
                <a:gdLst/>
                <a:ahLst/>
                <a:cxnLst/>
                <a:rect l="l" t="t" r="r" b="b"/>
                <a:pathLst>
                  <a:path w="13300" h="4114" extrusionOk="0">
                    <a:moveTo>
                      <a:pt x="7214" y="414"/>
                    </a:moveTo>
                    <a:cubicBezTo>
                      <a:pt x="8689" y="414"/>
                      <a:pt x="9898" y="547"/>
                      <a:pt x="10208" y="584"/>
                    </a:cubicBezTo>
                    <a:lnTo>
                      <a:pt x="12457" y="3254"/>
                    </a:lnTo>
                    <a:lnTo>
                      <a:pt x="1688" y="3703"/>
                    </a:lnTo>
                    <a:lnTo>
                      <a:pt x="489" y="2760"/>
                    </a:lnTo>
                    <a:cubicBezTo>
                      <a:pt x="1362" y="808"/>
                      <a:pt x="4679" y="414"/>
                      <a:pt x="7214" y="414"/>
                    </a:cubicBezTo>
                    <a:close/>
                    <a:moveTo>
                      <a:pt x="7198" y="1"/>
                    </a:moveTo>
                    <a:cubicBezTo>
                      <a:pt x="4500" y="1"/>
                      <a:pt x="920" y="455"/>
                      <a:pt x="53" y="2755"/>
                    </a:cubicBezTo>
                    <a:lnTo>
                      <a:pt x="0" y="2894"/>
                    </a:lnTo>
                    <a:lnTo>
                      <a:pt x="1557" y="4113"/>
                    </a:lnTo>
                    <a:lnTo>
                      <a:pt x="13299" y="3628"/>
                    </a:lnTo>
                    <a:lnTo>
                      <a:pt x="10417" y="205"/>
                    </a:lnTo>
                    <a:lnTo>
                      <a:pt x="10342" y="194"/>
                    </a:lnTo>
                    <a:cubicBezTo>
                      <a:pt x="10203" y="175"/>
                      <a:pt x="8870" y="1"/>
                      <a:pt x="71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1" name="Google Shape;9147;p70">
                <a:extLst>
                  <a:ext uri="{FF2B5EF4-FFF2-40B4-BE49-F238E27FC236}">
                    <a16:creationId xmlns:a16="http://schemas.microsoft.com/office/drawing/2014/main" id="{94D5B9C8-0088-F7B4-551B-EAA045F0D935}"/>
                  </a:ext>
                </a:extLst>
              </p:cNvPr>
              <p:cNvSpPr/>
              <p:nvPr/>
            </p:nvSpPr>
            <p:spPr>
              <a:xfrm>
                <a:off x="8342044" y="1515980"/>
                <a:ext cx="313925" cy="48162"/>
              </a:xfrm>
              <a:custGeom>
                <a:avLst/>
                <a:gdLst/>
                <a:ahLst/>
                <a:cxnLst/>
                <a:rect l="l" t="t" r="r" b="b"/>
                <a:pathLst>
                  <a:path w="10103" h="1550" extrusionOk="0">
                    <a:moveTo>
                      <a:pt x="7890" y="0"/>
                    </a:moveTo>
                    <a:cubicBezTo>
                      <a:pt x="6861" y="0"/>
                      <a:pt x="5622" y="25"/>
                      <a:pt x="4423" y="110"/>
                    </a:cubicBezTo>
                    <a:cubicBezTo>
                      <a:pt x="447" y="392"/>
                      <a:pt x="112" y="1139"/>
                      <a:pt x="1" y="1382"/>
                    </a:cubicBezTo>
                    <a:lnTo>
                      <a:pt x="369" y="1549"/>
                    </a:lnTo>
                    <a:cubicBezTo>
                      <a:pt x="641" y="955"/>
                      <a:pt x="3035" y="397"/>
                      <a:pt x="7682" y="397"/>
                    </a:cubicBezTo>
                    <a:cubicBezTo>
                      <a:pt x="8426" y="397"/>
                      <a:pt x="9228" y="411"/>
                      <a:pt x="10089" y="442"/>
                    </a:cubicBezTo>
                    <a:lnTo>
                      <a:pt x="10103" y="37"/>
                    </a:lnTo>
                    <a:cubicBezTo>
                      <a:pt x="9740" y="25"/>
                      <a:pt x="8920" y="0"/>
                      <a:pt x="7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2" name="Google Shape;9148;p70">
                <a:extLst>
                  <a:ext uri="{FF2B5EF4-FFF2-40B4-BE49-F238E27FC236}">
                    <a16:creationId xmlns:a16="http://schemas.microsoft.com/office/drawing/2014/main" id="{353A52C2-8C62-B599-3CF9-79FE1E513E67}"/>
                  </a:ext>
                </a:extLst>
              </p:cNvPr>
              <p:cNvSpPr/>
              <p:nvPr/>
            </p:nvSpPr>
            <p:spPr>
              <a:xfrm>
                <a:off x="8318118" y="1486710"/>
                <a:ext cx="316007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0170" h="2207" extrusionOk="0">
                    <a:moveTo>
                      <a:pt x="7072" y="1"/>
                    </a:moveTo>
                    <a:cubicBezTo>
                      <a:pt x="4210" y="1"/>
                      <a:pt x="826" y="371"/>
                      <a:pt x="1" y="2026"/>
                    </a:cubicBezTo>
                    <a:lnTo>
                      <a:pt x="363" y="2207"/>
                    </a:lnTo>
                    <a:cubicBezTo>
                      <a:pt x="810" y="1311"/>
                      <a:pt x="2322" y="717"/>
                      <a:pt x="4738" y="500"/>
                    </a:cubicBezTo>
                    <a:cubicBezTo>
                      <a:pt x="5516" y="429"/>
                      <a:pt x="6316" y="403"/>
                      <a:pt x="7071" y="403"/>
                    </a:cubicBezTo>
                    <a:cubicBezTo>
                      <a:pt x="8312" y="403"/>
                      <a:pt x="9432" y="473"/>
                      <a:pt x="10136" y="530"/>
                    </a:cubicBezTo>
                    <a:lnTo>
                      <a:pt x="10170" y="128"/>
                    </a:lnTo>
                    <a:cubicBezTo>
                      <a:pt x="9381" y="66"/>
                      <a:pt x="8272" y="1"/>
                      <a:pt x="70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3" name="Google Shape;9149;p70">
                <a:extLst>
                  <a:ext uri="{FF2B5EF4-FFF2-40B4-BE49-F238E27FC236}">
                    <a16:creationId xmlns:a16="http://schemas.microsoft.com/office/drawing/2014/main" id="{B3C82DEC-69EE-D2D8-1948-D0F49D27B3F2}"/>
                  </a:ext>
                </a:extLst>
              </p:cNvPr>
              <p:cNvSpPr/>
              <p:nvPr/>
            </p:nvSpPr>
            <p:spPr>
              <a:xfrm>
                <a:off x="7820377" y="1289994"/>
                <a:ext cx="427993" cy="661099"/>
              </a:xfrm>
              <a:custGeom>
                <a:avLst/>
                <a:gdLst/>
                <a:ahLst/>
                <a:cxnLst/>
                <a:rect l="l" t="t" r="r" b="b"/>
                <a:pathLst>
                  <a:path w="13774" h="21276" extrusionOk="0">
                    <a:moveTo>
                      <a:pt x="5400" y="0"/>
                    </a:moveTo>
                    <a:cubicBezTo>
                      <a:pt x="5342" y="0"/>
                      <a:pt x="5284" y="9"/>
                      <a:pt x="5229" y="26"/>
                    </a:cubicBezTo>
                    <a:cubicBezTo>
                      <a:pt x="5073" y="79"/>
                      <a:pt x="4936" y="194"/>
                      <a:pt x="4875" y="367"/>
                    </a:cubicBezTo>
                    <a:lnTo>
                      <a:pt x="51" y="13208"/>
                    </a:lnTo>
                    <a:cubicBezTo>
                      <a:pt x="9" y="13322"/>
                      <a:pt x="1" y="13437"/>
                      <a:pt x="29" y="13548"/>
                    </a:cubicBezTo>
                    <a:cubicBezTo>
                      <a:pt x="57" y="13660"/>
                      <a:pt x="112" y="13766"/>
                      <a:pt x="204" y="13841"/>
                    </a:cubicBezTo>
                    <a:lnTo>
                      <a:pt x="5008" y="18137"/>
                    </a:lnTo>
                    <a:lnTo>
                      <a:pt x="8518" y="21276"/>
                    </a:lnTo>
                    <a:lnTo>
                      <a:pt x="13774" y="7282"/>
                    </a:lnTo>
                    <a:lnTo>
                      <a:pt x="8565" y="2632"/>
                    </a:lnTo>
                    <a:lnTo>
                      <a:pt x="5787" y="149"/>
                    </a:lnTo>
                    <a:cubicBezTo>
                      <a:pt x="5673" y="46"/>
                      <a:pt x="5534" y="0"/>
                      <a:pt x="5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4" name="Google Shape;9150;p70">
                <a:extLst>
                  <a:ext uri="{FF2B5EF4-FFF2-40B4-BE49-F238E27FC236}">
                    <a16:creationId xmlns:a16="http://schemas.microsoft.com/office/drawing/2014/main" id="{F3126B3A-73DA-7F61-695B-C4B8C5251369}"/>
                  </a:ext>
                </a:extLst>
              </p:cNvPr>
              <p:cNvSpPr/>
              <p:nvPr/>
            </p:nvSpPr>
            <p:spPr>
              <a:xfrm>
                <a:off x="7813790" y="1283624"/>
                <a:ext cx="441261" cy="673807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21685" extrusionOk="0">
                    <a:moveTo>
                      <a:pt x="5619" y="410"/>
                    </a:moveTo>
                    <a:cubicBezTo>
                      <a:pt x="5709" y="410"/>
                      <a:pt x="5798" y="440"/>
                      <a:pt x="5868" y="502"/>
                    </a:cubicBezTo>
                    <a:lnTo>
                      <a:pt x="13749" y="7546"/>
                    </a:lnTo>
                    <a:lnTo>
                      <a:pt x="8644" y="21138"/>
                    </a:lnTo>
                    <a:lnTo>
                      <a:pt x="545" y="13901"/>
                    </a:lnTo>
                    <a:cubicBezTo>
                      <a:pt x="486" y="13851"/>
                      <a:pt x="447" y="13787"/>
                      <a:pt x="430" y="13711"/>
                    </a:cubicBezTo>
                    <a:cubicBezTo>
                      <a:pt x="414" y="13639"/>
                      <a:pt x="416" y="13561"/>
                      <a:pt x="444" y="13491"/>
                    </a:cubicBezTo>
                    <a:lnTo>
                      <a:pt x="5268" y="652"/>
                    </a:lnTo>
                    <a:cubicBezTo>
                      <a:pt x="5310" y="544"/>
                      <a:pt x="5388" y="466"/>
                      <a:pt x="5497" y="429"/>
                    </a:cubicBezTo>
                    <a:cubicBezTo>
                      <a:pt x="5539" y="415"/>
                      <a:pt x="5578" y="410"/>
                      <a:pt x="5619" y="410"/>
                    </a:cubicBezTo>
                    <a:close/>
                    <a:moveTo>
                      <a:pt x="5617" y="1"/>
                    </a:moveTo>
                    <a:cubicBezTo>
                      <a:pt x="5534" y="1"/>
                      <a:pt x="5450" y="14"/>
                      <a:pt x="5368" y="42"/>
                    </a:cubicBezTo>
                    <a:cubicBezTo>
                      <a:pt x="5148" y="120"/>
                      <a:pt x="4975" y="287"/>
                      <a:pt x="4891" y="507"/>
                    </a:cubicBezTo>
                    <a:lnTo>
                      <a:pt x="68" y="13346"/>
                    </a:lnTo>
                    <a:cubicBezTo>
                      <a:pt x="12" y="13497"/>
                      <a:pt x="1" y="13653"/>
                      <a:pt x="40" y="13806"/>
                    </a:cubicBezTo>
                    <a:cubicBezTo>
                      <a:pt x="79" y="13960"/>
                      <a:pt x="157" y="14096"/>
                      <a:pt x="277" y="14200"/>
                    </a:cubicBezTo>
                    <a:lnTo>
                      <a:pt x="8593" y="21632"/>
                    </a:lnTo>
                    <a:cubicBezTo>
                      <a:pt x="8632" y="21668"/>
                      <a:pt x="8680" y="21685"/>
                      <a:pt x="8730" y="21685"/>
                    </a:cubicBezTo>
                    <a:cubicBezTo>
                      <a:pt x="8744" y="21685"/>
                      <a:pt x="8761" y="21685"/>
                      <a:pt x="8777" y="21676"/>
                    </a:cubicBezTo>
                    <a:cubicBezTo>
                      <a:pt x="8842" y="21660"/>
                      <a:pt x="8895" y="21615"/>
                      <a:pt x="8917" y="21551"/>
                    </a:cubicBezTo>
                    <a:lnTo>
                      <a:pt x="14173" y="7557"/>
                    </a:lnTo>
                    <a:cubicBezTo>
                      <a:pt x="14201" y="7476"/>
                      <a:pt x="14181" y="7390"/>
                      <a:pt x="14117" y="7334"/>
                    </a:cubicBezTo>
                    <a:lnTo>
                      <a:pt x="6136" y="201"/>
                    </a:lnTo>
                    <a:cubicBezTo>
                      <a:pt x="5991" y="69"/>
                      <a:pt x="5805" y="1"/>
                      <a:pt x="56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5" name="Google Shape;9151;p70">
                <a:extLst>
                  <a:ext uri="{FF2B5EF4-FFF2-40B4-BE49-F238E27FC236}">
                    <a16:creationId xmlns:a16="http://schemas.microsoft.com/office/drawing/2014/main" id="{66279C4F-CB98-E6C0-B11E-C87DAA165314}"/>
                  </a:ext>
                </a:extLst>
              </p:cNvPr>
              <p:cNvSpPr/>
              <p:nvPr/>
            </p:nvSpPr>
            <p:spPr>
              <a:xfrm>
                <a:off x="8194328" y="1553795"/>
                <a:ext cx="515058" cy="438402"/>
              </a:xfrm>
              <a:custGeom>
                <a:avLst/>
                <a:gdLst/>
                <a:ahLst/>
                <a:cxnLst/>
                <a:rect l="l" t="t" r="r" b="b"/>
                <a:pathLst>
                  <a:path w="16576" h="14109" extrusionOk="0">
                    <a:moveTo>
                      <a:pt x="15977" y="0"/>
                    </a:moveTo>
                    <a:cubicBezTo>
                      <a:pt x="15972" y="0"/>
                      <a:pt x="15967" y="0"/>
                      <a:pt x="15961" y="0"/>
                    </a:cubicBezTo>
                    <a:lnTo>
                      <a:pt x="9486" y="70"/>
                    </a:lnTo>
                    <a:lnTo>
                      <a:pt x="5257" y="115"/>
                    </a:lnTo>
                    <a:lnTo>
                      <a:pt x="1" y="14108"/>
                    </a:lnTo>
                    <a:lnTo>
                      <a:pt x="1" y="14108"/>
                    </a:lnTo>
                    <a:lnTo>
                      <a:pt x="5134" y="14053"/>
                    </a:lnTo>
                    <a:lnTo>
                      <a:pt x="11155" y="13991"/>
                    </a:lnTo>
                    <a:cubicBezTo>
                      <a:pt x="11269" y="13986"/>
                      <a:pt x="11378" y="13955"/>
                      <a:pt x="11467" y="13894"/>
                    </a:cubicBezTo>
                    <a:cubicBezTo>
                      <a:pt x="11565" y="13827"/>
                      <a:pt x="11643" y="13732"/>
                      <a:pt x="11685" y="13617"/>
                    </a:cubicBezTo>
                    <a:lnTo>
                      <a:pt x="14712" y="5560"/>
                    </a:lnTo>
                    <a:lnTo>
                      <a:pt x="16511" y="776"/>
                    </a:lnTo>
                    <a:cubicBezTo>
                      <a:pt x="16575" y="595"/>
                      <a:pt x="16547" y="411"/>
                      <a:pt x="16458" y="268"/>
                    </a:cubicBezTo>
                    <a:cubicBezTo>
                      <a:pt x="16354" y="110"/>
                      <a:pt x="16185" y="0"/>
                      <a:pt x="159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6" name="Google Shape;9152;p70">
                <a:extLst>
                  <a:ext uri="{FF2B5EF4-FFF2-40B4-BE49-F238E27FC236}">
                    <a16:creationId xmlns:a16="http://schemas.microsoft.com/office/drawing/2014/main" id="{5744E573-C45C-E5BB-9A4C-3D08B4BBBBB0}"/>
                  </a:ext>
                </a:extLst>
              </p:cNvPr>
              <p:cNvSpPr/>
              <p:nvPr/>
            </p:nvSpPr>
            <p:spPr>
              <a:xfrm>
                <a:off x="8187678" y="1547363"/>
                <a:ext cx="528108" cy="451173"/>
              </a:xfrm>
              <a:custGeom>
                <a:avLst/>
                <a:gdLst/>
                <a:ahLst/>
                <a:cxnLst/>
                <a:rect l="l" t="t" r="r" b="b"/>
                <a:pathLst>
                  <a:path w="16996" h="14520" extrusionOk="0">
                    <a:moveTo>
                      <a:pt x="16175" y="408"/>
                    </a:moveTo>
                    <a:cubicBezTo>
                      <a:pt x="16301" y="408"/>
                      <a:pt x="16421" y="475"/>
                      <a:pt x="16491" y="581"/>
                    </a:cubicBezTo>
                    <a:cubicBezTo>
                      <a:pt x="16552" y="684"/>
                      <a:pt x="16566" y="802"/>
                      <a:pt x="16524" y="913"/>
                    </a:cubicBezTo>
                    <a:lnTo>
                      <a:pt x="11703" y="13755"/>
                    </a:lnTo>
                    <a:cubicBezTo>
                      <a:pt x="11678" y="13827"/>
                      <a:pt x="11628" y="13886"/>
                      <a:pt x="11564" y="13930"/>
                    </a:cubicBezTo>
                    <a:cubicBezTo>
                      <a:pt x="11502" y="13969"/>
                      <a:pt x="11433" y="13995"/>
                      <a:pt x="11360" y="13995"/>
                    </a:cubicBezTo>
                    <a:lnTo>
                      <a:pt x="505" y="14112"/>
                    </a:lnTo>
                    <a:lnTo>
                      <a:pt x="5610" y="523"/>
                    </a:lnTo>
                    <a:lnTo>
                      <a:pt x="16173" y="408"/>
                    </a:lnTo>
                    <a:close/>
                    <a:moveTo>
                      <a:pt x="16196" y="1"/>
                    </a:moveTo>
                    <a:cubicBezTo>
                      <a:pt x="16188" y="1"/>
                      <a:pt x="16180" y="1"/>
                      <a:pt x="16173" y="1"/>
                    </a:cubicBezTo>
                    <a:lnTo>
                      <a:pt x="5463" y="115"/>
                    </a:lnTo>
                    <a:cubicBezTo>
                      <a:pt x="5379" y="118"/>
                      <a:pt x="5304" y="171"/>
                      <a:pt x="5276" y="246"/>
                    </a:cubicBezTo>
                    <a:lnTo>
                      <a:pt x="20" y="14243"/>
                    </a:lnTo>
                    <a:cubicBezTo>
                      <a:pt x="0" y="14304"/>
                      <a:pt x="6" y="14374"/>
                      <a:pt x="45" y="14430"/>
                    </a:cubicBezTo>
                    <a:cubicBezTo>
                      <a:pt x="84" y="14486"/>
                      <a:pt x="145" y="14519"/>
                      <a:pt x="212" y="14519"/>
                    </a:cubicBezTo>
                    <a:lnTo>
                      <a:pt x="215" y="14519"/>
                    </a:lnTo>
                    <a:lnTo>
                      <a:pt x="11369" y="14396"/>
                    </a:lnTo>
                    <a:cubicBezTo>
                      <a:pt x="11522" y="14391"/>
                      <a:pt x="11667" y="14346"/>
                      <a:pt x="11793" y="14262"/>
                    </a:cubicBezTo>
                    <a:cubicBezTo>
                      <a:pt x="11929" y="14173"/>
                      <a:pt x="12030" y="14045"/>
                      <a:pt x="12086" y="13891"/>
                    </a:cubicBezTo>
                    <a:lnTo>
                      <a:pt x="16909" y="1050"/>
                    </a:lnTo>
                    <a:cubicBezTo>
                      <a:pt x="16996" y="818"/>
                      <a:pt x="16970" y="573"/>
                      <a:pt x="16839" y="364"/>
                    </a:cubicBezTo>
                    <a:cubicBezTo>
                      <a:pt x="16701" y="139"/>
                      <a:pt x="16463" y="1"/>
                      <a:pt x="1619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7" name="Google Shape;9153;p70">
                <a:extLst>
                  <a:ext uri="{FF2B5EF4-FFF2-40B4-BE49-F238E27FC236}">
                    <a16:creationId xmlns:a16="http://schemas.microsoft.com/office/drawing/2014/main" id="{7CDCE661-2FC5-48F3-EA93-1F115C7D8534}"/>
                  </a:ext>
                </a:extLst>
              </p:cNvPr>
              <p:cNvSpPr/>
              <p:nvPr/>
            </p:nvSpPr>
            <p:spPr>
              <a:xfrm>
                <a:off x="8085048" y="1516260"/>
                <a:ext cx="272630" cy="483892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5573" extrusionOk="0">
                    <a:moveTo>
                      <a:pt x="5256" y="0"/>
                    </a:moveTo>
                    <a:lnTo>
                      <a:pt x="0" y="13994"/>
                    </a:lnTo>
                    <a:cubicBezTo>
                      <a:pt x="0" y="13994"/>
                      <a:pt x="860" y="15573"/>
                      <a:pt x="2410" y="15573"/>
                    </a:cubicBezTo>
                    <a:cubicBezTo>
                      <a:pt x="2747" y="15573"/>
                      <a:pt x="3117" y="15498"/>
                      <a:pt x="3518" y="15316"/>
                    </a:cubicBezTo>
                    <a:lnTo>
                      <a:pt x="8774" y="1323"/>
                    </a:lnTo>
                    <a:lnTo>
                      <a:pt x="525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8" name="Google Shape;9154;p70">
                <a:extLst>
                  <a:ext uri="{FF2B5EF4-FFF2-40B4-BE49-F238E27FC236}">
                    <a16:creationId xmlns:a16="http://schemas.microsoft.com/office/drawing/2014/main" id="{B7B07009-64F5-DB8D-5076-5984371BEC1D}"/>
                  </a:ext>
                </a:extLst>
              </p:cNvPr>
              <p:cNvSpPr/>
              <p:nvPr/>
            </p:nvSpPr>
            <p:spPr>
              <a:xfrm>
                <a:off x="8078522" y="1510014"/>
                <a:ext cx="285681" cy="496476"/>
              </a:xfrm>
              <a:custGeom>
                <a:avLst/>
                <a:gdLst/>
                <a:ahLst/>
                <a:cxnLst/>
                <a:rect l="l" t="t" r="r" b="b"/>
                <a:pathLst>
                  <a:path w="9194" h="15978" extrusionOk="0">
                    <a:moveTo>
                      <a:pt x="5580" y="464"/>
                    </a:moveTo>
                    <a:lnTo>
                      <a:pt x="8719" y="1641"/>
                    </a:lnTo>
                    <a:lnTo>
                      <a:pt x="3563" y="15367"/>
                    </a:lnTo>
                    <a:cubicBezTo>
                      <a:pt x="3239" y="15503"/>
                      <a:pt x="2923" y="15570"/>
                      <a:pt x="2615" y="15570"/>
                    </a:cubicBezTo>
                    <a:cubicBezTo>
                      <a:pt x="2140" y="15570"/>
                      <a:pt x="1686" y="15408"/>
                      <a:pt x="1256" y="15085"/>
                    </a:cubicBezTo>
                    <a:cubicBezTo>
                      <a:pt x="821" y="14753"/>
                      <a:pt x="534" y="14343"/>
                      <a:pt x="430" y="14175"/>
                    </a:cubicBezTo>
                    <a:lnTo>
                      <a:pt x="5580" y="464"/>
                    </a:lnTo>
                    <a:close/>
                    <a:moveTo>
                      <a:pt x="5466" y="0"/>
                    </a:moveTo>
                    <a:cubicBezTo>
                      <a:pt x="5382" y="0"/>
                      <a:pt x="5304" y="49"/>
                      <a:pt x="5274" y="132"/>
                    </a:cubicBezTo>
                    <a:lnTo>
                      <a:pt x="18" y="14125"/>
                    </a:lnTo>
                    <a:cubicBezTo>
                      <a:pt x="1" y="14181"/>
                      <a:pt x="4" y="14242"/>
                      <a:pt x="32" y="14293"/>
                    </a:cubicBezTo>
                    <a:cubicBezTo>
                      <a:pt x="43" y="14315"/>
                      <a:pt x="974" y="15978"/>
                      <a:pt x="2623" y="15978"/>
                    </a:cubicBezTo>
                    <a:cubicBezTo>
                      <a:pt x="2986" y="15978"/>
                      <a:pt x="3379" y="15897"/>
                      <a:pt x="3814" y="15701"/>
                    </a:cubicBezTo>
                    <a:cubicBezTo>
                      <a:pt x="3865" y="15676"/>
                      <a:pt x="3898" y="15637"/>
                      <a:pt x="3920" y="15587"/>
                    </a:cubicBezTo>
                    <a:lnTo>
                      <a:pt x="9176" y="1594"/>
                    </a:lnTo>
                    <a:cubicBezTo>
                      <a:pt x="9193" y="1543"/>
                      <a:pt x="9190" y="1488"/>
                      <a:pt x="9168" y="1440"/>
                    </a:cubicBezTo>
                    <a:cubicBezTo>
                      <a:pt x="9143" y="1390"/>
                      <a:pt x="9101" y="1356"/>
                      <a:pt x="9054" y="1334"/>
                    </a:cubicBezTo>
                    <a:lnTo>
                      <a:pt x="5536" y="12"/>
                    </a:lnTo>
                    <a:cubicBezTo>
                      <a:pt x="5513" y="4"/>
                      <a:pt x="5489" y="0"/>
                      <a:pt x="546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9" name="Google Shape;9155;p70">
                <a:extLst>
                  <a:ext uri="{FF2B5EF4-FFF2-40B4-BE49-F238E27FC236}">
                    <a16:creationId xmlns:a16="http://schemas.microsoft.com/office/drawing/2014/main" id="{00DE6262-3F62-6066-D477-EA8512B95EF2}"/>
                  </a:ext>
                </a:extLst>
              </p:cNvPr>
              <p:cNvSpPr/>
              <p:nvPr/>
            </p:nvSpPr>
            <p:spPr>
              <a:xfrm>
                <a:off x="8103225" y="1885176"/>
                <a:ext cx="115061" cy="51891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70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6" y="302"/>
                      <a:pt x="1064" y="1669"/>
                      <a:pt x="3184" y="1669"/>
                    </a:cubicBezTo>
                    <a:cubicBezTo>
                      <a:pt x="3351" y="1669"/>
                      <a:pt x="3522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8" y="1263"/>
                    </a:cubicBezTo>
                    <a:cubicBezTo>
                      <a:pt x="1279" y="1263"/>
                      <a:pt x="369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0" name="Google Shape;9156;p70">
                <a:extLst>
                  <a:ext uri="{FF2B5EF4-FFF2-40B4-BE49-F238E27FC236}">
                    <a16:creationId xmlns:a16="http://schemas.microsoft.com/office/drawing/2014/main" id="{C393F042-7C5C-5094-5CEE-CB3FC0C52285}"/>
                  </a:ext>
                </a:extLst>
              </p:cNvPr>
              <p:cNvSpPr/>
              <p:nvPr/>
            </p:nvSpPr>
            <p:spPr>
              <a:xfrm>
                <a:off x="8115032" y="1853794"/>
                <a:ext cx="115155" cy="51798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1667" extrusionOk="0">
                    <a:moveTo>
                      <a:pt x="330" y="1"/>
                    </a:moveTo>
                    <a:lnTo>
                      <a:pt x="0" y="238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4" y="1661"/>
                      <a:pt x="3705" y="1638"/>
                    </a:cubicBezTo>
                    <a:lnTo>
                      <a:pt x="3663" y="1240"/>
                    </a:lnTo>
                    <a:cubicBezTo>
                      <a:pt x="3499" y="1256"/>
                      <a:pt x="3341" y="1264"/>
                      <a:pt x="3190" y="1264"/>
                    </a:cubicBezTo>
                    <a:cubicBezTo>
                      <a:pt x="1281" y="1264"/>
                      <a:pt x="371" y="55"/>
                      <a:pt x="33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1" name="Google Shape;9157;p70">
                <a:extLst>
                  <a:ext uri="{FF2B5EF4-FFF2-40B4-BE49-F238E27FC236}">
                    <a16:creationId xmlns:a16="http://schemas.microsoft.com/office/drawing/2014/main" id="{8E4918EB-559F-43C3-C84D-33AEAA1ED7CB}"/>
                  </a:ext>
                </a:extLst>
              </p:cNvPr>
              <p:cNvSpPr/>
              <p:nvPr/>
            </p:nvSpPr>
            <p:spPr>
              <a:xfrm>
                <a:off x="8202499" y="1621065"/>
                <a:ext cx="115061" cy="51767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6" extrusionOk="0">
                    <a:moveTo>
                      <a:pt x="327" y="0"/>
                    </a:moveTo>
                    <a:lnTo>
                      <a:pt x="0" y="237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1" y="1655"/>
                      <a:pt x="3702" y="1638"/>
                    </a:cubicBezTo>
                    <a:lnTo>
                      <a:pt x="3660" y="1236"/>
                    </a:lnTo>
                    <a:cubicBezTo>
                      <a:pt x="3493" y="1253"/>
                      <a:pt x="3331" y="1261"/>
                      <a:pt x="3177" y="1261"/>
                    </a:cubicBezTo>
                    <a:cubicBezTo>
                      <a:pt x="1273" y="1261"/>
                      <a:pt x="370" y="54"/>
                      <a:pt x="32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2" name="Google Shape;9158;p70">
                <a:extLst>
                  <a:ext uri="{FF2B5EF4-FFF2-40B4-BE49-F238E27FC236}">
                    <a16:creationId xmlns:a16="http://schemas.microsoft.com/office/drawing/2014/main" id="{229F1D1B-6848-82CC-2F13-6451DC73CEC1}"/>
                  </a:ext>
                </a:extLst>
              </p:cNvPr>
              <p:cNvSpPr/>
              <p:nvPr/>
            </p:nvSpPr>
            <p:spPr>
              <a:xfrm>
                <a:off x="8214183" y="1589589"/>
                <a:ext cx="115061" cy="51860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9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5" y="302"/>
                      <a:pt x="1064" y="1669"/>
                      <a:pt x="3184" y="1669"/>
                    </a:cubicBezTo>
                    <a:cubicBezTo>
                      <a:pt x="3354" y="1669"/>
                      <a:pt x="3527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7" y="1263"/>
                    </a:cubicBezTo>
                    <a:cubicBezTo>
                      <a:pt x="1277" y="1263"/>
                      <a:pt x="371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373" name="Google Shape;5906;p42">
            <a:extLst>
              <a:ext uri="{FF2B5EF4-FFF2-40B4-BE49-F238E27FC236}">
                <a16:creationId xmlns:a16="http://schemas.microsoft.com/office/drawing/2014/main" id="{1BB981CC-2C16-EAFD-5600-43AA2A77CF14}"/>
              </a:ext>
            </a:extLst>
          </p:cNvPr>
          <p:cNvGrpSpPr/>
          <p:nvPr/>
        </p:nvGrpSpPr>
        <p:grpSpPr>
          <a:xfrm rot="2700000">
            <a:off x="1711892" y="1344983"/>
            <a:ext cx="478576" cy="1069476"/>
            <a:chOff x="3101298" y="375482"/>
            <a:chExt cx="370854" cy="828749"/>
          </a:xfrm>
        </p:grpSpPr>
        <p:sp>
          <p:nvSpPr>
            <p:cNvPr id="55374" name="Google Shape;5907;p42">
              <a:extLst>
                <a:ext uri="{FF2B5EF4-FFF2-40B4-BE49-F238E27FC236}">
                  <a16:creationId xmlns:a16="http://schemas.microsoft.com/office/drawing/2014/main" id="{1CD205B1-BADA-DFC7-0D1E-37D1E8EFAB06}"/>
                </a:ext>
              </a:extLst>
            </p:cNvPr>
            <p:cNvSpPr/>
            <p:nvPr/>
          </p:nvSpPr>
          <p:spPr>
            <a:xfrm>
              <a:off x="3101298" y="375482"/>
              <a:ext cx="370854" cy="828749"/>
            </a:xfrm>
            <a:custGeom>
              <a:avLst/>
              <a:gdLst/>
              <a:ahLst/>
              <a:cxnLst/>
              <a:rect l="l" t="t" r="r" b="b"/>
              <a:pathLst>
                <a:path w="11964" h="26736" extrusionOk="0">
                  <a:moveTo>
                    <a:pt x="3466" y="1"/>
                  </a:moveTo>
                  <a:cubicBezTo>
                    <a:pt x="3343" y="1"/>
                    <a:pt x="3220" y="12"/>
                    <a:pt x="3100" y="37"/>
                  </a:cubicBezTo>
                  <a:lnTo>
                    <a:pt x="3086" y="40"/>
                  </a:lnTo>
                  <a:cubicBezTo>
                    <a:pt x="2735" y="110"/>
                    <a:pt x="2414" y="274"/>
                    <a:pt x="2149" y="517"/>
                  </a:cubicBezTo>
                  <a:cubicBezTo>
                    <a:pt x="1895" y="751"/>
                    <a:pt x="1705" y="1050"/>
                    <a:pt x="1605" y="1379"/>
                  </a:cubicBezTo>
                  <a:lnTo>
                    <a:pt x="151" y="6063"/>
                  </a:lnTo>
                  <a:cubicBezTo>
                    <a:pt x="32" y="6389"/>
                    <a:pt x="1" y="6738"/>
                    <a:pt x="68" y="7087"/>
                  </a:cubicBezTo>
                  <a:lnTo>
                    <a:pt x="2827" y="21094"/>
                  </a:lnTo>
                  <a:cubicBezTo>
                    <a:pt x="2830" y="21114"/>
                    <a:pt x="2832" y="21128"/>
                    <a:pt x="2838" y="21145"/>
                  </a:cubicBezTo>
                  <a:lnTo>
                    <a:pt x="3078" y="22369"/>
                  </a:lnTo>
                  <a:cubicBezTo>
                    <a:pt x="3081" y="22397"/>
                    <a:pt x="3089" y="22425"/>
                    <a:pt x="3092" y="22453"/>
                  </a:cubicBezTo>
                  <a:lnTo>
                    <a:pt x="3248" y="23251"/>
                  </a:lnTo>
                  <a:cubicBezTo>
                    <a:pt x="3474" y="24383"/>
                    <a:pt x="4127" y="25360"/>
                    <a:pt x="5084" y="26002"/>
                  </a:cubicBezTo>
                  <a:cubicBezTo>
                    <a:pt x="5801" y="26481"/>
                    <a:pt x="6632" y="26735"/>
                    <a:pt x="7486" y="26735"/>
                  </a:cubicBezTo>
                  <a:cubicBezTo>
                    <a:pt x="7804" y="26735"/>
                    <a:pt x="8088" y="26693"/>
                    <a:pt x="8281" y="26666"/>
                  </a:cubicBezTo>
                  <a:lnTo>
                    <a:pt x="8306" y="26663"/>
                  </a:lnTo>
                  <a:lnTo>
                    <a:pt x="8328" y="26657"/>
                  </a:lnTo>
                  <a:cubicBezTo>
                    <a:pt x="9430" y="26442"/>
                    <a:pt x="10390" y="25817"/>
                    <a:pt x="11034" y="24897"/>
                  </a:cubicBezTo>
                  <a:lnTo>
                    <a:pt x="11037" y="24891"/>
                  </a:lnTo>
                  <a:cubicBezTo>
                    <a:pt x="11715" y="23918"/>
                    <a:pt x="11963" y="22740"/>
                    <a:pt x="11735" y="21580"/>
                  </a:cubicBezTo>
                  <a:lnTo>
                    <a:pt x="11604" y="20899"/>
                  </a:lnTo>
                  <a:cubicBezTo>
                    <a:pt x="11601" y="20868"/>
                    <a:pt x="11592" y="20835"/>
                    <a:pt x="11587" y="20799"/>
                  </a:cubicBezTo>
                  <a:lnTo>
                    <a:pt x="11325" y="19476"/>
                  </a:lnTo>
                  <a:cubicBezTo>
                    <a:pt x="11316" y="19443"/>
                    <a:pt x="11311" y="19406"/>
                    <a:pt x="11300" y="19373"/>
                  </a:cubicBezTo>
                  <a:lnTo>
                    <a:pt x="8546" y="5374"/>
                  </a:lnTo>
                  <a:lnTo>
                    <a:pt x="8532" y="5318"/>
                  </a:lnTo>
                  <a:cubicBezTo>
                    <a:pt x="8513" y="5254"/>
                    <a:pt x="8496" y="5193"/>
                    <a:pt x="8479" y="5151"/>
                  </a:cubicBezTo>
                  <a:cubicBezTo>
                    <a:pt x="8387" y="4897"/>
                    <a:pt x="8245" y="4663"/>
                    <a:pt x="8063" y="4467"/>
                  </a:cubicBezTo>
                  <a:lnTo>
                    <a:pt x="6546" y="2632"/>
                  </a:lnTo>
                  <a:cubicBezTo>
                    <a:pt x="6518" y="2590"/>
                    <a:pt x="6487" y="2548"/>
                    <a:pt x="6456" y="2509"/>
                  </a:cubicBezTo>
                  <a:lnTo>
                    <a:pt x="4953" y="687"/>
                  </a:lnTo>
                  <a:lnTo>
                    <a:pt x="4936" y="670"/>
                  </a:lnTo>
                  <a:cubicBezTo>
                    <a:pt x="4562" y="246"/>
                    <a:pt x="4027" y="1"/>
                    <a:pt x="3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75" name="Google Shape;5908;p42">
              <a:extLst>
                <a:ext uri="{FF2B5EF4-FFF2-40B4-BE49-F238E27FC236}">
                  <a16:creationId xmlns:a16="http://schemas.microsoft.com/office/drawing/2014/main" id="{51F68B8F-9A79-4252-088F-7B4C53047F65}"/>
                </a:ext>
              </a:extLst>
            </p:cNvPr>
            <p:cNvGrpSpPr/>
            <p:nvPr/>
          </p:nvGrpSpPr>
          <p:grpSpPr>
            <a:xfrm>
              <a:off x="3153310" y="429209"/>
              <a:ext cx="260945" cy="722486"/>
              <a:chOff x="3153310" y="429209"/>
              <a:chExt cx="260945" cy="722486"/>
            </a:xfrm>
          </p:grpSpPr>
          <p:sp>
            <p:nvSpPr>
              <p:cNvPr id="55376" name="Google Shape;5909;p42">
                <a:extLst>
                  <a:ext uri="{FF2B5EF4-FFF2-40B4-BE49-F238E27FC236}">
                    <a16:creationId xmlns:a16="http://schemas.microsoft.com/office/drawing/2014/main" id="{F97AD04A-2D3C-692E-AFD6-FD9AF6598C55}"/>
                  </a:ext>
                </a:extLst>
              </p:cNvPr>
              <p:cNvSpPr/>
              <p:nvPr/>
            </p:nvSpPr>
            <p:spPr>
              <a:xfrm>
                <a:off x="3160426" y="555454"/>
                <a:ext cx="230775" cy="464938"/>
              </a:xfrm>
              <a:custGeom>
                <a:avLst/>
                <a:gdLst/>
                <a:ahLst/>
                <a:cxnLst/>
                <a:rect l="l" t="t" r="r" b="b"/>
                <a:pathLst>
                  <a:path w="7427" h="14963" extrusionOk="0">
                    <a:moveTo>
                      <a:pt x="4662" y="1"/>
                    </a:moveTo>
                    <a:lnTo>
                      <a:pt x="0" y="918"/>
                    </a:lnTo>
                    <a:lnTo>
                      <a:pt x="2762" y="14962"/>
                    </a:lnTo>
                    <a:lnTo>
                      <a:pt x="7427" y="14044"/>
                    </a:lnTo>
                    <a:lnTo>
                      <a:pt x="46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7" name="Google Shape;5910;p42">
                <a:extLst>
                  <a:ext uri="{FF2B5EF4-FFF2-40B4-BE49-F238E27FC236}">
                    <a16:creationId xmlns:a16="http://schemas.microsoft.com/office/drawing/2014/main" id="{0EA8C6BB-4004-749E-C96C-756413D849FA}"/>
                  </a:ext>
                </a:extLst>
              </p:cNvPr>
              <p:cNvSpPr/>
              <p:nvPr/>
            </p:nvSpPr>
            <p:spPr>
              <a:xfrm>
                <a:off x="3153310" y="549178"/>
                <a:ext cx="244478" cy="477367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15363" extrusionOk="0">
                    <a:moveTo>
                      <a:pt x="4726" y="440"/>
                    </a:moveTo>
                    <a:lnTo>
                      <a:pt x="7413" y="14082"/>
                    </a:lnTo>
                    <a:lnTo>
                      <a:pt x="3145" y="14924"/>
                    </a:lnTo>
                    <a:lnTo>
                      <a:pt x="458" y="1282"/>
                    </a:lnTo>
                    <a:lnTo>
                      <a:pt x="4726" y="440"/>
                    </a:lnTo>
                    <a:close/>
                    <a:moveTo>
                      <a:pt x="4890" y="0"/>
                    </a:moveTo>
                    <a:cubicBezTo>
                      <a:pt x="4876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0" y="1048"/>
                      <a:pt x="23" y="1159"/>
                    </a:cubicBezTo>
                    <a:lnTo>
                      <a:pt x="2787" y="15198"/>
                    </a:lnTo>
                    <a:cubicBezTo>
                      <a:pt x="2804" y="15295"/>
                      <a:pt x="2893" y="15362"/>
                      <a:pt x="2985" y="15362"/>
                    </a:cubicBezTo>
                    <a:cubicBezTo>
                      <a:pt x="2997" y="15362"/>
                      <a:pt x="3011" y="15362"/>
                      <a:pt x="3022" y="15359"/>
                    </a:cubicBezTo>
                    <a:lnTo>
                      <a:pt x="7686" y="14442"/>
                    </a:lnTo>
                    <a:cubicBezTo>
                      <a:pt x="7798" y="14422"/>
                      <a:pt x="7868" y="14316"/>
                      <a:pt x="7848" y="14204"/>
                    </a:cubicBezTo>
                    <a:lnTo>
                      <a:pt x="5086" y="166"/>
                    </a:lnTo>
                    <a:cubicBezTo>
                      <a:pt x="5072" y="113"/>
                      <a:pt x="5044" y="69"/>
                      <a:pt x="5000" y="35"/>
                    </a:cubicBezTo>
                    <a:cubicBezTo>
                      <a:pt x="4969" y="12"/>
                      <a:pt x="4930" y="0"/>
                      <a:pt x="4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8" name="Google Shape;5911;p42">
                <a:extLst>
                  <a:ext uri="{FF2B5EF4-FFF2-40B4-BE49-F238E27FC236}">
                    <a16:creationId xmlns:a16="http://schemas.microsoft.com/office/drawing/2014/main" id="{8341CBC2-61A6-E1AA-D1A2-5CE2EBE1E3C1}"/>
                  </a:ext>
                </a:extLst>
              </p:cNvPr>
              <p:cNvSpPr/>
              <p:nvPr/>
            </p:nvSpPr>
            <p:spPr>
              <a:xfrm>
                <a:off x="3189198" y="572171"/>
                <a:ext cx="99277" cy="44744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0" extrusionOk="0">
                    <a:moveTo>
                      <a:pt x="219" y="0"/>
                    </a:moveTo>
                    <a:cubicBezTo>
                      <a:pt x="207" y="0"/>
                      <a:pt x="194" y="2"/>
                      <a:pt x="182" y="4"/>
                    </a:cubicBezTo>
                    <a:cubicBezTo>
                      <a:pt x="70" y="23"/>
                      <a:pt x="0" y="129"/>
                      <a:pt x="23" y="241"/>
                    </a:cubicBezTo>
                    <a:lnTo>
                      <a:pt x="2776" y="14234"/>
                    </a:lnTo>
                    <a:cubicBezTo>
                      <a:pt x="2793" y="14332"/>
                      <a:pt x="2882" y="14399"/>
                      <a:pt x="2974" y="14399"/>
                    </a:cubicBezTo>
                    <a:cubicBezTo>
                      <a:pt x="2988" y="14399"/>
                      <a:pt x="3002" y="14396"/>
                      <a:pt x="3013" y="14396"/>
                    </a:cubicBezTo>
                    <a:cubicBezTo>
                      <a:pt x="3125" y="14374"/>
                      <a:pt x="3195" y="14271"/>
                      <a:pt x="3175" y="14159"/>
                    </a:cubicBezTo>
                    <a:lnTo>
                      <a:pt x="419" y="163"/>
                    </a:lnTo>
                    <a:cubicBezTo>
                      <a:pt x="402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9" name="Google Shape;5912;p42">
                <a:extLst>
                  <a:ext uri="{FF2B5EF4-FFF2-40B4-BE49-F238E27FC236}">
                    <a16:creationId xmlns:a16="http://schemas.microsoft.com/office/drawing/2014/main" id="{6DF97778-27A2-FFCE-67C4-F27AE6477B59}"/>
                  </a:ext>
                </a:extLst>
              </p:cNvPr>
              <p:cNvSpPr/>
              <p:nvPr/>
            </p:nvSpPr>
            <p:spPr>
              <a:xfrm>
                <a:off x="3226050" y="564589"/>
                <a:ext cx="99277" cy="44772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9" extrusionOk="0">
                    <a:moveTo>
                      <a:pt x="223" y="1"/>
                    </a:moveTo>
                    <a:cubicBezTo>
                      <a:pt x="209" y="1"/>
                      <a:pt x="195" y="2"/>
                      <a:pt x="181" y="5"/>
                    </a:cubicBezTo>
                    <a:cubicBezTo>
                      <a:pt x="70" y="25"/>
                      <a:pt x="0" y="128"/>
                      <a:pt x="22" y="239"/>
                    </a:cubicBezTo>
                    <a:lnTo>
                      <a:pt x="2776" y="14247"/>
                    </a:lnTo>
                    <a:cubicBezTo>
                      <a:pt x="2793" y="14345"/>
                      <a:pt x="2882" y="14409"/>
                      <a:pt x="2974" y="14409"/>
                    </a:cubicBezTo>
                    <a:cubicBezTo>
                      <a:pt x="2988" y="14409"/>
                      <a:pt x="3002" y="14406"/>
                      <a:pt x="3013" y="14406"/>
                    </a:cubicBezTo>
                    <a:cubicBezTo>
                      <a:pt x="3125" y="14386"/>
                      <a:pt x="3194" y="14280"/>
                      <a:pt x="3175" y="14169"/>
                    </a:cubicBezTo>
                    <a:lnTo>
                      <a:pt x="419" y="164"/>
                    </a:lnTo>
                    <a:cubicBezTo>
                      <a:pt x="401" y="66"/>
                      <a:pt x="318" y="1"/>
                      <a:pt x="22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0" name="Google Shape;5913;p42">
                <a:extLst>
                  <a:ext uri="{FF2B5EF4-FFF2-40B4-BE49-F238E27FC236}">
                    <a16:creationId xmlns:a16="http://schemas.microsoft.com/office/drawing/2014/main" id="{6F72BB98-E1CB-5273-3E5D-C770895F201B}"/>
                  </a:ext>
                </a:extLst>
              </p:cNvPr>
              <p:cNvSpPr/>
              <p:nvPr/>
            </p:nvSpPr>
            <p:spPr>
              <a:xfrm>
                <a:off x="3260291" y="557101"/>
                <a:ext cx="99525" cy="448469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3" extrusionOk="0">
                    <a:moveTo>
                      <a:pt x="219" y="0"/>
                    </a:moveTo>
                    <a:cubicBezTo>
                      <a:pt x="206" y="0"/>
                      <a:pt x="194" y="1"/>
                      <a:pt x="181" y="3"/>
                    </a:cubicBezTo>
                    <a:cubicBezTo>
                      <a:pt x="70" y="26"/>
                      <a:pt x="0" y="129"/>
                      <a:pt x="22" y="240"/>
                    </a:cubicBezTo>
                    <a:lnTo>
                      <a:pt x="2784" y="14267"/>
                    </a:lnTo>
                    <a:cubicBezTo>
                      <a:pt x="2801" y="14365"/>
                      <a:pt x="2887" y="14432"/>
                      <a:pt x="2982" y="14432"/>
                    </a:cubicBezTo>
                    <a:cubicBezTo>
                      <a:pt x="2996" y="14432"/>
                      <a:pt x="3007" y="14432"/>
                      <a:pt x="3021" y="14426"/>
                    </a:cubicBezTo>
                    <a:cubicBezTo>
                      <a:pt x="3133" y="14407"/>
                      <a:pt x="3203" y="14301"/>
                      <a:pt x="3180" y="14189"/>
                    </a:cubicBezTo>
                    <a:lnTo>
                      <a:pt x="418" y="165"/>
                    </a:lnTo>
                    <a:cubicBezTo>
                      <a:pt x="401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1" name="Google Shape;5914;p42">
                <a:extLst>
                  <a:ext uri="{FF2B5EF4-FFF2-40B4-BE49-F238E27FC236}">
                    <a16:creationId xmlns:a16="http://schemas.microsoft.com/office/drawing/2014/main" id="{AF731F24-4B75-D3A9-36FE-73E21BA48EC1}"/>
                  </a:ext>
                </a:extLst>
              </p:cNvPr>
              <p:cNvSpPr/>
              <p:nvPr/>
            </p:nvSpPr>
            <p:spPr>
              <a:xfrm>
                <a:off x="3160239" y="435672"/>
                <a:ext cx="146693" cy="163752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5270" extrusionOk="0">
                    <a:moveTo>
                      <a:pt x="1485" y="0"/>
                    </a:moveTo>
                    <a:lnTo>
                      <a:pt x="1" y="4773"/>
                    </a:lnTo>
                    <a:cubicBezTo>
                      <a:pt x="1" y="4773"/>
                      <a:pt x="220" y="5269"/>
                      <a:pt x="630" y="5269"/>
                    </a:cubicBezTo>
                    <a:cubicBezTo>
                      <a:pt x="663" y="5269"/>
                      <a:pt x="698" y="5266"/>
                      <a:pt x="734" y="5259"/>
                    </a:cubicBezTo>
                    <a:cubicBezTo>
                      <a:pt x="1211" y="5164"/>
                      <a:pt x="1167" y="4595"/>
                      <a:pt x="1167" y="4595"/>
                    </a:cubicBezTo>
                    <a:lnTo>
                      <a:pt x="1167" y="4595"/>
                    </a:lnTo>
                    <a:cubicBezTo>
                      <a:pt x="1167" y="4595"/>
                      <a:pt x="1394" y="5043"/>
                      <a:pt x="1786" y="5043"/>
                    </a:cubicBezTo>
                    <a:cubicBezTo>
                      <a:pt x="1819" y="5043"/>
                      <a:pt x="1854" y="5040"/>
                      <a:pt x="1889" y="5033"/>
                    </a:cubicBezTo>
                    <a:cubicBezTo>
                      <a:pt x="2341" y="4941"/>
                      <a:pt x="2341" y="4352"/>
                      <a:pt x="2341" y="4352"/>
                    </a:cubicBezTo>
                    <a:cubicBezTo>
                      <a:pt x="2341" y="4352"/>
                      <a:pt x="2513" y="4816"/>
                      <a:pt x="2926" y="4816"/>
                    </a:cubicBezTo>
                    <a:cubicBezTo>
                      <a:pt x="2962" y="4816"/>
                      <a:pt x="3001" y="4812"/>
                      <a:pt x="3041" y="4804"/>
                    </a:cubicBezTo>
                    <a:cubicBezTo>
                      <a:pt x="3544" y="4706"/>
                      <a:pt x="3443" y="4112"/>
                      <a:pt x="3443" y="4112"/>
                    </a:cubicBezTo>
                    <a:lnTo>
                      <a:pt x="3443" y="4112"/>
                    </a:lnTo>
                    <a:cubicBezTo>
                      <a:pt x="3443" y="4112"/>
                      <a:pt x="3677" y="4584"/>
                      <a:pt x="4103" y="4584"/>
                    </a:cubicBezTo>
                    <a:cubicBezTo>
                      <a:pt x="4140" y="4584"/>
                      <a:pt x="4179" y="4580"/>
                      <a:pt x="4219" y="4572"/>
                    </a:cubicBezTo>
                    <a:cubicBezTo>
                      <a:pt x="4721" y="4475"/>
                      <a:pt x="4665" y="3847"/>
                      <a:pt x="4665" y="3847"/>
                    </a:cubicBezTo>
                    <a:lnTo>
                      <a:pt x="4665" y="3847"/>
                    </a:lnTo>
                    <a:lnTo>
                      <a:pt x="4665" y="3856"/>
                    </a:lnTo>
                    <a:lnTo>
                      <a:pt x="14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2" name="Google Shape;5915;p42">
                <a:extLst>
                  <a:ext uri="{FF2B5EF4-FFF2-40B4-BE49-F238E27FC236}">
                    <a16:creationId xmlns:a16="http://schemas.microsoft.com/office/drawing/2014/main" id="{F6B2CE86-FA55-6C3A-2304-F99D2A1DAC38}"/>
                  </a:ext>
                </a:extLst>
              </p:cNvPr>
              <p:cNvSpPr/>
              <p:nvPr/>
            </p:nvSpPr>
            <p:spPr>
              <a:xfrm>
                <a:off x="3153745" y="429302"/>
                <a:ext cx="158128" cy="176368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5676" extrusionOk="0">
                    <a:moveTo>
                      <a:pt x="1769" y="621"/>
                    </a:moveTo>
                    <a:lnTo>
                      <a:pt x="4668" y="4130"/>
                    </a:lnTo>
                    <a:cubicBezTo>
                      <a:pt x="4665" y="4256"/>
                      <a:pt x="4629" y="4529"/>
                      <a:pt x="4386" y="4577"/>
                    </a:cubicBezTo>
                    <a:cubicBezTo>
                      <a:pt x="4360" y="4582"/>
                      <a:pt x="4334" y="4584"/>
                      <a:pt x="4310" y="4584"/>
                    </a:cubicBezTo>
                    <a:cubicBezTo>
                      <a:pt x="4015" y="4584"/>
                      <a:pt x="3841" y="4241"/>
                      <a:pt x="3831" y="4225"/>
                    </a:cubicBezTo>
                    <a:cubicBezTo>
                      <a:pt x="3796" y="4155"/>
                      <a:pt x="3725" y="4111"/>
                      <a:pt x="3649" y="4111"/>
                    </a:cubicBezTo>
                    <a:cubicBezTo>
                      <a:pt x="3628" y="4111"/>
                      <a:pt x="3607" y="4115"/>
                      <a:pt x="3585" y="4122"/>
                    </a:cubicBezTo>
                    <a:cubicBezTo>
                      <a:pt x="3490" y="4153"/>
                      <a:pt x="3432" y="4247"/>
                      <a:pt x="3451" y="4348"/>
                    </a:cubicBezTo>
                    <a:cubicBezTo>
                      <a:pt x="3454" y="4362"/>
                      <a:pt x="3513" y="4750"/>
                      <a:pt x="3209" y="4808"/>
                    </a:cubicBezTo>
                    <a:cubicBezTo>
                      <a:pt x="3183" y="4813"/>
                      <a:pt x="3159" y="4816"/>
                      <a:pt x="3135" y="4816"/>
                    </a:cubicBezTo>
                    <a:cubicBezTo>
                      <a:pt x="2874" y="4816"/>
                      <a:pt x="2753" y="4523"/>
                      <a:pt x="2740" y="4487"/>
                    </a:cubicBezTo>
                    <a:cubicBezTo>
                      <a:pt x="2709" y="4408"/>
                      <a:pt x="2633" y="4355"/>
                      <a:pt x="2550" y="4355"/>
                    </a:cubicBezTo>
                    <a:cubicBezTo>
                      <a:pt x="2537" y="4355"/>
                      <a:pt x="2524" y="4356"/>
                      <a:pt x="2511" y="4359"/>
                    </a:cubicBezTo>
                    <a:cubicBezTo>
                      <a:pt x="2414" y="4376"/>
                      <a:pt x="2344" y="4459"/>
                      <a:pt x="2344" y="4557"/>
                    </a:cubicBezTo>
                    <a:cubicBezTo>
                      <a:pt x="2344" y="4563"/>
                      <a:pt x="2341" y="4981"/>
                      <a:pt x="2054" y="5037"/>
                    </a:cubicBezTo>
                    <a:cubicBezTo>
                      <a:pt x="2033" y="5041"/>
                      <a:pt x="2013" y="5043"/>
                      <a:pt x="1994" y="5043"/>
                    </a:cubicBezTo>
                    <a:cubicBezTo>
                      <a:pt x="1728" y="5043"/>
                      <a:pt x="1551" y="4710"/>
                      <a:pt x="1549" y="4708"/>
                    </a:cubicBezTo>
                    <a:cubicBezTo>
                      <a:pt x="1515" y="4640"/>
                      <a:pt x="1445" y="4597"/>
                      <a:pt x="1370" y="4597"/>
                    </a:cubicBezTo>
                    <a:cubicBezTo>
                      <a:pt x="1351" y="4597"/>
                      <a:pt x="1333" y="4599"/>
                      <a:pt x="1314" y="4605"/>
                    </a:cubicBezTo>
                    <a:cubicBezTo>
                      <a:pt x="1222" y="4632"/>
                      <a:pt x="1164" y="4722"/>
                      <a:pt x="1169" y="4819"/>
                    </a:cubicBezTo>
                    <a:cubicBezTo>
                      <a:pt x="1169" y="4831"/>
                      <a:pt x="1197" y="5204"/>
                      <a:pt x="901" y="5266"/>
                    </a:cubicBezTo>
                    <a:cubicBezTo>
                      <a:pt x="881" y="5269"/>
                      <a:pt x="862" y="5271"/>
                      <a:pt x="843" y="5271"/>
                    </a:cubicBezTo>
                    <a:cubicBezTo>
                      <a:pt x="636" y="5271"/>
                      <a:pt x="489" y="5064"/>
                      <a:pt x="427" y="4959"/>
                    </a:cubicBezTo>
                    <a:lnTo>
                      <a:pt x="1769" y="621"/>
                    </a:lnTo>
                    <a:close/>
                    <a:moveTo>
                      <a:pt x="1689" y="1"/>
                    </a:moveTo>
                    <a:cubicBezTo>
                      <a:pt x="1677" y="1"/>
                      <a:pt x="1664" y="2"/>
                      <a:pt x="1652" y="4"/>
                    </a:cubicBezTo>
                    <a:cubicBezTo>
                      <a:pt x="1582" y="18"/>
                      <a:pt x="1518" y="74"/>
                      <a:pt x="1498" y="144"/>
                    </a:cubicBezTo>
                    <a:lnTo>
                      <a:pt x="14" y="4920"/>
                    </a:lnTo>
                    <a:cubicBezTo>
                      <a:pt x="0" y="4964"/>
                      <a:pt x="6" y="5012"/>
                      <a:pt x="25" y="5059"/>
                    </a:cubicBezTo>
                    <a:cubicBezTo>
                      <a:pt x="131" y="5302"/>
                      <a:pt x="413" y="5676"/>
                      <a:pt x="835" y="5676"/>
                    </a:cubicBezTo>
                    <a:cubicBezTo>
                      <a:pt x="879" y="5676"/>
                      <a:pt x="929" y="5673"/>
                      <a:pt x="977" y="5662"/>
                    </a:cubicBezTo>
                    <a:cubicBezTo>
                      <a:pt x="1250" y="5609"/>
                      <a:pt x="1404" y="5441"/>
                      <a:pt x="1487" y="5257"/>
                    </a:cubicBezTo>
                    <a:cubicBezTo>
                      <a:pt x="1615" y="5363"/>
                      <a:pt x="1783" y="5449"/>
                      <a:pt x="1990" y="5449"/>
                    </a:cubicBezTo>
                    <a:cubicBezTo>
                      <a:pt x="2035" y="5449"/>
                      <a:pt x="2083" y="5445"/>
                      <a:pt x="2132" y="5436"/>
                    </a:cubicBezTo>
                    <a:cubicBezTo>
                      <a:pt x="2386" y="5386"/>
                      <a:pt x="2547" y="5218"/>
                      <a:pt x="2637" y="5034"/>
                    </a:cubicBezTo>
                    <a:cubicBezTo>
                      <a:pt x="2759" y="5143"/>
                      <a:pt x="2924" y="5224"/>
                      <a:pt x="3125" y="5224"/>
                    </a:cubicBezTo>
                    <a:cubicBezTo>
                      <a:pt x="3177" y="5224"/>
                      <a:pt x="3231" y="5218"/>
                      <a:pt x="3287" y="5207"/>
                    </a:cubicBezTo>
                    <a:cubicBezTo>
                      <a:pt x="3560" y="5157"/>
                      <a:pt x="3716" y="4990"/>
                      <a:pt x="3792" y="4803"/>
                    </a:cubicBezTo>
                    <a:cubicBezTo>
                      <a:pt x="3924" y="4910"/>
                      <a:pt x="4096" y="4994"/>
                      <a:pt x="4304" y="4994"/>
                    </a:cubicBezTo>
                    <a:cubicBezTo>
                      <a:pt x="4355" y="4994"/>
                      <a:pt x="4409" y="4989"/>
                      <a:pt x="4464" y="4978"/>
                    </a:cubicBezTo>
                    <a:cubicBezTo>
                      <a:pt x="4980" y="4872"/>
                      <a:pt x="5089" y="4353"/>
                      <a:pt x="5075" y="4069"/>
                    </a:cubicBezTo>
                    <a:cubicBezTo>
                      <a:pt x="5075" y="4049"/>
                      <a:pt x="5072" y="4033"/>
                      <a:pt x="5069" y="4016"/>
                    </a:cubicBezTo>
                    <a:cubicBezTo>
                      <a:pt x="5058" y="3966"/>
                      <a:pt x="5033" y="3924"/>
                      <a:pt x="5000" y="3896"/>
                    </a:cubicBezTo>
                    <a:lnTo>
                      <a:pt x="1847" y="74"/>
                    </a:lnTo>
                    <a:cubicBezTo>
                      <a:pt x="1806" y="28"/>
                      <a:pt x="1749" y="1"/>
                      <a:pt x="168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3" name="Google Shape;5916;p42">
                <a:extLst>
                  <a:ext uri="{FF2B5EF4-FFF2-40B4-BE49-F238E27FC236}">
                    <a16:creationId xmlns:a16="http://schemas.microsoft.com/office/drawing/2014/main" id="{A9283A34-D8B4-ACB2-89A6-4F74B3070088}"/>
                  </a:ext>
                </a:extLst>
              </p:cNvPr>
              <p:cNvSpPr/>
              <p:nvPr/>
            </p:nvSpPr>
            <p:spPr>
              <a:xfrm>
                <a:off x="3184848" y="435672"/>
                <a:ext cx="67303" cy="68919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2218" extrusionOk="0">
                    <a:moveTo>
                      <a:pt x="687" y="0"/>
                    </a:moveTo>
                    <a:lnTo>
                      <a:pt x="1" y="2218"/>
                    </a:lnTo>
                    <a:lnTo>
                      <a:pt x="2166" y="1788"/>
                    </a:lnTo>
                    <a:lnTo>
                      <a:pt x="68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4" name="Google Shape;5917;p42">
                <a:extLst>
                  <a:ext uri="{FF2B5EF4-FFF2-40B4-BE49-F238E27FC236}">
                    <a16:creationId xmlns:a16="http://schemas.microsoft.com/office/drawing/2014/main" id="{AE95CE63-08CA-834F-1095-BAAD8DF7192B}"/>
                  </a:ext>
                </a:extLst>
              </p:cNvPr>
              <p:cNvSpPr/>
              <p:nvPr/>
            </p:nvSpPr>
            <p:spPr>
              <a:xfrm>
                <a:off x="3178261" y="429209"/>
                <a:ext cx="80757" cy="8153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624" extrusionOk="0">
                    <a:moveTo>
                      <a:pt x="983" y="621"/>
                    </a:moveTo>
                    <a:lnTo>
                      <a:pt x="2007" y="1860"/>
                    </a:lnTo>
                    <a:lnTo>
                      <a:pt x="506" y="2155"/>
                    </a:lnTo>
                    <a:lnTo>
                      <a:pt x="983" y="621"/>
                    </a:lnTo>
                    <a:close/>
                    <a:moveTo>
                      <a:pt x="903" y="1"/>
                    </a:moveTo>
                    <a:cubicBezTo>
                      <a:pt x="891" y="1"/>
                      <a:pt x="878" y="2"/>
                      <a:pt x="866" y="4"/>
                    </a:cubicBezTo>
                    <a:cubicBezTo>
                      <a:pt x="796" y="18"/>
                      <a:pt x="732" y="74"/>
                      <a:pt x="712" y="144"/>
                    </a:cubicBezTo>
                    <a:lnTo>
                      <a:pt x="20" y="2362"/>
                    </a:lnTo>
                    <a:cubicBezTo>
                      <a:pt x="1" y="2432"/>
                      <a:pt x="15" y="2504"/>
                      <a:pt x="62" y="2557"/>
                    </a:cubicBezTo>
                    <a:cubicBezTo>
                      <a:pt x="101" y="2599"/>
                      <a:pt x="157" y="2624"/>
                      <a:pt x="213" y="2624"/>
                    </a:cubicBezTo>
                    <a:cubicBezTo>
                      <a:pt x="227" y="2624"/>
                      <a:pt x="238" y="2624"/>
                      <a:pt x="258" y="2618"/>
                    </a:cubicBezTo>
                    <a:lnTo>
                      <a:pt x="2425" y="2192"/>
                    </a:lnTo>
                    <a:cubicBezTo>
                      <a:pt x="2489" y="2178"/>
                      <a:pt x="2551" y="2130"/>
                      <a:pt x="2573" y="2063"/>
                    </a:cubicBezTo>
                    <a:cubicBezTo>
                      <a:pt x="2598" y="1994"/>
                      <a:pt x="2584" y="1921"/>
                      <a:pt x="2540" y="1865"/>
                    </a:cubicBezTo>
                    <a:lnTo>
                      <a:pt x="1061" y="74"/>
                    </a:lnTo>
                    <a:cubicBezTo>
                      <a:pt x="1019" y="28"/>
                      <a:pt x="962" y="1"/>
                      <a:pt x="9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5" name="Google Shape;5918;p42">
                <a:extLst>
                  <a:ext uri="{FF2B5EF4-FFF2-40B4-BE49-F238E27FC236}">
                    <a16:creationId xmlns:a16="http://schemas.microsoft.com/office/drawing/2014/main" id="{9D15902F-B2D8-C6E4-D938-FCAAF1A8AE2B}"/>
                  </a:ext>
                </a:extLst>
              </p:cNvPr>
              <p:cNvSpPr/>
              <p:nvPr/>
            </p:nvSpPr>
            <p:spPr>
              <a:xfrm>
                <a:off x="3246309" y="991828"/>
                <a:ext cx="153032" cy="69882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2249" extrusionOk="0">
                    <a:moveTo>
                      <a:pt x="4663" y="0"/>
                    </a:moveTo>
                    <a:lnTo>
                      <a:pt x="1" y="918"/>
                    </a:lnTo>
                    <a:lnTo>
                      <a:pt x="260" y="2249"/>
                    </a:lnTo>
                    <a:lnTo>
                      <a:pt x="4925" y="1331"/>
                    </a:lnTo>
                    <a:lnTo>
                      <a:pt x="46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6" name="Google Shape;5919;p42">
                <a:extLst>
                  <a:ext uri="{FF2B5EF4-FFF2-40B4-BE49-F238E27FC236}">
                    <a16:creationId xmlns:a16="http://schemas.microsoft.com/office/drawing/2014/main" id="{BAD7E369-61AF-A083-0610-9265C46CC5D3}"/>
                  </a:ext>
                </a:extLst>
              </p:cNvPr>
              <p:cNvSpPr/>
              <p:nvPr/>
            </p:nvSpPr>
            <p:spPr>
              <a:xfrm>
                <a:off x="3239566" y="985552"/>
                <a:ext cx="166207" cy="82404"/>
              </a:xfrm>
              <a:custGeom>
                <a:avLst/>
                <a:gdLst/>
                <a:ahLst/>
                <a:cxnLst/>
                <a:rect l="l" t="t" r="r" b="b"/>
                <a:pathLst>
                  <a:path w="5349" h="2652" extrusionOk="0">
                    <a:moveTo>
                      <a:pt x="4715" y="437"/>
                    </a:moveTo>
                    <a:lnTo>
                      <a:pt x="4902" y="1368"/>
                    </a:lnTo>
                    <a:lnTo>
                      <a:pt x="634" y="2208"/>
                    </a:lnTo>
                    <a:lnTo>
                      <a:pt x="447" y="1276"/>
                    </a:lnTo>
                    <a:lnTo>
                      <a:pt x="4715" y="437"/>
                    </a:lnTo>
                    <a:close/>
                    <a:moveTo>
                      <a:pt x="4879" y="0"/>
                    </a:moveTo>
                    <a:cubicBezTo>
                      <a:pt x="4866" y="0"/>
                      <a:pt x="4852" y="1"/>
                      <a:pt x="4838" y="4"/>
                    </a:cubicBezTo>
                    <a:lnTo>
                      <a:pt x="173" y="922"/>
                    </a:lnTo>
                    <a:cubicBezTo>
                      <a:pt x="120" y="936"/>
                      <a:pt x="76" y="964"/>
                      <a:pt x="42" y="1009"/>
                    </a:cubicBezTo>
                    <a:cubicBezTo>
                      <a:pt x="11" y="1050"/>
                      <a:pt x="0" y="1106"/>
                      <a:pt x="11" y="1159"/>
                    </a:cubicBezTo>
                    <a:lnTo>
                      <a:pt x="274" y="2487"/>
                    </a:lnTo>
                    <a:cubicBezTo>
                      <a:pt x="290" y="2585"/>
                      <a:pt x="377" y="2652"/>
                      <a:pt x="472" y="2652"/>
                    </a:cubicBezTo>
                    <a:cubicBezTo>
                      <a:pt x="483" y="2652"/>
                      <a:pt x="497" y="2646"/>
                      <a:pt x="511" y="2646"/>
                    </a:cubicBezTo>
                    <a:lnTo>
                      <a:pt x="5175" y="1731"/>
                    </a:lnTo>
                    <a:cubicBezTo>
                      <a:pt x="5228" y="1717"/>
                      <a:pt x="5273" y="1684"/>
                      <a:pt x="5306" y="1642"/>
                    </a:cubicBezTo>
                    <a:cubicBezTo>
                      <a:pt x="5337" y="1600"/>
                      <a:pt x="5348" y="1544"/>
                      <a:pt x="5337" y="1494"/>
                    </a:cubicBezTo>
                    <a:lnTo>
                      <a:pt x="5075" y="163"/>
                    </a:lnTo>
                    <a:cubicBezTo>
                      <a:pt x="5058" y="66"/>
                      <a:pt x="4975" y="0"/>
                      <a:pt x="487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7" name="Google Shape;5920;p42">
                <a:extLst>
                  <a:ext uri="{FF2B5EF4-FFF2-40B4-BE49-F238E27FC236}">
                    <a16:creationId xmlns:a16="http://schemas.microsoft.com/office/drawing/2014/main" id="{A2984886-200C-F473-F59D-B78AA16ECC03}"/>
                  </a:ext>
                </a:extLst>
              </p:cNvPr>
              <p:cNvSpPr/>
              <p:nvPr/>
            </p:nvSpPr>
            <p:spPr>
              <a:xfrm>
                <a:off x="3254201" y="1032998"/>
                <a:ext cx="153747" cy="112265"/>
              </a:xfrm>
              <a:custGeom>
                <a:avLst/>
                <a:gdLst/>
                <a:ahLst/>
                <a:cxnLst/>
                <a:rect l="l" t="t" r="r" b="b"/>
                <a:pathLst>
                  <a:path w="4948" h="3613" extrusionOk="0">
                    <a:moveTo>
                      <a:pt x="4662" y="0"/>
                    </a:moveTo>
                    <a:lnTo>
                      <a:pt x="1" y="918"/>
                    </a:lnTo>
                    <a:lnTo>
                      <a:pt x="154" y="1697"/>
                    </a:lnTo>
                    <a:cubicBezTo>
                      <a:pt x="280" y="2338"/>
                      <a:pt x="656" y="2871"/>
                      <a:pt x="1161" y="3209"/>
                    </a:cubicBezTo>
                    <a:cubicBezTo>
                      <a:pt x="1548" y="3466"/>
                      <a:pt x="2008" y="3613"/>
                      <a:pt x="2488" y="3613"/>
                    </a:cubicBezTo>
                    <a:cubicBezTo>
                      <a:pt x="2639" y="3613"/>
                      <a:pt x="2791" y="3598"/>
                      <a:pt x="2944" y="3569"/>
                    </a:cubicBezTo>
                    <a:cubicBezTo>
                      <a:pt x="3572" y="3446"/>
                      <a:pt x="4091" y="3086"/>
                      <a:pt x="4431" y="2603"/>
                    </a:cubicBezTo>
                    <a:cubicBezTo>
                      <a:pt x="4788" y="2090"/>
                      <a:pt x="4947" y="1437"/>
                      <a:pt x="4816" y="779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8" name="Google Shape;5921;p42">
                <a:extLst>
                  <a:ext uri="{FF2B5EF4-FFF2-40B4-BE49-F238E27FC236}">
                    <a16:creationId xmlns:a16="http://schemas.microsoft.com/office/drawing/2014/main" id="{468E2459-0F06-FB91-4944-219DD5EAD47A}"/>
                  </a:ext>
                </a:extLst>
              </p:cNvPr>
              <p:cNvSpPr/>
              <p:nvPr/>
            </p:nvSpPr>
            <p:spPr>
              <a:xfrm>
                <a:off x="3247272" y="1026722"/>
                <a:ext cx="166984" cy="124974"/>
              </a:xfrm>
              <a:custGeom>
                <a:avLst/>
                <a:gdLst/>
                <a:ahLst/>
                <a:cxnLst/>
                <a:rect l="l" t="t" r="r" b="b"/>
                <a:pathLst>
                  <a:path w="5374" h="4022" extrusionOk="0">
                    <a:moveTo>
                      <a:pt x="4732" y="440"/>
                    </a:moveTo>
                    <a:lnTo>
                      <a:pt x="4849" y="1020"/>
                    </a:lnTo>
                    <a:cubicBezTo>
                      <a:pt x="4961" y="1606"/>
                      <a:pt x="4838" y="2200"/>
                      <a:pt x="4492" y="2688"/>
                    </a:cubicBezTo>
                    <a:cubicBezTo>
                      <a:pt x="4169" y="3148"/>
                      <a:pt x="3686" y="3464"/>
                      <a:pt x="3133" y="3572"/>
                    </a:cubicBezTo>
                    <a:cubicBezTo>
                      <a:pt x="2992" y="3600"/>
                      <a:pt x="2851" y="3614"/>
                      <a:pt x="2710" y="3614"/>
                    </a:cubicBezTo>
                    <a:cubicBezTo>
                      <a:pt x="2281" y="3614"/>
                      <a:pt x="1863" y="3487"/>
                      <a:pt x="1501" y="3243"/>
                    </a:cubicBezTo>
                    <a:cubicBezTo>
                      <a:pt x="1016" y="2920"/>
                      <a:pt x="687" y="2429"/>
                      <a:pt x="575" y="1860"/>
                    </a:cubicBezTo>
                    <a:lnTo>
                      <a:pt x="461" y="1279"/>
                    </a:lnTo>
                    <a:lnTo>
                      <a:pt x="4732" y="440"/>
                    </a:lnTo>
                    <a:close/>
                    <a:moveTo>
                      <a:pt x="4891" y="0"/>
                    </a:moveTo>
                    <a:cubicBezTo>
                      <a:pt x="4877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1" y="1048"/>
                      <a:pt x="23" y="1159"/>
                    </a:cubicBezTo>
                    <a:lnTo>
                      <a:pt x="176" y="1935"/>
                    </a:lnTo>
                    <a:cubicBezTo>
                      <a:pt x="310" y="2616"/>
                      <a:pt x="698" y="3199"/>
                      <a:pt x="1270" y="3581"/>
                    </a:cubicBezTo>
                    <a:cubicBezTo>
                      <a:pt x="1702" y="3871"/>
                      <a:pt x="2199" y="4022"/>
                      <a:pt x="2704" y="4022"/>
                    </a:cubicBezTo>
                    <a:cubicBezTo>
                      <a:pt x="2871" y="4022"/>
                      <a:pt x="3039" y="3999"/>
                      <a:pt x="3206" y="3971"/>
                    </a:cubicBezTo>
                    <a:cubicBezTo>
                      <a:pt x="3864" y="3843"/>
                      <a:pt x="4436" y="3469"/>
                      <a:pt x="4821" y="2922"/>
                    </a:cubicBezTo>
                    <a:cubicBezTo>
                      <a:pt x="5226" y="2339"/>
                      <a:pt x="5374" y="1639"/>
                      <a:pt x="5240" y="942"/>
                    </a:cubicBezTo>
                    <a:lnTo>
                      <a:pt x="5086" y="163"/>
                    </a:lnTo>
                    <a:cubicBezTo>
                      <a:pt x="5067" y="66"/>
                      <a:pt x="4985" y="0"/>
                      <a:pt x="489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9" name="Google Shape;5922;p42">
                <a:extLst>
                  <a:ext uri="{FF2B5EF4-FFF2-40B4-BE49-F238E27FC236}">
                    <a16:creationId xmlns:a16="http://schemas.microsoft.com/office/drawing/2014/main" id="{AFD147CF-811D-644E-94E5-B195B46E8FD9}"/>
                  </a:ext>
                </a:extLst>
              </p:cNvPr>
              <p:cNvSpPr/>
              <p:nvPr/>
            </p:nvSpPr>
            <p:spPr>
              <a:xfrm>
                <a:off x="3287075" y="1088897"/>
                <a:ext cx="47603" cy="30451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980" extrusionOk="0">
                    <a:moveTo>
                      <a:pt x="0" y="1"/>
                    </a:moveTo>
                    <a:cubicBezTo>
                      <a:pt x="0" y="1"/>
                      <a:pt x="294" y="979"/>
                      <a:pt x="1393" y="979"/>
                    </a:cubicBezTo>
                    <a:cubicBezTo>
                      <a:pt x="1438" y="979"/>
                      <a:pt x="1484" y="978"/>
                      <a:pt x="1532" y="97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7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0" name="Google Shape;5923;p42">
                <a:extLst>
                  <a:ext uri="{FF2B5EF4-FFF2-40B4-BE49-F238E27FC236}">
                    <a16:creationId xmlns:a16="http://schemas.microsoft.com/office/drawing/2014/main" id="{9D72375F-C1B5-ED56-8D89-AF33C46575AE}"/>
                  </a:ext>
                </a:extLst>
              </p:cNvPr>
              <p:cNvSpPr/>
              <p:nvPr/>
            </p:nvSpPr>
            <p:spPr>
              <a:xfrm>
                <a:off x="3280053" y="1082589"/>
                <a:ext cx="61213" cy="43004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384" extrusionOk="0">
                    <a:moveTo>
                      <a:pt x="224" y="0"/>
                    </a:moveTo>
                    <a:cubicBezTo>
                      <a:pt x="206" y="0"/>
                      <a:pt x="186" y="3"/>
                      <a:pt x="167" y="9"/>
                    </a:cubicBezTo>
                    <a:cubicBezTo>
                      <a:pt x="59" y="39"/>
                      <a:pt x="0" y="151"/>
                      <a:pt x="31" y="260"/>
                    </a:cubicBezTo>
                    <a:cubicBezTo>
                      <a:pt x="154" y="661"/>
                      <a:pt x="633" y="1384"/>
                      <a:pt x="1621" y="1384"/>
                    </a:cubicBezTo>
                    <a:cubicBezTo>
                      <a:pt x="1668" y="1384"/>
                      <a:pt x="1719" y="1384"/>
                      <a:pt x="1772" y="1378"/>
                    </a:cubicBezTo>
                    <a:cubicBezTo>
                      <a:pt x="1883" y="1373"/>
                      <a:pt x="1970" y="1275"/>
                      <a:pt x="1959" y="1164"/>
                    </a:cubicBezTo>
                    <a:cubicBezTo>
                      <a:pt x="1953" y="1055"/>
                      <a:pt x="1864" y="974"/>
                      <a:pt x="1754" y="974"/>
                    </a:cubicBezTo>
                    <a:cubicBezTo>
                      <a:pt x="1751" y="974"/>
                      <a:pt x="1747" y="974"/>
                      <a:pt x="1744" y="974"/>
                    </a:cubicBezTo>
                    <a:cubicBezTo>
                      <a:pt x="1699" y="977"/>
                      <a:pt x="1656" y="979"/>
                      <a:pt x="1615" y="979"/>
                    </a:cubicBezTo>
                    <a:cubicBezTo>
                      <a:pt x="688" y="979"/>
                      <a:pt x="432" y="183"/>
                      <a:pt x="419" y="145"/>
                    </a:cubicBezTo>
                    <a:cubicBezTo>
                      <a:pt x="391" y="56"/>
                      <a:pt x="311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55391" name="Picture 7" descr="ARROW TO RIGHT">
            <a:hlinkClick r:id="rId3" action="ppaction://hlinksldjump"/>
            <a:extLst>
              <a:ext uri="{FF2B5EF4-FFF2-40B4-BE49-F238E27FC236}">
                <a16:creationId xmlns:a16="http://schemas.microsoft.com/office/drawing/2014/main" id="{7273AB6B-22A6-7824-3675-7D0AF792202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1337" y="2282429"/>
            <a:ext cx="672704" cy="467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0078573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" dur="500"/>
                                        <p:tgtEl>
                                          <p:spTgt spid="55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552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 nodeType="clickPar">
                      <p:stCondLst>
                        <p:cond delay="0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55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299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53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 nodeType="clickPar">
                      <p:stCondLst>
                        <p:cond delay="0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553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301"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553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 nodeType="clickPar">
                      <p:stCondLst>
                        <p:cond delay="0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0" dur="500"/>
                                        <p:tgtEl>
                                          <p:spTgt spid="55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300"/>
                  </p:tgtEl>
                </p:cond>
              </p:nextCondLst>
            </p:seq>
          </p:childTnLst>
        </p:cTn>
      </p:par>
    </p:tnLst>
    <p:bldLst>
      <p:bldP spid="55299" grpId="0" animBg="1"/>
      <p:bldP spid="55301" grpId="0" animBg="1"/>
      <p:bldP spid="4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00" name="AutoShape 4">
            <a:extLst>
              <a:ext uri="{FF2B5EF4-FFF2-40B4-BE49-F238E27FC236}">
                <a16:creationId xmlns:a16="http://schemas.microsoft.com/office/drawing/2014/main" id="{5D204D0C-02D7-F94A-0A91-3B71462CD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4188524"/>
            <a:ext cx="2434019" cy="701279"/>
          </a:xfrm>
          <a:custGeom>
            <a:avLst/>
            <a:gdLst>
              <a:gd name="connsiteX0" fmla="*/ 0 w 2434019"/>
              <a:gd name="connsiteY0" fmla="*/ 0 h 701279"/>
              <a:gd name="connsiteX1" fmla="*/ 0 w 2434019"/>
              <a:gd name="connsiteY1" fmla="*/ 0 h 701279"/>
              <a:gd name="connsiteX2" fmla="*/ 535484 w 2434019"/>
              <a:gd name="connsiteY2" fmla="*/ 0 h 701279"/>
              <a:gd name="connsiteX3" fmla="*/ 1143989 w 2434019"/>
              <a:gd name="connsiteY3" fmla="*/ 0 h 701279"/>
              <a:gd name="connsiteX4" fmla="*/ 1801174 w 2434019"/>
              <a:gd name="connsiteY4" fmla="*/ 0 h 701279"/>
              <a:gd name="connsiteX5" fmla="*/ 2434019 w 2434019"/>
              <a:gd name="connsiteY5" fmla="*/ 0 h 701279"/>
              <a:gd name="connsiteX6" fmla="*/ 2434019 w 2434019"/>
              <a:gd name="connsiteY6" fmla="*/ 0 h 701279"/>
              <a:gd name="connsiteX7" fmla="*/ 2434019 w 2434019"/>
              <a:gd name="connsiteY7" fmla="*/ 364665 h 701279"/>
              <a:gd name="connsiteX8" fmla="*/ 2434019 w 2434019"/>
              <a:gd name="connsiteY8" fmla="*/ 701279 h 701279"/>
              <a:gd name="connsiteX9" fmla="*/ 2434019 w 2434019"/>
              <a:gd name="connsiteY9" fmla="*/ 701279 h 701279"/>
              <a:gd name="connsiteX10" fmla="*/ 1776834 w 2434019"/>
              <a:gd name="connsiteY10" fmla="*/ 701279 h 701279"/>
              <a:gd name="connsiteX11" fmla="*/ 1119649 w 2434019"/>
              <a:gd name="connsiteY11" fmla="*/ 701279 h 701279"/>
              <a:gd name="connsiteX12" fmla="*/ 0 w 2434019"/>
              <a:gd name="connsiteY12" fmla="*/ 701279 h 701279"/>
              <a:gd name="connsiteX13" fmla="*/ 0 w 2434019"/>
              <a:gd name="connsiteY13" fmla="*/ 701279 h 701279"/>
              <a:gd name="connsiteX14" fmla="*/ 0 w 2434019"/>
              <a:gd name="connsiteY14" fmla="*/ 336614 h 701279"/>
              <a:gd name="connsiteX15" fmla="*/ 0 w 2434019"/>
              <a:gd name="connsiteY15" fmla="*/ 0 h 701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34019" h="701279" fill="none" extrusionOk="0">
                <a:moveTo>
                  <a:pt x="0" y="0"/>
                </a:moveTo>
                <a:lnTo>
                  <a:pt x="0" y="0"/>
                </a:lnTo>
                <a:cubicBezTo>
                  <a:pt x="222014" y="-7601"/>
                  <a:pt x="276650" y="-24770"/>
                  <a:pt x="535484" y="0"/>
                </a:cubicBezTo>
                <a:cubicBezTo>
                  <a:pt x="794318" y="24770"/>
                  <a:pt x="845762" y="9253"/>
                  <a:pt x="1143989" y="0"/>
                </a:cubicBezTo>
                <a:cubicBezTo>
                  <a:pt x="1442216" y="-9253"/>
                  <a:pt x="1516016" y="24415"/>
                  <a:pt x="1801174" y="0"/>
                </a:cubicBezTo>
                <a:cubicBezTo>
                  <a:pt x="2086332" y="-24415"/>
                  <a:pt x="2179882" y="22722"/>
                  <a:pt x="2434019" y="0"/>
                </a:cubicBezTo>
                <a:lnTo>
                  <a:pt x="2434019" y="0"/>
                </a:lnTo>
                <a:cubicBezTo>
                  <a:pt x="2423764" y="173396"/>
                  <a:pt x="2439538" y="190101"/>
                  <a:pt x="2434019" y="364665"/>
                </a:cubicBezTo>
                <a:cubicBezTo>
                  <a:pt x="2428500" y="539229"/>
                  <a:pt x="2441467" y="583158"/>
                  <a:pt x="2434019" y="701279"/>
                </a:cubicBezTo>
                <a:lnTo>
                  <a:pt x="2434019" y="701279"/>
                </a:lnTo>
                <a:cubicBezTo>
                  <a:pt x="2288510" y="668922"/>
                  <a:pt x="1919233" y="671425"/>
                  <a:pt x="1776834" y="701279"/>
                </a:cubicBezTo>
                <a:cubicBezTo>
                  <a:pt x="1634436" y="731133"/>
                  <a:pt x="1386707" y="673510"/>
                  <a:pt x="1119649" y="701279"/>
                </a:cubicBezTo>
                <a:cubicBezTo>
                  <a:pt x="852591" y="729048"/>
                  <a:pt x="490174" y="729423"/>
                  <a:pt x="0" y="701279"/>
                </a:cubicBezTo>
                <a:lnTo>
                  <a:pt x="0" y="701279"/>
                </a:lnTo>
                <a:cubicBezTo>
                  <a:pt x="-9481" y="546191"/>
                  <a:pt x="-15564" y="420953"/>
                  <a:pt x="0" y="336614"/>
                </a:cubicBezTo>
                <a:cubicBezTo>
                  <a:pt x="15564" y="252276"/>
                  <a:pt x="13008" y="124955"/>
                  <a:pt x="0" y="0"/>
                </a:cubicBezTo>
                <a:close/>
              </a:path>
              <a:path w="2434019" h="701279" stroke="0" extrusionOk="0">
                <a:moveTo>
                  <a:pt x="0" y="0"/>
                </a:moveTo>
                <a:lnTo>
                  <a:pt x="0" y="0"/>
                </a:lnTo>
                <a:cubicBezTo>
                  <a:pt x="277390" y="-26298"/>
                  <a:pt x="298964" y="11982"/>
                  <a:pt x="559824" y="0"/>
                </a:cubicBezTo>
                <a:cubicBezTo>
                  <a:pt x="820684" y="-11982"/>
                  <a:pt x="880085" y="-27704"/>
                  <a:pt x="1119649" y="0"/>
                </a:cubicBezTo>
                <a:cubicBezTo>
                  <a:pt x="1359213" y="27704"/>
                  <a:pt x="1543196" y="-15441"/>
                  <a:pt x="1655133" y="0"/>
                </a:cubicBezTo>
                <a:cubicBezTo>
                  <a:pt x="1767070" y="15441"/>
                  <a:pt x="2232355" y="-26293"/>
                  <a:pt x="2434019" y="0"/>
                </a:cubicBezTo>
                <a:lnTo>
                  <a:pt x="2434019" y="0"/>
                </a:lnTo>
                <a:cubicBezTo>
                  <a:pt x="2424721" y="123753"/>
                  <a:pt x="2422160" y="218413"/>
                  <a:pt x="2434019" y="357652"/>
                </a:cubicBezTo>
                <a:cubicBezTo>
                  <a:pt x="2445878" y="496891"/>
                  <a:pt x="2435605" y="564309"/>
                  <a:pt x="2434019" y="701279"/>
                </a:cubicBezTo>
                <a:lnTo>
                  <a:pt x="2434019" y="701279"/>
                </a:lnTo>
                <a:cubicBezTo>
                  <a:pt x="2301752" y="702992"/>
                  <a:pt x="2009493" y="683477"/>
                  <a:pt x="1874195" y="701279"/>
                </a:cubicBezTo>
                <a:cubicBezTo>
                  <a:pt x="1738897" y="719081"/>
                  <a:pt x="1453152" y="691116"/>
                  <a:pt x="1338710" y="701279"/>
                </a:cubicBezTo>
                <a:cubicBezTo>
                  <a:pt x="1224268" y="711442"/>
                  <a:pt x="990952" y="692653"/>
                  <a:pt x="754546" y="701279"/>
                </a:cubicBezTo>
                <a:cubicBezTo>
                  <a:pt x="518140" y="709905"/>
                  <a:pt x="257319" y="674183"/>
                  <a:pt x="0" y="701279"/>
                </a:cubicBezTo>
                <a:lnTo>
                  <a:pt x="0" y="701279"/>
                </a:lnTo>
                <a:cubicBezTo>
                  <a:pt x="-1570" y="618680"/>
                  <a:pt x="-17619" y="446105"/>
                  <a:pt x="0" y="343627"/>
                </a:cubicBezTo>
                <a:cubicBezTo>
                  <a:pt x="17619" y="241149"/>
                  <a:pt x="7718" y="150990"/>
                  <a:pt x="0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12700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431019729">
                  <a:prstGeom prst="roundRect">
                    <a:avLst>
                      <a:gd name="adj" fmla="val 0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mic Sans MS" panose="030F0902030302020204" pitchFamily="66" charset="0"/>
              </a:rPr>
              <a:t>It`s over there.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  <p:sp>
        <p:nvSpPr>
          <p:cNvPr id="55301" name="AutoShape 5">
            <a:extLst>
              <a:ext uri="{FF2B5EF4-FFF2-40B4-BE49-F238E27FC236}">
                <a16:creationId xmlns:a16="http://schemas.microsoft.com/office/drawing/2014/main" id="{D3C1A0C6-5F45-81BD-3299-9FDD79983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9148" y="4170522"/>
            <a:ext cx="2225652" cy="701279"/>
          </a:xfrm>
          <a:custGeom>
            <a:avLst/>
            <a:gdLst>
              <a:gd name="connsiteX0" fmla="*/ 0 w 2225652"/>
              <a:gd name="connsiteY0" fmla="*/ 0 h 701279"/>
              <a:gd name="connsiteX1" fmla="*/ 0 w 2225652"/>
              <a:gd name="connsiteY1" fmla="*/ 0 h 701279"/>
              <a:gd name="connsiteX2" fmla="*/ 2225652 w 2225652"/>
              <a:gd name="connsiteY2" fmla="*/ 0 h 701279"/>
              <a:gd name="connsiteX3" fmla="*/ 2225652 w 2225652"/>
              <a:gd name="connsiteY3" fmla="*/ 0 h 701279"/>
              <a:gd name="connsiteX4" fmla="*/ 2225652 w 2225652"/>
              <a:gd name="connsiteY4" fmla="*/ 701279 h 701279"/>
              <a:gd name="connsiteX5" fmla="*/ 2225652 w 2225652"/>
              <a:gd name="connsiteY5" fmla="*/ 701279 h 701279"/>
              <a:gd name="connsiteX6" fmla="*/ 0 w 2225652"/>
              <a:gd name="connsiteY6" fmla="*/ 701279 h 701279"/>
              <a:gd name="connsiteX7" fmla="*/ 0 w 2225652"/>
              <a:gd name="connsiteY7" fmla="*/ 701279 h 701279"/>
              <a:gd name="connsiteX8" fmla="*/ 0 w 2225652"/>
              <a:gd name="connsiteY8" fmla="*/ 0 h 701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5652" h="701279" fill="none" extrusionOk="0">
                <a:moveTo>
                  <a:pt x="0" y="0"/>
                </a:moveTo>
                <a:lnTo>
                  <a:pt x="0" y="0"/>
                </a:lnTo>
                <a:cubicBezTo>
                  <a:pt x="561919" y="166595"/>
                  <a:pt x="1217355" y="34345"/>
                  <a:pt x="2225652" y="0"/>
                </a:cubicBezTo>
                <a:lnTo>
                  <a:pt x="2225652" y="0"/>
                </a:lnTo>
                <a:cubicBezTo>
                  <a:pt x="2251183" y="301768"/>
                  <a:pt x="2193959" y="593284"/>
                  <a:pt x="2225652" y="701279"/>
                </a:cubicBezTo>
                <a:lnTo>
                  <a:pt x="2225652" y="701279"/>
                </a:lnTo>
                <a:cubicBezTo>
                  <a:pt x="1708544" y="870747"/>
                  <a:pt x="711291" y="630281"/>
                  <a:pt x="0" y="701279"/>
                </a:cubicBezTo>
                <a:lnTo>
                  <a:pt x="0" y="701279"/>
                </a:lnTo>
                <a:cubicBezTo>
                  <a:pt x="-24275" y="389329"/>
                  <a:pt x="-49608" y="137633"/>
                  <a:pt x="0" y="0"/>
                </a:cubicBezTo>
                <a:close/>
              </a:path>
              <a:path w="2225652" h="701279" stroke="0" extrusionOk="0">
                <a:moveTo>
                  <a:pt x="0" y="0"/>
                </a:moveTo>
                <a:lnTo>
                  <a:pt x="0" y="0"/>
                </a:lnTo>
                <a:cubicBezTo>
                  <a:pt x="388482" y="144783"/>
                  <a:pt x="1581155" y="46309"/>
                  <a:pt x="2225652" y="0"/>
                </a:cubicBezTo>
                <a:lnTo>
                  <a:pt x="2225652" y="0"/>
                </a:lnTo>
                <a:cubicBezTo>
                  <a:pt x="2210902" y="129605"/>
                  <a:pt x="2242766" y="422778"/>
                  <a:pt x="2225652" y="701279"/>
                </a:cubicBezTo>
                <a:lnTo>
                  <a:pt x="2225652" y="701279"/>
                </a:lnTo>
                <a:cubicBezTo>
                  <a:pt x="1794282" y="645539"/>
                  <a:pt x="473257" y="565642"/>
                  <a:pt x="0" y="701279"/>
                </a:cubicBezTo>
                <a:lnTo>
                  <a:pt x="0" y="701279"/>
                </a:lnTo>
                <a:cubicBezTo>
                  <a:pt x="23806" y="452981"/>
                  <a:pt x="60903" y="85837"/>
                  <a:pt x="0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12700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2783763227">
                  <a:prstGeom prst="roundRect">
                    <a:avLst>
                      <a:gd name="adj" fmla="val 0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halkboard" panose="03050602040202020205" pitchFamily="66" charset="77"/>
              </a:rPr>
              <a:t>It`s here. </a:t>
            </a:r>
            <a:endParaRPr lang="en-GB" sz="2400" b="1" dirty="0">
              <a:latin typeface="Chalkboard" panose="03050602040202020205" pitchFamily="66" charset="77"/>
            </a:endParaRPr>
          </a:p>
        </p:txBody>
      </p:sp>
      <p:sp>
        <p:nvSpPr>
          <p:cNvPr id="55302" name="WordArt 6">
            <a:extLst>
              <a:ext uri="{FF2B5EF4-FFF2-40B4-BE49-F238E27FC236}">
                <a16:creationId xmlns:a16="http://schemas.microsoft.com/office/drawing/2014/main" id="{800EFBD3-3FA6-6E71-D617-A9DA0A85D6B7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7209106" y="1095540"/>
            <a:ext cx="1754981" cy="809625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2700" b="1" kern="10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Forte" panose="020F0502020204030204" pitchFamily="34" charset="0"/>
                <a:cs typeface="Forte" panose="020F0502020204030204" pitchFamily="34" charset="0"/>
              </a:rPr>
              <a:t>GREAT</a:t>
            </a:r>
            <a:endParaRPr lang="en-SA" sz="2700" b="1" kern="1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Forte" panose="020F0502020204030204" pitchFamily="34" charset="0"/>
              <a:cs typeface="Forte" panose="020F0502020204030204" pitchFamily="34" charset="0"/>
            </a:endParaRP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175C1715-E41D-98C3-CDE7-B58A4897674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273978" y="175022"/>
            <a:ext cx="6172200" cy="857250"/>
          </a:xfrm>
          <a:custGeom>
            <a:avLst/>
            <a:gdLst>
              <a:gd name="connsiteX0" fmla="*/ 0 w 6172200"/>
              <a:gd name="connsiteY0" fmla="*/ 0 h 857250"/>
              <a:gd name="connsiteX1" fmla="*/ 499387 w 6172200"/>
              <a:gd name="connsiteY1" fmla="*/ 0 h 857250"/>
              <a:gd name="connsiteX2" fmla="*/ 875330 w 6172200"/>
              <a:gd name="connsiteY2" fmla="*/ 0 h 857250"/>
              <a:gd name="connsiteX3" fmla="*/ 1251273 w 6172200"/>
              <a:gd name="connsiteY3" fmla="*/ 0 h 857250"/>
              <a:gd name="connsiteX4" fmla="*/ 1812382 w 6172200"/>
              <a:gd name="connsiteY4" fmla="*/ 0 h 857250"/>
              <a:gd name="connsiteX5" fmla="*/ 2373491 w 6172200"/>
              <a:gd name="connsiteY5" fmla="*/ 0 h 857250"/>
              <a:gd name="connsiteX6" fmla="*/ 3058045 w 6172200"/>
              <a:gd name="connsiteY6" fmla="*/ 0 h 857250"/>
              <a:gd name="connsiteX7" fmla="*/ 3680876 w 6172200"/>
              <a:gd name="connsiteY7" fmla="*/ 0 h 857250"/>
              <a:gd name="connsiteX8" fmla="*/ 4118541 w 6172200"/>
              <a:gd name="connsiteY8" fmla="*/ 0 h 857250"/>
              <a:gd name="connsiteX9" fmla="*/ 4741372 w 6172200"/>
              <a:gd name="connsiteY9" fmla="*/ 0 h 857250"/>
              <a:gd name="connsiteX10" fmla="*/ 5364203 w 6172200"/>
              <a:gd name="connsiteY10" fmla="*/ 0 h 857250"/>
              <a:gd name="connsiteX11" fmla="*/ 6172200 w 6172200"/>
              <a:gd name="connsiteY11" fmla="*/ 0 h 857250"/>
              <a:gd name="connsiteX12" fmla="*/ 6172200 w 6172200"/>
              <a:gd name="connsiteY12" fmla="*/ 411480 h 857250"/>
              <a:gd name="connsiteX13" fmla="*/ 6172200 w 6172200"/>
              <a:gd name="connsiteY13" fmla="*/ 857250 h 857250"/>
              <a:gd name="connsiteX14" fmla="*/ 5672813 w 6172200"/>
              <a:gd name="connsiteY14" fmla="*/ 857250 h 857250"/>
              <a:gd name="connsiteX15" fmla="*/ 5049982 w 6172200"/>
              <a:gd name="connsiteY15" fmla="*/ 857250 h 857250"/>
              <a:gd name="connsiteX16" fmla="*/ 4550595 w 6172200"/>
              <a:gd name="connsiteY16" fmla="*/ 857250 h 857250"/>
              <a:gd name="connsiteX17" fmla="*/ 4051208 w 6172200"/>
              <a:gd name="connsiteY17" fmla="*/ 857250 h 857250"/>
              <a:gd name="connsiteX18" fmla="*/ 3428377 w 6172200"/>
              <a:gd name="connsiteY18" fmla="*/ 857250 h 857250"/>
              <a:gd name="connsiteX19" fmla="*/ 2805545 w 6172200"/>
              <a:gd name="connsiteY19" fmla="*/ 857250 h 857250"/>
              <a:gd name="connsiteX20" fmla="*/ 2120992 w 6172200"/>
              <a:gd name="connsiteY20" fmla="*/ 857250 h 857250"/>
              <a:gd name="connsiteX21" fmla="*/ 1559883 w 6172200"/>
              <a:gd name="connsiteY21" fmla="*/ 857250 h 857250"/>
              <a:gd name="connsiteX22" fmla="*/ 1060496 w 6172200"/>
              <a:gd name="connsiteY22" fmla="*/ 857250 h 857250"/>
              <a:gd name="connsiteX23" fmla="*/ 561109 w 6172200"/>
              <a:gd name="connsiteY23" fmla="*/ 857250 h 857250"/>
              <a:gd name="connsiteX24" fmla="*/ 0 w 6172200"/>
              <a:gd name="connsiteY24" fmla="*/ 857250 h 857250"/>
              <a:gd name="connsiteX25" fmla="*/ 0 w 6172200"/>
              <a:gd name="connsiteY25" fmla="*/ 445770 h 857250"/>
              <a:gd name="connsiteX26" fmla="*/ 0 w 6172200"/>
              <a:gd name="connsiteY26" fmla="*/ 0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172200" h="857250" fill="none" extrusionOk="0">
                <a:moveTo>
                  <a:pt x="0" y="0"/>
                </a:moveTo>
                <a:cubicBezTo>
                  <a:pt x="128292" y="-34039"/>
                  <a:pt x="356008" y="3486"/>
                  <a:pt x="499387" y="0"/>
                </a:cubicBezTo>
                <a:cubicBezTo>
                  <a:pt x="642766" y="-3486"/>
                  <a:pt x="690739" y="43974"/>
                  <a:pt x="875330" y="0"/>
                </a:cubicBezTo>
                <a:cubicBezTo>
                  <a:pt x="1059921" y="-43974"/>
                  <a:pt x="1104996" y="13367"/>
                  <a:pt x="1251273" y="0"/>
                </a:cubicBezTo>
                <a:cubicBezTo>
                  <a:pt x="1397550" y="-13367"/>
                  <a:pt x="1570867" y="62966"/>
                  <a:pt x="1812382" y="0"/>
                </a:cubicBezTo>
                <a:cubicBezTo>
                  <a:pt x="2053897" y="-62966"/>
                  <a:pt x="2112730" y="34290"/>
                  <a:pt x="2373491" y="0"/>
                </a:cubicBezTo>
                <a:cubicBezTo>
                  <a:pt x="2634252" y="-34290"/>
                  <a:pt x="2867670" y="73899"/>
                  <a:pt x="3058045" y="0"/>
                </a:cubicBezTo>
                <a:cubicBezTo>
                  <a:pt x="3248420" y="-73899"/>
                  <a:pt x="3451886" y="695"/>
                  <a:pt x="3680876" y="0"/>
                </a:cubicBezTo>
                <a:cubicBezTo>
                  <a:pt x="3909866" y="-695"/>
                  <a:pt x="3925907" y="28954"/>
                  <a:pt x="4118541" y="0"/>
                </a:cubicBezTo>
                <a:cubicBezTo>
                  <a:pt x="4311176" y="-28954"/>
                  <a:pt x="4532738" y="71376"/>
                  <a:pt x="4741372" y="0"/>
                </a:cubicBezTo>
                <a:cubicBezTo>
                  <a:pt x="4950006" y="-71376"/>
                  <a:pt x="5171372" y="50121"/>
                  <a:pt x="5364203" y="0"/>
                </a:cubicBezTo>
                <a:cubicBezTo>
                  <a:pt x="5557034" y="-50121"/>
                  <a:pt x="5777755" y="16433"/>
                  <a:pt x="6172200" y="0"/>
                </a:cubicBezTo>
                <a:cubicBezTo>
                  <a:pt x="6181410" y="137534"/>
                  <a:pt x="6125523" y="327292"/>
                  <a:pt x="6172200" y="411480"/>
                </a:cubicBezTo>
                <a:cubicBezTo>
                  <a:pt x="6218877" y="495668"/>
                  <a:pt x="6170121" y="712968"/>
                  <a:pt x="6172200" y="857250"/>
                </a:cubicBezTo>
                <a:cubicBezTo>
                  <a:pt x="5960640" y="898474"/>
                  <a:pt x="5790868" y="816451"/>
                  <a:pt x="5672813" y="857250"/>
                </a:cubicBezTo>
                <a:cubicBezTo>
                  <a:pt x="5554758" y="898049"/>
                  <a:pt x="5219317" y="793722"/>
                  <a:pt x="5049982" y="857250"/>
                </a:cubicBezTo>
                <a:cubicBezTo>
                  <a:pt x="4880647" y="920778"/>
                  <a:pt x="4700384" y="804064"/>
                  <a:pt x="4550595" y="857250"/>
                </a:cubicBezTo>
                <a:cubicBezTo>
                  <a:pt x="4400806" y="910436"/>
                  <a:pt x="4243528" y="812319"/>
                  <a:pt x="4051208" y="857250"/>
                </a:cubicBezTo>
                <a:cubicBezTo>
                  <a:pt x="3858888" y="902181"/>
                  <a:pt x="3642276" y="830536"/>
                  <a:pt x="3428377" y="857250"/>
                </a:cubicBezTo>
                <a:cubicBezTo>
                  <a:pt x="3214478" y="883964"/>
                  <a:pt x="2962175" y="819757"/>
                  <a:pt x="2805545" y="857250"/>
                </a:cubicBezTo>
                <a:cubicBezTo>
                  <a:pt x="2648915" y="894743"/>
                  <a:pt x="2306130" y="841413"/>
                  <a:pt x="2120992" y="857250"/>
                </a:cubicBezTo>
                <a:cubicBezTo>
                  <a:pt x="1935854" y="873087"/>
                  <a:pt x="1789535" y="848135"/>
                  <a:pt x="1559883" y="857250"/>
                </a:cubicBezTo>
                <a:cubicBezTo>
                  <a:pt x="1330231" y="866365"/>
                  <a:pt x="1217580" y="854583"/>
                  <a:pt x="1060496" y="857250"/>
                </a:cubicBezTo>
                <a:cubicBezTo>
                  <a:pt x="903412" y="859917"/>
                  <a:pt x="776111" y="801002"/>
                  <a:pt x="561109" y="857250"/>
                </a:cubicBezTo>
                <a:cubicBezTo>
                  <a:pt x="346107" y="913498"/>
                  <a:pt x="259396" y="835791"/>
                  <a:pt x="0" y="857250"/>
                </a:cubicBezTo>
                <a:cubicBezTo>
                  <a:pt x="-43406" y="691363"/>
                  <a:pt x="46073" y="540220"/>
                  <a:pt x="0" y="445770"/>
                </a:cubicBezTo>
                <a:cubicBezTo>
                  <a:pt x="-46073" y="351320"/>
                  <a:pt x="47147" y="109613"/>
                  <a:pt x="0" y="0"/>
                </a:cubicBezTo>
                <a:close/>
              </a:path>
              <a:path w="6172200" h="857250" stroke="0" extrusionOk="0">
                <a:moveTo>
                  <a:pt x="0" y="0"/>
                </a:moveTo>
                <a:cubicBezTo>
                  <a:pt x="306235" y="-21601"/>
                  <a:pt x="421685" y="29789"/>
                  <a:pt x="684553" y="0"/>
                </a:cubicBezTo>
                <a:cubicBezTo>
                  <a:pt x="947421" y="-29789"/>
                  <a:pt x="1007031" y="5013"/>
                  <a:pt x="1307384" y="0"/>
                </a:cubicBezTo>
                <a:cubicBezTo>
                  <a:pt x="1607737" y="-5013"/>
                  <a:pt x="1638485" y="27669"/>
                  <a:pt x="1806771" y="0"/>
                </a:cubicBezTo>
                <a:cubicBezTo>
                  <a:pt x="1975057" y="-27669"/>
                  <a:pt x="2163925" y="43194"/>
                  <a:pt x="2306158" y="0"/>
                </a:cubicBezTo>
                <a:cubicBezTo>
                  <a:pt x="2448391" y="-43194"/>
                  <a:pt x="2553071" y="16385"/>
                  <a:pt x="2682101" y="0"/>
                </a:cubicBezTo>
                <a:cubicBezTo>
                  <a:pt x="2811131" y="-16385"/>
                  <a:pt x="2980628" y="40962"/>
                  <a:pt x="3181489" y="0"/>
                </a:cubicBezTo>
                <a:cubicBezTo>
                  <a:pt x="3382350" y="-40962"/>
                  <a:pt x="3440647" y="43868"/>
                  <a:pt x="3619154" y="0"/>
                </a:cubicBezTo>
                <a:cubicBezTo>
                  <a:pt x="3797661" y="-43868"/>
                  <a:pt x="4133497" y="14534"/>
                  <a:pt x="4303707" y="0"/>
                </a:cubicBezTo>
                <a:cubicBezTo>
                  <a:pt x="4473917" y="-14534"/>
                  <a:pt x="4630983" y="24439"/>
                  <a:pt x="4926538" y="0"/>
                </a:cubicBezTo>
                <a:cubicBezTo>
                  <a:pt x="5222093" y="-24439"/>
                  <a:pt x="5245686" y="47600"/>
                  <a:pt x="5364203" y="0"/>
                </a:cubicBezTo>
                <a:cubicBezTo>
                  <a:pt x="5482720" y="-47600"/>
                  <a:pt x="5842961" y="74920"/>
                  <a:pt x="6172200" y="0"/>
                </a:cubicBezTo>
                <a:cubicBezTo>
                  <a:pt x="6172254" y="89457"/>
                  <a:pt x="6128719" y="265380"/>
                  <a:pt x="6172200" y="420053"/>
                </a:cubicBezTo>
                <a:cubicBezTo>
                  <a:pt x="6215681" y="574726"/>
                  <a:pt x="6146720" y="742854"/>
                  <a:pt x="6172200" y="857250"/>
                </a:cubicBezTo>
                <a:cubicBezTo>
                  <a:pt x="6032892" y="878914"/>
                  <a:pt x="5803736" y="849389"/>
                  <a:pt x="5549369" y="857250"/>
                </a:cubicBezTo>
                <a:cubicBezTo>
                  <a:pt x="5295002" y="865111"/>
                  <a:pt x="5234032" y="824298"/>
                  <a:pt x="4988260" y="857250"/>
                </a:cubicBezTo>
                <a:cubicBezTo>
                  <a:pt x="4742488" y="890202"/>
                  <a:pt x="4714560" y="834425"/>
                  <a:pt x="4550595" y="857250"/>
                </a:cubicBezTo>
                <a:cubicBezTo>
                  <a:pt x="4386631" y="880075"/>
                  <a:pt x="4126420" y="835487"/>
                  <a:pt x="3927764" y="857250"/>
                </a:cubicBezTo>
                <a:cubicBezTo>
                  <a:pt x="3729108" y="879013"/>
                  <a:pt x="3604374" y="830209"/>
                  <a:pt x="3428377" y="857250"/>
                </a:cubicBezTo>
                <a:cubicBezTo>
                  <a:pt x="3252380" y="884291"/>
                  <a:pt x="3022088" y="807769"/>
                  <a:pt x="2805545" y="857250"/>
                </a:cubicBezTo>
                <a:cubicBezTo>
                  <a:pt x="2589002" y="906731"/>
                  <a:pt x="2538329" y="852367"/>
                  <a:pt x="2429602" y="857250"/>
                </a:cubicBezTo>
                <a:cubicBezTo>
                  <a:pt x="2320875" y="862133"/>
                  <a:pt x="1949184" y="816311"/>
                  <a:pt x="1806771" y="857250"/>
                </a:cubicBezTo>
                <a:cubicBezTo>
                  <a:pt x="1664358" y="898189"/>
                  <a:pt x="1431842" y="821894"/>
                  <a:pt x="1307384" y="857250"/>
                </a:cubicBezTo>
                <a:cubicBezTo>
                  <a:pt x="1182926" y="892606"/>
                  <a:pt x="1007560" y="834200"/>
                  <a:pt x="807997" y="857250"/>
                </a:cubicBezTo>
                <a:cubicBezTo>
                  <a:pt x="608434" y="880300"/>
                  <a:pt x="194402" y="852554"/>
                  <a:pt x="0" y="857250"/>
                </a:cubicBezTo>
                <a:cubicBezTo>
                  <a:pt x="-52145" y="709141"/>
                  <a:pt x="15438" y="568937"/>
                  <a:pt x="0" y="411480"/>
                </a:cubicBezTo>
                <a:cubicBezTo>
                  <a:pt x="-15438" y="254023"/>
                  <a:pt x="41948" y="173627"/>
                  <a:pt x="0" y="0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3659010720">
                  <ask:type>
                    <ask:lineSketchScribble/>
                  </ask:type>
                </ask:lineSketchStyleProps>
              </a:ext>
            </a:extLst>
          </a:ln>
        </p:spPr>
        <p:txBody>
          <a:bodyPr/>
          <a:lstStyle/>
          <a:p>
            <a:pPr eaLnBrk="1" hangingPunct="1"/>
            <a:r>
              <a:rPr lang="pt-BR" altLang="en-SA" sz="3600" b="1" dirty="0">
                <a:ln>
                  <a:solidFill>
                    <a:srgbClr val="000000"/>
                  </a:solidFill>
                </a:ln>
                <a:solidFill>
                  <a:srgbClr val="FF8175"/>
                </a:solidFill>
                <a:latin typeface="Cooper Black" panose="0208090404030B020404" pitchFamily="18" charset="77"/>
              </a:rPr>
              <a:t>Where `</a:t>
            </a:r>
            <a:r>
              <a:rPr lang="pt-BR" altLang="en-SA" sz="3600" b="1" dirty="0" err="1">
                <a:ln>
                  <a:solidFill>
                    <a:srgbClr val="000000"/>
                  </a:solidFill>
                </a:ln>
                <a:solidFill>
                  <a:srgbClr val="FF8175"/>
                </a:solidFill>
                <a:latin typeface="Cooper Black" panose="0208090404030B020404" pitchFamily="18" charset="77"/>
              </a:rPr>
              <a:t>s</a:t>
            </a:r>
            <a:r>
              <a:rPr lang="pt-BR" altLang="en-SA" sz="3600" b="1" dirty="0">
                <a:ln>
                  <a:solidFill>
                    <a:srgbClr val="000000"/>
                  </a:solidFill>
                </a:ln>
                <a:solidFill>
                  <a:srgbClr val="FF8175"/>
                </a:solidFill>
                <a:latin typeface="Cooper Black" panose="0208090404030B020404" pitchFamily="18" charset="77"/>
              </a:rPr>
              <a:t>  </a:t>
            </a:r>
            <a:r>
              <a:rPr lang="pt-BR" altLang="en-SA" sz="3600" b="1" dirty="0" err="1">
                <a:ln>
                  <a:solidFill>
                    <a:srgbClr val="000000"/>
                  </a:solidFill>
                </a:ln>
                <a:solidFill>
                  <a:srgbClr val="FF8175"/>
                </a:solidFill>
                <a:latin typeface="Cooper Black" panose="0208090404030B020404" pitchFamily="18" charset="77"/>
              </a:rPr>
              <a:t>the</a:t>
            </a:r>
            <a:r>
              <a:rPr lang="pt-BR" altLang="en-SA" sz="3600" b="1" dirty="0">
                <a:ln>
                  <a:solidFill>
                    <a:srgbClr val="000000"/>
                  </a:solidFill>
                </a:ln>
                <a:solidFill>
                  <a:srgbClr val="FF8175"/>
                </a:solidFill>
                <a:latin typeface="Cooper Black" panose="0208090404030B020404" pitchFamily="18" charset="77"/>
              </a:rPr>
              <a:t>  </a:t>
            </a:r>
            <a:r>
              <a:rPr lang="pt-BR" altLang="en-SA" sz="3600" b="1" dirty="0" err="1">
                <a:ln>
                  <a:solidFill>
                    <a:srgbClr val="000000"/>
                  </a:solidFill>
                </a:ln>
                <a:solidFill>
                  <a:srgbClr val="FF8175"/>
                </a:solidFill>
                <a:latin typeface="Cooper Black" panose="0208090404030B020404" pitchFamily="18" charset="77"/>
              </a:rPr>
              <a:t>snake</a:t>
            </a:r>
            <a:r>
              <a:rPr lang="pt-BR" altLang="en-SA" sz="3600" b="1" dirty="0">
                <a:ln>
                  <a:solidFill>
                    <a:srgbClr val="000000"/>
                  </a:solidFill>
                </a:ln>
                <a:solidFill>
                  <a:srgbClr val="FF8175"/>
                </a:solidFill>
                <a:latin typeface="Cooper Black" panose="0208090404030B020404" pitchFamily="18" charset="77"/>
              </a:rPr>
              <a:t> ?</a:t>
            </a:r>
          </a:p>
        </p:txBody>
      </p:sp>
      <p:pic>
        <p:nvPicPr>
          <p:cNvPr id="7" name="Picture 6" descr="A picture containing clipart&#10;&#10;Description automatically generated">
            <a:extLst>
              <a:ext uri="{FF2B5EF4-FFF2-40B4-BE49-F238E27FC236}">
                <a16:creationId xmlns:a16="http://schemas.microsoft.com/office/drawing/2014/main" id="{F1DD59CE-B1E4-92D3-9D0D-346121554D5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20457" y="1686448"/>
            <a:ext cx="2143125" cy="2337197"/>
          </a:xfrm>
          <a:prstGeom prst="rect">
            <a:avLst/>
          </a:prstGeom>
        </p:spPr>
      </p:pic>
      <p:pic>
        <p:nvPicPr>
          <p:cNvPr id="9" name="Picture 8" descr="Shape&#10;&#10;Description automatically generated with medium confidence">
            <a:extLst>
              <a:ext uri="{FF2B5EF4-FFF2-40B4-BE49-F238E27FC236}">
                <a16:creationId xmlns:a16="http://schemas.microsoft.com/office/drawing/2014/main" id="{4C52C1C9-2984-B6FF-D2F1-CC937B93153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20330" y="1532168"/>
            <a:ext cx="880364" cy="1078230"/>
          </a:xfrm>
          <a:prstGeom prst="rect">
            <a:avLst/>
          </a:prstGeom>
        </p:spPr>
      </p:pic>
      <p:grpSp>
        <p:nvGrpSpPr>
          <p:cNvPr id="2" name="Google Shape;7875;p61">
            <a:extLst>
              <a:ext uri="{FF2B5EF4-FFF2-40B4-BE49-F238E27FC236}">
                <a16:creationId xmlns:a16="http://schemas.microsoft.com/office/drawing/2014/main" id="{8BD6025C-AAA8-DCAD-AF48-8F6C93D0C6A8}"/>
              </a:ext>
            </a:extLst>
          </p:cNvPr>
          <p:cNvGrpSpPr/>
          <p:nvPr/>
        </p:nvGrpSpPr>
        <p:grpSpPr>
          <a:xfrm rot="358411">
            <a:off x="38703" y="40391"/>
            <a:ext cx="1333603" cy="1609444"/>
            <a:chOff x="4072442" y="2747940"/>
            <a:chExt cx="1640822" cy="2158294"/>
          </a:xfrm>
        </p:grpSpPr>
        <p:sp>
          <p:nvSpPr>
            <p:cNvPr id="3" name="Google Shape;7876;p61">
              <a:extLst>
                <a:ext uri="{FF2B5EF4-FFF2-40B4-BE49-F238E27FC236}">
                  <a16:creationId xmlns:a16="http://schemas.microsoft.com/office/drawing/2014/main" id="{F2A2AC99-E2C4-07E2-325A-C198D762B991}"/>
                </a:ext>
              </a:extLst>
            </p:cNvPr>
            <p:cNvSpPr/>
            <p:nvPr/>
          </p:nvSpPr>
          <p:spPr>
            <a:xfrm>
              <a:off x="4072442" y="2747940"/>
              <a:ext cx="1640822" cy="2158294"/>
            </a:xfrm>
            <a:custGeom>
              <a:avLst/>
              <a:gdLst/>
              <a:ahLst/>
              <a:cxnLst/>
              <a:rect l="l" t="t" r="r" b="b"/>
              <a:pathLst>
                <a:path w="52934" h="69628" extrusionOk="0">
                  <a:moveTo>
                    <a:pt x="26383" y="0"/>
                  </a:moveTo>
                  <a:cubicBezTo>
                    <a:pt x="24679" y="0"/>
                    <a:pt x="22988" y="209"/>
                    <a:pt x="21362" y="617"/>
                  </a:cubicBezTo>
                  <a:cubicBezTo>
                    <a:pt x="18940" y="1222"/>
                    <a:pt x="16856" y="2207"/>
                    <a:pt x="15174" y="3546"/>
                  </a:cubicBezTo>
                  <a:cubicBezTo>
                    <a:pt x="14756" y="3869"/>
                    <a:pt x="14329" y="4254"/>
                    <a:pt x="13877" y="4720"/>
                  </a:cubicBezTo>
                  <a:lnTo>
                    <a:pt x="13863" y="4734"/>
                  </a:lnTo>
                  <a:cubicBezTo>
                    <a:pt x="12780" y="5875"/>
                    <a:pt x="11888" y="7175"/>
                    <a:pt x="11215" y="8598"/>
                  </a:cubicBezTo>
                  <a:cubicBezTo>
                    <a:pt x="10602" y="9893"/>
                    <a:pt x="10169" y="11354"/>
                    <a:pt x="9896" y="13059"/>
                  </a:cubicBezTo>
                  <a:cubicBezTo>
                    <a:pt x="9709" y="13466"/>
                    <a:pt x="9500" y="13837"/>
                    <a:pt x="9265" y="14164"/>
                  </a:cubicBezTo>
                  <a:cubicBezTo>
                    <a:pt x="8763" y="14864"/>
                    <a:pt x="8035" y="15447"/>
                    <a:pt x="6819" y="16103"/>
                  </a:cubicBezTo>
                  <a:cubicBezTo>
                    <a:pt x="6612" y="16211"/>
                    <a:pt x="6406" y="16320"/>
                    <a:pt x="6191" y="16435"/>
                  </a:cubicBezTo>
                  <a:cubicBezTo>
                    <a:pt x="5220" y="16942"/>
                    <a:pt x="4121" y="17520"/>
                    <a:pt x="3172" y="18376"/>
                  </a:cubicBezTo>
                  <a:lnTo>
                    <a:pt x="3167" y="18379"/>
                  </a:lnTo>
                  <a:cubicBezTo>
                    <a:pt x="2531" y="18962"/>
                    <a:pt x="2012" y="19657"/>
                    <a:pt x="1674" y="20385"/>
                  </a:cubicBezTo>
                  <a:cubicBezTo>
                    <a:pt x="1261" y="21272"/>
                    <a:pt x="1108" y="22221"/>
                    <a:pt x="1228" y="23127"/>
                  </a:cubicBezTo>
                  <a:cubicBezTo>
                    <a:pt x="1300" y="23677"/>
                    <a:pt x="1482" y="24199"/>
                    <a:pt x="1755" y="24667"/>
                  </a:cubicBezTo>
                  <a:cubicBezTo>
                    <a:pt x="1261" y="25114"/>
                    <a:pt x="821" y="25672"/>
                    <a:pt x="514" y="26372"/>
                  </a:cubicBezTo>
                  <a:cubicBezTo>
                    <a:pt x="39" y="27460"/>
                    <a:pt x="0" y="28612"/>
                    <a:pt x="405" y="29608"/>
                  </a:cubicBezTo>
                  <a:cubicBezTo>
                    <a:pt x="603" y="30107"/>
                    <a:pt x="913" y="30557"/>
                    <a:pt x="1312" y="30942"/>
                  </a:cubicBezTo>
                  <a:cubicBezTo>
                    <a:pt x="843" y="31566"/>
                    <a:pt x="550" y="32269"/>
                    <a:pt x="438" y="33037"/>
                  </a:cubicBezTo>
                  <a:cubicBezTo>
                    <a:pt x="285" y="34097"/>
                    <a:pt x="558" y="35146"/>
                    <a:pt x="1203" y="35991"/>
                  </a:cubicBezTo>
                  <a:cubicBezTo>
                    <a:pt x="1741" y="36688"/>
                    <a:pt x="2508" y="37219"/>
                    <a:pt x="3387" y="37511"/>
                  </a:cubicBezTo>
                  <a:cubicBezTo>
                    <a:pt x="3239" y="38240"/>
                    <a:pt x="3295" y="38984"/>
                    <a:pt x="3560" y="39704"/>
                  </a:cubicBezTo>
                  <a:cubicBezTo>
                    <a:pt x="4216" y="41476"/>
                    <a:pt x="5973" y="42620"/>
                    <a:pt x="8038" y="42620"/>
                  </a:cubicBezTo>
                  <a:cubicBezTo>
                    <a:pt x="8286" y="42620"/>
                    <a:pt x="8526" y="42603"/>
                    <a:pt x="8766" y="42572"/>
                  </a:cubicBezTo>
                  <a:lnTo>
                    <a:pt x="8766" y="42572"/>
                  </a:lnTo>
                  <a:cubicBezTo>
                    <a:pt x="7639" y="44681"/>
                    <a:pt x="6925" y="47094"/>
                    <a:pt x="6651" y="49764"/>
                  </a:cubicBezTo>
                  <a:lnTo>
                    <a:pt x="6651" y="49775"/>
                  </a:lnTo>
                  <a:cubicBezTo>
                    <a:pt x="6601" y="50286"/>
                    <a:pt x="6755" y="50788"/>
                    <a:pt x="7081" y="51187"/>
                  </a:cubicBezTo>
                  <a:cubicBezTo>
                    <a:pt x="7296" y="51452"/>
                    <a:pt x="7569" y="51653"/>
                    <a:pt x="7879" y="51773"/>
                  </a:cubicBezTo>
                  <a:cubicBezTo>
                    <a:pt x="7806" y="52914"/>
                    <a:pt x="7778" y="54457"/>
                    <a:pt x="7951" y="56055"/>
                  </a:cubicBezTo>
                  <a:cubicBezTo>
                    <a:pt x="8088" y="57319"/>
                    <a:pt x="8719" y="60455"/>
                    <a:pt x="11547" y="62276"/>
                  </a:cubicBezTo>
                  <a:cubicBezTo>
                    <a:pt x="12568" y="62940"/>
                    <a:pt x="13746" y="63342"/>
                    <a:pt x="15065" y="63473"/>
                  </a:cubicBezTo>
                  <a:cubicBezTo>
                    <a:pt x="14931" y="64765"/>
                    <a:pt x="14717" y="66020"/>
                    <a:pt x="14426" y="67220"/>
                  </a:cubicBezTo>
                  <a:lnTo>
                    <a:pt x="14424" y="67237"/>
                  </a:lnTo>
                  <a:lnTo>
                    <a:pt x="14421" y="67253"/>
                  </a:lnTo>
                  <a:cubicBezTo>
                    <a:pt x="14295" y="67814"/>
                    <a:pt x="14421" y="68397"/>
                    <a:pt x="14767" y="68855"/>
                  </a:cubicBezTo>
                  <a:cubicBezTo>
                    <a:pt x="15129" y="69340"/>
                    <a:pt x="15707" y="69627"/>
                    <a:pt x="16318" y="69627"/>
                  </a:cubicBezTo>
                  <a:lnTo>
                    <a:pt x="37241" y="69627"/>
                  </a:lnTo>
                  <a:cubicBezTo>
                    <a:pt x="37872" y="69627"/>
                    <a:pt x="38455" y="69326"/>
                    <a:pt x="38812" y="68816"/>
                  </a:cubicBezTo>
                  <a:cubicBezTo>
                    <a:pt x="39133" y="68361"/>
                    <a:pt x="39253" y="67778"/>
                    <a:pt x="39124" y="67231"/>
                  </a:cubicBezTo>
                  <a:lnTo>
                    <a:pt x="39119" y="67223"/>
                  </a:lnTo>
                  <a:cubicBezTo>
                    <a:pt x="38709" y="65521"/>
                    <a:pt x="38449" y="63721"/>
                    <a:pt x="38352" y="61852"/>
                  </a:cubicBezTo>
                  <a:cubicBezTo>
                    <a:pt x="38553" y="61850"/>
                    <a:pt x="38742" y="61833"/>
                    <a:pt x="38932" y="61822"/>
                  </a:cubicBezTo>
                  <a:cubicBezTo>
                    <a:pt x="40143" y="61730"/>
                    <a:pt x="41234" y="61445"/>
                    <a:pt x="42168" y="60971"/>
                  </a:cubicBezTo>
                  <a:cubicBezTo>
                    <a:pt x="43159" y="60469"/>
                    <a:pt x="43979" y="59760"/>
                    <a:pt x="44609" y="58864"/>
                  </a:cubicBezTo>
                  <a:cubicBezTo>
                    <a:pt x="45979" y="56920"/>
                    <a:pt x="46160" y="54471"/>
                    <a:pt x="46074" y="52749"/>
                  </a:cubicBezTo>
                  <a:cubicBezTo>
                    <a:pt x="46052" y="52350"/>
                    <a:pt x="46018" y="51974"/>
                    <a:pt x="45976" y="51628"/>
                  </a:cubicBezTo>
                  <a:cubicBezTo>
                    <a:pt x="46158" y="51516"/>
                    <a:pt x="46322" y="51374"/>
                    <a:pt x="46462" y="51206"/>
                  </a:cubicBezTo>
                  <a:cubicBezTo>
                    <a:pt x="46785" y="50808"/>
                    <a:pt x="46944" y="50289"/>
                    <a:pt x="46897" y="49775"/>
                  </a:cubicBezTo>
                  <a:lnTo>
                    <a:pt x="46897" y="49764"/>
                  </a:lnTo>
                  <a:cubicBezTo>
                    <a:pt x="46621" y="47114"/>
                    <a:pt x="45923" y="44726"/>
                    <a:pt x="44818" y="42636"/>
                  </a:cubicBezTo>
                  <a:lnTo>
                    <a:pt x="44908" y="42636"/>
                  </a:lnTo>
                  <a:cubicBezTo>
                    <a:pt x="45446" y="42636"/>
                    <a:pt x="45976" y="42550"/>
                    <a:pt x="46481" y="42380"/>
                  </a:cubicBezTo>
                  <a:cubicBezTo>
                    <a:pt x="47689" y="41972"/>
                    <a:pt x="48671" y="41135"/>
                    <a:pt x="49176" y="40084"/>
                  </a:cubicBezTo>
                  <a:cubicBezTo>
                    <a:pt x="49561" y="39289"/>
                    <a:pt x="49670" y="38396"/>
                    <a:pt x="49502" y="37523"/>
                  </a:cubicBezTo>
                  <a:cubicBezTo>
                    <a:pt x="50041" y="37350"/>
                    <a:pt x="50540" y="37085"/>
                    <a:pt x="50987" y="36733"/>
                  </a:cubicBezTo>
                  <a:cubicBezTo>
                    <a:pt x="51874" y="36036"/>
                    <a:pt x="52404" y="35031"/>
                    <a:pt x="52476" y="33910"/>
                  </a:cubicBezTo>
                  <a:cubicBezTo>
                    <a:pt x="52546" y="32883"/>
                    <a:pt x="52217" y="31820"/>
                    <a:pt x="51586" y="30947"/>
                  </a:cubicBezTo>
                  <a:cubicBezTo>
                    <a:pt x="51849" y="30696"/>
                    <a:pt x="52089" y="30398"/>
                    <a:pt x="52287" y="30040"/>
                  </a:cubicBezTo>
                  <a:cubicBezTo>
                    <a:pt x="52853" y="29031"/>
                    <a:pt x="52934" y="27836"/>
                    <a:pt x="52507" y="26684"/>
                  </a:cubicBezTo>
                  <a:cubicBezTo>
                    <a:pt x="52231" y="25937"/>
                    <a:pt x="51762" y="25239"/>
                    <a:pt x="51154" y="24676"/>
                  </a:cubicBezTo>
                  <a:cubicBezTo>
                    <a:pt x="51296" y="24427"/>
                    <a:pt x="51416" y="24162"/>
                    <a:pt x="51506" y="23883"/>
                  </a:cubicBezTo>
                  <a:cubicBezTo>
                    <a:pt x="51796" y="22982"/>
                    <a:pt x="51785" y="22000"/>
                    <a:pt x="51475" y="21035"/>
                  </a:cubicBezTo>
                  <a:cubicBezTo>
                    <a:pt x="51221" y="20240"/>
                    <a:pt x="50772" y="19478"/>
                    <a:pt x="50178" y="18831"/>
                  </a:cubicBezTo>
                  <a:cubicBezTo>
                    <a:pt x="49162" y="17721"/>
                    <a:pt x="47887" y="17051"/>
                    <a:pt x="46760" y="16460"/>
                  </a:cubicBezTo>
                  <a:cubicBezTo>
                    <a:pt x="46676" y="16412"/>
                    <a:pt x="46593" y="16370"/>
                    <a:pt x="46509" y="16326"/>
                  </a:cubicBezTo>
                  <a:cubicBezTo>
                    <a:pt x="45485" y="15785"/>
                    <a:pt x="44514" y="15238"/>
                    <a:pt x="43859" y="14451"/>
                  </a:cubicBezTo>
                  <a:cubicBezTo>
                    <a:pt x="43655" y="14203"/>
                    <a:pt x="43463" y="13924"/>
                    <a:pt x="43287" y="13617"/>
                  </a:cubicBezTo>
                  <a:cubicBezTo>
                    <a:pt x="43131" y="12590"/>
                    <a:pt x="42891" y="11594"/>
                    <a:pt x="42561" y="10649"/>
                  </a:cubicBezTo>
                  <a:cubicBezTo>
                    <a:pt x="41817" y="8470"/>
                    <a:pt x="40690" y="6578"/>
                    <a:pt x="39211" y="5036"/>
                  </a:cubicBezTo>
                  <a:cubicBezTo>
                    <a:pt x="37819" y="3579"/>
                    <a:pt x="36128" y="2413"/>
                    <a:pt x="34178" y="1565"/>
                  </a:cubicBezTo>
                  <a:cubicBezTo>
                    <a:pt x="32239" y="720"/>
                    <a:pt x="30119" y="212"/>
                    <a:pt x="27879" y="50"/>
                  </a:cubicBezTo>
                  <a:cubicBezTo>
                    <a:pt x="27382" y="17"/>
                    <a:pt x="26880" y="0"/>
                    <a:pt x="26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" name="Google Shape;7877;p61">
              <a:extLst>
                <a:ext uri="{FF2B5EF4-FFF2-40B4-BE49-F238E27FC236}">
                  <a16:creationId xmlns:a16="http://schemas.microsoft.com/office/drawing/2014/main" id="{B8063217-9909-27C5-5AFB-6764E0996222}"/>
                </a:ext>
              </a:extLst>
            </p:cNvPr>
            <p:cNvGrpSpPr/>
            <p:nvPr/>
          </p:nvGrpSpPr>
          <p:grpSpPr>
            <a:xfrm>
              <a:off x="4127198" y="2807111"/>
              <a:ext cx="1543651" cy="2055273"/>
              <a:chOff x="4127198" y="2807111"/>
              <a:chExt cx="1543651" cy="2055273"/>
            </a:xfrm>
          </p:grpSpPr>
          <p:sp>
            <p:nvSpPr>
              <p:cNvPr id="6" name="Google Shape;7878;p61">
                <a:extLst>
                  <a:ext uri="{FF2B5EF4-FFF2-40B4-BE49-F238E27FC236}">
                    <a16:creationId xmlns:a16="http://schemas.microsoft.com/office/drawing/2014/main" id="{E094DA7D-D50A-1D05-B446-8933C546C879}"/>
                  </a:ext>
                </a:extLst>
              </p:cNvPr>
              <p:cNvSpPr/>
              <p:nvPr/>
            </p:nvSpPr>
            <p:spPr>
              <a:xfrm>
                <a:off x="4128938" y="3115655"/>
                <a:ext cx="1531066" cy="1064699"/>
              </a:xfrm>
              <a:custGeom>
                <a:avLst/>
                <a:gdLst/>
                <a:ahLst/>
                <a:cxnLst/>
                <a:rect l="l" t="t" r="r" b="b"/>
                <a:pathLst>
                  <a:path w="49274" h="34265" extrusionOk="0">
                    <a:moveTo>
                      <a:pt x="10599" y="1"/>
                    </a:moveTo>
                    <a:cubicBezTo>
                      <a:pt x="10175" y="1767"/>
                      <a:pt x="9408" y="3510"/>
                      <a:pt x="8057" y="4729"/>
                    </a:cubicBezTo>
                    <a:cubicBezTo>
                      <a:pt x="6975" y="5711"/>
                      <a:pt x="5600" y="6289"/>
                      <a:pt x="4322" y="7009"/>
                    </a:cubicBezTo>
                    <a:cubicBezTo>
                      <a:pt x="3460" y="7491"/>
                      <a:pt x="2620" y="8060"/>
                      <a:pt x="2031" y="8853"/>
                    </a:cubicBezTo>
                    <a:cubicBezTo>
                      <a:pt x="1443" y="9645"/>
                      <a:pt x="1139" y="10694"/>
                      <a:pt x="1434" y="11631"/>
                    </a:cubicBezTo>
                    <a:cubicBezTo>
                      <a:pt x="1698" y="12468"/>
                      <a:pt x="2525" y="13140"/>
                      <a:pt x="3391" y="13140"/>
                    </a:cubicBezTo>
                    <a:cubicBezTo>
                      <a:pt x="3496" y="13140"/>
                      <a:pt x="3601" y="13130"/>
                      <a:pt x="3705" y="13110"/>
                    </a:cubicBezTo>
                    <a:lnTo>
                      <a:pt x="3705" y="13110"/>
                    </a:lnTo>
                    <a:cubicBezTo>
                      <a:pt x="2760" y="13481"/>
                      <a:pt x="1786" y="13877"/>
                      <a:pt x="1080" y="14602"/>
                    </a:cubicBezTo>
                    <a:cubicBezTo>
                      <a:pt x="372" y="15328"/>
                      <a:pt x="1" y="16472"/>
                      <a:pt x="466" y="17367"/>
                    </a:cubicBezTo>
                    <a:cubicBezTo>
                      <a:pt x="1005" y="18413"/>
                      <a:pt x="2358" y="18692"/>
                      <a:pt x="3535" y="18854"/>
                    </a:cubicBezTo>
                    <a:cubicBezTo>
                      <a:pt x="2676" y="19153"/>
                      <a:pt x="1828" y="19557"/>
                      <a:pt x="1228" y="20232"/>
                    </a:cubicBezTo>
                    <a:cubicBezTo>
                      <a:pt x="628" y="20905"/>
                      <a:pt x="327" y="21895"/>
                      <a:pt x="670" y="22729"/>
                    </a:cubicBezTo>
                    <a:cubicBezTo>
                      <a:pt x="1027" y="23586"/>
                      <a:pt x="1987" y="24077"/>
                      <a:pt x="2921" y="24155"/>
                    </a:cubicBezTo>
                    <a:cubicBezTo>
                      <a:pt x="3031" y="24163"/>
                      <a:pt x="3140" y="24168"/>
                      <a:pt x="3249" y="24168"/>
                    </a:cubicBezTo>
                    <a:cubicBezTo>
                      <a:pt x="4068" y="24168"/>
                      <a:pt x="4885" y="23934"/>
                      <a:pt x="5675" y="23700"/>
                    </a:cubicBezTo>
                    <a:lnTo>
                      <a:pt x="5675" y="23700"/>
                    </a:lnTo>
                    <a:cubicBezTo>
                      <a:pt x="4394" y="24367"/>
                      <a:pt x="3214" y="25664"/>
                      <a:pt x="3493" y="27073"/>
                    </a:cubicBezTo>
                    <a:cubicBezTo>
                      <a:pt x="3726" y="28248"/>
                      <a:pt x="4971" y="29030"/>
                      <a:pt x="6185" y="29030"/>
                    </a:cubicBezTo>
                    <a:cubicBezTo>
                      <a:pt x="6236" y="29030"/>
                      <a:pt x="6288" y="29028"/>
                      <a:pt x="6339" y="29026"/>
                    </a:cubicBezTo>
                    <a:cubicBezTo>
                      <a:pt x="7594" y="28956"/>
                      <a:pt x="8719" y="28191"/>
                      <a:pt x="9547" y="27249"/>
                    </a:cubicBezTo>
                    <a:lnTo>
                      <a:pt x="9547" y="27249"/>
                    </a:lnTo>
                    <a:cubicBezTo>
                      <a:pt x="9235" y="28049"/>
                      <a:pt x="9039" y="28925"/>
                      <a:pt x="9226" y="29762"/>
                    </a:cubicBezTo>
                    <a:cubicBezTo>
                      <a:pt x="9410" y="30599"/>
                      <a:pt x="10044" y="31380"/>
                      <a:pt x="10895" y="31534"/>
                    </a:cubicBezTo>
                    <a:cubicBezTo>
                      <a:pt x="11008" y="31554"/>
                      <a:pt x="11121" y="31564"/>
                      <a:pt x="11233" y="31564"/>
                    </a:cubicBezTo>
                    <a:cubicBezTo>
                      <a:pt x="12100" y="31564"/>
                      <a:pt x="12907" y="30979"/>
                      <a:pt x="13606" y="30423"/>
                    </a:cubicBezTo>
                    <a:cubicBezTo>
                      <a:pt x="13713" y="32112"/>
                      <a:pt x="15370" y="33478"/>
                      <a:pt x="17069" y="33478"/>
                    </a:cubicBezTo>
                    <a:cubicBezTo>
                      <a:pt x="17144" y="33478"/>
                      <a:pt x="17219" y="33475"/>
                      <a:pt x="17294" y="33470"/>
                    </a:cubicBezTo>
                    <a:cubicBezTo>
                      <a:pt x="19069" y="33336"/>
                      <a:pt x="20589" y="31829"/>
                      <a:pt x="20904" y="30094"/>
                    </a:cubicBezTo>
                    <a:cubicBezTo>
                      <a:pt x="20904" y="30094"/>
                      <a:pt x="21036" y="34265"/>
                      <a:pt x="24517" y="34265"/>
                    </a:cubicBezTo>
                    <a:cubicBezTo>
                      <a:pt x="28002" y="34265"/>
                      <a:pt x="28370" y="30094"/>
                      <a:pt x="28370" y="30094"/>
                    </a:cubicBezTo>
                    <a:cubicBezTo>
                      <a:pt x="28685" y="31829"/>
                      <a:pt x="30206" y="33339"/>
                      <a:pt x="31980" y="33470"/>
                    </a:cubicBezTo>
                    <a:cubicBezTo>
                      <a:pt x="32055" y="33475"/>
                      <a:pt x="32130" y="33478"/>
                      <a:pt x="32205" y="33478"/>
                    </a:cubicBezTo>
                    <a:cubicBezTo>
                      <a:pt x="33904" y="33478"/>
                      <a:pt x="35561" y="32112"/>
                      <a:pt x="35668" y="30423"/>
                    </a:cubicBezTo>
                    <a:cubicBezTo>
                      <a:pt x="36367" y="30979"/>
                      <a:pt x="37174" y="31564"/>
                      <a:pt x="38042" y="31564"/>
                    </a:cubicBezTo>
                    <a:cubicBezTo>
                      <a:pt x="38153" y="31564"/>
                      <a:pt x="38266" y="31554"/>
                      <a:pt x="38380" y="31534"/>
                    </a:cubicBezTo>
                    <a:cubicBezTo>
                      <a:pt x="39231" y="31380"/>
                      <a:pt x="39864" y="30599"/>
                      <a:pt x="40048" y="29762"/>
                    </a:cubicBezTo>
                    <a:cubicBezTo>
                      <a:pt x="40235" y="28925"/>
                      <a:pt x="40040" y="28046"/>
                      <a:pt x="39727" y="27249"/>
                    </a:cubicBezTo>
                    <a:lnTo>
                      <a:pt x="39727" y="27249"/>
                    </a:lnTo>
                    <a:cubicBezTo>
                      <a:pt x="40550" y="28191"/>
                      <a:pt x="41677" y="28956"/>
                      <a:pt x="42935" y="29026"/>
                    </a:cubicBezTo>
                    <a:cubicBezTo>
                      <a:pt x="42986" y="29028"/>
                      <a:pt x="43038" y="29030"/>
                      <a:pt x="43089" y="29030"/>
                    </a:cubicBezTo>
                    <a:cubicBezTo>
                      <a:pt x="44298" y="29030"/>
                      <a:pt x="45548" y="28248"/>
                      <a:pt x="45781" y="27073"/>
                    </a:cubicBezTo>
                    <a:cubicBezTo>
                      <a:pt x="46066" y="25667"/>
                      <a:pt x="44880" y="24367"/>
                      <a:pt x="43599" y="23700"/>
                    </a:cubicBezTo>
                    <a:lnTo>
                      <a:pt x="43599" y="23700"/>
                    </a:lnTo>
                    <a:cubicBezTo>
                      <a:pt x="44390" y="23934"/>
                      <a:pt x="45202" y="24168"/>
                      <a:pt x="46024" y="24168"/>
                    </a:cubicBezTo>
                    <a:cubicBezTo>
                      <a:pt x="46133" y="24168"/>
                      <a:pt x="46243" y="24163"/>
                      <a:pt x="46353" y="24155"/>
                    </a:cubicBezTo>
                    <a:cubicBezTo>
                      <a:pt x="47287" y="24077"/>
                      <a:pt x="48247" y="23586"/>
                      <a:pt x="48604" y="22729"/>
                    </a:cubicBezTo>
                    <a:cubicBezTo>
                      <a:pt x="48947" y="21898"/>
                      <a:pt x="48646" y="20905"/>
                      <a:pt x="48046" y="20232"/>
                    </a:cubicBezTo>
                    <a:cubicBezTo>
                      <a:pt x="47441" y="19557"/>
                      <a:pt x="46596" y="19153"/>
                      <a:pt x="45739" y="18854"/>
                    </a:cubicBezTo>
                    <a:cubicBezTo>
                      <a:pt x="46916" y="18692"/>
                      <a:pt x="48270" y="18413"/>
                      <a:pt x="48808" y="17367"/>
                    </a:cubicBezTo>
                    <a:cubicBezTo>
                      <a:pt x="49274" y="16472"/>
                      <a:pt x="48900" y="15328"/>
                      <a:pt x="48194" y="14602"/>
                    </a:cubicBezTo>
                    <a:cubicBezTo>
                      <a:pt x="47491" y="13877"/>
                      <a:pt x="46518" y="13481"/>
                      <a:pt x="45569" y="13110"/>
                    </a:cubicBezTo>
                    <a:lnTo>
                      <a:pt x="45569" y="13110"/>
                    </a:lnTo>
                    <a:cubicBezTo>
                      <a:pt x="45674" y="13130"/>
                      <a:pt x="45779" y="13140"/>
                      <a:pt x="45883" y="13140"/>
                    </a:cubicBezTo>
                    <a:cubicBezTo>
                      <a:pt x="46750" y="13140"/>
                      <a:pt x="47576" y="12468"/>
                      <a:pt x="47840" y="11631"/>
                    </a:cubicBezTo>
                    <a:cubicBezTo>
                      <a:pt x="48136" y="10694"/>
                      <a:pt x="47832" y="9645"/>
                      <a:pt x="47243" y="8853"/>
                    </a:cubicBezTo>
                    <a:cubicBezTo>
                      <a:pt x="46654" y="8060"/>
                      <a:pt x="45814" y="7491"/>
                      <a:pt x="44952" y="7009"/>
                    </a:cubicBezTo>
                    <a:cubicBezTo>
                      <a:pt x="43680" y="6292"/>
                      <a:pt x="42302" y="5711"/>
                      <a:pt x="41217" y="4729"/>
                    </a:cubicBezTo>
                    <a:cubicBezTo>
                      <a:pt x="39864" y="3507"/>
                      <a:pt x="39099" y="1767"/>
                      <a:pt x="3867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7879;p61">
                <a:extLst>
                  <a:ext uri="{FF2B5EF4-FFF2-40B4-BE49-F238E27FC236}">
                    <a16:creationId xmlns:a16="http://schemas.microsoft.com/office/drawing/2014/main" id="{855006FC-9CDD-9679-BC5E-32F6B0D7A7E4}"/>
                  </a:ext>
                </a:extLst>
              </p:cNvPr>
              <p:cNvSpPr/>
              <p:nvPr/>
            </p:nvSpPr>
            <p:spPr>
              <a:xfrm>
                <a:off x="4127198" y="3108881"/>
                <a:ext cx="1543651" cy="1078091"/>
              </a:xfrm>
              <a:custGeom>
                <a:avLst/>
                <a:gdLst/>
                <a:ahLst/>
                <a:cxnLst/>
                <a:rect l="l" t="t" r="r" b="b"/>
                <a:pathLst>
                  <a:path w="49679" h="34696" extrusionOk="0">
                    <a:moveTo>
                      <a:pt x="35269" y="422"/>
                    </a:moveTo>
                    <a:cubicBezTo>
                      <a:pt x="36024" y="422"/>
                      <a:pt x="36781" y="438"/>
                      <a:pt x="37537" y="438"/>
                    </a:cubicBezTo>
                    <a:cubicBezTo>
                      <a:pt x="37883" y="438"/>
                      <a:pt x="38228" y="435"/>
                      <a:pt x="38574" y="425"/>
                    </a:cubicBezTo>
                    <a:lnTo>
                      <a:pt x="38574" y="425"/>
                    </a:lnTo>
                    <a:cubicBezTo>
                      <a:pt x="38854" y="1528"/>
                      <a:pt x="39256" y="2609"/>
                      <a:pt x="39867" y="3575"/>
                    </a:cubicBezTo>
                    <a:cubicBezTo>
                      <a:pt x="40517" y="4604"/>
                      <a:pt x="41390" y="5410"/>
                      <a:pt x="42428" y="6049"/>
                    </a:cubicBezTo>
                    <a:cubicBezTo>
                      <a:pt x="44333" y="7218"/>
                      <a:pt x="47385" y="8122"/>
                      <a:pt x="47776" y="10692"/>
                    </a:cubicBezTo>
                    <a:cubicBezTo>
                      <a:pt x="47874" y="11325"/>
                      <a:pt x="47734" y="11992"/>
                      <a:pt x="47304" y="12485"/>
                    </a:cubicBezTo>
                    <a:cubicBezTo>
                      <a:pt x="46961" y="12879"/>
                      <a:pt x="46458" y="13158"/>
                      <a:pt x="45929" y="13158"/>
                    </a:cubicBezTo>
                    <a:cubicBezTo>
                      <a:pt x="45851" y="13158"/>
                      <a:pt x="45772" y="13152"/>
                      <a:pt x="45693" y="13139"/>
                    </a:cubicBezTo>
                    <a:lnTo>
                      <a:pt x="45693" y="13139"/>
                    </a:lnTo>
                    <a:cubicBezTo>
                      <a:pt x="45681" y="13134"/>
                      <a:pt x="45668" y="13129"/>
                      <a:pt x="45656" y="13124"/>
                    </a:cubicBezTo>
                    <a:cubicBezTo>
                      <a:pt x="45655" y="13127"/>
                      <a:pt x="45654" y="13130"/>
                      <a:pt x="45653" y="13133"/>
                    </a:cubicBezTo>
                    <a:lnTo>
                      <a:pt x="45653" y="13133"/>
                    </a:lnTo>
                    <a:cubicBezTo>
                      <a:pt x="45645" y="13132"/>
                      <a:pt x="45636" y="13131"/>
                      <a:pt x="45627" y="13131"/>
                    </a:cubicBezTo>
                    <a:cubicBezTo>
                      <a:pt x="45405" y="13131"/>
                      <a:pt x="45336" y="13437"/>
                      <a:pt x="45566" y="13526"/>
                    </a:cubicBezTo>
                    <a:cubicBezTo>
                      <a:pt x="46978" y="14078"/>
                      <a:pt x="48853" y="14918"/>
                      <a:pt x="48864" y="16706"/>
                    </a:cubicBezTo>
                    <a:cubicBezTo>
                      <a:pt x="48872" y="18333"/>
                      <a:pt x="46998" y="18704"/>
                      <a:pt x="45737" y="18880"/>
                    </a:cubicBezTo>
                    <a:cubicBezTo>
                      <a:pt x="45519" y="18910"/>
                      <a:pt x="45569" y="19212"/>
                      <a:pt x="45737" y="19270"/>
                    </a:cubicBezTo>
                    <a:cubicBezTo>
                      <a:pt x="46961" y="19705"/>
                      <a:pt x="48309" y="20442"/>
                      <a:pt x="48565" y="21842"/>
                    </a:cubicBezTo>
                    <a:cubicBezTo>
                      <a:pt x="48817" y="23243"/>
                      <a:pt x="47525" y="24124"/>
                      <a:pt x="46269" y="24183"/>
                    </a:cubicBezTo>
                    <a:cubicBezTo>
                      <a:pt x="46204" y="24186"/>
                      <a:pt x="46139" y="24188"/>
                      <a:pt x="46074" y="24188"/>
                    </a:cubicBezTo>
                    <a:cubicBezTo>
                      <a:pt x="45278" y="24188"/>
                      <a:pt x="44502" y="23963"/>
                      <a:pt x="43742" y="23742"/>
                    </a:cubicBezTo>
                    <a:lnTo>
                      <a:pt x="43742" y="23742"/>
                    </a:lnTo>
                    <a:cubicBezTo>
                      <a:pt x="43740" y="23741"/>
                      <a:pt x="43738" y="23740"/>
                      <a:pt x="43736" y="23739"/>
                    </a:cubicBezTo>
                    <a:cubicBezTo>
                      <a:pt x="43736" y="23740"/>
                      <a:pt x="43736" y="23740"/>
                      <a:pt x="43736" y="23741"/>
                    </a:cubicBezTo>
                    <a:lnTo>
                      <a:pt x="43736" y="23741"/>
                    </a:lnTo>
                    <a:cubicBezTo>
                      <a:pt x="43725" y="23737"/>
                      <a:pt x="43714" y="23734"/>
                      <a:pt x="43703" y="23731"/>
                    </a:cubicBezTo>
                    <a:cubicBezTo>
                      <a:pt x="43684" y="23725"/>
                      <a:pt x="43665" y="23723"/>
                      <a:pt x="43647" y="23723"/>
                    </a:cubicBezTo>
                    <a:cubicBezTo>
                      <a:pt x="43465" y="23723"/>
                      <a:pt x="43358" y="24000"/>
                      <a:pt x="43547" y="24099"/>
                    </a:cubicBezTo>
                    <a:cubicBezTo>
                      <a:pt x="44729" y="24724"/>
                      <a:pt x="46088" y="26052"/>
                      <a:pt x="45558" y="27525"/>
                    </a:cubicBezTo>
                    <a:cubicBezTo>
                      <a:pt x="45332" y="28158"/>
                      <a:pt x="44760" y="28630"/>
                      <a:pt x="44144" y="28864"/>
                    </a:cubicBezTo>
                    <a:cubicBezTo>
                      <a:pt x="43815" y="28987"/>
                      <a:pt x="43478" y="29045"/>
                      <a:pt x="43140" y="29045"/>
                    </a:cubicBezTo>
                    <a:cubicBezTo>
                      <a:pt x="42780" y="29045"/>
                      <a:pt x="42419" y="28979"/>
                      <a:pt x="42068" y="28859"/>
                    </a:cubicBezTo>
                    <a:cubicBezTo>
                      <a:pt x="41220" y="28571"/>
                      <a:pt x="40503" y="27991"/>
                      <a:pt x="39917" y="27324"/>
                    </a:cubicBezTo>
                    <a:cubicBezTo>
                      <a:pt x="39881" y="27284"/>
                      <a:pt x="39833" y="27267"/>
                      <a:pt x="39785" y="27267"/>
                    </a:cubicBezTo>
                    <a:cubicBezTo>
                      <a:pt x="39657" y="27267"/>
                      <a:pt x="39524" y="27386"/>
                      <a:pt x="39577" y="27525"/>
                    </a:cubicBezTo>
                    <a:cubicBezTo>
                      <a:pt x="40029" y="28705"/>
                      <a:pt x="40246" y="30209"/>
                      <a:pt x="39197" y="31152"/>
                    </a:cubicBezTo>
                    <a:cubicBezTo>
                      <a:pt x="38857" y="31457"/>
                      <a:pt x="38490" y="31578"/>
                      <a:pt x="38120" y="31578"/>
                    </a:cubicBezTo>
                    <a:cubicBezTo>
                      <a:pt x="37315" y="31578"/>
                      <a:pt x="36488" y="31007"/>
                      <a:pt x="35858" y="30505"/>
                    </a:cubicBezTo>
                    <a:cubicBezTo>
                      <a:pt x="35812" y="30468"/>
                      <a:pt x="35761" y="30451"/>
                      <a:pt x="35712" y="30451"/>
                    </a:cubicBezTo>
                    <a:cubicBezTo>
                      <a:pt x="35612" y="30451"/>
                      <a:pt x="35521" y="30524"/>
                      <a:pt x="35512" y="30650"/>
                    </a:cubicBezTo>
                    <a:cubicBezTo>
                      <a:pt x="35414" y="31964"/>
                      <a:pt x="34337" y="33035"/>
                      <a:pt x="33104" y="33378"/>
                    </a:cubicBezTo>
                    <a:cubicBezTo>
                      <a:pt x="32828" y="33455"/>
                      <a:pt x="32549" y="33492"/>
                      <a:pt x="32274" y="33492"/>
                    </a:cubicBezTo>
                    <a:cubicBezTo>
                      <a:pt x="31264" y="33492"/>
                      <a:pt x="30294" y="33004"/>
                      <a:pt x="29603" y="32245"/>
                    </a:cubicBezTo>
                    <a:cubicBezTo>
                      <a:pt x="29095" y="31690"/>
                      <a:pt x="28755" y="31004"/>
                      <a:pt x="28616" y="30265"/>
                    </a:cubicBezTo>
                    <a:cubicBezTo>
                      <a:pt x="28595" y="30163"/>
                      <a:pt x="28523" y="30120"/>
                      <a:pt x="28446" y="30120"/>
                    </a:cubicBezTo>
                    <a:cubicBezTo>
                      <a:pt x="28342" y="30120"/>
                      <a:pt x="28228" y="30198"/>
                      <a:pt x="28217" y="30318"/>
                    </a:cubicBezTo>
                    <a:cubicBezTo>
                      <a:pt x="28215" y="30335"/>
                      <a:pt x="28214" y="30353"/>
                      <a:pt x="28212" y="30371"/>
                    </a:cubicBezTo>
                    <a:lnTo>
                      <a:pt x="28212" y="30371"/>
                    </a:lnTo>
                    <a:lnTo>
                      <a:pt x="28211" y="30371"/>
                    </a:lnTo>
                    <a:cubicBezTo>
                      <a:pt x="28211" y="30371"/>
                      <a:pt x="28211" y="30372"/>
                      <a:pt x="28211" y="30372"/>
                    </a:cubicBezTo>
                    <a:lnTo>
                      <a:pt x="28211" y="30372"/>
                    </a:lnTo>
                    <a:cubicBezTo>
                      <a:pt x="28209" y="30389"/>
                      <a:pt x="28207" y="30405"/>
                      <a:pt x="28203" y="30421"/>
                    </a:cubicBezTo>
                    <a:cubicBezTo>
                      <a:pt x="28204" y="30409"/>
                      <a:pt x="28205" y="30404"/>
                      <a:pt x="28205" y="30404"/>
                    </a:cubicBezTo>
                    <a:lnTo>
                      <a:pt x="28205" y="30404"/>
                    </a:lnTo>
                    <a:cubicBezTo>
                      <a:pt x="28204" y="30404"/>
                      <a:pt x="28191" y="30481"/>
                      <a:pt x="28189" y="30499"/>
                    </a:cubicBezTo>
                    <a:lnTo>
                      <a:pt x="28158" y="30678"/>
                    </a:lnTo>
                    <a:cubicBezTo>
                      <a:pt x="28094" y="31001"/>
                      <a:pt x="28010" y="31325"/>
                      <a:pt x="27899" y="31640"/>
                    </a:cubicBezTo>
                    <a:cubicBezTo>
                      <a:pt x="27606" y="32471"/>
                      <a:pt x="27118" y="33286"/>
                      <a:pt x="26370" y="33777"/>
                    </a:cubicBezTo>
                    <a:cubicBezTo>
                      <a:pt x="25846" y="34121"/>
                      <a:pt x="25197" y="34298"/>
                      <a:pt x="24551" y="34298"/>
                    </a:cubicBezTo>
                    <a:cubicBezTo>
                      <a:pt x="24049" y="34298"/>
                      <a:pt x="23549" y="34191"/>
                      <a:pt x="23111" y="33969"/>
                    </a:cubicBezTo>
                    <a:cubicBezTo>
                      <a:pt x="22291" y="33551"/>
                      <a:pt x="21767" y="32762"/>
                      <a:pt x="21474" y="31911"/>
                    </a:cubicBezTo>
                    <a:cubicBezTo>
                      <a:pt x="21295" y="31395"/>
                      <a:pt x="21172" y="30853"/>
                      <a:pt x="21156" y="30320"/>
                    </a:cubicBezTo>
                    <a:cubicBezTo>
                      <a:pt x="21151" y="30199"/>
                      <a:pt x="21039" y="30123"/>
                      <a:pt x="20933" y="30123"/>
                    </a:cubicBezTo>
                    <a:cubicBezTo>
                      <a:pt x="20853" y="30123"/>
                      <a:pt x="20777" y="30167"/>
                      <a:pt x="20757" y="30267"/>
                    </a:cubicBezTo>
                    <a:cubicBezTo>
                      <a:pt x="20754" y="30284"/>
                      <a:pt x="20751" y="30300"/>
                      <a:pt x="20747" y="30316"/>
                    </a:cubicBezTo>
                    <a:lnTo>
                      <a:pt x="20747" y="30316"/>
                    </a:lnTo>
                    <a:lnTo>
                      <a:pt x="20740" y="30315"/>
                    </a:lnTo>
                    <a:lnTo>
                      <a:pt x="20740" y="30315"/>
                    </a:lnTo>
                    <a:cubicBezTo>
                      <a:pt x="20740" y="30325"/>
                      <a:pt x="20741" y="30335"/>
                      <a:pt x="20741" y="30345"/>
                    </a:cubicBezTo>
                    <a:lnTo>
                      <a:pt x="20741" y="30345"/>
                    </a:lnTo>
                    <a:cubicBezTo>
                      <a:pt x="20476" y="31602"/>
                      <a:pt x="19603" y="32713"/>
                      <a:pt x="18419" y="33225"/>
                    </a:cubicBezTo>
                    <a:cubicBezTo>
                      <a:pt x="18003" y="33405"/>
                      <a:pt x="17566" y="33491"/>
                      <a:pt x="17131" y="33491"/>
                    </a:cubicBezTo>
                    <a:cubicBezTo>
                      <a:pt x="16287" y="33491"/>
                      <a:pt x="15454" y="33164"/>
                      <a:pt x="14815" y="32563"/>
                    </a:cubicBezTo>
                    <a:cubicBezTo>
                      <a:pt x="14282" y="32061"/>
                      <a:pt x="13913" y="31392"/>
                      <a:pt x="13858" y="30652"/>
                    </a:cubicBezTo>
                    <a:cubicBezTo>
                      <a:pt x="13848" y="30529"/>
                      <a:pt x="13758" y="30457"/>
                      <a:pt x="13658" y="30457"/>
                    </a:cubicBezTo>
                    <a:cubicBezTo>
                      <a:pt x="13609" y="30457"/>
                      <a:pt x="13557" y="30474"/>
                      <a:pt x="13512" y="30510"/>
                    </a:cubicBezTo>
                    <a:cubicBezTo>
                      <a:pt x="12881" y="31009"/>
                      <a:pt x="12054" y="31581"/>
                      <a:pt x="11248" y="31581"/>
                    </a:cubicBezTo>
                    <a:cubicBezTo>
                      <a:pt x="10877" y="31581"/>
                      <a:pt x="10511" y="31460"/>
                      <a:pt x="10170" y="31155"/>
                    </a:cubicBezTo>
                    <a:cubicBezTo>
                      <a:pt x="9123" y="30212"/>
                      <a:pt x="9341" y="28711"/>
                      <a:pt x="9790" y="27528"/>
                    </a:cubicBezTo>
                    <a:cubicBezTo>
                      <a:pt x="9841" y="27391"/>
                      <a:pt x="9709" y="27271"/>
                      <a:pt x="9583" y="27271"/>
                    </a:cubicBezTo>
                    <a:cubicBezTo>
                      <a:pt x="9535" y="27271"/>
                      <a:pt x="9488" y="27289"/>
                      <a:pt x="9453" y="27330"/>
                    </a:cubicBezTo>
                    <a:cubicBezTo>
                      <a:pt x="8644" y="28243"/>
                      <a:pt x="7483" y="29051"/>
                      <a:pt x="6240" y="29051"/>
                    </a:cubicBezTo>
                    <a:cubicBezTo>
                      <a:pt x="5990" y="29051"/>
                      <a:pt x="5737" y="29019"/>
                      <a:pt x="5483" y="28948"/>
                    </a:cubicBezTo>
                    <a:cubicBezTo>
                      <a:pt x="4841" y="28767"/>
                      <a:pt x="4241" y="28362"/>
                      <a:pt x="3920" y="27768"/>
                    </a:cubicBezTo>
                    <a:cubicBezTo>
                      <a:pt x="3583" y="27143"/>
                      <a:pt x="3661" y="26404"/>
                      <a:pt x="3990" y="25795"/>
                    </a:cubicBezTo>
                    <a:cubicBezTo>
                      <a:pt x="4395" y="25048"/>
                      <a:pt x="5087" y="24490"/>
                      <a:pt x="5826" y="24099"/>
                    </a:cubicBezTo>
                    <a:cubicBezTo>
                      <a:pt x="6008" y="24000"/>
                      <a:pt x="5910" y="23722"/>
                      <a:pt x="5727" y="23722"/>
                    </a:cubicBezTo>
                    <a:cubicBezTo>
                      <a:pt x="5709" y="23722"/>
                      <a:pt x="5690" y="23725"/>
                      <a:pt x="5670" y="23731"/>
                    </a:cubicBezTo>
                    <a:cubicBezTo>
                      <a:pt x="5652" y="23736"/>
                      <a:pt x="5634" y="23741"/>
                      <a:pt x="5617" y="23746"/>
                    </a:cubicBezTo>
                    <a:lnTo>
                      <a:pt x="5617" y="23746"/>
                    </a:lnTo>
                    <a:cubicBezTo>
                      <a:pt x="5616" y="23744"/>
                      <a:pt x="5615" y="23742"/>
                      <a:pt x="5614" y="23739"/>
                    </a:cubicBezTo>
                    <a:cubicBezTo>
                      <a:pt x="5603" y="23745"/>
                      <a:pt x="5592" y="23751"/>
                      <a:pt x="5581" y="23757"/>
                    </a:cubicBezTo>
                    <a:lnTo>
                      <a:pt x="5581" y="23757"/>
                    </a:lnTo>
                    <a:cubicBezTo>
                      <a:pt x="4852" y="23969"/>
                      <a:pt x="4060" y="24185"/>
                      <a:pt x="3292" y="24185"/>
                    </a:cubicBezTo>
                    <a:cubicBezTo>
                      <a:pt x="2704" y="24185"/>
                      <a:pt x="2130" y="24059"/>
                      <a:pt x="1610" y="23709"/>
                    </a:cubicBezTo>
                    <a:cubicBezTo>
                      <a:pt x="1075" y="23346"/>
                      <a:pt x="751" y="22771"/>
                      <a:pt x="776" y="22121"/>
                    </a:cubicBezTo>
                    <a:cubicBezTo>
                      <a:pt x="801" y="21460"/>
                      <a:pt x="1142" y="20849"/>
                      <a:pt x="1613" y="20397"/>
                    </a:cubicBezTo>
                    <a:cubicBezTo>
                      <a:pt x="2177" y="19856"/>
                      <a:pt x="2908" y="19527"/>
                      <a:pt x="3633" y="19270"/>
                    </a:cubicBezTo>
                    <a:cubicBezTo>
                      <a:pt x="3800" y="19212"/>
                      <a:pt x="3848" y="18910"/>
                      <a:pt x="3633" y="18880"/>
                    </a:cubicBezTo>
                    <a:cubicBezTo>
                      <a:pt x="2369" y="18704"/>
                      <a:pt x="497" y="18333"/>
                      <a:pt x="503" y="16706"/>
                    </a:cubicBezTo>
                    <a:cubicBezTo>
                      <a:pt x="514" y="14918"/>
                      <a:pt x="2392" y="14078"/>
                      <a:pt x="3803" y="13526"/>
                    </a:cubicBezTo>
                    <a:cubicBezTo>
                      <a:pt x="4029" y="13437"/>
                      <a:pt x="3964" y="13131"/>
                      <a:pt x="3740" y="13131"/>
                    </a:cubicBezTo>
                    <a:cubicBezTo>
                      <a:pt x="3726" y="13131"/>
                      <a:pt x="3711" y="13133"/>
                      <a:pt x="3696" y="13135"/>
                    </a:cubicBezTo>
                    <a:lnTo>
                      <a:pt x="3696" y="13135"/>
                    </a:lnTo>
                    <a:cubicBezTo>
                      <a:pt x="3695" y="13133"/>
                      <a:pt x="3695" y="13132"/>
                      <a:pt x="3694" y="13130"/>
                    </a:cubicBezTo>
                    <a:cubicBezTo>
                      <a:pt x="3686" y="13133"/>
                      <a:pt x="3678" y="13136"/>
                      <a:pt x="3669" y="13140"/>
                    </a:cubicBezTo>
                    <a:lnTo>
                      <a:pt x="3669" y="13140"/>
                    </a:lnTo>
                    <a:cubicBezTo>
                      <a:pt x="3584" y="13153"/>
                      <a:pt x="3499" y="13160"/>
                      <a:pt x="3416" y="13160"/>
                    </a:cubicBezTo>
                    <a:cubicBezTo>
                      <a:pt x="2380" y="13160"/>
                      <a:pt x="1584" y="12138"/>
                      <a:pt x="1563" y="11135"/>
                    </a:cubicBezTo>
                    <a:cubicBezTo>
                      <a:pt x="1543" y="9860"/>
                      <a:pt x="2397" y="8806"/>
                      <a:pt x="3376" y="8089"/>
                    </a:cubicBezTo>
                    <a:cubicBezTo>
                      <a:pt x="4375" y="7363"/>
                      <a:pt x="5519" y="6872"/>
                      <a:pt x="6585" y="6259"/>
                    </a:cubicBezTo>
                    <a:cubicBezTo>
                      <a:pt x="7631" y="5659"/>
                      <a:pt x="8560" y="4922"/>
                      <a:pt x="9260" y="3932"/>
                    </a:cubicBezTo>
                    <a:cubicBezTo>
                      <a:pt x="10006" y="2883"/>
                      <a:pt x="10481" y="1666"/>
                      <a:pt x="10797" y="422"/>
                    </a:cubicBezTo>
                    <a:close/>
                    <a:moveTo>
                      <a:pt x="11821" y="0"/>
                    </a:moveTo>
                    <a:cubicBezTo>
                      <a:pt x="11443" y="0"/>
                      <a:pt x="11064" y="5"/>
                      <a:pt x="10686" y="18"/>
                    </a:cubicBezTo>
                    <a:lnTo>
                      <a:pt x="10638" y="18"/>
                    </a:lnTo>
                    <a:cubicBezTo>
                      <a:pt x="10552" y="18"/>
                      <a:pt x="10462" y="79"/>
                      <a:pt x="10443" y="163"/>
                    </a:cubicBezTo>
                    <a:cubicBezTo>
                      <a:pt x="10136" y="1427"/>
                      <a:pt x="9667" y="2660"/>
                      <a:pt x="8911" y="3723"/>
                    </a:cubicBezTo>
                    <a:cubicBezTo>
                      <a:pt x="8130" y="4822"/>
                      <a:pt x="7042" y="5556"/>
                      <a:pt x="5873" y="6186"/>
                    </a:cubicBezTo>
                    <a:cubicBezTo>
                      <a:pt x="4741" y="6800"/>
                      <a:pt x="3538" y="7344"/>
                      <a:pt x="2573" y="8220"/>
                    </a:cubicBezTo>
                    <a:cubicBezTo>
                      <a:pt x="1683" y="9032"/>
                      <a:pt x="1019" y="10209"/>
                      <a:pt x="1184" y="11448"/>
                    </a:cubicBezTo>
                    <a:cubicBezTo>
                      <a:pt x="1309" y="12387"/>
                      <a:pt x="1991" y="13208"/>
                      <a:pt x="2871" y="13467"/>
                    </a:cubicBezTo>
                    <a:lnTo>
                      <a:pt x="2871" y="13467"/>
                    </a:lnTo>
                    <a:cubicBezTo>
                      <a:pt x="1824" y="13926"/>
                      <a:pt x="816" y="14536"/>
                      <a:pt x="341" y="15621"/>
                    </a:cubicBezTo>
                    <a:cubicBezTo>
                      <a:pt x="82" y="16215"/>
                      <a:pt x="1" y="16899"/>
                      <a:pt x="249" y="17510"/>
                    </a:cubicBezTo>
                    <a:cubicBezTo>
                      <a:pt x="472" y="18062"/>
                      <a:pt x="930" y="18472"/>
                      <a:pt x="1460" y="18726"/>
                    </a:cubicBezTo>
                    <a:cubicBezTo>
                      <a:pt x="1890" y="18934"/>
                      <a:pt x="2352" y="19060"/>
                      <a:pt x="2822" y="19149"/>
                    </a:cubicBezTo>
                    <a:lnTo>
                      <a:pt x="2822" y="19149"/>
                    </a:lnTo>
                    <a:cubicBezTo>
                      <a:pt x="1661" y="19673"/>
                      <a:pt x="584" y="20497"/>
                      <a:pt x="391" y="21837"/>
                    </a:cubicBezTo>
                    <a:cubicBezTo>
                      <a:pt x="176" y="23340"/>
                      <a:pt x="1424" y="24389"/>
                      <a:pt x="2818" y="24557"/>
                    </a:cubicBezTo>
                    <a:cubicBezTo>
                      <a:pt x="2981" y="24577"/>
                      <a:pt x="3143" y="24586"/>
                      <a:pt x="3305" y="24586"/>
                    </a:cubicBezTo>
                    <a:cubicBezTo>
                      <a:pt x="3743" y="24586"/>
                      <a:pt x="4179" y="24520"/>
                      <a:pt x="4610" y="24423"/>
                    </a:cubicBezTo>
                    <a:lnTo>
                      <a:pt x="4610" y="24423"/>
                    </a:lnTo>
                    <a:cubicBezTo>
                      <a:pt x="3663" y="25235"/>
                      <a:pt x="2964" y="26413"/>
                      <a:pt x="3424" y="27653"/>
                    </a:cubicBezTo>
                    <a:cubicBezTo>
                      <a:pt x="3860" y="28833"/>
                      <a:pt x="5069" y="29430"/>
                      <a:pt x="6266" y="29430"/>
                    </a:cubicBezTo>
                    <a:cubicBezTo>
                      <a:pt x="6615" y="29430"/>
                      <a:pt x="6963" y="29379"/>
                      <a:pt x="7290" y="29277"/>
                    </a:cubicBezTo>
                    <a:cubicBezTo>
                      <a:pt x="7985" y="29063"/>
                      <a:pt x="8605" y="28674"/>
                      <a:pt x="9145" y="28192"/>
                    </a:cubicBezTo>
                    <a:lnTo>
                      <a:pt x="9145" y="28192"/>
                    </a:lnTo>
                    <a:cubicBezTo>
                      <a:pt x="8863" y="29381"/>
                      <a:pt x="8951" y="30692"/>
                      <a:pt x="9980" y="31514"/>
                    </a:cubicBezTo>
                    <a:cubicBezTo>
                      <a:pt x="10363" y="31821"/>
                      <a:pt x="10817" y="31976"/>
                      <a:pt x="11288" y="31976"/>
                    </a:cubicBezTo>
                    <a:cubicBezTo>
                      <a:pt x="11469" y="31976"/>
                      <a:pt x="11652" y="31953"/>
                      <a:pt x="11835" y="31908"/>
                    </a:cubicBezTo>
                    <a:cubicBezTo>
                      <a:pt x="12452" y="31757"/>
                      <a:pt x="12991" y="31396"/>
                      <a:pt x="13493" y="31011"/>
                    </a:cubicBezTo>
                    <a:lnTo>
                      <a:pt x="13493" y="31011"/>
                    </a:lnTo>
                    <a:cubicBezTo>
                      <a:pt x="13749" y="32304"/>
                      <a:pt x="14794" y="33340"/>
                      <a:pt x="16050" y="33732"/>
                    </a:cubicBezTo>
                    <a:cubicBezTo>
                      <a:pt x="16391" y="33838"/>
                      <a:pt x="16736" y="33888"/>
                      <a:pt x="17079" y="33888"/>
                    </a:cubicBezTo>
                    <a:cubicBezTo>
                      <a:pt x="18183" y="33888"/>
                      <a:pt x="19257" y="33371"/>
                      <a:pt x="20023" y="32549"/>
                    </a:cubicBezTo>
                    <a:cubicBezTo>
                      <a:pt x="20369" y="32174"/>
                      <a:pt x="20653" y="31744"/>
                      <a:pt x="20857" y="31278"/>
                    </a:cubicBezTo>
                    <a:lnTo>
                      <a:pt x="20857" y="31278"/>
                    </a:lnTo>
                    <a:cubicBezTo>
                      <a:pt x="21092" y="32417"/>
                      <a:pt x="21676" y="33538"/>
                      <a:pt x="22634" y="34159"/>
                    </a:cubicBezTo>
                    <a:cubicBezTo>
                      <a:pt x="23193" y="34522"/>
                      <a:pt x="23868" y="34695"/>
                      <a:pt x="24542" y="34695"/>
                    </a:cubicBezTo>
                    <a:cubicBezTo>
                      <a:pt x="25096" y="34695"/>
                      <a:pt x="25650" y="34578"/>
                      <a:pt x="26141" y="34354"/>
                    </a:cubicBezTo>
                    <a:cubicBezTo>
                      <a:pt x="27076" y="33930"/>
                      <a:pt x="27728" y="33080"/>
                      <a:pt x="28122" y="32156"/>
                    </a:cubicBezTo>
                    <a:cubicBezTo>
                      <a:pt x="28255" y="31845"/>
                      <a:pt x="28369" y="31521"/>
                      <a:pt x="28454" y="31190"/>
                    </a:cubicBezTo>
                    <a:lnTo>
                      <a:pt x="28454" y="31190"/>
                    </a:lnTo>
                    <a:cubicBezTo>
                      <a:pt x="28899" y="32279"/>
                      <a:pt x="29780" y="33184"/>
                      <a:pt x="30878" y="33626"/>
                    </a:cubicBezTo>
                    <a:cubicBezTo>
                      <a:pt x="31314" y="33803"/>
                      <a:pt x="31771" y="33888"/>
                      <a:pt x="32224" y="33888"/>
                    </a:cubicBezTo>
                    <a:cubicBezTo>
                      <a:pt x="33209" y="33888"/>
                      <a:pt x="34181" y="33489"/>
                      <a:pt x="34901" y="32773"/>
                    </a:cubicBezTo>
                    <a:cubicBezTo>
                      <a:pt x="35389" y="32289"/>
                      <a:pt x="35727" y="31681"/>
                      <a:pt x="35856" y="31014"/>
                    </a:cubicBezTo>
                    <a:lnTo>
                      <a:pt x="35856" y="31014"/>
                    </a:lnTo>
                    <a:cubicBezTo>
                      <a:pt x="36358" y="31400"/>
                      <a:pt x="36898" y="31759"/>
                      <a:pt x="37515" y="31911"/>
                    </a:cubicBezTo>
                    <a:cubicBezTo>
                      <a:pt x="37696" y="31955"/>
                      <a:pt x="37877" y="31977"/>
                      <a:pt x="38056" y="31977"/>
                    </a:cubicBezTo>
                    <a:cubicBezTo>
                      <a:pt x="38529" y="31977"/>
                      <a:pt x="38986" y="31823"/>
                      <a:pt x="39370" y="31517"/>
                    </a:cubicBezTo>
                    <a:cubicBezTo>
                      <a:pt x="40397" y="30695"/>
                      <a:pt x="40482" y="29378"/>
                      <a:pt x="40199" y="28186"/>
                    </a:cubicBezTo>
                    <a:lnTo>
                      <a:pt x="40199" y="28186"/>
                    </a:lnTo>
                    <a:cubicBezTo>
                      <a:pt x="41021" y="28912"/>
                      <a:pt x="42055" y="29449"/>
                      <a:pt x="43132" y="29449"/>
                    </a:cubicBezTo>
                    <a:cubicBezTo>
                      <a:pt x="43466" y="29449"/>
                      <a:pt x="43805" y="29397"/>
                      <a:pt x="44144" y="29283"/>
                    </a:cubicBezTo>
                    <a:cubicBezTo>
                      <a:pt x="44844" y="29046"/>
                      <a:pt x="45499" y="28560"/>
                      <a:pt x="45829" y="27879"/>
                    </a:cubicBezTo>
                    <a:cubicBezTo>
                      <a:pt x="46169" y="27171"/>
                      <a:pt x="46108" y="26370"/>
                      <a:pt x="45762" y="25675"/>
                    </a:cubicBezTo>
                    <a:cubicBezTo>
                      <a:pt x="45520" y="25189"/>
                      <a:pt x="45161" y="24768"/>
                      <a:pt x="44743" y="24414"/>
                    </a:cubicBezTo>
                    <a:lnTo>
                      <a:pt x="44743" y="24414"/>
                    </a:lnTo>
                    <a:cubicBezTo>
                      <a:pt x="45187" y="24509"/>
                      <a:pt x="45639" y="24572"/>
                      <a:pt x="46082" y="24572"/>
                    </a:cubicBezTo>
                    <a:cubicBezTo>
                      <a:pt x="46809" y="24572"/>
                      <a:pt x="47513" y="24402"/>
                      <a:pt x="48130" y="23915"/>
                    </a:cubicBezTo>
                    <a:cubicBezTo>
                      <a:pt x="49358" y="22950"/>
                      <a:pt x="49123" y="21220"/>
                      <a:pt x="48111" y="20182"/>
                    </a:cubicBezTo>
                    <a:cubicBezTo>
                      <a:pt x="47667" y="19728"/>
                      <a:pt x="47116" y="19402"/>
                      <a:pt x="46536" y="19146"/>
                    </a:cubicBezTo>
                    <a:lnTo>
                      <a:pt x="46536" y="19146"/>
                    </a:lnTo>
                    <a:cubicBezTo>
                      <a:pt x="47498" y="18964"/>
                      <a:pt x="48494" y="18620"/>
                      <a:pt x="48987" y="17739"/>
                    </a:cubicBezTo>
                    <a:cubicBezTo>
                      <a:pt x="49679" y="16505"/>
                      <a:pt x="48934" y="15046"/>
                      <a:pt x="47915" y="14268"/>
                    </a:cubicBezTo>
                    <a:cubicBezTo>
                      <a:pt x="47477" y="13931"/>
                      <a:pt x="46988" y="13679"/>
                      <a:pt x="46483" y="13460"/>
                    </a:cubicBezTo>
                    <a:lnTo>
                      <a:pt x="46483" y="13460"/>
                    </a:lnTo>
                    <a:cubicBezTo>
                      <a:pt x="47216" y="13245"/>
                      <a:pt x="47829" y="12645"/>
                      <a:pt x="48069" y="11897"/>
                    </a:cubicBezTo>
                    <a:cubicBezTo>
                      <a:pt x="48451" y="10711"/>
                      <a:pt x="47924" y="9433"/>
                      <a:pt x="47118" y="8555"/>
                    </a:cubicBezTo>
                    <a:cubicBezTo>
                      <a:pt x="46242" y="7598"/>
                      <a:pt x="45050" y="7012"/>
                      <a:pt x="43920" y="6415"/>
                    </a:cubicBezTo>
                    <a:cubicBezTo>
                      <a:pt x="42749" y="5798"/>
                      <a:pt x="41602" y="5145"/>
                      <a:pt x="40743" y="4113"/>
                    </a:cubicBezTo>
                    <a:cubicBezTo>
                      <a:pt x="39803" y="2983"/>
                      <a:pt x="39250" y="1575"/>
                      <a:pt x="38910" y="160"/>
                    </a:cubicBezTo>
                    <a:cubicBezTo>
                      <a:pt x="38895" y="81"/>
                      <a:pt x="38843" y="39"/>
                      <a:pt x="38782" y="26"/>
                    </a:cubicBezTo>
                    <a:lnTo>
                      <a:pt x="38782" y="26"/>
                    </a:lnTo>
                    <a:cubicBezTo>
                      <a:pt x="38764" y="21"/>
                      <a:pt x="38743" y="18"/>
                      <a:pt x="38720" y="18"/>
                    </a:cubicBezTo>
                    <a:lnTo>
                      <a:pt x="14089" y="18"/>
                    </a:lnTo>
                    <a:cubicBezTo>
                      <a:pt x="13334" y="18"/>
                      <a:pt x="12578" y="0"/>
                      <a:pt x="1182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7880;p61">
                <a:extLst>
                  <a:ext uri="{FF2B5EF4-FFF2-40B4-BE49-F238E27FC236}">
                    <a16:creationId xmlns:a16="http://schemas.microsoft.com/office/drawing/2014/main" id="{39E68E2B-1AD9-B784-277C-1B1D84BCF616}"/>
                  </a:ext>
                </a:extLst>
              </p:cNvPr>
              <p:cNvSpPr/>
              <p:nvPr/>
            </p:nvSpPr>
            <p:spPr>
              <a:xfrm>
                <a:off x="4318601" y="3299414"/>
                <a:ext cx="204271" cy="208838"/>
              </a:xfrm>
              <a:custGeom>
                <a:avLst/>
                <a:gdLst/>
                <a:ahLst/>
                <a:cxnLst/>
                <a:rect l="l" t="t" r="r" b="b"/>
                <a:pathLst>
                  <a:path w="6574" h="6721" extrusionOk="0">
                    <a:moveTo>
                      <a:pt x="2779" y="0"/>
                    </a:moveTo>
                    <a:cubicBezTo>
                      <a:pt x="1701" y="0"/>
                      <a:pt x="691" y="536"/>
                      <a:pt x="333" y="1703"/>
                    </a:cubicBezTo>
                    <a:cubicBezTo>
                      <a:pt x="1" y="2774"/>
                      <a:pt x="252" y="3988"/>
                      <a:pt x="882" y="4897"/>
                    </a:cubicBezTo>
                    <a:cubicBezTo>
                      <a:pt x="1814" y="6244"/>
                      <a:pt x="3362" y="6720"/>
                      <a:pt x="4920" y="6720"/>
                    </a:cubicBezTo>
                    <a:cubicBezTo>
                      <a:pt x="5479" y="6720"/>
                      <a:pt x="6040" y="6659"/>
                      <a:pt x="6573" y="6554"/>
                    </a:cubicBezTo>
                    <a:cubicBezTo>
                      <a:pt x="6573" y="6551"/>
                      <a:pt x="5912" y="1683"/>
                      <a:pt x="5912" y="1675"/>
                    </a:cubicBezTo>
                    <a:cubicBezTo>
                      <a:pt x="5848" y="1206"/>
                      <a:pt x="4729" y="570"/>
                      <a:pt x="4378" y="392"/>
                    </a:cubicBezTo>
                    <a:cubicBezTo>
                      <a:pt x="3877" y="135"/>
                      <a:pt x="3319" y="0"/>
                      <a:pt x="2779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7881;p61">
                <a:extLst>
                  <a:ext uri="{FF2B5EF4-FFF2-40B4-BE49-F238E27FC236}">
                    <a16:creationId xmlns:a16="http://schemas.microsoft.com/office/drawing/2014/main" id="{C585B5FB-1892-E686-AF68-E21F259B6C01}"/>
                  </a:ext>
                </a:extLst>
              </p:cNvPr>
              <p:cNvSpPr/>
              <p:nvPr/>
            </p:nvSpPr>
            <p:spPr>
              <a:xfrm>
                <a:off x="4312449" y="3293107"/>
                <a:ext cx="217445" cy="221609"/>
              </a:xfrm>
              <a:custGeom>
                <a:avLst/>
                <a:gdLst/>
                <a:ahLst/>
                <a:cxnLst/>
                <a:rect l="l" t="t" r="r" b="b"/>
                <a:pathLst>
                  <a:path w="6998" h="7132" extrusionOk="0">
                    <a:moveTo>
                      <a:pt x="2974" y="408"/>
                    </a:moveTo>
                    <a:cubicBezTo>
                      <a:pt x="3479" y="408"/>
                      <a:pt x="4009" y="533"/>
                      <a:pt x="4481" y="776"/>
                    </a:cubicBezTo>
                    <a:cubicBezTo>
                      <a:pt x="5153" y="1122"/>
                      <a:pt x="5873" y="1641"/>
                      <a:pt x="5907" y="1909"/>
                    </a:cubicBezTo>
                    <a:cubicBezTo>
                      <a:pt x="5909" y="1931"/>
                      <a:pt x="6423" y="5697"/>
                      <a:pt x="6545" y="6593"/>
                    </a:cubicBezTo>
                    <a:cubicBezTo>
                      <a:pt x="6010" y="6688"/>
                      <a:pt x="5524" y="6729"/>
                      <a:pt x="5081" y="6729"/>
                    </a:cubicBezTo>
                    <a:cubicBezTo>
                      <a:pt x="2743" y="6729"/>
                      <a:pt x="1646" y="5568"/>
                      <a:pt x="1245" y="4986"/>
                    </a:cubicBezTo>
                    <a:cubicBezTo>
                      <a:pt x="623" y="4087"/>
                      <a:pt x="422" y="2932"/>
                      <a:pt x="720" y="1967"/>
                    </a:cubicBezTo>
                    <a:cubicBezTo>
                      <a:pt x="921" y="1328"/>
                      <a:pt x="1340" y="857"/>
                      <a:pt x="1939" y="606"/>
                    </a:cubicBezTo>
                    <a:cubicBezTo>
                      <a:pt x="2252" y="475"/>
                      <a:pt x="2609" y="408"/>
                      <a:pt x="2974" y="408"/>
                    </a:cubicBezTo>
                    <a:close/>
                    <a:moveTo>
                      <a:pt x="2976" y="0"/>
                    </a:moveTo>
                    <a:cubicBezTo>
                      <a:pt x="2558" y="0"/>
                      <a:pt x="2151" y="77"/>
                      <a:pt x="1780" y="232"/>
                    </a:cubicBezTo>
                    <a:cubicBezTo>
                      <a:pt x="1066" y="530"/>
                      <a:pt x="567" y="1088"/>
                      <a:pt x="335" y="1844"/>
                    </a:cubicBezTo>
                    <a:cubicBezTo>
                      <a:pt x="1" y="2924"/>
                      <a:pt x="224" y="4216"/>
                      <a:pt x="913" y="5212"/>
                    </a:cubicBezTo>
                    <a:cubicBezTo>
                      <a:pt x="1356" y="5848"/>
                      <a:pt x="2559" y="7131"/>
                      <a:pt x="5081" y="7131"/>
                    </a:cubicBezTo>
                    <a:cubicBezTo>
                      <a:pt x="5600" y="7131"/>
                      <a:pt x="6174" y="7078"/>
                      <a:pt x="6810" y="6953"/>
                    </a:cubicBezTo>
                    <a:lnTo>
                      <a:pt x="6997" y="6913"/>
                    </a:lnTo>
                    <a:lnTo>
                      <a:pt x="6975" y="6727"/>
                    </a:lnTo>
                    <a:cubicBezTo>
                      <a:pt x="6975" y="6727"/>
                      <a:pt x="6322" y="1920"/>
                      <a:pt x="6311" y="1856"/>
                    </a:cubicBezTo>
                    <a:cubicBezTo>
                      <a:pt x="6230" y="1264"/>
                      <a:pt x="5036" y="606"/>
                      <a:pt x="4668" y="419"/>
                    </a:cubicBezTo>
                    <a:cubicBezTo>
                      <a:pt x="4128" y="141"/>
                      <a:pt x="3543" y="0"/>
                      <a:pt x="297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7882;p61">
                <a:extLst>
                  <a:ext uri="{FF2B5EF4-FFF2-40B4-BE49-F238E27FC236}">
                    <a16:creationId xmlns:a16="http://schemas.microsoft.com/office/drawing/2014/main" id="{F0D9619F-ABD1-CE31-CFA7-5A94B87C190E}"/>
                  </a:ext>
                </a:extLst>
              </p:cNvPr>
              <p:cNvSpPr/>
              <p:nvPr/>
            </p:nvSpPr>
            <p:spPr>
              <a:xfrm>
                <a:off x="4361946" y="3351615"/>
                <a:ext cx="143679" cy="42165"/>
              </a:xfrm>
              <a:custGeom>
                <a:avLst/>
                <a:gdLst/>
                <a:ahLst/>
                <a:cxnLst/>
                <a:rect l="l" t="t" r="r" b="b"/>
                <a:pathLst>
                  <a:path w="4624" h="1357" extrusionOk="0">
                    <a:moveTo>
                      <a:pt x="1873" y="1"/>
                    </a:moveTo>
                    <a:cubicBezTo>
                      <a:pt x="1624" y="1"/>
                      <a:pt x="1389" y="35"/>
                      <a:pt x="1169" y="104"/>
                    </a:cubicBezTo>
                    <a:cubicBezTo>
                      <a:pt x="307" y="377"/>
                      <a:pt x="14" y="1080"/>
                      <a:pt x="0" y="1111"/>
                    </a:cubicBezTo>
                    <a:lnTo>
                      <a:pt x="374" y="1264"/>
                    </a:lnTo>
                    <a:cubicBezTo>
                      <a:pt x="383" y="1239"/>
                      <a:pt x="617" y="698"/>
                      <a:pt x="1298" y="489"/>
                    </a:cubicBezTo>
                    <a:cubicBezTo>
                      <a:pt x="1474" y="433"/>
                      <a:pt x="1665" y="406"/>
                      <a:pt x="1869" y="406"/>
                    </a:cubicBezTo>
                    <a:cubicBezTo>
                      <a:pt x="2571" y="406"/>
                      <a:pt x="3433" y="730"/>
                      <a:pt x="4406" y="1356"/>
                    </a:cubicBezTo>
                    <a:lnTo>
                      <a:pt x="4623" y="1016"/>
                    </a:lnTo>
                    <a:cubicBezTo>
                      <a:pt x="3576" y="339"/>
                      <a:pt x="2654" y="1"/>
                      <a:pt x="187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7883;p61">
                <a:extLst>
                  <a:ext uri="{FF2B5EF4-FFF2-40B4-BE49-F238E27FC236}">
                    <a16:creationId xmlns:a16="http://schemas.microsoft.com/office/drawing/2014/main" id="{1157070B-5727-BC24-36D4-E427B3BBECB8}"/>
                  </a:ext>
                </a:extLst>
              </p:cNvPr>
              <p:cNvSpPr/>
              <p:nvPr/>
            </p:nvSpPr>
            <p:spPr>
              <a:xfrm>
                <a:off x="4400693" y="3355779"/>
                <a:ext cx="39649" cy="96511"/>
              </a:xfrm>
              <a:custGeom>
                <a:avLst/>
                <a:gdLst/>
                <a:ahLst/>
                <a:cxnLst/>
                <a:rect l="l" t="t" r="r" b="b"/>
                <a:pathLst>
                  <a:path w="1276" h="3106" extrusionOk="0">
                    <a:moveTo>
                      <a:pt x="935" y="0"/>
                    </a:moveTo>
                    <a:cubicBezTo>
                      <a:pt x="899" y="56"/>
                      <a:pt x="1" y="1465"/>
                      <a:pt x="731" y="3105"/>
                    </a:cubicBezTo>
                    <a:lnTo>
                      <a:pt x="1100" y="2941"/>
                    </a:lnTo>
                    <a:cubicBezTo>
                      <a:pt x="461" y="1507"/>
                      <a:pt x="1264" y="235"/>
                      <a:pt x="1275" y="221"/>
                    </a:cubicBezTo>
                    <a:lnTo>
                      <a:pt x="935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7884;p61">
                <a:extLst>
                  <a:ext uri="{FF2B5EF4-FFF2-40B4-BE49-F238E27FC236}">
                    <a16:creationId xmlns:a16="http://schemas.microsoft.com/office/drawing/2014/main" id="{77AC75D4-76D5-6A69-0295-A9E36781E8B5}"/>
                  </a:ext>
                </a:extLst>
              </p:cNvPr>
              <p:cNvSpPr/>
              <p:nvPr/>
            </p:nvSpPr>
            <p:spPr>
              <a:xfrm>
                <a:off x="5256538" y="3299414"/>
                <a:ext cx="204240" cy="208838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6721" extrusionOk="0">
                    <a:moveTo>
                      <a:pt x="3794" y="0"/>
                    </a:moveTo>
                    <a:cubicBezTo>
                      <a:pt x="3254" y="0"/>
                      <a:pt x="2697" y="135"/>
                      <a:pt x="2196" y="392"/>
                    </a:cubicBezTo>
                    <a:cubicBezTo>
                      <a:pt x="1844" y="570"/>
                      <a:pt x="725" y="1206"/>
                      <a:pt x="661" y="1675"/>
                    </a:cubicBezTo>
                    <a:cubicBezTo>
                      <a:pt x="661" y="1683"/>
                      <a:pt x="0" y="6551"/>
                      <a:pt x="0" y="6554"/>
                    </a:cubicBezTo>
                    <a:cubicBezTo>
                      <a:pt x="533" y="6659"/>
                      <a:pt x="1093" y="6720"/>
                      <a:pt x="1652" y="6720"/>
                    </a:cubicBezTo>
                    <a:cubicBezTo>
                      <a:pt x="3210" y="6720"/>
                      <a:pt x="4759" y="6244"/>
                      <a:pt x="5691" y="4897"/>
                    </a:cubicBezTo>
                    <a:cubicBezTo>
                      <a:pt x="6322" y="3988"/>
                      <a:pt x="6573" y="2774"/>
                      <a:pt x="6241" y="1703"/>
                    </a:cubicBezTo>
                    <a:cubicBezTo>
                      <a:pt x="5880" y="536"/>
                      <a:pt x="4871" y="0"/>
                      <a:pt x="3794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7885;p61">
                <a:extLst>
                  <a:ext uri="{FF2B5EF4-FFF2-40B4-BE49-F238E27FC236}">
                    <a16:creationId xmlns:a16="http://schemas.microsoft.com/office/drawing/2014/main" id="{68025A97-1116-8D5C-4547-AD5A830EADC7}"/>
                  </a:ext>
                </a:extLst>
              </p:cNvPr>
              <p:cNvSpPr/>
              <p:nvPr/>
            </p:nvSpPr>
            <p:spPr>
              <a:xfrm>
                <a:off x="5249330" y="3293013"/>
                <a:ext cx="217539" cy="221702"/>
              </a:xfrm>
              <a:custGeom>
                <a:avLst/>
                <a:gdLst/>
                <a:ahLst/>
                <a:cxnLst/>
                <a:rect l="l" t="t" r="r" b="b"/>
                <a:pathLst>
                  <a:path w="7001" h="7135" extrusionOk="0">
                    <a:moveTo>
                      <a:pt x="4023" y="408"/>
                    </a:moveTo>
                    <a:cubicBezTo>
                      <a:pt x="4390" y="408"/>
                      <a:pt x="4746" y="473"/>
                      <a:pt x="5061" y="606"/>
                    </a:cubicBezTo>
                    <a:cubicBezTo>
                      <a:pt x="5661" y="857"/>
                      <a:pt x="6080" y="1329"/>
                      <a:pt x="6278" y="1965"/>
                    </a:cubicBezTo>
                    <a:cubicBezTo>
                      <a:pt x="6579" y="2933"/>
                      <a:pt x="6375" y="4090"/>
                      <a:pt x="5756" y="4986"/>
                    </a:cubicBezTo>
                    <a:cubicBezTo>
                      <a:pt x="5350" y="5566"/>
                      <a:pt x="4253" y="6729"/>
                      <a:pt x="1916" y="6729"/>
                    </a:cubicBezTo>
                    <a:cubicBezTo>
                      <a:pt x="1475" y="6729"/>
                      <a:pt x="989" y="6688"/>
                      <a:pt x="455" y="6593"/>
                    </a:cubicBezTo>
                    <a:cubicBezTo>
                      <a:pt x="1038" y="2327"/>
                      <a:pt x="1089" y="1948"/>
                      <a:pt x="1089" y="1909"/>
                    </a:cubicBezTo>
                    <a:cubicBezTo>
                      <a:pt x="1125" y="1641"/>
                      <a:pt x="1842" y="1122"/>
                      <a:pt x="2517" y="776"/>
                    </a:cubicBezTo>
                    <a:cubicBezTo>
                      <a:pt x="2991" y="532"/>
                      <a:pt x="3517" y="408"/>
                      <a:pt x="4023" y="408"/>
                    </a:cubicBezTo>
                    <a:close/>
                    <a:moveTo>
                      <a:pt x="4020" y="0"/>
                    </a:moveTo>
                    <a:cubicBezTo>
                      <a:pt x="3454" y="0"/>
                      <a:pt x="2867" y="140"/>
                      <a:pt x="2330" y="416"/>
                    </a:cubicBezTo>
                    <a:cubicBezTo>
                      <a:pt x="1965" y="603"/>
                      <a:pt x="768" y="1262"/>
                      <a:pt x="690" y="1853"/>
                    </a:cubicBezTo>
                    <a:cubicBezTo>
                      <a:pt x="684" y="1892"/>
                      <a:pt x="26" y="6727"/>
                      <a:pt x="26" y="6727"/>
                    </a:cubicBezTo>
                    <a:lnTo>
                      <a:pt x="1" y="6914"/>
                    </a:lnTo>
                    <a:lnTo>
                      <a:pt x="190" y="6953"/>
                    </a:lnTo>
                    <a:cubicBezTo>
                      <a:pt x="829" y="7078"/>
                      <a:pt x="1404" y="7134"/>
                      <a:pt x="1923" y="7134"/>
                    </a:cubicBezTo>
                    <a:cubicBezTo>
                      <a:pt x="4445" y="7134"/>
                      <a:pt x="5647" y="5854"/>
                      <a:pt x="6088" y="5212"/>
                    </a:cubicBezTo>
                    <a:cubicBezTo>
                      <a:pt x="6780" y="4219"/>
                      <a:pt x="7000" y="2924"/>
                      <a:pt x="6665" y="1845"/>
                    </a:cubicBezTo>
                    <a:cubicBezTo>
                      <a:pt x="6431" y="1091"/>
                      <a:pt x="5929" y="533"/>
                      <a:pt x="5217" y="232"/>
                    </a:cubicBezTo>
                    <a:cubicBezTo>
                      <a:pt x="4847" y="77"/>
                      <a:pt x="4439" y="0"/>
                      <a:pt x="402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7886;p61">
                <a:extLst>
                  <a:ext uri="{FF2B5EF4-FFF2-40B4-BE49-F238E27FC236}">
                    <a16:creationId xmlns:a16="http://schemas.microsoft.com/office/drawing/2014/main" id="{18634443-4722-7CE1-559C-0157158331A8}"/>
                  </a:ext>
                </a:extLst>
              </p:cNvPr>
              <p:cNvSpPr/>
              <p:nvPr/>
            </p:nvSpPr>
            <p:spPr>
              <a:xfrm>
                <a:off x="5273597" y="3351491"/>
                <a:ext cx="143772" cy="4229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361" extrusionOk="0">
                    <a:moveTo>
                      <a:pt x="2752" y="1"/>
                    </a:moveTo>
                    <a:cubicBezTo>
                      <a:pt x="1970" y="1"/>
                      <a:pt x="1047" y="341"/>
                      <a:pt x="1" y="1017"/>
                    </a:cubicBezTo>
                    <a:lnTo>
                      <a:pt x="221" y="1360"/>
                    </a:lnTo>
                    <a:cubicBezTo>
                      <a:pt x="1196" y="728"/>
                      <a:pt x="2065" y="406"/>
                      <a:pt x="2769" y="406"/>
                    </a:cubicBezTo>
                    <a:cubicBezTo>
                      <a:pt x="2970" y="406"/>
                      <a:pt x="3157" y="432"/>
                      <a:pt x="3329" y="484"/>
                    </a:cubicBezTo>
                    <a:cubicBezTo>
                      <a:pt x="4010" y="696"/>
                      <a:pt x="4241" y="1238"/>
                      <a:pt x="4252" y="1263"/>
                    </a:cubicBezTo>
                    <a:lnTo>
                      <a:pt x="4626" y="1112"/>
                    </a:lnTo>
                    <a:cubicBezTo>
                      <a:pt x="4615" y="1081"/>
                      <a:pt x="4319" y="376"/>
                      <a:pt x="3457" y="105"/>
                    </a:cubicBezTo>
                    <a:cubicBezTo>
                      <a:pt x="3237" y="35"/>
                      <a:pt x="3002" y="1"/>
                      <a:pt x="275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7887;p61">
                <a:extLst>
                  <a:ext uri="{FF2B5EF4-FFF2-40B4-BE49-F238E27FC236}">
                    <a16:creationId xmlns:a16="http://schemas.microsoft.com/office/drawing/2014/main" id="{14F475EA-5361-DB5C-FD18-1070B55D8644}"/>
                  </a:ext>
                </a:extLst>
              </p:cNvPr>
              <p:cNvSpPr/>
              <p:nvPr/>
            </p:nvSpPr>
            <p:spPr>
              <a:xfrm>
                <a:off x="5339065" y="3355779"/>
                <a:ext cx="39617" cy="96511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3106" extrusionOk="0">
                    <a:moveTo>
                      <a:pt x="338" y="0"/>
                    </a:moveTo>
                    <a:lnTo>
                      <a:pt x="0" y="221"/>
                    </a:lnTo>
                    <a:cubicBezTo>
                      <a:pt x="8" y="232"/>
                      <a:pt x="812" y="1501"/>
                      <a:pt x="176" y="2941"/>
                    </a:cubicBezTo>
                    <a:lnTo>
                      <a:pt x="544" y="3105"/>
                    </a:lnTo>
                    <a:cubicBezTo>
                      <a:pt x="1275" y="1465"/>
                      <a:pt x="377" y="62"/>
                      <a:pt x="3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7888;p61">
                <a:extLst>
                  <a:ext uri="{FF2B5EF4-FFF2-40B4-BE49-F238E27FC236}">
                    <a16:creationId xmlns:a16="http://schemas.microsoft.com/office/drawing/2014/main" id="{CB297569-40DA-4782-CB18-C2320AF02E4A}"/>
                  </a:ext>
                </a:extLst>
              </p:cNvPr>
              <p:cNvSpPr/>
              <p:nvPr/>
            </p:nvSpPr>
            <p:spPr>
              <a:xfrm>
                <a:off x="4338798" y="3705804"/>
                <a:ext cx="1130231" cy="1150335"/>
              </a:xfrm>
              <a:custGeom>
                <a:avLst/>
                <a:gdLst/>
                <a:ahLst/>
                <a:cxnLst/>
                <a:rect l="l" t="t" r="r" b="b"/>
                <a:pathLst>
                  <a:path w="36374" h="37021" extrusionOk="0">
                    <a:moveTo>
                      <a:pt x="14842" y="1"/>
                    </a:moveTo>
                    <a:lnTo>
                      <a:pt x="14842" y="4676"/>
                    </a:lnTo>
                    <a:cubicBezTo>
                      <a:pt x="14842" y="4676"/>
                      <a:pt x="9185" y="6439"/>
                      <a:pt x="7095" y="7508"/>
                    </a:cubicBezTo>
                    <a:cubicBezTo>
                      <a:pt x="7095" y="7508"/>
                      <a:pt x="6607" y="7717"/>
                      <a:pt x="5890" y="8228"/>
                    </a:cubicBezTo>
                    <a:cubicBezTo>
                      <a:pt x="5474" y="8515"/>
                      <a:pt x="4983" y="8906"/>
                      <a:pt x="4459" y="9408"/>
                    </a:cubicBezTo>
                    <a:cubicBezTo>
                      <a:pt x="2665" y="11143"/>
                      <a:pt x="528" y="14217"/>
                      <a:pt x="1" y="19306"/>
                    </a:cubicBezTo>
                    <a:lnTo>
                      <a:pt x="7447" y="20246"/>
                    </a:lnTo>
                    <a:cubicBezTo>
                      <a:pt x="7447" y="20246"/>
                      <a:pt x="9849" y="28258"/>
                      <a:pt x="7728" y="37021"/>
                    </a:cubicBezTo>
                    <a:lnTo>
                      <a:pt x="28646" y="37021"/>
                    </a:lnTo>
                    <a:cubicBezTo>
                      <a:pt x="26526" y="28258"/>
                      <a:pt x="28928" y="20246"/>
                      <a:pt x="28928" y="20246"/>
                    </a:cubicBezTo>
                    <a:lnTo>
                      <a:pt x="36374" y="19309"/>
                    </a:lnTo>
                    <a:cubicBezTo>
                      <a:pt x="35841" y="14145"/>
                      <a:pt x="33651" y="11051"/>
                      <a:pt x="31841" y="9335"/>
                    </a:cubicBezTo>
                    <a:cubicBezTo>
                      <a:pt x="31288" y="8813"/>
                      <a:pt x="30772" y="8415"/>
                      <a:pt x="30351" y="8130"/>
                    </a:cubicBezTo>
                    <a:cubicBezTo>
                      <a:pt x="29706" y="7692"/>
                      <a:pt x="29279" y="7508"/>
                      <a:pt x="29279" y="7508"/>
                    </a:cubicBezTo>
                    <a:cubicBezTo>
                      <a:pt x="27193" y="6442"/>
                      <a:pt x="21532" y="4676"/>
                      <a:pt x="21532" y="4676"/>
                    </a:cubicBezTo>
                    <a:lnTo>
                      <a:pt x="2153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7889;p61">
                <a:extLst>
                  <a:ext uri="{FF2B5EF4-FFF2-40B4-BE49-F238E27FC236}">
                    <a16:creationId xmlns:a16="http://schemas.microsoft.com/office/drawing/2014/main" id="{B6A04B72-0413-4F44-8DDE-31FC1412BCF7}"/>
                  </a:ext>
                </a:extLst>
              </p:cNvPr>
              <p:cNvSpPr/>
              <p:nvPr/>
            </p:nvSpPr>
            <p:spPr>
              <a:xfrm>
                <a:off x="4332397" y="3699651"/>
                <a:ext cx="1143157" cy="1162733"/>
              </a:xfrm>
              <a:custGeom>
                <a:avLst/>
                <a:gdLst/>
                <a:ahLst/>
                <a:cxnLst/>
                <a:rect l="l" t="t" r="r" b="b"/>
                <a:pathLst>
                  <a:path w="36790" h="37420" extrusionOk="0">
                    <a:moveTo>
                      <a:pt x="21540" y="408"/>
                    </a:moveTo>
                    <a:lnTo>
                      <a:pt x="21540" y="4877"/>
                    </a:lnTo>
                    <a:cubicBezTo>
                      <a:pt x="21540" y="4963"/>
                      <a:pt x="21599" y="5042"/>
                      <a:pt x="21682" y="5069"/>
                    </a:cubicBezTo>
                    <a:cubicBezTo>
                      <a:pt x="21738" y="5083"/>
                      <a:pt x="27348" y="6838"/>
                      <a:pt x="29410" y="7890"/>
                    </a:cubicBezTo>
                    <a:cubicBezTo>
                      <a:pt x="29413" y="7893"/>
                      <a:pt x="29829" y="8074"/>
                      <a:pt x="30445" y="8493"/>
                    </a:cubicBezTo>
                    <a:cubicBezTo>
                      <a:pt x="30950" y="8836"/>
                      <a:pt x="31444" y="9237"/>
                      <a:pt x="31910" y="9678"/>
                    </a:cubicBezTo>
                    <a:cubicBezTo>
                      <a:pt x="33637" y="11319"/>
                      <a:pt x="35799" y="14318"/>
                      <a:pt x="36360" y="19328"/>
                    </a:cubicBezTo>
                    <a:lnTo>
                      <a:pt x="29114" y="20246"/>
                    </a:lnTo>
                    <a:cubicBezTo>
                      <a:pt x="29034" y="20257"/>
                      <a:pt x="28967" y="20313"/>
                      <a:pt x="28944" y="20388"/>
                    </a:cubicBezTo>
                    <a:cubicBezTo>
                      <a:pt x="28919" y="20466"/>
                      <a:pt x="26595" y="28395"/>
                      <a:pt x="28598" y="37015"/>
                    </a:cubicBezTo>
                    <a:lnTo>
                      <a:pt x="8194" y="37015"/>
                    </a:lnTo>
                    <a:cubicBezTo>
                      <a:pt x="10197" y="28398"/>
                      <a:pt x="7873" y="20469"/>
                      <a:pt x="7856" y="20397"/>
                    </a:cubicBezTo>
                    <a:cubicBezTo>
                      <a:pt x="7831" y="20318"/>
                      <a:pt x="7764" y="20263"/>
                      <a:pt x="7683" y="20254"/>
                    </a:cubicBezTo>
                    <a:lnTo>
                      <a:pt x="438" y="19336"/>
                    </a:lnTo>
                    <a:cubicBezTo>
                      <a:pt x="996" y="14376"/>
                      <a:pt x="3116" y="11394"/>
                      <a:pt x="4810" y="9759"/>
                    </a:cubicBezTo>
                    <a:cubicBezTo>
                      <a:pt x="5267" y="9318"/>
                      <a:pt x="5742" y="8931"/>
                      <a:pt x="6216" y="8596"/>
                    </a:cubicBezTo>
                    <a:cubicBezTo>
                      <a:pt x="6908" y="8108"/>
                      <a:pt x="7382" y="7898"/>
                      <a:pt x="7399" y="7890"/>
                    </a:cubicBezTo>
                    <a:cubicBezTo>
                      <a:pt x="9449" y="6844"/>
                      <a:pt x="15059" y="5092"/>
                      <a:pt x="15115" y="5072"/>
                    </a:cubicBezTo>
                    <a:cubicBezTo>
                      <a:pt x="15202" y="5050"/>
                      <a:pt x="15258" y="4972"/>
                      <a:pt x="15258" y="4883"/>
                    </a:cubicBezTo>
                    <a:lnTo>
                      <a:pt x="15258" y="408"/>
                    </a:lnTo>
                    <a:close/>
                    <a:moveTo>
                      <a:pt x="15054" y="0"/>
                    </a:moveTo>
                    <a:cubicBezTo>
                      <a:pt x="14942" y="0"/>
                      <a:pt x="14850" y="90"/>
                      <a:pt x="14850" y="201"/>
                    </a:cubicBezTo>
                    <a:lnTo>
                      <a:pt x="14850" y="4729"/>
                    </a:lnTo>
                    <a:cubicBezTo>
                      <a:pt x="13941" y="5014"/>
                      <a:pt x="9137" y="6545"/>
                      <a:pt x="7226" y="7522"/>
                    </a:cubicBezTo>
                    <a:cubicBezTo>
                      <a:pt x="7201" y="7533"/>
                      <a:pt x="6710" y="7748"/>
                      <a:pt x="5979" y="8261"/>
                    </a:cubicBezTo>
                    <a:cubicBezTo>
                      <a:pt x="5485" y="8607"/>
                      <a:pt x="4997" y="9011"/>
                      <a:pt x="4525" y="9463"/>
                    </a:cubicBezTo>
                    <a:cubicBezTo>
                      <a:pt x="2762" y="11168"/>
                      <a:pt x="547" y="14290"/>
                      <a:pt x="9" y="19487"/>
                    </a:cubicBezTo>
                    <a:cubicBezTo>
                      <a:pt x="0" y="19593"/>
                      <a:pt x="78" y="19691"/>
                      <a:pt x="187" y="19705"/>
                    </a:cubicBezTo>
                    <a:lnTo>
                      <a:pt x="7499" y="20631"/>
                    </a:lnTo>
                    <a:cubicBezTo>
                      <a:pt x="7789" y="21680"/>
                      <a:pt x="9684" y="29148"/>
                      <a:pt x="7745" y="37169"/>
                    </a:cubicBezTo>
                    <a:cubicBezTo>
                      <a:pt x="7731" y="37233"/>
                      <a:pt x="7745" y="37294"/>
                      <a:pt x="7784" y="37344"/>
                    </a:cubicBezTo>
                    <a:cubicBezTo>
                      <a:pt x="7817" y="37392"/>
                      <a:pt x="7876" y="37420"/>
                      <a:pt x="7940" y="37420"/>
                    </a:cubicBezTo>
                    <a:lnTo>
                      <a:pt x="28855" y="37420"/>
                    </a:lnTo>
                    <a:cubicBezTo>
                      <a:pt x="28916" y="37420"/>
                      <a:pt x="28975" y="37392"/>
                      <a:pt x="29006" y="37344"/>
                    </a:cubicBezTo>
                    <a:cubicBezTo>
                      <a:pt x="29045" y="37294"/>
                      <a:pt x="29059" y="37230"/>
                      <a:pt x="29045" y="37169"/>
                    </a:cubicBezTo>
                    <a:cubicBezTo>
                      <a:pt x="27106" y="29156"/>
                      <a:pt x="28997" y="21683"/>
                      <a:pt x="29287" y="20631"/>
                    </a:cubicBezTo>
                    <a:lnTo>
                      <a:pt x="36599" y="19705"/>
                    </a:lnTo>
                    <a:cubicBezTo>
                      <a:pt x="36714" y="19696"/>
                      <a:pt x="36789" y="19593"/>
                      <a:pt x="36778" y="19487"/>
                    </a:cubicBezTo>
                    <a:cubicBezTo>
                      <a:pt x="36234" y="14234"/>
                      <a:pt x="33983" y="11095"/>
                      <a:pt x="32183" y="9391"/>
                    </a:cubicBezTo>
                    <a:cubicBezTo>
                      <a:pt x="31701" y="8931"/>
                      <a:pt x="31193" y="8518"/>
                      <a:pt x="30668" y="8163"/>
                    </a:cubicBezTo>
                    <a:cubicBezTo>
                      <a:pt x="30018" y="7720"/>
                      <a:pt x="29583" y="7533"/>
                      <a:pt x="29578" y="7527"/>
                    </a:cubicBezTo>
                    <a:cubicBezTo>
                      <a:pt x="27655" y="6545"/>
                      <a:pt x="22851" y="5014"/>
                      <a:pt x="21942" y="4729"/>
                    </a:cubicBezTo>
                    <a:lnTo>
                      <a:pt x="21942" y="201"/>
                    </a:lnTo>
                    <a:cubicBezTo>
                      <a:pt x="21942" y="90"/>
                      <a:pt x="21850" y="0"/>
                      <a:pt x="217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7890;p61">
                <a:extLst>
                  <a:ext uri="{FF2B5EF4-FFF2-40B4-BE49-F238E27FC236}">
                    <a16:creationId xmlns:a16="http://schemas.microsoft.com/office/drawing/2014/main" id="{8574164D-6D6D-D281-6CD9-0828A1262A5E}"/>
                  </a:ext>
                </a:extLst>
              </p:cNvPr>
              <p:cNvSpPr/>
              <p:nvPr/>
            </p:nvSpPr>
            <p:spPr>
              <a:xfrm>
                <a:off x="4521874" y="3705804"/>
                <a:ext cx="760002" cy="352051"/>
              </a:xfrm>
              <a:custGeom>
                <a:avLst/>
                <a:gdLst/>
                <a:ahLst/>
                <a:cxnLst/>
                <a:rect l="l" t="t" r="r" b="b"/>
                <a:pathLst>
                  <a:path w="24459" h="11330" extrusionOk="0">
                    <a:moveTo>
                      <a:pt x="8956" y="1"/>
                    </a:moveTo>
                    <a:lnTo>
                      <a:pt x="8956" y="4676"/>
                    </a:lnTo>
                    <a:cubicBezTo>
                      <a:pt x="8956" y="4676"/>
                      <a:pt x="3295" y="6439"/>
                      <a:pt x="1206" y="7508"/>
                    </a:cubicBezTo>
                    <a:cubicBezTo>
                      <a:pt x="1206" y="7508"/>
                      <a:pt x="718" y="7717"/>
                      <a:pt x="1" y="8228"/>
                    </a:cubicBezTo>
                    <a:cubicBezTo>
                      <a:pt x="2252" y="9221"/>
                      <a:pt x="7592" y="11330"/>
                      <a:pt x="12301" y="11330"/>
                    </a:cubicBezTo>
                    <a:cubicBezTo>
                      <a:pt x="17415" y="11330"/>
                      <a:pt x="22790" y="8939"/>
                      <a:pt x="24459" y="8130"/>
                    </a:cubicBezTo>
                    <a:cubicBezTo>
                      <a:pt x="23814" y="7692"/>
                      <a:pt x="23390" y="7511"/>
                      <a:pt x="23393" y="7508"/>
                    </a:cubicBezTo>
                    <a:cubicBezTo>
                      <a:pt x="21304" y="6442"/>
                      <a:pt x="15643" y="4676"/>
                      <a:pt x="15643" y="4676"/>
                    </a:cubicBezTo>
                    <a:lnTo>
                      <a:pt x="15643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7891;p61">
                <a:extLst>
                  <a:ext uri="{FF2B5EF4-FFF2-40B4-BE49-F238E27FC236}">
                    <a16:creationId xmlns:a16="http://schemas.microsoft.com/office/drawing/2014/main" id="{62E1A5E1-5C40-1246-76A8-872785442819}"/>
                  </a:ext>
                </a:extLst>
              </p:cNvPr>
              <p:cNvSpPr/>
              <p:nvPr/>
            </p:nvSpPr>
            <p:spPr>
              <a:xfrm>
                <a:off x="4509041" y="3699651"/>
                <a:ext cx="785420" cy="364449"/>
              </a:xfrm>
              <a:custGeom>
                <a:avLst/>
                <a:gdLst/>
                <a:ahLst/>
                <a:cxnLst/>
                <a:rect l="l" t="t" r="r" b="b"/>
                <a:pathLst>
                  <a:path w="25277" h="11729" extrusionOk="0">
                    <a:moveTo>
                      <a:pt x="15850" y="408"/>
                    </a:moveTo>
                    <a:lnTo>
                      <a:pt x="15850" y="5028"/>
                    </a:lnTo>
                    <a:lnTo>
                      <a:pt x="15995" y="5072"/>
                    </a:lnTo>
                    <a:cubicBezTo>
                      <a:pt x="16050" y="5086"/>
                      <a:pt x="21661" y="6841"/>
                      <a:pt x="23722" y="7893"/>
                    </a:cubicBezTo>
                    <a:cubicBezTo>
                      <a:pt x="23728" y="7898"/>
                      <a:pt x="24013" y="8018"/>
                      <a:pt x="24462" y="8303"/>
                    </a:cubicBezTo>
                    <a:cubicBezTo>
                      <a:pt x="22584" y="9182"/>
                      <a:pt x="17507" y="11330"/>
                      <a:pt x="12714" y="11330"/>
                    </a:cubicBezTo>
                    <a:cubicBezTo>
                      <a:pt x="8239" y="11330"/>
                      <a:pt x="3134" y="9377"/>
                      <a:pt x="829" y="8387"/>
                    </a:cubicBezTo>
                    <a:cubicBezTo>
                      <a:pt x="1354" y="8043"/>
                      <a:pt x="1697" y="7893"/>
                      <a:pt x="1711" y="7890"/>
                    </a:cubicBezTo>
                    <a:cubicBezTo>
                      <a:pt x="3761" y="6844"/>
                      <a:pt x="9372" y="5092"/>
                      <a:pt x="9427" y="5072"/>
                    </a:cubicBezTo>
                    <a:lnTo>
                      <a:pt x="9570" y="5028"/>
                    </a:lnTo>
                    <a:lnTo>
                      <a:pt x="9570" y="408"/>
                    </a:lnTo>
                    <a:close/>
                    <a:moveTo>
                      <a:pt x="9165" y="0"/>
                    </a:moveTo>
                    <a:lnTo>
                      <a:pt x="9165" y="4726"/>
                    </a:lnTo>
                    <a:cubicBezTo>
                      <a:pt x="8256" y="5014"/>
                      <a:pt x="3452" y="6545"/>
                      <a:pt x="1541" y="7522"/>
                    </a:cubicBezTo>
                    <a:cubicBezTo>
                      <a:pt x="1516" y="7533"/>
                      <a:pt x="1025" y="7748"/>
                      <a:pt x="294" y="8261"/>
                    </a:cubicBezTo>
                    <a:lnTo>
                      <a:pt x="1" y="8465"/>
                    </a:lnTo>
                    <a:lnTo>
                      <a:pt x="330" y="8610"/>
                    </a:lnTo>
                    <a:cubicBezTo>
                      <a:pt x="2461" y="9547"/>
                      <a:pt x="7932" y="11729"/>
                      <a:pt x="12714" y="11729"/>
                    </a:cubicBezTo>
                    <a:cubicBezTo>
                      <a:pt x="17906" y="11729"/>
                      <a:pt x="23402" y="9265"/>
                      <a:pt x="24964" y="8512"/>
                    </a:cubicBezTo>
                    <a:lnTo>
                      <a:pt x="25276" y="8359"/>
                    </a:lnTo>
                    <a:lnTo>
                      <a:pt x="24989" y="8163"/>
                    </a:lnTo>
                    <a:cubicBezTo>
                      <a:pt x="24336" y="7720"/>
                      <a:pt x="23904" y="7533"/>
                      <a:pt x="23895" y="7527"/>
                    </a:cubicBezTo>
                    <a:cubicBezTo>
                      <a:pt x="21976" y="6545"/>
                      <a:pt x="17169" y="5014"/>
                      <a:pt x="16260" y="4729"/>
                    </a:cubicBezTo>
                    <a:lnTo>
                      <a:pt x="16260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7892;p61">
                <a:extLst>
                  <a:ext uri="{FF2B5EF4-FFF2-40B4-BE49-F238E27FC236}">
                    <a16:creationId xmlns:a16="http://schemas.microsoft.com/office/drawing/2014/main" id="{5A4C1789-162C-E1BD-058C-0E6518C8FF1C}"/>
                  </a:ext>
                </a:extLst>
              </p:cNvPr>
              <p:cNvSpPr/>
              <p:nvPr/>
            </p:nvSpPr>
            <p:spPr>
              <a:xfrm>
                <a:off x="4470201" y="3989490"/>
                <a:ext cx="865183" cy="124787"/>
              </a:xfrm>
              <a:custGeom>
                <a:avLst/>
                <a:gdLst/>
                <a:ahLst/>
                <a:cxnLst/>
                <a:rect l="l" t="t" r="r" b="b"/>
                <a:pathLst>
                  <a:path w="27844" h="4016" extrusionOk="0">
                    <a:moveTo>
                      <a:pt x="27612" y="0"/>
                    </a:moveTo>
                    <a:cubicBezTo>
                      <a:pt x="27581" y="0"/>
                      <a:pt x="27548" y="8"/>
                      <a:pt x="27517" y="24"/>
                    </a:cubicBezTo>
                    <a:cubicBezTo>
                      <a:pt x="24919" y="1363"/>
                      <a:pt x="19672" y="3609"/>
                      <a:pt x="13716" y="3609"/>
                    </a:cubicBezTo>
                    <a:cubicBezTo>
                      <a:pt x="8554" y="3609"/>
                      <a:pt x="3580" y="1698"/>
                      <a:pt x="322" y="96"/>
                    </a:cubicBezTo>
                    <a:cubicBezTo>
                      <a:pt x="293" y="83"/>
                      <a:pt x="263" y="77"/>
                      <a:pt x="233" y="77"/>
                    </a:cubicBezTo>
                    <a:cubicBezTo>
                      <a:pt x="157" y="77"/>
                      <a:pt x="85" y="119"/>
                      <a:pt x="48" y="191"/>
                    </a:cubicBezTo>
                    <a:cubicBezTo>
                      <a:pt x="1" y="292"/>
                      <a:pt x="43" y="414"/>
                      <a:pt x="143" y="465"/>
                    </a:cubicBezTo>
                    <a:cubicBezTo>
                      <a:pt x="3446" y="2085"/>
                      <a:pt x="8482" y="4016"/>
                      <a:pt x="13718" y="4016"/>
                    </a:cubicBezTo>
                    <a:cubicBezTo>
                      <a:pt x="19758" y="4016"/>
                      <a:pt x="25073" y="1742"/>
                      <a:pt x="27704" y="384"/>
                    </a:cubicBezTo>
                    <a:cubicBezTo>
                      <a:pt x="27804" y="331"/>
                      <a:pt x="27843" y="211"/>
                      <a:pt x="27790" y="110"/>
                    </a:cubicBezTo>
                    <a:cubicBezTo>
                      <a:pt x="27753" y="40"/>
                      <a:pt x="27685" y="0"/>
                      <a:pt x="2761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7893;p61">
                <a:extLst>
                  <a:ext uri="{FF2B5EF4-FFF2-40B4-BE49-F238E27FC236}">
                    <a16:creationId xmlns:a16="http://schemas.microsoft.com/office/drawing/2014/main" id="{A6DE5E1E-C6DE-AAD6-076E-675A7921F3D1}"/>
                  </a:ext>
                </a:extLst>
              </p:cNvPr>
              <p:cNvSpPr/>
              <p:nvPr/>
            </p:nvSpPr>
            <p:spPr>
              <a:xfrm>
                <a:off x="4520227" y="4101629"/>
                <a:ext cx="185627" cy="276607"/>
              </a:xfrm>
              <a:custGeom>
                <a:avLst/>
                <a:gdLst/>
                <a:ahLst/>
                <a:cxnLst/>
                <a:rect l="l" t="t" r="r" b="b"/>
                <a:pathLst>
                  <a:path w="5974" h="8902" extrusionOk="0">
                    <a:moveTo>
                      <a:pt x="1604" y="1"/>
                    </a:moveTo>
                    <a:cubicBezTo>
                      <a:pt x="1535" y="1"/>
                      <a:pt x="1468" y="36"/>
                      <a:pt x="1432" y="100"/>
                    </a:cubicBezTo>
                    <a:cubicBezTo>
                      <a:pt x="358" y="1919"/>
                      <a:pt x="1" y="4031"/>
                      <a:pt x="486" y="5755"/>
                    </a:cubicBezTo>
                    <a:cubicBezTo>
                      <a:pt x="812" y="6918"/>
                      <a:pt x="1622" y="7903"/>
                      <a:pt x="2704" y="8456"/>
                    </a:cubicBezTo>
                    <a:cubicBezTo>
                      <a:pt x="3287" y="8754"/>
                      <a:pt x="3904" y="8902"/>
                      <a:pt x="4520" y="8902"/>
                    </a:cubicBezTo>
                    <a:cubicBezTo>
                      <a:pt x="4961" y="8902"/>
                      <a:pt x="5399" y="8829"/>
                      <a:pt x="5815" y="8684"/>
                    </a:cubicBezTo>
                    <a:cubicBezTo>
                      <a:pt x="5918" y="8642"/>
                      <a:pt x="5974" y="8525"/>
                      <a:pt x="5937" y="8422"/>
                    </a:cubicBezTo>
                    <a:cubicBezTo>
                      <a:pt x="5905" y="8339"/>
                      <a:pt x="5826" y="8287"/>
                      <a:pt x="5743" y="8287"/>
                    </a:cubicBezTo>
                    <a:cubicBezTo>
                      <a:pt x="5721" y="8287"/>
                      <a:pt x="5697" y="8291"/>
                      <a:pt x="5675" y="8299"/>
                    </a:cubicBezTo>
                    <a:cubicBezTo>
                      <a:pt x="5299" y="8436"/>
                      <a:pt x="4908" y="8504"/>
                      <a:pt x="4516" y="8504"/>
                    </a:cubicBezTo>
                    <a:cubicBezTo>
                      <a:pt x="3963" y="8504"/>
                      <a:pt x="3408" y="8369"/>
                      <a:pt x="2885" y="8101"/>
                    </a:cubicBezTo>
                    <a:cubicBezTo>
                      <a:pt x="1900" y="7596"/>
                      <a:pt x="1170" y="6704"/>
                      <a:pt x="874" y="5649"/>
                    </a:cubicBezTo>
                    <a:cubicBezTo>
                      <a:pt x="419" y="4028"/>
                      <a:pt x="757" y="2033"/>
                      <a:pt x="1781" y="309"/>
                    </a:cubicBezTo>
                    <a:cubicBezTo>
                      <a:pt x="1839" y="212"/>
                      <a:pt x="1808" y="86"/>
                      <a:pt x="1711" y="30"/>
                    </a:cubicBezTo>
                    <a:cubicBezTo>
                      <a:pt x="1677" y="10"/>
                      <a:pt x="1641" y="1"/>
                      <a:pt x="16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7894;p61">
                <a:extLst>
                  <a:ext uri="{FF2B5EF4-FFF2-40B4-BE49-F238E27FC236}">
                    <a16:creationId xmlns:a16="http://schemas.microsoft.com/office/drawing/2014/main" id="{C1C26BFA-4E6A-9D86-9C1A-8315BFAEC5E2}"/>
                  </a:ext>
                </a:extLst>
              </p:cNvPr>
              <p:cNvSpPr/>
              <p:nvPr/>
            </p:nvSpPr>
            <p:spPr>
              <a:xfrm>
                <a:off x="5213007" y="4101753"/>
                <a:ext cx="91042" cy="239569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7710" extrusionOk="0">
                    <a:moveTo>
                      <a:pt x="229" y="1"/>
                    </a:moveTo>
                    <a:cubicBezTo>
                      <a:pt x="189" y="1"/>
                      <a:pt x="148" y="13"/>
                      <a:pt x="112" y="38"/>
                    </a:cubicBezTo>
                    <a:cubicBezTo>
                      <a:pt x="23" y="104"/>
                      <a:pt x="1" y="230"/>
                      <a:pt x="65" y="319"/>
                    </a:cubicBezTo>
                    <a:cubicBezTo>
                      <a:pt x="2453" y="3678"/>
                      <a:pt x="628" y="7377"/>
                      <a:pt x="612" y="7416"/>
                    </a:cubicBezTo>
                    <a:cubicBezTo>
                      <a:pt x="564" y="7514"/>
                      <a:pt x="603" y="7640"/>
                      <a:pt x="704" y="7687"/>
                    </a:cubicBezTo>
                    <a:cubicBezTo>
                      <a:pt x="732" y="7704"/>
                      <a:pt x="762" y="7709"/>
                      <a:pt x="793" y="7709"/>
                    </a:cubicBezTo>
                    <a:cubicBezTo>
                      <a:pt x="868" y="7709"/>
                      <a:pt x="941" y="7668"/>
                      <a:pt x="977" y="7601"/>
                    </a:cubicBezTo>
                    <a:cubicBezTo>
                      <a:pt x="997" y="7562"/>
                      <a:pt x="2930" y="3650"/>
                      <a:pt x="397" y="85"/>
                    </a:cubicBezTo>
                    <a:cubicBezTo>
                      <a:pt x="356" y="30"/>
                      <a:pt x="293" y="1"/>
                      <a:pt x="22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7895;p61">
                <a:extLst>
                  <a:ext uri="{FF2B5EF4-FFF2-40B4-BE49-F238E27FC236}">
                    <a16:creationId xmlns:a16="http://schemas.microsoft.com/office/drawing/2014/main" id="{8C33EF26-4E41-03A5-B964-04256B08DAE2}"/>
                  </a:ext>
                </a:extLst>
              </p:cNvPr>
              <p:cNvSpPr/>
              <p:nvPr/>
            </p:nvSpPr>
            <p:spPr>
              <a:xfrm>
                <a:off x="4332397" y="3699651"/>
                <a:ext cx="1143157" cy="1162733"/>
              </a:xfrm>
              <a:custGeom>
                <a:avLst/>
                <a:gdLst/>
                <a:ahLst/>
                <a:cxnLst/>
                <a:rect l="l" t="t" r="r" b="b"/>
                <a:pathLst>
                  <a:path w="36790" h="37420" extrusionOk="0">
                    <a:moveTo>
                      <a:pt x="21540" y="408"/>
                    </a:moveTo>
                    <a:lnTo>
                      <a:pt x="21540" y="4877"/>
                    </a:lnTo>
                    <a:cubicBezTo>
                      <a:pt x="21540" y="4963"/>
                      <a:pt x="21599" y="5042"/>
                      <a:pt x="21682" y="5069"/>
                    </a:cubicBezTo>
                    <a:cubicBezTo>
                      <a:pt x="21738" y="5083"/>
                      <a:pt x="27348" y="6838"/>
                      <a:pt x="29410" y="7890"/>
                    </a:cubicBezTo>
                    <a:cubicBezTo>
                      <a:pt x="29413" y="7893"/>
                      <a:pt x="29829" y="8074"/>
                      <a:pt x="30445" y="8493"/>
                    </a:cubicBezTo>
                    <a:cubicBezTo>
                      <a:pt x="30950" y="8836"/>
                      <a:pt x="31444" y="9237"/>
                      <a:pt x="31910" y="9678"/>
                    </a:cubicBezTo>
                    <a:cubicBezTo>
                      <a:pt x="33637" y="11319"/>
                      <a:pt x="35799" y="14318"/>
                      <a:pt x="36360" y="19328"/>
                    </a:cubicBezTo>
                    <a:lnTo>
                      <a:pt x="29114" y="20246"/>
                    </a:lnTo>
                    <a:cubicBezTo>
                      <a:pt x="29034" y="20257"/>
                      <a:pt x="28967" y="20313"/>
                      <a:pt x="28944" y="20388"/>
                    </a:cubicBezTo>
                    <a:cubicBezTo>
                      <a:pt x="28919" y="20466"/>
                      <a:pt x="26595" y="28395"/>
                      <a:pt x="28598" y="37015"/>
                    </a:cubicBezTo>
                    <a:lnTo>
                      <a:pt x="8194" y="37015"/>
                    </a:lnTo>
                    <a:cubicBezTo>
                      <a:pt x="10197" y="28398"/>
                      <a:pt x="7873" y="20469"/>
                      <a:pt x="7856" y="20397"/>
                    </a:cubicBezTo>
                    <a:cubicBezTo>
                      <a:pt x="7831" y="20318"/>
                      <a:pt x="7764" y="20263"/>
                      <a:pt x="7683" y="20254"/>
                    </a:cubicBezTo>
                    <a:lnTo>
                      <a:pt x="438" y="19336"/>
                    </a:lnTo>
                    <a:cubicBezTo>
                      <a:pt x="996" y="14376"/>
                      <a:pt x="3116" y="11394"/>
                      <a:pt x="4810" y="9759"/>
                    </a:cubicBezTo>
                    <a:cubicBezTo>
                      <a:pt x="5267" y="9318"/>
                      <a:pt x="5742" y="8931"/>
                      <a:pt x="6216" y="8596"/>
                    </a:cubicBezTo>
                    <a:cubicBezTo>
                      <a:pt x="6908" y="8108"/>
                      <a:pt x="7382" y="7898"/>
                      <a:pt x="7399" y="7890"/>
                    </a:cubicBezTo>
                    <a:cubicBezTo>
                      <a:pt x="9449" y="6844"/>
                      <a:pt x="15059" y="5092"/>
                      <a:pt x="15115" y="5072"/>
                    </a:cubicBezTo>
                    <a:cubicBezTo>
                      <a:pt x="15202" y="5050"/>
                      <a:pt x="15258" y="4972"/>
                      <a:pt x="15258" y="4883"/>
                    </a:cubicBezTo>
                    <a:lnTo>
                      <a:pt x="15258" y="408"/>
                    </a:lnTo>
                    <a:close/>
                    <a:moveTo>
                      <a:pt x="15054" y="0"/>
                    </a:moveTo>
                    <a:cubicBezTo>
                      <a:pt x="14942" y="0"/>
                      <a:pt x="14850" y="90"/>
                      <a:pt x="14850" y="201"/>
                    </a:cubicBezTo>
                    <a:lnTo>
                      <a:pt x="14850" y="4729"/>
                    </a:lnTo>
                    <a:cubicBezTo>
                      <a:pt x="13941" y="5014"/>
                      <a:pt x="9137" y="6545"/>
                      <a:pt x="7226" y="7522"/>
                    </a:cubicBezTo>
                    <a:cubicBezTo>
                      <a:pt x="7201" y="7533"/>
                      <a:pt x="6710" y="7748"/>
                      <a:pt x="5979" y="8261"/>
                    </a:cubicBezTo>
                    <a:cubicBezTo>
                      <a:pt x="5485" y="8607"/>
                      <a:pt x="4997" y="9011"/>
                      <a:pt x="4525" y="9463"/>
                    </a:cubicBezTo>
                    <a:cubicBezTo>
                      <a:pt x="2762" y="11168"/>
                      <a:pt x="547" y="14290"/>
                      <a:pt x="9" y="19487"/>
                    </a:cubicBezTo>
                    <a:cubicBezTo>
                      <a:pt x="0" y="19593"/>
                      <a:pt x="78" y="19691"/>
                      <a:pt x="187" y="19705"/>
                    </a:cubicBezTo>
                    <a:lnTo>
                      <a:pt x="7499" y="20631"/>
                    </a:lnTo>
                    <a:cubicBezTo>
                      <a:pt x="7789" y="21680"/>
                      <a:pt x="9684" y="29148"/>
                      <a:pt x="7745" y="37169"/>
                    </a:cubicBezTo>
                    <a:cubicBezTo>
                      <a:pt x="7731" y="37233"/>
                      <a:pt x="7745" y="37294"/>
                      <a:pt x="7784" y="37344"/>
                    </a:cubicBezTo>
                    <a:cubicBezTo>
                      <a:pt x="7817" y="37392"/>
                      <a:pt x="7876" y="37420"/>
                      <a:pt x="7940" y="37420"/>
                    </a:cubicBezTo>
                    <a:lnTo>
                      <a:pt x="28855" y="37420"/>
                    </a:lnTo>
                    <a:cubicBezTo>
                      <a:pt x="28916" y="37420"/>
                      <a:pt x="28975" y="37392"/>
                      <a:pt x="29006" y="37344"/>
                    </a:cubicBezTo>
                    <a:cubicBezTo>
                      <a:pt x="29045" y="37294"/>
                      <a:pt x="29059" y="37230"/>
                      <a:pt x="29045" y="37169"/>
                    </a:cubicBezTo>
                    <a:cubicBezTo>
                      <a:pt x="27106" y="29156"/>
                      <a:pt x="28997" y="21683"/>
                      <a:pt x="29287" y="20631"/>
                    </a:cubicBezTo>
                    <a:lnTo>
                      <a:pt x="36599" y="19705"/>
                    </a:lnTo>
                    <a:cubicBezTo>
                      <a:pt x="36714" y="19696"/>
                      <a:pt x="36789" y="19593"/>
                      <a:pt x="36778" y="19487"/>
                    </a:cubicBezTo>
                    <a:cubicBezTo>
                      <a:pt x="36234" y="14234"/>
                      <a:pt x="33983" y="11095"/>
                      <a:pt x="32183" y="9391"/>
                    </a:cubicBezTo>
                    <a:cubicBezTo>
                      <a:pt x="31701" y="8931"/>
                      <a:pt x="31193" y="8518"/>
                      <a:pt x="30668" y="8163"/>
                    </a:cubicBezTo>
                    <a:cubicBezTo>
                      <a:pt x="30018" y="7720"/>
                      <a:pt x="29583" y="7533"/>
                      <a:pt x="29578" y="7527"/>
                    </a:cubicBezTo>
                    <a:cubicBezTo>
                      <a:pt x="27655" y="6545"/>
                      <a:pt x="22851" y="5014"/>
                      <a:pt x="21942" y="4729"/>
                    </a:cubicBezTo>
                    <a:lnTo>
                      <a:pt x="21942" y="201"/>
                    </a:lnTo>
                    <a:cubicBezTo>
                      <a:pt x="21942" y="90"/>
                      <a:pt x="21850" y="0"/>
                      <a:pt x="217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7896;p61">
                <a:extLst>
                  <a:ext uri="{FF2B5EF4-FFF2-40B4-BE49-F238E27FC236}">
                    <a16:creationId xmlns:a16="http://schemas.microsoft.com/office/drawing/2014/main" id="{619B55DC-948C-97C7-211E-8B4911806627}"/>
                  </a:ext>
                </a:extLst>
              </p:cNvPr>
              <p:cNvSpPr/>
              <p:nvPr/>
            </p:nvSpPr>
            <p:spPr>
              <a:xfrm>
                <a:off x="4456436" y="2918721"/>
                <a:ext cx="866270" cy="866177"/>
              </a:xfrm>
              <a:custGeom>
                <a:avLst/>
                <a:gdLst/>
                <a:ahLst/>
                <a:cxnLst/>
                <a:rect l="l" t="t" r="r" b="b"/>
                <a:pathLst>
                  <a:path w="27879" h="27876" extrusionOk="0">
                    <a:moveTo>
                      <a:pt x="13941" y="0"/>
                    </a:moveTo>
                    <a:cubicBezTo>
                      <a:pt x="10242" y="0"/>
                      <a:pt x="6699" y="1468"/>
                      <a:pt x="4085" y="4082"/>
                    </a:cubicBezTo>
                    <a:cubicBezTo>
                      <a:pt x="1471" y="6696"/>
                      <a:pt x="0" y="10242"/>
                      <a:pt x="0" y="13938"/>
                    </a:cubicBezTo>
                    <a:cubicBezTo>
                      <a:pt x="0" y="17635"/>
                      <a:pt x="1471" y="21180"/>
                      <a:pt x="4085" y="23794"/>
                    </a:cubicBezTo>
                    <a:cubicBezTo>
                      <a:pt x="6699" y="26408"/>
                      <a:pt x="10242" y="27876"/>
                      <a:pt x="13941" y="27876"/>
                    </a:cubicBezTo>
                    <a:cubicBezTo>
                      <a:pt x="17637" y="27876"/>
                      <a:pt x="21180" y="26408"/>
                      <a:pt x="23794" y="23794"/>
                    </a:cubicBezTo>
                    <a:cubicBezTo>
                      <a:pt x="26409" y="21180"/>
                      <a:pt x="27879" y="17635"/>
                      <a:pt x="27879" y="13938"/>
                    </a:cubicBezTo>
                    <a:cubicBezTo>
                      <a:pt x="27879" y="10242"/>
                      <a:pt x="26409" y="6696"/>
                      <a:pt x="23794" y="4082"/>
                    </a:cubicBezTo>
                    <a:cubicBezTo>
                      <a:pt x="21180" y="1468"/>
                      <a:pt x="17637" y="0"/>
                      <a:pt x="13941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7897;p61">
                <a:extLst>
                  <a:ext uri="{FF2B5EF4-FFF2-40B4-BE49-F238E27FC236}">
                    <a16:creationId xmlns:a16="http://schemas.microsoft.com/office/drawing/2014/main" id="{657DA738-D7EA-9910-CF13-DB449E852B37}"/>
                  </a:ext>
                </a:extLst>
              </p:cNvPr>
              <p:cNvSpPr/>
              <p:nvPr/>
            </p:nvSpPr>
            <p:spPr>
              <a:xfrm>
                <a:off x="4450284" y="2912383"/>
                <a:ext cx="878761" cy="878855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4" extrusionOk="0">
                    <a:moveTo>
                      <a:pt x="14139" y="405"/>
                    </a:moveTo>
                    <a:cubicBezTo>
                      <a:pt x="21713" y="405"/>
                      <a:pt x="27876" y="6568"/>
                      <a:pt x="27876" y="14142"/>
                    </a:cubicBezTo>
                    <a:cubicBezTo>
                      <a:pt x="27876" y="21716"/>
                      <a:pt x="21713" y="27879"/>
                      <a:pt x="14139" y="27879"/>
                    </a:cubicBezTo>
                    <a:cubicBezTo>
                      <a:pt x="6565" y="27879"/>
                      <a:pt x="405" y="21716"/>
                      <a:pt x="405" y="14142"/>
                    </a:cubicBezTo>
                    <a:cubicBezTo>
                      <a:pt x="405" y="6568"/>
                      <a:pt x="6565" y="405"/>
                      <a:pt x="14139" y="405"/>
                    </a:cubicBezTo>
                    <a:close/>
                    <a:moveTo>
                      <a:pt x="14139" y="1"/>
                    </a:moveTo>
                    <a:cubicBezTo>
                      <a:pt x="6341" y="1"/>
                      <a:pt x="0" y="6345"/>
                      <a:pt x="0" y="14142"/>
                    </a:cubicBezTo>
                    <a:cubicBezTo>
                      <a:pt x="0" y="21940"/>
                      <a:pt x="6341" y="28283"/>
                      <a:pt x="14139" y="28283"/>
                    </a:cubicBezTo>
                    <a:cubicBezTo>
                      <a:pt x="21936" y="28283"/>
                      <a:pt x="28280" y="21940"/>
                      <a:pt x="28280" y="14142"/>
                    </a:cubicBezTo>
                    <a:cubicBezTo>
                      <a:pt x="28280" y="6345"/>
                      <a:pt x="21936" y="1"/>
                      <a:pt x="141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7898;p61">
                <a:extLst>
                  <a:ext uri="{FF2B5EF4-FFF2-40B4-BE49-F238E27FC236}">
                    <a16:creationId xmlns:a16="http://schemas.microsoft.com/office/drawing/2014/main" id="{E74510B5-68B4-5741-00CC-C5495E0D0805}"/>
                  </a:ext>
                </a:extLst>
              </p:cNvPr>
              <p:cNvSpPr/>
              <p:nvPr/>
            </p:nvSpPr>
            <p:spPr>
              <a:xfrm>
                <a:off x="4500558" y="3481713"/>
                <a:ext cx="261195" cy="260636"/>
              </a:xfrm>
              <a:custGeom>
                <a:avLst/>
                <a:gdLst/>
                <a:ahLst/>
                <a:cxnLst/>
                <a:rect l="l" t="t" r="r" b="b"/>
                <a:pathLst>
                  <a:path w="8406" h="8388" extrusionOk="0">
                    <a:moveTo>
                      <a:pt x="3769" y="1"/>
                    </a:moveTo>
                    <a:cubicBezTo>
                      <a:pt x="3320" y="1"/>
                      <a:pt x="2888" y="62"/>
                      <a:pt x="2475" y="182"/>
                    </a:cubicBezTo>
                    <a:cubicBezTo>
                      <a:pt x="1465" y="478"/>
                      <a:pt x="595" y="1103"/>
                      <a:pt x="0" y="1940"/>
                    </a:cubicBezTo>
                    <a:cubicBezTo>
                      <a:pt x="1373" y="4749"/>
                      <a:pt x="3669" y="7031"/>
                      <a:pt x="6492" y="8387"/>
                    </a:cubicBezTo>
                    <a:cubicBezTo>
                      <a:pt x="7653" y="7545"/>
                      <a:pt x="8406" y="6178"/>
                      <a:pt x="8406" y="4635"/>
                    </a:cubicBezTo>
                    <a:cubicBezTo>
                      <a:pt x="8406" y="3670"/>
                      <a:pt x="8108" y="2768"/>
                      <a:pt x="7603" y="2029"/>
                    </a:cubicBezTo>
                    <a:cubicBezTo>
                      <a:pt x="6768" y="802"/>
                      <a:pt x="5362" y="1"/>
                      <a:pt x="37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7899;p61">
                <a:extLst>
                  <a:ext uri="{FF2B5EF4-FFF2-40B4-BE49-F238E27FC236}">
                    <a16:creationId xmlns:a16="http://schemas.microsoft.com/office/drawing/2014/main" id="{3F23E676-0F5D-47B8-0EF8-E544ACC63923}"/>
                  </a:ext>
                </a:extLst>
              </p:cNvPr>
              <p:cNvSpPr/>
              <p:nvPr/>
            </p:nvSpPr>
            <p:spPr>
              <a:xfrm>
                <a:off x="5021013" y="3481713"/>
                <a:ext cx="259300" cy="259766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60" extrusionOk="0">
                    <a:moveTo>
                      <a:pt x="4640" y="1"/>
                    </a:moveTo>
                    <a:cubicBezTo>
                      <a:pt x="3075" y="1"/>
                      <a:pt x="1691" y="779"/>
                      <a:pt x="848" y="1968"/>
                    </a:cubicBezTo>
                    <a:cubicBezTo>
                      <a:pt x="316" y="2724"/>
                      <a:pt x="0" y="3644"/>
                      <a:pt x="0" y="4638"/>
                    </a:cubicBezTo>
                    <a:cubicBezTo>
                      <a:pt x="0" y="6164"/>
                      <a:pt x="737" y="7511"/>
                      <a:pt x="1872" y="8359"/>
                    </a:cubicBezTo>
                    <a:cubicBezTo>
                      <a:pt x="4695" y="6981"/>
                      <a:pt x="6983" y="4679"/>
                      <a:pt x="8345" y="1848"/>
                    </a:cubicBezTo>
                    <a:cubicBezTo>
                      <a:pt x="7770" y="1092"/>
                      <a:pt x="6978" y="517"/>
                      <a:pt x="6060" y="221"/>
                    </a:cubicBezTo>
                    <a:cubicBezTo>
                      <a:pt x="5608" y="76"/>
                      <a:pt x="5133" y="1"/>
                      <a:pt x="46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7900;p61">
                <a:extLst>
                  <a:ext uri="{FF2B5EF4-FFF2-40B4-BE49-F238E27FC236}">
                    <a16:creationId xmlns:a16="http://schemas.microsoft.com/office/drawing/2014/main" id="{3F933AE2-6EDB-E338-FF31-6E5558060C94}"/>
                  </a:ext>
                </a:extLst>
              </p:cNvPr>
              <p:cNvSpPr/>
              <p:nvPr/>
            </p:nvSpPr>
            <p:spPr>
              <a:xfrm>
                <a:off x="4569476" y="3326291"/>
                <a:ext cx="221951" cy="234784"/>
              </a:xfrm>
              <a:custGeom>
                <a:avLst/>
                <a:gdLst/>
                <a:ahLst/>
                <a:cxnLst/>
                <a:rect l="l" t="t" r="r" b="b"/>
                <a:pathLst>
                  <a:path w="7143" h="7556" extrusionOk="0">
                    <a:moveTo>
                      <a:pt x="3571" y="1"/>
                    </a:moveTo>
                    <a:cubicBezTo>
                      <a:pt x="1599" y="1"/>
                      <a:pt x="0" y="1691"/>
                      <a:pt x="0" y="3778"/>
                    </a:cubicBezTo>
                    <a:cubicBezTo>
                      <a:pt x="0" y="5865"/>
                      <a:pt x="1599" y="7556"/>
                      <a:pt x="3571" y="7556"/>
                    </a:cubicBezTo>
                    <a:cubicBezTo>
                      <a:pt x="5541" y="7556"/>
                      <a:pt x="7142" y="5865"/>
                      <a:pt x="7142" y="3778"/>
                    </a:cubicBezTo>
                    <a:cubicBezTo>
                      <a:pt x="7142" y="1691"/>
                      <a:pt x="5541" y="1"/>
                      <a:pt x="3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7901;p61">
                <a:extLst>
                  <a:ext uri="{FF2B5EF4-FFF2-40B4-BE49-F238E27FC236}">
                    <a16:creationId xmlns:a16="http://schemas.microsoft.com/office/drawing/2014/main" id="{3B47146A-893A-CB64-E35F-717C185B30EF}"/>
                  </a:ext>
                </a:extLst>
              </p:cNvPr>
              <p:cNvSpPr/>
              <p:nvPr/>
            </p:nvSpPr>
            <p:spPr>
              <a:xfrm>
                <a:off x="4563137" y="3320077"/>
                <a:ext cx="234504" cy="247244"/>
              </a:xfrm>
              <a:custGeom>
                <a:avLst/>
                <a:gdLst/>
                <a:ahLst/>
                <a:cxnLst/>
                <a:rect l="l" t="t" r="r" b="b"/>
                <a:pathLst>
                  <a:path w="7547" h="7957" extrusionOk="0">
                    <a:moveTo>
                      <a:pt x="3775" y="407"/>
                    </a:moveTo>
                    <a:cubicBezTo>
                      <a:pt x="5628" y="407"/>
                      <a:pt x="7142" y="2009"/>
                      <a:pt x="7142" y="3981"/>
                    </a:cubicBezTo>
                    <a:cubicBezTo>
                      <a:pt x="7142" y="5953"/>
                      <a:pt x="5628" y="7558"/>
                      <a:pt x="3775" y="7558"/>
                    </a:cubicBezTo>
                    <a:cubicBezTo>
                      <a:pt x="1914" y="7558"/>
                      <a:pt x="405" y="5953"/>
                      <a:pt x="405" y="3981"/>
                    </a:cubicBezTo>
                    <a:cubicBezTo>
                      <a:pt x="405" y="2011"/>
                      <a:pt x="1920" y="407"/>
                      <a:pt x="3775" y="407"/>
                    </a:cubicBezTo>
                    <a:close/>
                    <a:moveTo>
                      <a:pt x="3775" y="0"/>
                    </a:moveTo>
                    <a:cubicBezTo>
                      <a:pt x="1691" y="0"/>
                      <a:pt x="1" y="1785"/>
                      <a:pt x="1" y="3978"/>
                    </a:cubicBezTo>
                    <a:cubicBezTo>
                      <a:pt x="1" y="6171"/>
                      <a:pt x="1691" y="7956"/>
                      <a:pt x="3775" y="7956"/>
                    </a:cubicBezTo>
                    <a:cubicBezTo>
                      <a:pt x="5854" y="7956"/>
                      <a:pt x="7547" y="6171"/>
                      <a:pt x="7547" y="3978"/>
                    </a:cubicBezTo>
                    <a:cubicBezTo>
                      <a:pt x="7547" y="1785"/>
                      <a:pt x="5854" y="0"/>
                      <a:pt x="377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7902;p61">
                <a:extLst>
                  <a:ext uri="{FF2B5EF4-FFF2-40B4-BE49-F238E27FC236}">
                    <a16:creationId xmlns:a16="http://schemas.microsoft.com/office/drawing/2014/main" id="{09E58936-85A8-CEC2-6629-117200B80808}"/>
                  </a:ext>
                </a:extLst>
              </p:cNvPr>
              <p:cNvSpPr/>
              <p:nvPr/>
            </p:nvSpPr>
            <p:spPr>
              <a:xfrm>
                <a:off x="4629445" y="3337135"/>
                <a:ext cx="133798" cy="147222"/>
              </a:xfrm>
              <a:custGeom>
                <a:avLst/>
                <a:gdLst/>
                <a:ahLst/>
                <a:cxnLst/>
                <a:rect l="l" t="t" r="r" b="b"/>
                <a:pathLst>
                  <a:path w="4306" h="4738" extrusionOk="0">
                    <a:moveTo>
                      <a:pt x="2241" y="1"/>
                    </a:moveTo>
                    <a:cubicBezTo>
                      <a:pt x="1002" y="1"/>
                      <a:pt x="1" y="1061"/>
                      <a:pt x="1" y="2369"/>
                    </a:cubicBezTo>
                    <a:cubicBezTo>
                      <a:pt x="1" y="3678"/>
                      <a:pt x="1005" y="4738"/>
                      <a:pt x="2241" y="4738"/>
                    </a:cubicBezTo>
                    <a:cubicBezTo>
                      <a:pt x="3167" y="4738"/>
                      <a:pt x="3962" y="4141"/>
                      <a:pt x="4305" y="3290"/>
                    </a:cubicBezTo>
                    <a:lnTo>
                      <a:pt x="2152" y="2369"/>
                    </a:lnTo>
                    <a:lnTo>
                      <a:pt x="4294" y="1429"/>
                    </a:lnTo>
                    <a:cubicBezTo>
                      <a:pt x="3948" y="586"/>
                      <a:pt x="3162" y="1"/>
                      <a:pt x="224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7903;p61">
                <a:extLst>
                  <a:ext uri="{FF2B5EF4-FFF2-40B4-BE49-F238E27FC236}">
                    <a16:creationId xmlns:a16="http://schemas.microsoft.com/office/drawing/2014/main" id="{D8C2103B-5279-A9E0-8EE5-DED9029B5E8D}"/>
                  </a:ext>
                </a:extLst>
              </p:cNvPr>
              <p:cNvSpPr/>
              <p:nvPr/>
            </p:nvSpPr>
            <p:spPr>
              <a:xfrm>
                <a:off x="4623137" y="3330890"/>
                <a:ext cx="147222" cy="159713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5140" extrusionOk="0">
                    <a:moveTo>
                      <a:pt x="2441" y="405"/>
                    </a:moveTo>
                    <a:cubicBezTo>
                      <a:pt x="3189" y="405"/>
                      <a:pt x="3872" y="838"/>
                      <a:pt x="4224" y="1527"/>
                    </a:cubicBezTo>
                    <a:lnTo>
                      <a:pt x="2271" y="2389"/>
                    </a:lnTo>
                    <a:cubicBezTo>
                      <a:pt x="2196" y="2419"/>
                      <a:pt x="2148" y="2495"/>
                      <a:pt x="2148" y="2573"/>
                    </a:cubicBezTo>
                    <a:cubicBezTo>
                      <a:pt x="2148" y="2654"/>
                      <a:pt x="2198" y="2726"/>
                      <a:pt x="2271" y="2760"/>
                    </a:cubicBezTo>
                    <a:lnTo>
                      <a:pt x="4235" y="3600"/>
                    </a:lnTo>
                    <a:cubicBezTo>
                      <a:pt x="3884" y="4294"/>
                      <a:pt x="3200" y="4735"/>
                      <a:pt x="2441" y="4735"/>
                    </a:cubicBezTo>
                    <a:cubicBezTo>
                      <a:pt x="1320" y="4735"/>
                      <a:pt x="405" y="3764"/>
                      <a:pt x="405" y="2570"/>
                    </a:cubicBezTo>
                    <a:cubicBezTo>
                      <a:pt x="405" y="1373"/>
                      <a:pt x="1320" y="405"/>
                      <a:pt x="2441" y="405"/>
                    </a:cubicBezTo>
                    <a:close/>
                    <a:moveTo>
                      <a:pt x="2441" y="1"/>
                    </a:moveTo>
                    <a:cubicBezTo>
                      <a:pt x="1097" y="1"/>
                      <a:pt x="0" y="1156"/>
                      <a:pt x="0" y="2570"/>
                    </a:cubicBezTo>
                    <a:cubicBezTo>
                      <a:pt x="0" y="3987"/>
                      <a:pt x="1097" y="5140"/>
                      <a:pt x="2441" y="5140"/>
                    </a:cubicBezTo>
                    <a:cubicBezTo>
                      <a:pt x="3429" y="5140"/>
                      <a:pt x="4313" y="4523"/>
                      <a:pt x="4695" y="3569"/>
                    </a:cubicBezTo>
                    <a:cubicBezTo>
                      <a:pt x="4737" y="3463"/>
                      <a:pt x="4687" y="3348"/>
                      <a:pt x="4587" y="3307"/>
                    </a:cubicBezTo>
                    <a:lnTo>
                      <a:pt x="2865" y="2567"/>
                    </a:lnTo>
                    <a:lnTo>
                      <a:pt x="4581" y="1811"/>
                    </a:lnTo>
                    <a:cubicBezTo>
                      <a:pt x="4679" y="1764"/>
                      <a:pt x="4726" y="1649"/>
                      <a:pt x="4684" y="1549"/>
                    </a:cubicBezTo>
                    <a:cubicBezTo>
                      <a:pt x="4296" y="612"/>
                      <a:pt x="3415" y="1"/>
                      <a:pt x="244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7904;p61">
                <a:extLst>
                  <a:ext uri="{FF2B5EF4-FFF2-40B4-BE49-F238E27FC236}">
                    <a16:creationId xmlns:a16="http://schemas.microsoft.com/office/drawing/2014/main" id="{6ECDAEBD-6B5C-8E8F-F7B0-2EB2E9DF3194}"/>
                  </a:ext>
                </a:extLst>
              </p:cNvPr>
              <p:cNvSpPr/>
              <p:nvPr/>
            </p:nvSpPr>
            <p:spPr>
              <a:xfrm>
                <a:off x="4539305" y="3367089"/>
                <a:ext cx="49965" cy="28587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920" extrusionOk="0">
                    <a:moveTo>
                      <a:pt x="230" y="0"/>
                    </a:moveTo>
                    <a:cubicBezTo>
                      <a:pt x="153" y="0"/>
                      <a:pt x="78" y="45"/>
                      <a:pt x="45" y="119"/>
                    </a:cubicBezTo>
                    <a:cubicBezTo>
                      <a:pt x="0" y="219"/>
                      <a:pt x="45" y="342"/>
                      <a:pt x="148" y="387"/>
                    </a:cubicBezTo>
                    <a:lnTo>
                      <a:pt x="1295" y="903"/>
                    </a:lnTo>
                    <a:cubicBezTo>
                      <a:pt x="1323" y="914"/>
                      <a:pt x="1351" y="920"/>
                      <a:pt x="1379" y="920"/>
                    </a:cubicBezTo>
                    <a:cubicBezTo>
                      <a:pt x="1454" y="920"/>
                      <a:pt x="1529" y="875"/>
                      <a:pt x="1563" y="803"/>
                    </a:cubicBezTo>
                    <a:cubicBezTo>
                      <a:pt x="1607" y="702"/>
                      <a:pt x="1563" y="579"/>
                      <a:pt x="1462" y="535"/>
                    </a:cubicBezTo>
                    <a:lnTo>
                      <a:pt x="313" y="19"/>
                    </a:lnTo>
                    <a:cubicBezTo>
                      <a:pt x="286" y="6"/>
                      <a:pt x="258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7905;p61">
                <a:extLst>
                  <a:ext uri="{FF2B5EF4-FFF2-40B4-BE49-F238E27FC236}">
                    <a16:creationId xmlns:a16="http://schemas.microsoft.com/office/drawing/2014/main" id="{2D811EE3-DA90-6012-70E7-F5F77E4117FD}"/>
                  </a:ext>
                </a:extLst>
              </p:cNvPr>
              <p:cNvSpPr/>
              <p:nvPr/>
            </p:nvSpPr>
            <p:spPr>
              <a:xfrm>
                <a:off x="4558197" y="3333593"/>
                <a:ext cx="45708" cy="39369"/>
              </a:xfrm>
              <a:custGeom>
                <a:avLst/>
                <a:gdLst/>
                <a:ahLst/>
                <a:cxnLst/>
                <a:rect l="l" t="t" r="r" b="b"/>
                <a:pathLst>
                  <a:path w="1471" h="1267" extrusionOk="0">
                    <a:moveTo>
                      <a:pt x="225" y="0"/>
                    </a:moveTo>
                    <a:cubicBezTo>
                      <a:pt x="168" y="0"/>
                      <a:pt x="112" y="25"/>
                      <a:pt x="73" y="73"/>
                    </a:cubicBezTo>
                    <a:cubicBezTo>
                      <a:pt x="1" y="162"/>
                      <a:pt x="9" y="288"/>
                      <a:pt x="98" y="360"/>
                    </a:cubicBezTo>
                    <a:lnTo>
                      <a:pt x="1111" y="1217"/>
                    </a:lnTo>
                    <a:cubicBezTo>
                      <a:pt x="1147" y="1250"/>
                      <a:pt x="1195" y="1267"/>
                      <a:pt x="1242" y="1267"/>
                    </a:cubicBezTo>
                    <a:cubicBezTo>
                      <a:pt x="1301" y="1267"/>
                      <a:pt x="1356" y="1242"/>
                      <a:pt x="1398" y="1194"/>
                    </a:cubicBezTo>
                    <a:cubicBezTo>
                      <a:pt x="1471" y="1105"/>
                      <a:pt x="1460" y="979"/>
                      <a:pt x="1373" y="907"/>
                    </a:cubicBezTo>
                    <a:lnTo>
                      <a:pt x="358" y="50"/>
                    </a:lnTo>
                    <a:cubicBezTo>
                      <a:pt x="319" y="17"/>
                      <a:pt x="272" y="0"/>
                      <a:pt x="2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7906;p61">
                <a:extLst>
                  <a:ext uri="{FF2B5EF4-FFF2-40B4-BE49-F238E27FC236}">
                    <a16:creationId xmlns:a16="http://schemas.microsoft.com/office/drawing/2014/main" id="{C243EA31-DC55-CCD4-70B4-12244AEED230}"/>
                  </a:ext>
                </a:extLst>
              </p:cNvPr>
              <p:cNvSpPr/>
              <p:nvPr/>
            </p:nvSpPr>
            <p:spPr>
              <a:xfrm>
                <a:off x="4588119" y="3307493"/>
                <a:ext cx="35547" cy="46764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1505" extrusionOk="0">
                    <a:moveTo>
                      <a:pt x="231" y="1"/>
                    </a:moveTo>
                    <a:cubicBezTo>
                      <a:pt x="194" y="1"/>
                      <a:pt x="158" y="11"/>
                      <a:pt x="126" y="31"/>
                    </a:cubicBezTo>
                    <a:cubicBezTo>
                      <a:pt x="28" y="90"/>
                      <a:pt x="0" y="215"/>
                      <a:pt x="59" y="310"/>
                    </a:cubicBezTo>
                    <a:lnTo>
                      <a:pt x="739" y="1404"/>
                    </a:lnTo>
                    <a:cubicBezTo>
                      <a:pt x="778" y="1468"/>
                      <a:pt x="845" y="1504"/>
                      <a:pt x="912" y="1504"/>
                    </a:cubicBezTo>
                    <a:cubicBezTo>
                      <a:pt x="949" y="1504"/>
                      <a:pt x="982" y="1493"/>
                      <a:pt x="1018" y="1471"/>
                    </a:cubicBezTo>
                    <a:cubicBezTo>
                      <a:pt x="1116" y="1412"/>
                      <a:pt x="1144" y="1287"/>
                      <a:pt x="1082" y="1192"/>
                    </a:cubicBezTo>
                    <a:lnTo>
                      <a:pt x="405" y="98"/>
                    </a:lnTo>
                    <a:cubicBezTo>
                      <a:pt x="365" y="35"/>
                      <a:pt x="298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7907;p61">
                <a:extLst>
                  <a:ext uri="{FF2B5EF4-FFF2-40B4-BE49-F238E27FC236}">
                    <a16:creationId xmlns:a16="http://schemas.microsoft.com/office/drawing/2014/main" id="{35DE3A72-0ACD-E023-6BBD-0BEA37DFB1C1}"/>
                  </a:ext>
                </a:extLst>
              </p:cNvPr>
              <p:cNvSpPr/>
              <p:nvPr/>
            </p:nvSpPr>
            <p:spPr>
              <a:xfrm>
                <a:off x="4623634" y="3292050"/>
                <a:ext cx="26132" cy="47541"/>
              </a:xfrm>
              <a:custGeom>
                <a:avLst/>
                <a:gdLst/>
                <a:ahLst/>
                <a:cxnLst/>
                <a:rect l="l" t="t" r="r" b="b"/>
                <a:pathLst>
                  <a:path w="841" h="1530" extrusionOk="0">
                    <a:moveTo>
                      <a:pt x="226" y="0"/>
                    </a:moveTo>
                    <a:cubicBezTo>
                      <a:pt x="204" y="0"/>
                      <a:pt x="182" y="4"/>
                      <a:pt x="160" y="12"/>
                    </a:cubicBezTo>
                    <a:cubicBezTo>
                      <a:pt x="57" y="51"/>
                      <a:pt x="1" y="166"/>
                      <a:pt x="34" y="272"/>
                    </a:cubicBezTo>
                    <a:lnTo>
                      <a:pt x="422" y="1393"/>
                    </a:lnTo>
                    <a:cubicBezTo>
                      <a:pt x="453" y="1477"/>
                      <a:pt x="531" y="1530"/>
                      <a:pt x="615" y="1530"/>
                    </a:cubicBezTo>
                    <a:cubicBezTo>
                      <a:pt x="634" y="1530"/>
                      <a:pt x="659" y="1527"/>
                      <a:pt x="679" y="1519"/>
                    </a:cubicBezTo>
                    <a:cubicBezTo>
                      <a:pt x="785" y="1480"/>
                      <a:pt x="841" y="1365"/>
                      <a:pt x="804" y="1259"/>
                    </a:cubicBezTo>
                    <a:lnTo>
                      <a:pt x="419" y="138"/>
                    </a:lnTo>
                    <a:cubicBezTo>
                      <a:pt x="388" y="56"/>
                      <a:pt x="310" y="0"/>
                      <a:pt x="2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7908;p61">
                <a:extLst>
                  <a:ext uri="{FF2B5EF4-FFF2-40B4-BE49-F238E27FC236}">
                    <a16:creationId xmlns:a16="http://schemas.microsoft.com/office/drawing/2014/main" id="{5621A6A8-402A-0559-923A-E56CF4BFCD3C}"/>
                  </a:ext>
                </a:extLst>
              </p:cNvPr>
              <p:cNvSpPr/>
              <p:nvPr/>
            </p:nvSpPr>
            <p:spPr>
              <a:xfrm>
                <a:off x="4566959" y="3518254"/>
                <a:ext cx="40519" cy="33465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077" extrusionOk="0">
                    <a:moveTo>
                      <a:pt x="1073" y="0"/>
                    </a:moveTo>
                    <a:cubicBezTo>
                      <a:pt x="1029" y="0"/>
                      <a:pt x="985" y="15"/>
                      <a:pt x="949" y="44"/>
                    </a:cubicBezTo>
                    <a:lnTo>
                      <a:pt x="104" y="714"/>
                    </a:lnTo>
                    <a:cubicBezTo>
                      <a:pt x="14" y="783"/>
                      <a:pt x="0" y="915"/>
                      <a:pt x="70" y="1001"/>
                    </a:cubicBezTo>
                    <a:cubicBezTo>
                      <a:pt x="109" y="1048"/>
                      <a:pt x="168" y="1076"/>
                      <a:pt x="226" y="1076"/>
                    </a:cubicBezTo>
                    <a:cubicBezTo>
                      <a:pt x="268" y="1076"/>
                      <a:pt x="313" y="1062"/>
                      <a:pt x="355" y="1034"/>
                    </a:cubicBezTo>
                    <a:lnTo>
                      <a:pt x="1200" y="365"/>
                    </a:lnTo>
                    <a:cubicBezTo>
                      <a:pt x="1289" y="295"/>
                      <a:pt x="1303" y="167"/>
                      <a:pt x="1233" y="80"/>
                    </a:cubicBezTo>
                    <a:cubicBezTo>
                      <a:pt x="1193" y="27"/>
                      <a:pt x="1133" y="0"/>
                      <a:pt x="107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7909;p61">
                <a:extLst>
                  <a:ext uri="{FF2B5EF4-FFF2-40B4-BE49-F238E27FC236}">
                    <a16:creationId xmlns:a16="http://schemas.microsoft.com/office/drawing/2014/main" id="{EA0287A9-037F-FA92-839C-655D124E4B06}"/>
                  </a:ext>
                </a:extLst>
              </p:cNvPr>
              <p:cNvSpPr/>
              <p:nvPr/>
            </p:nvSpPr>
            <p:spPr>
              <a:xfrm>
                <a:off x="4595918" y="3537083"/>
                <a:ext cx="33403" cy="40985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19" extrusionOk="0">
                    <a:moveTo>
                      <a:pt x="839" y="1"/>
                    </a:moveTo>
                    <a:cubicBezTo>
                      <a:pt x="774" y="1"/>
                      <a:pt x="711" y="32"/>
                      <a:pt x="672" y="91"/>
                    </a:cubicBezTo>
                    <a:lnTo>
                      <a:pt x="62" y="1000"/>
                    </a:lnTo>
                    <a:cubicBezTo>
                      <a:pt x="0" y="1095"/>
                      <a:pt x="22" y="1221"/>
                      <a:pt x="117" y="1285"/>
                    </a:cubicBezTo>
                    <a:cubicBezTo>
                      <a:pt x="154" y="1307"/>
                      <a:pt x="190" y="1318"/>
                      <a:pt x="229" y="1318"/>
                    </a:cubicBezTo>
                    <a:cubicBezTo>
                      <a:pt x="293" y="1318"/>
                      <a:pt x="357" y="1288"/>
                      <a:pt x="399" y="1229"/>
                    </a:cubicBezTo>
                    <a:lnTo>
                      <a:pt x="1010" y="317"/>
                    </a:lnTo>
                    <a:cubicBezTo>
                      <a:pt x="1074" y="225"/>
                      <a:pt x="1049" y="99"/>
                      <a:pt x="954" y="35"/>
                    </a:cubicBezTo>
                    <a:cubicBezTo>
                      <a:pt x="919" y="12"/>
                      <a:pt x="879" y="1"/>
                      <a:pt x="8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7910;p61">
                <a:extLst>
                  <a:ext uri="{FF2B5EF4-FFF2-40B4-BE49-F238E27FC236}">
                    <a16:creationId xmlns:a16="http://schemas.microsoft.com/office/drawing/2014/main" id="{BD6BC06B-A85B-B83C-4754-7BC2A3368363}"/>
                  </a:ext>
                </a:extLst>
              </p:cNvPr>
              <p:cNvSpPr/>
              <p:nvPr/>
            </p:nvSpPr>
            <p:spPr>
              <a:xfrm>
                <a:off x="4632831" y="3550724"/>
                <a:ext cx="25790" cy="46049"/>
              </a:xfrm>
              <a:custGeom>
                <a:avLst/>
                <a:gdLst/>
                <a:ahLst/>
                <a:cxnLst/>
                <a:rect l="l" t="t" r="r" b="b"/>
                <a:pathLst>
                  <a:path w="830" h="1482" extrusionOk="0">
                    <a:moveTo>
                      <a:pt x="603" y="1"/>
                    </a:moveTo>
                    <a:cubicBezTo>
                      <a:pt x="518" y="1"/>
                      <a:pt x="442" y="53"/>
                      <a:pt x="411" y="137"/>
                    </a:cubicBezTo>
                    <a:lnTo>
                      <a:pt x="34" y="1214"/>
                    </a:lnTo>
                    <a:cubicBezTo>
                      <a:pt x="1" y="1317"/>
                      <a:pt x="56" y="1435"/>
                      <a:pt x="160" y="1474"/>
                    </a:cubicBezTo>
                    <a:cubicBezTo>
                      <a:pt x="182" y="1479"/>
                      <a:pt x="207" y="1482"/>
                      <a:pt x="227" y="1482"/>
                    </a:cubicBezTo>
                    <a:cubicBezTo>
                      <a:pt x="310" y="1482"/>
                      <a:pt x="388" y="1432"/>
                      <a:pt x="419" y="1348"/>
                    </a:cubicBezTo>
                    <a:lnTo>
                      <a:pt x="796" y="268"/>
                    </a:lnTo>
                    <a:cubicBezTo>
                      <a:pt x="829" y="165"/>
                      <a:pt x="773" y="48"/>
                      <a:pt x="670" y="12"/>
                    </a:cubicBezTo>
                    <a:cubicBezTo>
                      <a:pt x="648" y="4"/>
                      <a:pt x="625" y="1"/>
                      <a:pt x="6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7911;p61">
                <a:extLst>
                  <a:ext uri="{FF2B5EF4-FFF2-40B4-BE49-F238E27FC236}">
                    <a16:creationId xmlns:a16="http://schemas.microsoft.com/office/drawing/2014/main" id="{407B8B05-DBDF-F60D-5AEF-ACA5A14DEFA5}"/>
                  </a:ext>
                </a:extLst>
              </p:cNvPr>
              <p:cNvSpPr/>
              <p:nvPr/>
            </p:nvSpPr>
            <p:spPr>
              <a:xfrm>
                <a:off x="4995783" y="3326291"/>
                <a:ext cx="221951" cy="234784"/>
              </a:xfrm>
              <a:custGeom>
                <a:avLst/>
                <a:gdLst/>
                <a:ahLst/>
                <a:cxnLst/>
                <a:rect l="l" t="t" r="r" b="b"/>
                <a:pathLst>
                  <a:path w="7143" h="7556" extrusionOk="0">
                    <a:moveTo>
                      <a:pt x="3571" y="1"/>
                    </a:moveTo>
                    <a:cubicBezTo>
                      <a:pt x="1599" y="1"/>
                      <a:pt x="0" y="1691"/>
                      <a:pt x="0" y="3778"/>
                    </a:cubicBezTo>
                    <a:cubicBezTo>
                      <a:pt x="0" y="5865"/>
                      <a:pt x="1599" y="7556"/>
                      <a:pt x="3571" y="7556"/>
                    </a:cubicBezTo>
                    <a:cubicBezTo>
                      <a:pt x="5544" y="7556"/>
                      <a:pt x="7142" y="5865"/>
                      <a:pt x="7142" y="3778"/>
                    </a:cubicBezTo>
                    <a:cubicBezTo>
                      <a:pt x="7142" y="1691"/>
                      <a:pt x="5544" y="1"/>
                      <a:pt x="3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7912;p61">
                <a:extLst>
                  <a:ext uri="{FF2B5EF4-FFF2-40B4-BE49-F238E27FC236}">
                    <a16:creationId xmlns:a16="http://schemas.microsoft.com/office/drawing/2014/main" id="{DB198E5D-D42B-ECE2-254D-8D75B849BBE6}"/>
                  </a:ext>
                </a:extLst>
              </p:cNvPr>
              <p:cNvSpPr/>
              <p:nvPr/>
            </p:nvSpPr>
            <p:spPr>
              <a:xfrm>
                <a:off x="4989444" y="3320077"/>
                <a:ext cx="234535" cy="247244"/>
              </a:xfrm>
              <a:custGeom>
                <a:avLst/>
                <a:gdLst/>
                <a:ahLst/>
                <a:cxnLst/>
                <a:rect l="l" t="t" r="r" b="b"/>
                <a:pathLst>
                  <a:path w="7548" h="7957" extrusionOk="0">
                    <a:moveTo>
                      <a:pt x="3773" y="407"/>
                    </a:moveTo>
                    <a:cubicBezTo>
                      <a:pt x="5631" y="407"/>
                      <a:pt x="7143" y="2009"/>
                      <a:pt x="7143" y="3981"/>
                    </a:cubicBezTo>
                    <a:cubicBezTo>
                      <a:pt x="7143" y="5953"/>
                      <a:pt x="5628" y="7558"/>
                      <a:pt x="3773" y="7558"/>
                    </a:cubicBezTo>
                    <a:cubicBezTo>
                      <a:pt x="1915" y="7558"/>
                      <a:pt x="405" y="5953"/>
                      <a:pt x="405" y="3981"/>
                    </a:cubicBezTo>
                    <a:cubicBezTo>
                      <a:pt x="405" y="2011"/>
                      <a:pt x="1917" y="407"/>
                      <a:pt x="3773" y="407"/>
                    </a:cubicBezTo>
                    <a:close/>
                    <a:moveTo>
                      <a:pt x="3773" y="0"/>
                    </a:moveTo>
                    <a:cubicBezTo>
                      <a:pt x="1691" y="0"/>
                      <a:pt x="1" y="1785"/>
                      <a:pt x="1" y="3978"/>
                    </a:cubicBezTo>
                    <a:cubicBezTo>
                      <a:pt x="1" y="6171"/>
                      <a:pt x="1691" y="7956"/>
                      <a:pt x="3773" y="7956"/>
                    </a:cubicBezTo>
                    <a:cubicBezTo>
                      <a:pt x="5854" y="7956"/>
                      <a:pt x="7547" y="6171"/>
                      <a:pt x="7547" y="3978"/>
                    </a:cubicBezTo>
                    <a:cubicBezTo>
                      <a:pt x="7547" y="1785"/>
                      <a:pt x="5851" y="0"/>
                      <a:pt x="377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7913;p61">
                <a:extLst>
                  <a:ext uri="{FF2B5EF4-FFF2-40B4-BE49-F238E27FC236}">
                    <a16:creationId xmlns:a16="http://schemas.microsoft.com/office/drawing/2014/main" id="{DB5F75FB-A9F2-17FD-65C9-C2492F0716AC}"/>
                  </a:ext>
                </a:extLst>
              </p:cNvPr>
              <p:cNvSpPr/>
              <p:nvPr/>
            </p:nvSpPr>
            <p:spPr>
              <a:xfrm>
                <a:off x="5055752" y="3330797"/>
                <a:ext cx="133705" cy="147159"/>
              </a:xfrm>
              <a:custGeom>
                <a:avLst/>
                <a:gdLst/>
                <a:ahLst/>
                <a:cxnLst/>
                <a:rect l="l" t="t" r="r" b="b"/>
                <a:pathLst>
                  <a:path w="4303" h="4736" extrusionOk="0">
                    <a:moveTo>
                      <a:pt x="2238" y="1"/>
                    </a:moveTo>
                    <a:cubicBezTo>
                      <a:pt x="1000" y="1"/>
                      <a:pt x="1" y="1061"/>
                      <a:pt x="1" y="2367"/>
                    </a:cubicBezTo>
                    <a:cubicBezTo>
                      <a:pt x="1" y="3675"/>
                      <a:pt x="1005" y="4735"/>
                      <a:pt x="2238" y="4735"/>
                    </a:cubicBezTo>
                    <a:cubicBezTo>
                      <a:pt x="3167" y="4735"/>
                      <a:pt x="3962" y="4138"/>
                      <a:pt x="4303" y="3287"/>
                    </a:cubicBezTo>
                    <a:lnTo>
                      <a:pt x="2152" y="2367"/>
                    </a:lnTo>
                    <a:lnTo>
                      <a:pt x="4292" y="1427"/>
                    </a:lnTo>
                    <a:cubicBezTo>
                      <a:pt x="3949" y="587"/>
                      <a:pt x="3159" y="1"/>
                      <a:pt x="22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7914;p61">
                <a:extLst>
                  <a:ext uri="{FF2B5EF4-FFF2-40B4-BE49-F238E27FC236}">
                    <a16:creationId xmlns:a16="http://schemas.microsoft.com/office/drawing/2014/main" id="{7BD54C44-3ED8-60B3-E147-F1EAAFA77C9F}"/>
                  </a:ext>
                </a:extLst>
              </p:cNvPr>
              <p:cNvSpPr/>
              <p:nvPr/>
            </p:nvSpPr>
            <p:spPr>
              <a:xfrm>
                <a:off x="5049444" y="3324582"/>
                <a:ext cx="147222" cy="159775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5142" extrusionOk="0">
                    <a:moveTo>
                      <a:pt x="2441" y="405"/>
                    </a:moveTo>
                    <a:cubicBezTo>
                      <a:pt x="3189" y="405"/>
                      <a:pt x="3867" y="837"/>
                      <a:pt x="4227" y="1529"/>
                    </a:cubicBezTo>
                    <a:lnTo>
                      <a:pt x="2274" y="2388"/>
                    </a:lnTo>
                    <a:cubicBezTo>
                      <a:pt x="2199" y="2422"/>
                      <a:pt x="2151" y="2494"/>
                      <a:pt x="2151" y="2575"/>
                    </a:cubicBezTo>
                    <a:cubicBezTo>
                      <a:pt x="2151" y="2656"/>
                      <a:pt x="2201" y="2728"/>
                      <a:pt x="2274" y="2759"/>
                    </a:cubicBezTo>
                    <a:lnTo>
                      <a:pt x="4235" y="3599"/>
                    </a:lnTo>
                    <a:cubicBezTo>
                      <a:pt x="3881" y="4294"/>
                      <a:pt x="3197" y="4737"/>
                      <a:pt x="2441" y="4737"/>
                    </a:cubicBezTo>
                    <a:cubicBezTo>
                      <a:pt x="1320" y="4737"/>
                      <a:pt x="405" y="3763"/>
                      <a:pt x="405" y="2572"/>
                    </a:cubicBezTo>
                    <a:cubicBezTo>
                      <a:pt x="405" y="1375"/>
                      <a:pt x="1320" y="405"/>
                      <a:pt x="2441" y="405"/>
                    </a:cubicBezTo>
                    <a:close/>
                    <a:moveTo>
                      <a:pt x="2441" y="0"/>
                    </a:moveTo>
                    <a:cubicBezTo>
                      <a:pt x="1097" y="0"/>
                      <a:pt x="0" y="1152"/>
                      <a:pt x="0" y="2572"/>
                    </a:cubicBezTo>
                    <a:cubicBezTo>
                      <a:pt x="0" y="3987"/>
                      <a:pt x="1097" y="5142"/>
                      <a:pt x="2441" y="5142"/>
                    </a:cubicBezTo>
                    <a:cubicBezTo>
                      <a:pt x="3426" y="5142"/>
                      <a:pt x="4311" y="4525"/>
                      <a:pt x="4696" y="3568"/>
                    </a:cubicBezTo>
                    <a:cubicBezTo>
                      <a:pt x="4737" y="3465"/>
                      <a:pt x="4687" y="3348"/>
                      <a:pt x="4587" y="3306"/>
                    </a:cubicBezTo>
                    <a:lnTo>
                      <a:pt x="2863" y="2567"/>
                    </a:lnTo>
                    <a:lnTo>
                      <a:pt x="4578" y="1811"/>
                    </a:lnTo>
                    <a:cubicBezTo>
                      <a:pt x="4676" y="1766"/>
                      <a:pt x="4726" y="1652"/>
                      <a:pt x="4684" y="1548"/>
                    </a:cubicBezTo>
                    <a:cubicBezTo>
                      <a:pt x="4297" y="611"/>
                      <a:pt x="3415" y="0"/>
                      <a:pt x="244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7915;p61">
                <a:extLst>
                  <a:ext uri="{FF2B5EF4-FFF2-40B4-BE49-F238E27FC236}">
                    <a16:creationId xmlns:a16="http://schemas.microsoft.com/office/drawing/2014/main" id="{E9529CB3-20CE-EC65-D144-D4A40FF2819F}"/>
                  </a:ext>
                </a:extLst>
              </p:cNvPr>
              <p:cNvSpPr/>
              <p:nvPr/>
            </p:nvSpPr>
            <p:spPr>
              <a:xfrm>
                <a:off x="5197844" y="3367089"/>
                <a:ext cx="50058" cy="28587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920" extrusionOk="0">
                    <a:moveTo>
                      <a:pt x="1377" y="0"/>
                    </a:moveTo>
                    <a:cubicBezTo>
                      <a:pt x="1350" y="0"/>
                      <a:pt x="1322" y="6"/>
                      <a:pt x="1295" y="19"/>
                    </a:cubicBezTo>
                    <a:lnTo>
                      <a:pt x="148" y="535"/>
                    </a:lnTo>
                    <a:cubicBezTo>
                      <a:pt x="48" y="582"/>
                      <a:pt x="0" y="702"/>
                      <a:pt x="48" y="803"/>
                    </a:cubicBezTo>
                    <a:cubicBezTo>
                      <a:pt x="81" y="875"/>
                      <a:pt x="157" y="920"/>
                      <a:pt x="232" y="920"/>
                    </a:cubicBezTo>
                    <a:cubicBezTo>
                      <a:pt x="260" y="920"/>
                      <a:pt x="288" y="914"/>
                      <a:pt x="316" y="903"/>
                    </a:cubicBezTo>
                    <a:lnTo>
                      <a:pt x="1462" y="387"/>
                    </a:lnTo>
                    <a:cubicBezTo>
                      <a:pt x="1563" y="339"/>
                      <a:pt x="1610" y="219"/>
                      <a:pt x="1563" y="119"/>
                    </a:cubicBezTo>
                    <a:cubicBezTo>
                      <a:pt x="1528" y="45"/>
                      <a:pt x="1454" y="0"/>
                      <a:pt x="137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7916;p61">
                <a:extLst>
                  <a:ext uri="{FF2B5EF4-FFF2-40B4-BE49-F238E27FC236}">
                    <a16:creationId xmlns:a16="http://schemas.microsoft.com/office/drawing/2014/main" id="{9EFD527D-36AA-7215-36F0-C1DA35FF0F54}"/>
                  </a:ext>
                </a:extLst>
              </p:cNvPr>
              <p:cNvSpPr/>
              <p:nvPr/>
            </p:nvSpPr>
            <p:spPr>
              <a:xfrm>
                <a:off x="5183271" y="3333780"/>
                <a:ext cx="45708" cy="39182"/>
              </a:xfrm>
              <a:custGeom>
                <a:avLst/>
                <a:gdLst/>
                <a:ahLst/>
                <a:cxnLst/>
                <a:rect l="l" t="t" r="r" b="b"/>
                <a:pathLst>
                  <a:path w="1471" h="1261" extrusionOk="0">
                    <a:moveTo>
                      <a:pt x="1242" y="0"/>
                    </a:moveTo>
                    <a:cubicBezTo>
                      <a:pt x="1197" y="0"/>
                      <a:pt x="1152" y="15"/>
                      <a:pt x="1114" y="47"/>
                    </a:cubicBezTo>
                    <a:lnTo>
                      <a:pt x="98" y="904"/>
                    </a:lnTo>
                    <a:cubicBezTo>
                      <a:pt x="12" y="979"/>
                      <a:pt x="1" y="1105"/>
                      <a:pt x="73" y="1191"/>
                    </a:cubicBezTo>
                    <a:cubicBezTo>
                      <a:pt x="112" y="1236"/>
                      <a:pt x="171" y="1261"/>
                      <a:pt x="227" y="1261"/>
                    </a:cubicBezTo>
                    <a:cubicBezTo>
                      <a:pt x="271" y="1261"/>
                      <a:pt x="322" y="1244"/>
                      <a:pt x="361" y="1216"/>
                    </a:cubicBezTo>
                    <a:lnTo>
                      <a:pt x="1373" y="357"/>
                    </a:lnTo>
                    <a:cubicBezTo>
                      <a:pt x="1463" y="284"/>
                      <a:pt x="1471" y="159"/>
                      <a:pt x="1398" y="72"/>
                    </a:cubicBezTo>
                    <a:cubicBezTo>
                      <a:pt x="1358" y="25"/>
                      <a:pt x="1300" y="0"/>
                      <a:pt x="124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7917;p61">
                <a:extLst>
                  <a:ext uri="{FF2B5EF4-FFF2-40B4-BE49-F238E27FC236}">
                    <a16:creationId xmlns:a16="http://schemas.microsoft.com/office/drawing/2014/main" id="{21BA1BF3-28F9-3B92-514A-5335AC60C20A}"/>
                  </a:ext>
                </a:extLst>
              </p:cNvPr>
              <p:cNvSpPr/>
              <p:nvPr/>
            </p:nvSpPr>
            <p:spPr>
              <a:xfrm>
                <a:off x="5163416" y="3307524"/>
                <a:ext cx="35578" cy="46733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1504" extrusionOk="0">
                    <a:moveTo>
                      <a:pt x="914" y="0"/>
                    </a:moveTo>
                    <a:cubicBezTo>
                      <a:pt x="846" y="0"/>
                      <a:pt x="779" y="35"/>
                      <a:pt x="740" y="97"/>
                    </a:cubicBezTo>
                    <a:lnTo>
                      <a:pt x="59" y="1191"/>
                    </a:lnTo>
                    <a:cubicBezTo>
                      <a:pt x="1" y="1286"/>
                      <a:pt x="32" y="1411"/>
                      <a:pt x="126" y="1470"/>
                    </a:cubicBezTo>
                    <a:cubicBezTo>
                      <a:pt x="160" y="1492"/>
                      <a:pt x="199" y="1503"/>
                      <a:pt x="235" y="1503"/>
                    </a:cubicBezTo>
                    <a:cubicBezTo>
                      <a:pt x="302" y="1503"/>
                      <a:pt x="366" y="1467"/>
                      <a:pt x="405" y="1403"/>
                    </a:cubicBezTo>
                    <a:lnTo>
                      <a:pt x="1086" y="309"/>
                    </a:lnTo>
                    <a:cubicBezTo>
                      <a:pt x="1145" y="214"/>
                      <a:pt x="1114" y="89"/>
                      <a:pt x="1019" y="30"/>
                    </a:cubicBezTo>
                    <a:cubicBezTo>
                      <a:pt x="986" y="10"/>
                      <a:pt x="950" y="0"/>
                      <a:pt x="91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7918;p61">
                <a:extLst>
                  <a:ext uri="{FF2B5EF4-FFF2-40B4-BE49-F238E27FC236}">
                    <a16:creationId xmlns:a16="http://schemas.microsoft.com/office/drawing/2014/main" id="{C5B601DD-08D7-B8DD-778A-0EC6B239ABF7}"/>
                  </a:ext>
                </a:extLst>
              </p:cNvPr>
              <p:cNvSpPr/>
              <p:nvPr/>
            </p:nvSpPr>
            <p:spPr>
              <a:xfrm>
                <a:off x="5137346" y="3292112"/>
                <a:ext cx="26101" cy="47479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528" extrusionOk="0">
                    <a:moveTo>
                      <a:pt x="615" y="0"/>
                    </a:moveTo>
                    <a:cubicBezTo>
                      <a:pt x="530" y="0"/>
                      <a:pt x="451" y="53"/>
                      <a:pt x="421" y="136"/>
                    </a:cubicBezTo>
                    <a:lnTo>
                      <a:pt x="34" y="1257"/>
                    </a:lnTo>
                    <a:cubicBezTo>
                      <a:pt x="0" y="1366"/>
                      <a:pt x="56" y="1480"/>
                      <a:pt x="159" y="1517"/>
                    </a:cubicBezTo>
                    <a:cubicBezTo>
                      <a:pt x="182" y="1525"/>
                      <a:pt x="204" y="1528"/>
                      <a:pt x="226" y="1528"/>
                    </a:cubicBezTo>
                    <a:cubicBezTo>
                      <a:pt x="310" y="1528"/>
                      <a:pt x="391" y="1478"/>
                      <a:pt x="419" y="1391"/>
                    </a:cubicBezTo>
                    <a:lnTo>
                      <a:pt x="806" y="270"/>
                    </a:lnTo>
                    <a:cubicBezTo>
                      <a:pt x="840" y="161"/>
                      <a:pt x="784" y="46"/>
                      <a:pt x="678" y="10"/>
                    </a:cubicBezTo>
                    <a:cubicBezTo>
                      <a:pt x="657" y="3"/>
                      <a:pt x="636" y="0"/>
                      <a:pt x="61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7919;p61">
                <a:extLst>
                  <a:ext uri="{FF2B5EF4-FFF2-40B4-BE49-F238E27FC236}">
                    <a16:creationId xmlns:a16="http://schemas.microsoft.com/office/drawing/2014/main" id="{4F869422-FE0E-2795-855B-DE0464671321}"/>
                  </a:ext>
                </a:extLst>
              </p:cNvPr>
              <p:cNvSpPr/>
              <p:nvPr/>
            </p:nvSpPr>
            <p:spPr>
              <a:xfrm>
                <a:off x="5179822" y="3518222"/>
                <a:ext cx="40487" cy="33496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1078" extrusionOk="0">
                    <a:moveTo>
                      <a:pt x="230" y="0"/>
                    </a:moveTo>
                    <a:cubicBezTo>
                      <a:pt x="170" y="0"/>
                      <a:pt x="110" y="27"/>
                      <a:pt x="70" y="79"/>
                    </a:cubicBezTo>
                    <a:cubicBezTo>
                      <a:pt x="0" y="168"/>
                      <a:pt x="17" y="293"/>
                      <a:pt x="103" y="363"/>
                    </a:cubicBezTo>
                    <a:lnTo>
                      <a:pt x="949" y="1033"/>
                    </a:lnTo>
                    <a:cubicBezTo>
                      <a:pt x="982" y="1063"/>
                      <a:pt x="1027" y="1077"/>
                      <a:pt x="1074" y="1077"/>
                    </a:cubicBezTo>
                    <a:cubicBezTo>
                      <a:pt x="1133" y="1077"/>
                      <a:pt x="1191" y="1055"/>
                      <a:pt x="1233" y="999"/>
                    </a:cubicBezTo>
                    <a:cubicBezTo>
                      <a:pt x="1303" y="907"/>
                      <a:pt x="1286" y="782"/>
                      <a:pt x="1200" y="712"/>
                    </a:cubicBezTo>
                    <a:lnTo>
                      <a:pt x="354" y="42"/>
                    </a:lnTo>
                    <a:cubicBezTo>
                      <a:pt x="317" y="14"/>
                      <a:pt x="273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7920;p61">
                <a:extLst>
                  <a:ext uri="{FF2B5EF4-FFF2-40B4-BE49-F238E27FC236}">
                    <a16:creationId xmlns:a16="http://schemas.microsoft.com/office/drawing/2014/main" id="{89BB6C34-9E51-95B8-F04F-6EA1C9A1CF70}"/>
                  </a:ext>
                </a:extLst>
              </p:cNvPr>
              <p:cNvSpPr/>
              <p:nvPr/>
            </p:nvSpPr>
            <p:spPr>
              <a:xfrm>
                <a:off x="5157792" y="3537083"/>
                <a:ext cx="33403" cy="40985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19" extrusionOk="0">
                    <a:moveTo>
                      <a:pt x="234" y="1"/>
                    </a:moveTo>
                    <a:cubicBezTo>
                      <a:pt x="195" y="1"/>
                      <a:pt x="155" y="12"/>
                      <a:pt x="121" y="35"/>
                    </a:cubicBezTo>
                    <a:cubicBezTo>
                      <a:pt x="26" y="99"/>
                      <a:pt x="1" y="225"/>
                      <a:pt x="65" y="317"/>
                    </a:cubicBezTo>
                    <a:lnTo>
                      <a:pt x="673" y="1229"/>
                    </a:lnTo>
                    <a:cubicBezTo>
                      <a:pt x="715" y="1288"/>
                      <a:pt x="779" y="1318"/>
                      <a:pt x="846" y="1318"/>
                    </a:cubicBezTo>
                    <a:cubicBezTo>
                      <a:pt x="888" y="1318"/>
                      <a:pt x="924" y="1307"/>
                      <a:pt x="957" y="1285"/>
                    </a:cubicBezTo>
                    <a:cubicBezTo>
                      <a:pt x="1050" y="1221"/>
                      <a:pt x="1075" y="1095"/>
                      <a:pt x="1013" y="1000"/>
                    </a:cubicBezTo>
                    <a:lnTo>
                      <a:pt x="402" y="91"/>
                    </a:lnTo>
                    <a:cubicBezTo>
                      <a:pt x="362" y="32"/>
                      <a:pt x="298" y="1"/>
                      <a:pt x="23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7921;p61">
                <a:extLst>
                  <a:ext uri="{FF2B5EF4-FFF2-40B4-BE49-F238E27FC236}">
                    <a16:creationId xmlns:a16="http://schemas.microsoft.com/office/drawing/2014/main" id="{6ED49CDD-8341-BFEC-4EB4-7AE0543402B9}"/>
                  </a:ext>
                </a:extLst>
              </p:cNvPr>
              <p:cNvSpPr/>
              <p:nvPr/>
            </p:nvSpPr>
            <p:spPr>
              <a:xfrm>
                <a:off x="5128398" y="3550693"/>
                <a:ext cx="26039" cy="46081"/>
              </a:xfrm>
              <a:custGeom>
                <a:avLst/>
                <a:gdLst/>
                <a:ahLst/>
                <a:cxnLst/>
                <a:rect l="l" t="t" r="r" b="b"/>
                <a:pathLst>
                  <a:path w="838" h="1483" extrusionOk="0">
                    <a:moveTo>
                      <a:pt x="234" y="1"/>
                    </a:moveTo>
                    <a:cubicBezTo>
                      <a:pt x="212" y="1"/>
                      <a:pt x="188" y="5"/>
                      <a:pt x="165" y="13"/>
                    </a:cubicBezTo>
                    <a:cubicBezTo>
                      <a:pt x="57" y="49"/>
                      <a:pt x="1" y="166"/>
                      <a:pt x="40" y="269"/>
                    </a:cubicBezTo>
                    <a:lnTo>
                      <a:pt x="417" y="1349"/>
                    </a:lnTo>
                    <a:cubicBezTo>
                      <a:pt x="447" y="1433"/>
                      <a:pt x="525" y="1483"/>
                      <a:pt x="609" y="1483"/>
                    </a:cubicBezTo>
                    <a:cubicBezTo>
                      <a:pt x="629" y="1483"/>
                      <a:pt x="651" y="1480"/>
                      <a:pt x="676" y="1475"/>
                    </a:cubicBezTo>
                    <a:cubicBezTo>
                      <a:pt x="782" y="1436"/>
                      <a:pt x="838" y="1318"/>
                      <a:pt x="801" y="1215"/>
                    </a:cubicBezTo>
                    <a:lnTo>
                      <a:pt x="425" y="138"/>
                    </a:lnTo>
                    <a:cubicBezTo>
                      <a:pt x="394" y="55"/>
                      <a:pt x="318" y="1"/>
                      <a:pt x="23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7922;p61">
                <a:extLst>
                  <a:ext uri="{FF2B5EF4-FFF2-40B4-BE49-F238E27FC236}">
                    <a16:creationId xmlns:a16="http://schemas.microsoft.com/office/drawing/2014/main" id="{125DA713-E671-012A-0047-CC3B70B25F64}"/>
                  </a:ext>
                </a:extLst>
              </p:cNvPr>
              <p:cNvSpPr/>
              <p:nvPr/>
            </p:nvSpPr>
            <p:spPr>
              <a:xfrm>
                <a:off x="4852324" y="3457446"/>
                <a:ext cx="74823" cy="43719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1407" extrusionOk="0">
                    <a:moveTo>
                      <a:pt x="1206" y="1"/>
                    </a:moveTo>
                    <a:cubicBezTo>
                      <a:pt x="542" y="1"/>
                      <a:pt x="0" y="536"/>
                      <a:pt x="0" y="1203"/>
                    </a:cubicBezTo>
                    <a:cubicBezTo>
                      <a:pt x="0" y="1315"/>
                      <a:pt x="92" y="1407"/>
                      <a:pt x="204" y="1407"/>
                    </a:cubicBezTo>
                    <a:cubicBezTo>
                      <a:pt x="316" y="1407"/>
                      <a:pt x="405" y="1315"/>
                      <a:pt x="405" y="1203"/>
                    </a:cubicBezTo>
                    <a:cubicBezTo>
                      <a:pt x="405" y="765"/>
                      <a:pt x="765" y="405"/>
                      <a:pt x="1206" y="405"/>
                    </a:cubicBezTo>
                    <a:cubicBezTo>
                      <a:pt x="1644" y="405"/>
                      <a:pt x="2003" y="765"/>
                      <a:pt x="2003" y="1203"/>
                    </a:cubicBezTo>
                    <a:cubicBezTo>
                      <a:pt x="2003" y="1315"/>
                      <a:pt x="2093" y="1407"/>
                      <a:pt x="2204" y="1407"/>
                    </a:cubicBezTo>
                    <a:cubicBezTo>
                      <a:pt x="2316" y="1407"/>
                      <a:pt x="2408" y="1315"/>
                      <a:pt x="2408" y="1203"/>
                    </a:cubicBezTo>
                    <a:cubicBezTo>
                      <a:pt x="2408" y="542"/>
                      <a:pt x="1867" y="1"/>
                      <a:pt x="120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7923;p61">
                <a:extLst>
                  <a:ext uri="{FF2B5EF4-FFF2-40B4-BE49-F238E27FC236}">
                    <a16:creationId xmlns:a16="http://schemas.microsoft.com/office/drawing/2014/main" id="{490FD2C0-25D1-C258-FB4A-F7212FFB7294}"/>
                  </a:ext>
                </a:extLst>
              </p:cNvPr>
              <p:cNvSpPr/>
              <p:nvPr/>
            </p:nvSpPr>
            <p:spPr>
              <a:xfrm>
                <a:off x="4790615" y="3532174"/>
                <a:ext cx="198274" cy="105522"/>
              </a:xfrm>
              <a:custGeom>
                <a:avLst/>
                <a:gdLst/>
                <a:ahLst/>
                <a:cxnLst/>
                <a:rect l="l" t="t" r="r" b="b"/>
                <a:pathLst>
                  <a:path w="6381" h="3396" extrusionOk="0">
                    <a:moveTo>
                      <a:pt x="201" y="1"/>
                    </a:moveTo>
                    <a:cubicBezTo>
                      <a:pt x="89" y="1"/>
                      <a:pt x="0" y="93"/>
                      <a:pt x="0" y="204"/>
                    </a:cubicBezTo>
                    <a:cubicBezTo>
                      <a:pt x="0" y="1965"/>
                      <a:pt x="1434" y="3396"/>
                      <a:pt x="3189" y="3396"/>
                    </a:cubicBezTo>
                    <a:cubicBezTo>
                      <a:pt x="4949" y="3396"/>
                      <a:pt x="6377" y="1965"/>
                      <a:pt x="6380" y="204"/>
                    </a:cubicBezTo>
                    <a:cubicBezTo>
                      <a:pt x="6380" y="93"/>
                      <a:pt x="6291" y="1"/>
                      <a:pt x="6179" y="1"/>
                    </a:cubicBezTo>
                    <a:cubicBezTo>
                      <a:pt x="6068" y="1"/>
                      <a:pt x="5976" y="93"/>
                      <a:pt x="5976" y="204"/>
                    </a:cubicBezTo>
                    <a:cubicBezTo>
                      <a:pt x="5976" y="1741"/>
                      <a:pt x="4723" y="2991"/>
                      <a:pt x="3189" y="2991"/>
                    </a:cubicBezTo>
                    <a:cubicBezTo>
                      <a:pt x="1652" y="2991"/>
                      <a:pt x="405" y="1739"/>
                      <a:pt x="405" y="204"/>
                    </a:cubicBezTo>
                    <a:cubicBezTo>
                      <a:pt x="405" y="93"/>
                      <a:pt x="312" y="1"/>
                      <a:pt x="20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7924;p61">
                <a:extLst>
                  <a:ext uri="{FF2B5EF4-FFF2-40B4-BE49-F238E27FC236}">
                    <a16:creationId xmlns:a16="http://schemas.microsoft.com/office/drawing/2014/main" id="{ABE9D8E4-CA8C-EE9F-0765-50FF66407095}"/>
                  </a:ext>
                </a:extLst>
              </p:cNvPr>
              <p:cNvSpPr/>
              <p:nvPr/>
            </p:nvSpPr>
            <p:spPr>
              <a:xfrm>
                <a:off x="4450377" y="2912289"/>
                <a:ext cx="878761" cy="878948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7" extrusionOk="0">
                    <a:moveTo>
                      <a:pt x="14136" y="408"/>
                    </a:moveTo>
                    <a:cubicBezTo>
                      <a:pt x="21710" y="408"/>
                      <a:pt x="27873" y="6574"/>
                      <a:pt x="27870" y="14145"/>
                    </a:cubicBezTo>
                    <a:cubicBezTo>
                      <a:pt x="27870" y="16223"/>
                      <a:pt x="27413" y="18224"/>
                      <a:pt x="26520" y="20085"/>
                    </a:cubicBezTo>
                    <a:cubicBezTo>
                      <a:pt x="25184" y="22869"/>
                      <a:pt x="22918" y="25148"/>
                      <a:pt x="20142" y="26501"/>
                    </a:cubicBezTo>
                    <a:cubicBezTo>
                      <a:pt x="18262" y="27416"/>
                      <a:pt x="16242" y="27882"/>
                      <a:pt x="14133" y="27882"/>
                    </a:cubicBezTo>
                    <a:cubicBezTo>
                      <a:pt x="12052" y="27882"/>
                      <a:pt x="10049" y="27424"/>
                      <a:pt x="8191" y="26532"/>
                    </a:cubicBezTo>
                    <a:cubicBezTo>
                      <a:pt x="5418" y="25195"/>
                      <a:pt x="3144" y="22941"/>
                      <a:pt x="1791" y="20174"/>
                    </a:cubicBezTo>
                    <a:cubicBezTo>
                      <a:pt x="868" y="18291"/>
                      <a:pt x="402" y="16263"/>
                      <a:pt x="402" y="14145"/>
                    </a:cubicBezTo>
                    <a:cubicBezTo>
                      <a:pt x="402" y="6571"/>
                      <a:pt x="6562" y="408"/>
                      <a:pt x="14136" y="408"/>
                    </a:cubicBezTo>
                    <a:close/>
                    <a:moveTo>
                      <a:pt x="14142" y="1"/>
                    </a:moveTo>
                    <a:cubicBezTo>
                      <a:pt x="6344" y="1"/>
                      <a:pt x="0" y="6345"/>
                      <a:pt x="0" y="14142"/>
                    </a:cubicBezTo>
                    <a:cubicBezTo>
                      <a:pt x="0" y="16321"/>
                      <a:pt x="480" y="18411"/>
                      <a:pt x="1434" y="20350"/>
                    </a:cubicBezTo>
                    <a:cubicBezTo>
                      <a:pt x="2823" y="23198"/>
                      <a:pt x="5164" y="25522"/>
                      <a:pt x="8021" y="26894"/>
                    </a:cubicBezTo>
                    <a:cubicBezTo>
                      <a:pt x="9935" y="27818"/>
                      <a:pt x="11993" y="28286"/>
                      <a:pt x="14136" y="28286"/>
                    </a:cubicBezTo>
                    <a:cubicBezTo>
                      <a:pt x="16309" y="28286"/>
                      <a:pt x="18390" y="27809"/>
                      <a:pt x="20326" y="26855"/>
                    </a:cubicBezTo>
                    <a:cubicBezTo>
                      <a:pt x="23186" y="25466"/>
                      <a:pt x="25518" y="23123"/>
                      <a:pt x="26894" y="20255"/>
                    </a:cubicBezTo>
                    <a:cubicBezTo>
                      <a:pt x="27814" y="18341"/>
                      <a:pt x="28280" y="16282"/>
                      <a:pt x="28280" y="14142"/>
                    </a:cubicBezTo>
                    <a:cubicBezTo>
                      <a:pt x="28280" y="6345"/>
                      <a:pt x="21939" y="1"/>
                      <a:pt x="1414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7925;p61">
                <a:extLst>
                  <a:ext uri="{FF2B5EF4-FFF2-40B4-BE49-F238E27FC236}">
                    <a16:creationId xmlns:a16="http://schemas.microsoft.com/office/drawing/2014/main" id="{C156CDED-597A-1F73-4E2E-DC250F29D37C}"/>
                  </a:ext>
                </a:extLst>
              </p:cNvPr>
              <p:cNvSpPr/>
              <p:nvPr/>
            </p:nvSpPr>
            <p:spPr>
              <a:xfrm>
                <a:off x="4450284" y="2912383"/>
                <a:ext cx="878761" cy="878855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4" extrusionOk="0">
                    <a:moveTo>
                      <a:pt x="14139" y="405"/>
                    </a:moveTo>
                    <a:cubicBezTo>
                      <a:pt x="21713" y="405"/>
                      <a:pt x="27876" y="6568"/>
                      <a:pt x="27876" y="14142"/>
                    </a:cubicBezTo>
                    <a:cubicBezTo>
                      <a:pt x="27876" y="21716"/>
                      <a:pt x="21713" y="27879"/>
                      <a:pt x="14139" y="27879"/>
                    </a:cubicBezTo>
                    <a:cubicBezTo>
                      <a:pt x="6565" y="27879"/>
                      <a:pt x="405" y="21716"/>
                      <a:pt x="405" y="14142"/>
                    </a:cubicBezTo>
                    <a:cubicBezTo>
                      <a:pt x="405" y="6568"/>
                      <a:pt x="6565" y="405"/>
                      <a:pt x="14139" y="405"/>
                    </a:cubicBezTo>
                    <a:close/>
                    <a:moveTo>
                      <a:pt x="14139" y="1"/>
                    </a:moveTo>
                    <a:cubicBezTo>
                      <a:pt x="6341" y="1"/>
                      <a:pt x="0" y="6345"/>
                      <a:pt x="0" y="14142"/>
                    </a:cubicBezTo>
                    <a:cubicBezTo>
                      <a:pt x="0" y="21940"/>
                      <a:pt x="6341" y="28283"/>
                      <a:pt x="14139" y="28283"/>
                    </a:cubicBezTo>
                    <a:cubicBezTo>
                      <a:pt x="21936" y="28283"/>
                      <a:pt x="28280" y="21940"/>
                      <a:pt x="28280" y="14142"/>
                    </a:cubicBezTo>
                    <a:cubicBezTo>
                      <a:pt x="28280" y="6345"/>
                      <a:pt x="21936" y="1"/>
                      <a:pt x="141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7926;p61">
                <a:extLst>
                  <a:ext uri="{FF2B5EF4-FFF2-40B4-BE49-F238E27FC236}">
                    <a16:creationId xmlns:a16="http://schemas.microsoft.com/office/drawing/2014/main" id="{C96A1717-4363-A6C4-E031-36D2B773BC97}"/>
                  </a:ext>
                </a:extLst>
              </p:cNvPr>
              <p:cNvSpPr/>
              <p:nvPr/>
            </p:nvSpPr>
            <p:spPr>
              <a:xfrm>
                <a:off x="4368969" y="4311115"/>
                <a:ext cx="741638" cy="355283"/>
              </a:xfrm>
              <a:custGeom>
                <a:avLst/>
                <a:gdLst/>
                <a:ahLst/>
                <a:cxnLst/>
                <a:rect l="l" t="t" r="r" b="b"/>
                <a:pathLst>
                  <a:path w="23868" h="11434" extrusionOk="0">
                    <a:moveTo>
                      <a:pt x="436" y="1"/>
                    </a:moveTo>
                    <a:cubicBezTo>
                      <a:pt x="436" y="1"/>
                      <a:pt x="0" y="2743"/>
                      <a:pt x="330" y="5700"/>
                    </a:cubicBezTo>
                    <a:cubicBezTo>
                      <a:pt x="590" y="8064"/>
                      <a:pt x="2081" y="11434"/>
                      <a:pt x="6537" y="11434"/>
                    </a:cubicBezTo>
                    <a:cubicBezTo>
                      <a:pt x="7660" y="11434"/>
                      <a:pt x="8971" y="11220"/>
                      <a:pt x="10498" y="10722"/>
                    </a:cubicBezTo>
                    <a:cubicBezTo>
                      <a:pt x="18494" y="8113"/>
                      <a:pt x="23867" y="5530"/>
                      <a:pt x="23867" y="5530"/>
                    </a:cubicBezTo>
                    <a:lnTo>
                      <a:pt x="21088" y="623"/>
                    </a:lnTo>
                    <a:lnTo>
                      <a:pt x="6908" y="3066"/>
                    </a:lnTo>
                    <a:lnTo>
                      <a:pt x="6908" y="3066"/>
                    </a:lnTo>
                    <a:cubicBezTo>
                      <a:pt x="6930" y="3048"/>
                      <a:pt x="6977" y="2844"/>
                      <a:pt x="6476" y="762"/>
                    </a:cubicBezTo>
                    <a:lnTo>
                      <a:pt x="436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7927;p61">
                <a:extLst>
                  <a:ext uri="{FF2B5EF4-FFF2-40B4-BE49-F238E27FC236}">
                    <a16:creationId xmlns:a16="http://schemas.microsoft.com/office/drawing/2014/main" id="{62E8EAA1-F4D2-5623-67D9-31E8765E4979}"/>
                  </a:ext>
                </a:extLst>
              </p:cNvPr>
              <p:cNvSpPr/>
              <p:nvPr/>
            </p:nvSpPr>
            <p:spPr>
              <a:xfrm>
                <a:off x="4362910" y="4304280"/>
                <a:ext cx="756522" cy="368613"/>
              </a:xfrm>
              <a:custGeom>
                <a:avLst/>
                <a:gdLst/>
                <a:ahLst/>
                <a:cxnLst/>
                <a:rect l="l" t="t" r="r" b="b"/>
                <a:pathLst>
                  <a:path w="24347" h="11863" extrusionOk="0">
                    <a:moveTo>
                      <a:pt x="806" y="449"/>
                    </a:moveTo>
                    <a:lnTo>
                      <a:pt x="6503" y="1164"/>
                    </a:lnTo>
                    <a:cubicBezTo>
                      <a:pt x="6799" y="2416"/>
                      <a:pt x="6880" y="2918"/>
                      <a:pt x="6902" y="3114"/>
                    </a:cubicBezTo>
                    <a:lnTo>
                      <a:pt x="6534" y="3175"/>
                    </a:lnTo>
                    <a:lnTo>
                      <a:pt x="6986" y="3460"/>
                    </a:lnTo>
                    <a:lnTo>
                      <a:pt x="7106" y="3529"/>
                    </a:lnTo>
                    <a:lnTo>
                      <a:pt x="7181" y="3476"/>
                    </a:lnTo>
                    <a:lnTo>
                      <a:pt x="21175" y="1063"/>
                    </a:lnTo>
                    <a:lnTo>
                      <a:pt x="23778" y="5655"/>
                    </a:lnTo>
                    <a:cubicBezTo>
                      <a:pt x="22740" y="6140"/>
                      <a:pt x="17682" y="8445"/>
                      <a:pt x="10629" y="10746"/>
                    </a:cubicBezTo>
                    <a:cubicBezTo>
                      <a:pt x="9189" y="11218"/>
                      <a:pt x="7886" y="11453"/>
                      <a:pt x="6727" y="11453"/>
                    </a:cubicBezTo>
                    <a:cubicBezTo>
                      <a:pt x="5416" y="11453"/>
                      <a:pt x="4289" y="11152"/>
                      <a:pt x="3356" y="10551"/>
                    </a:cubicBezTo>
                    <a:cubicBezTo>
                      <a:pt x="1300" y="9226"/>
                      <a:pt x="832" y="6857"/>
                      <a:pt x="726" y="5901"/>
                    </a:cubicBezTo>
                    <a:cubicBezTo>
                      <a:pt x="455" y="3448"/>
                      <a:pt x="714" y="1122"/>
                      <a:pt x="806" y="449"/>
                    </a:cubicBezTo>
                    <a:close/>
                    <a:moveTo>
                      <a:pt x="469" y="0"/>
                    </a:moveTo>
                    <a:lnTo>
                      <a:pt x="435" y="195"/>
                    </a:lnTo>
                    <a:cubicBezTo>
                      <a:pt x="430" y="223"/>
                      <a:pt x="0" y="2994"/>
                      <a:pt x="324" y="5948"/>
                    </a:cubicBezTo>
                    <a:cubicBezTo>
                      <a:pt x="435" y="6963"/>
                      <a:pt x="935" y="9477"/>
                      <a:pt x="3136" y="10897"/>
                    </a:cubicBezTo>
                    <a:cubicBezTo>
                      <a:pt x="4132" y="11542"/>
                      <a:pt x="5331" y="11862"/>
                      <a:pt x="6724" y="11862"/>
                    </a:cubicBezTo>
                    <a:cubicBezTo>
                      <a:pt x="7932" y="11862"/>
                      <a:pt x="9273" y="11622"/>
                      <a:pt x="10758" y="11137"/>
                    </a:cubicBezTo>
                    <a:cubicBezTo>
                      <a:pt x="18678" y="8554"/>
                      <a:pt x="24101" y="5962"/>
                      <a:pt x="24151" y="5934"/>
                    </a:cubicBezTo>
                    <a:lnTo>
                      <a:pt x="24347" y="5839"/>
                    </a:lnTo>
                    <a:lnTo>
                      <a:pt x="21390" y="622"/>
                    </a:lnTo>
                    <a:lnTo>
                      <a:pt x="7307" y="3049"/>
                    </a:lnTo>
                    <a:cubicBezTo>
                      <a:pt x="7270" y="2729"/>
                      <a:pt x="7153" y="2123"/>
                      <a:pt x="6871" y="940"/>
                    </a:cubicBezTo>
                    <a:lnTo>
                      <a:pt x="6838" y="804"/>
                    </a:lnTo>
                    <a:lnTo>
                      <a:pt x="469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7928;p61">
                <a:extLst>
                  <a:ext uri="{FF2B5EF4-FFF2-40B4-BE49-F238E27FC236}">
                    <a16:creationId xmlns:a16="http://schemas.microsoft.com/office/drawing/2014/main" id="{0D0BE8E7-AE2A-0AFD-FE10-2A1FA3AF5D72}"/>
                  </a:ext>
                </a:extLst>
              </p:cNvPr>
              <p:cNvSpPr/>
              <p:nvPr/>
            </p:nvSpPr>
            <p:spPr>
              <a:xfrm>
                <a:off x="4746990" y="3648321"/>
                <a:ext cx="763638" cy="966572"/>
              </a:xfrm>
              <a:custGeom>
                <a:avLst/>
                <a:gdLst/>
                <a:ahLst/>
                <a:cxnLst/>
                <a:rect l="l" t="t" r="r" b="b"/>
                <a:pathLst>
                  <a:path w="24576" h="31107" extrusionOk="0">
                    <a:moveTo>
                      <a:pt x="3955" y="1"/>
                    </a:moveTo>
                    <a:cubicBezTo>
                      <a:pt x="2894" y="1"/>
                      <a:pt x="2781" y="772"/>
                      <a:pt x="3201" y="1145"/>
                    </a:cubicBezTo>
                    <a:cubicBezTo>
                      <a:pt x="3722" y="1613"/>
                      <a:pt x="4448" y="1446"/>
                      <a:pt x="5578" y="2528"/>
                    </a:cubicBezTo>
                    <a:cubicBezTo>
                      <a:pt x="6707" y="3614"/>
                      <a:pt x="6520" y="4188"/>
                      <a:pt x="6520" y="4188"/>
                    </a:cubicBezTo>
                    <a:cubicBezTo>
                      <a:pt x="6520" y="4188"/>
                      <a:pt x="5890" y="3902"/>
                      <a:pt x="4702" y="3902"/>
                    </a:cubicBezTo>
                    <a:cubicBezTo>
                      <a:pt x="4244" y="3902"/>
                      <a:pt x="3703" y="3945"/>
                      <a:pt x="3083" y="4063"/>
                    </a:cubicBezTo>
                    <a:cubicBezTo>
                      <a:pt x="860" y="4490"/>
                      <a:pt x="291" y="6169"/>
                      <a:pt x="216" y="6755"/>
                    </a:cubicBezTo>
                    <a:cubicBezTo>
                      <a:pt x="137" y="7341"/>
                      <a:pt x="1" y="8178"/>
                      <a:pt x="1013" y="8228"/>
                    </a:cubicBezTo>
                    <a:cubicBezTo>
                      <a:pt x="1013" y="8228"/>
                      <a:pt x="595" y="9581"/>
                      <a:pt x="1753" y="10089"/>
                    </a:cubicBezTo>
                    <a:cubicBezTo>
                      <a:pt x="1753" y="10089"/>
                      <a:pt x="1298" y="11260"/>
                      <a:pt x="2361" y="11704"/>
                    </a:cubicBezTo>
                    <a:cubicBezTo>
                      <a:pt x="2564" y="11790"/>
                      <a:pt x="2743" y="11824"/>
                      <a:pt x="2899" y="11824"/>
                    </a:cubicBezTo>
                    <a:cubicBezTo>
                      <a:pt x="3555" y="11824"/>
                      <a:pt x="3808" y="11212"/>
                      <a:pt x="3809" y="11210"/>
                    </a:cubicBezTo>
                    <a:lnTo>
                      <a:pt x="3809" y="11210"/>
                    </a:lnTo>
                    <a:cubicBezTo>
                      <a:pt x="3608" y="11701"/>
                      <a:pt x="3680" y="12315"/>
                      <a:pt x="3814" y="12806"/>
                    </a:cubicBezTo>
                    <a:cubicBezTo>
                      <a:pt x="4699" y="16073"/>
                      <a:pt x="5603" y="19342"/>
                      <a:pt x="6590" y="22584"/>
                    </a:cubicBezTo>
                    <a:cubicBezTo>
                      <a:pt x="6613" y="22676"/>
                      <a:pt x="6640" y="22771"/>
                      <a:pt x="6677" y="22866"/>
                    </a:cubicBezTo>
                    <a:cubicBezTo>
                      <a:pt x="7759" y="26261"/>
                      <a:pt x="10072" y="31106"/>
                      <a:pt x="16180" y="31106"/>
                    </a:cubicBezTo>
                    <a:cubicBezTo>
                      <a:pt x="16467" y="31106"/>
                      <a:pt x="16762" y="31096"/>
                      <a:pt x="17066" y="31073"/>
                    </a:cubicBezTo>
                    <a:cubicBezTo>
                      <a:pt x="24576" y="30529"/>
                      <a:pt x="21998" y="21315"/>
                      <a:pt x="21998" y="21315"/>
                    </a:cubicBezTo>
                    <a:lnTo>
                      <a:pt x="21998" y="21315"/>
                    </a:lnTo>
                    <a:lnTo>
                      <a:pt x="15799" y="22099"/>
                    </a:lnTo>
                    <a:cubicBezTo>
                      <a:pt x="15799" y="22099"/>
                      <a:pt x="10987" y="15135"/>
                      <a:pt x="8669" y="11592"/>
                    </a:cubicBezTo>
                    <a:cubicBezTo>
                      <a:pt x="8702" y="10437"/>
                      <a:pt x="8702" y="7073"/>
                      <a:pt x="8741" y="5034"/>
                    </a:cubicBezTo>
                    <a:cubicBezTo>
                      <a:pt x="8789" y="2612"/>
                      <a:pt x="6886" y="735"/>
                      <a:pt x="4933" y="163"/>
                    </a:cubicBezTo>
                    <a:cubicBezTo>
                      <a:pt x="4544" y="49"/>
                      <a:pt x="4220" y="1"/>
                      <a:pt x="3955" y="1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7929;p61">
                <a:extLst>
                  <a:ext uri="{FF2B5EF4-FFF2-40B4-BE49-F238E27FC236}">
                    <a16:creationId xmlns:a16="http://schemas.microsoft.com/office/drawing/2014/main" id="{2DFF8266-1119-939E-E476-EE585C9B0BF8}"/>
                  </a:ext>
                </a:extLst>
              </p:cNvPr>
              <p:cNvSpPr/>
              <p:nvPr/>
            </p:nvSpPr>
            <p:spPr>
              <a:xfrm>
                <a:off x="4743261" y="3641702"/>
                <a:ext cx="714326" cy="979374"/>
              </a:xfrm>
              <a:custGeom>
                <a:avLst/>
                <a:gdLst/>
                <a:ahLst/>
                <a:cxnLst/>
                <a:rect l="l" t="t" r="r" b="b"/>
                <a:pathLst>
                  <a:path w="22989" h="31519" extrusionOk="0">
                    <a:moveTo>
                      <a:pt x="4063" y="405"/>
                    </a:moveTo>
                    <a:cubicBezTo>
                      <a:pt x="4307" y="405"/>
                      <a:pt x="4613" y="450"/>
                      <a:pt x="4989" y="560"/>
                    </a:cubicBezTo>
                    <a:cubicBezTo>
                      <a:pt x="6844" y="1104"/>
                      <a:pt x="8699" y="2887"/>
                      <a:pt x="8652" y="5236"/>
                    </a:cubicBezTo>
                    <a:cubicBezTo>
                      <a:pt x="8635" y="6259"/>
                      <a:pt x="8624" y="7640"/>
                      <a:pt x="8613" y="8854"/>
                    </a:cubicBezTo>
                    <a:cubicBezTo>
                      <a:pt x="8602" y="10070"/>
                      <a:pt x="8596" y="11220"/>
                      <a:pt x="8579" y="11797"/>
                    </a:cubicBezTo>
                    <a:lnTo>
                      <a:pt x="8574" y="11858"/>
                    </a:lnTo>
                    <a:lnTo>
                      <a:pt x="8610" y="11911"/>
                    </a:lnTo>
                    <a:cubicBezTo>
                      <a:pt x="10900" y="15418"/>
                      <a:pt x="15696" y="22356"/>
                      <a:pt x="15744" y="22426"/>
                    </a:cubicBezTo>
                    <a:lnTo>
                      <a:pt x="15813" y="22527"/>
                    </a:lnTo>
                    <a:lnTo>
                      <a:pt x="21962" y="21748"/>
                    </a:lnTo>
                    <a:lnTo>
                      <a:pt x="21962" y="21748"/>
                    </a:lnTo>
                    <a:cubicBezTo>
                      <a:pt x="22171" y="22610"/>
                      <a:pt x="22989" y="26563"/>
                      <a:pt x="21251" y="29032"/>
                    </a:cubicBezTo>
                    <a:cubicBezTo>
                      <a:pt x="20389" y="30257"/>
                      <a:pt x="19016" y="30949"/>
                      <a:pt x="17166" y="31080"/>
                    </a:cubicBezTo>
                    <a:cubicBezTo>
                      <a:pt x="16863" y="31102"/>
                      <a:pt x="16565" y="31113"/>
                      <a:pt x="16274" y="31113"/>
                    </a:cubicBezTo>
                    <a:cubicBezTo>
                      <a:pt x="11765" y="31113"/>
                      <a:pt x="8721" y="28455"/>
                      <a:pt x="6989" y="23018"/>
                    </a:cubicBezTo>
                    <a:cubicBezTo>
                      <a:pt x="6956" y="22923"/>
                      <a:pt x="6925" y="22831"/>
                      <a:pt x="6892" y="22727"/>
                    </a:cubicBezTo>
                    <a:cubicBezTo>
                      <a:pt x="5896" y="19461"/>
                      <a:pt x="4972" y="16102"/>
                      <a:pt x="4119" y="12958"/>
                    </a:cubicBezTo>
                    <a:cubicBezTo>
                      <a:pt x="4007" y="12545"/>
                      <a:pt x="3912" y="11959"/>
                      <a:pt x="4105" y="11493"/>
                    </a:cubicBezTo>
                    <a:cubicBezTo>
                      <a:pt x="4107" y="11493"/>
                      <a:pt x="4107" y="11487"/>
                      <a:pt x="4107" y="11487"/>
                    </a:cubicBezTo>
                    <a:lnTo>
                      <a:pt x="3734" y="11334"/>
                    </a:lnTo>
                    <a:cubicBezTo>
                      <a:pt x="3709" y="11396"/>
                      <a:pt x="3510" y="11825"/>
                      <a:pt x="3011" y="11825"/>
                    </a:cubicBezTo>
                    <a:cubicBezTo>
                      <a:pt x="2880" y="11825"/>
                      <a:pt x="2728" y="11795"/>
                      <a:pt x="2553" y="11722"/>
                    </a:cubicBezTo>
                    <a:cubicBezTo>
                      <a:pt x="1703" y="11367"/>
                      <a:pt x="2015" y="10466"/>
                      <a:pt x="2054" y="10366"/>
                    </a:cubicBezTo>
                    <a:lnTo>
                      <a:pt x="2124" y="10185"/>
                    </a:lnTo>
                    <a:lnTo>
                      <a:pt x="1945" y="10109"/>
                    </a:lnTo>
                    <a:cubicBezTo>
                      <a:pt x="972" y="9680"/>
                      <a:pt x="1306" y="8539"/>
                      <a:pt x="1320" y="8491"/>
                    </a:cubicBezTo>
                    <a:lnTo>
                      <a:pt x="1398" y="8240"/>
                    </a:lnTo>
                    <a:lnTo>
                      <a:pt x="1136" y="8226"/>
                    </a:lnTo>
                    <a:cubicBezTo>
                      <a:pt x="885" y="8215"/>
                      <a:pt x="712" y="8148"/>
                      <a:pt x="609" y="8025"/>
                    </a:cubicBezTo>
                    <a:cubicBezTo>
                      <a:pt x="419" y="7799"/>
                      <a:pt x="478" y="7370"/>
                      <a:pt x="522" y="7027"/>
                    </a:cubicBezTo>
                    <a:lnTo>
                      <a:pt x="531" y="6985"/>
                    </a:lnTo>
                    <a:cubicBezTo>
                      <a:pt x="545" y="6901"/>
                      <a:pt x="829" y="4929"/>
                      <a:pt x="3240" y="4466"/>
                    </a:cubicBezTo>
                    <a:cubicBezTo>
                      <a:pt x="3842" y="4350"/>
                      <a:pt x="4368" y="4309"/>
                      <a:pt x="4813" y="4309"/>
                    </a:cubicBezTo>
                    <a:cubicBezTo>
                      <a:pt x="5938" y="4309"/>
                      <a:pt x="6545" y="4573"/>
                      <a:pt x="6551" y="4577"/>
                    </a:cubicBezTo>
                    <a:lnTo>
                      <a:pt x="6758" y="4672"/>
                    </a:lnTo>
                    <a:lnTo>
                      <a:pt x="6827" y="4454"/>
                    </a:lnTo>
                    <a:cubicBezTo>
                      <a:pt x="6853" y="4385"/>
                      <a:pt x="7020" y="3723"/>
                      <a:pt x="5834" y="2585"/>
                    </a:cubicBezTo>
                    <a:cubicBezTo>
                      <a:pt x="5114" y="1899"/>
                      <a:pt x="4554" y="1693"/>
                      <a:pt x="4105" y="1531"/>
                    </a:cubicBezTo>
                    <a:cubicBezTo>
                      <a:pt x="3837" y="1433"/>
                      <a:pt x="3628" y="1355"/>
                      <a:pt x="3449" y="1199"/>
                    </a:cubicBezTo>
                    <a:cubicBezTo>
                      <a:pt x="3293" y="1059"/>
                      <a:pt x="3245" y="850"/>
                      <a:pt x="3335" y="694"/>
                    </a:cubicBezTo>
                    <a:cubicBezTo>
                      <a:pt x="3424" y="531"/>
                      <a:pt x="3656" y="405"/>
                      <a:pt x="4063" y="405"/>
                    </a:cubicBezTo>
                    <a:close/>
                    <a:moveTo>
                      <a:pt x="4066" y="1"/>
                    </a:moveTo>
                    <a:cubicBezTo>
                      <a:pt x="3354" y="1"/>
                      <a:pt x="3079" y="321"/>
                      <a:pt x="2980" y="498"/>
                    </a:cubicBezTo>
                    <a:cubicBezTo>
                      <a:pt x="2799" y="822"/>
                      <a:pt x="2883" y="1238"/>
                      <a:pt x="3178" y="1503"/>
                    </a:cubicBezTo>
                    <a:cubicBezTo>
                      <a:pt x="3413" y="1712"/>
                      <a:pt x="3681" y="1810"/>
                      <a:pt x="3965" y="1913"/>
                    </a:cubicBezTo>
                    <a:cubicBezTo>
                      <a:pt x="4378" y="2064"/>
                      <a:pt x="4894" y="2256"/>
                      <a:pt x="5555" y="2884"/>
                    </a:cubicBezTo>
                    <a:cubicBezTo>
                      <a:pt x="6158" y="3461"/>
                      <a:pt x="6356" y="3874"/>
                      <a:pt x="6420" y="4106"/>
                    </a:cubicBezTo>
                    <a:cubicBezTo>
                      <a:pt x="6114" y="4017"/>
                      <a:pt x="5578" y="3905"/>
                      <a:pt x="4829" y="3905"/>
                    </a:cubicBezTo>
                    <a:cubicBezTo>
                      <a:pt x="4357" y="3905"/>
                      <a:pt x="3801" y="3949"/>
                      <a:pt x="3164" y="4072"/>
                    </a:cubicBezTo>
                    <a:cubicBezTo>
                      <a:pt x="1013" y="4491"/>
                      <a:pt x="246" y="6070"/>
                      <a:pt x="132" y="6937"/>
                    </a:cubicBezTo>
                    <a:lnTo>
                      <a:pt x="124" y="6979"/>
                    </a:lnTo>
                    <a:cubicBezTo>
                      <a:pt x="73" y="7381"/>
                      <a:pt x="1" y="7933"/>
                      <a:pt x="302" y="8296"/>
                    </a:cubicBezTo>
                    <a:cubicBezTo>
                      <a:pt x="439" y="8458"/>
                      <a:pt x="631" y="8564"/>
                      <a:pt x="882" y="8611"/>
                    </a:cubicBezTo>
                    <a:cubicBezTo>
                      <a:pt x="790" y="9150"/>
                      <a:pt x="868" y="9970"/>
                      <a:pt x="1624" y="10402"/>
                    </a:cubicBezTo>
                    <a:cubicBezTo>
                      <a:pt x="1493" y="10907"/>
                      <a:pt x="1527" y="11733"/>
                      <a:pt x="2400" y="12098"/>
                    </a:cubicBezTo>
                    <a:cubicBezTo>
                      <a:pt x="2614" y="12190"/>
                      <a:pt x="2821" y="12236"/>
                      <a:pt x="3016" y="12236"/>
                    </a:cubicBezTo>
                    <a:cubicBezTo>
                      <a:pt x="3171" y="12236"/>
                      <a:pt x="3319" y="12207"/>
                      <a:pt x="3457" y="12149"/>
                    </a:cubicBezTo>
                    <a:cubicBezTo>
                      <a:pt x="3508" y="12126"/>
                      <a:pt x="3558" y="12104"/>
                      <a:pt x="3597" y="12079"/>
                    </a:cubicBezTo>
                    <a:lnTo>
                      <a:pt x="3597" y="12079"/>
                    </a:lnTo>
                    <a:cubicBezTo>
                      <a:pt x="3591" y="12439"/>
                      <a:pt x="3661" y="12790"/>
                      <a:pt x="3734" y="13069"/>
                    </a:cubicBezTo>
                    <a:cubicBezTo>
                      <a:pt x="4584" y="16213"/>
                      <a:pt x="5513" y="19575"/>
                      <a:pt x="6509" y="22850"/>
                    </a:cubicBezTo>
                    <a:cubicBezTo>
                      <a:pt x="6543" y="22945"/>
                      <a:pt x="6571" y="23043"/>
                      <a:pt x="6601" y="23140"/>
                    </a:cubicBezTo>
                    <a:cubicBezTo>
                      <a:pt x="7388" y="25609"/>
                      <a:pt x="8409" y="27470"/>
                      <a:pt x="9729" y="28837"/>
                    </a:cubicBezTo>
                    <a:cubicBezTo>
                      <a:pt x="11447" y="30620"/>
                      <a:pt x="13657" y="31518"/>
                      <a:pt x="16302" y="31518"/>
                    </a:cubicBezTo>
                    <a:cubicBezTo>
                      <a:pt x="16594" y="31518"/>
                      <a:pt x="16893" y="31510"/>
                      <a:pt x="17191" y="31485"/>
                    </a:cubicBezTo>
                    <a:cubicBezTo>
                      <a:pt x="19169" y="31340"/>
                      <a:pt x="20642" y="30592"/>
                      <a:pt x="21577" y="29264"/>
                    </a:cubicBezTo>
                    <a:cubicBezTo>
                      <a:pt x="22659" y="27730"/>
                      <a:pt x="22799" y="25685"/>
                      <a:pt x="22726" y="24245"/>
                    </a:cubicBezTo>
                    <a:cubicBezTo>
                      <a:pt x="22646" y="22694"/>
                      <a:pt x="22322" y="21519"/>
                      <a:pt x="22308" y="21469"/>
                    </a:cubicBezTo>
                    <a:lnTo>
                      <a:pt x="22261" y="21302"/>
                    </a:lnTo>
                    <a:lnTo>
                      <a:pt x="16009" y="22094"/>
                    </a:lnTo>
                    <a:cubicBezTo>
                      <a:pt x="15409" y="21229"/>
                      <a:pt x="11135" y="15028"/>
                      <a:pt x="8987" y="11744"/>
                    </a:cubicBezTo>
                    <a:cubicBezTo>
                      <a:pt x="9003" y="11147"/>
                      <a:pt x="9009" y="10031"/>
                      <a:pt x="9020" y="8857"/>
                    </a:cubicBezTo>
                    <a:cubicBezTo>
                      <a:pt x="9029" y="7643"/>
                      <a:pt x="9037" y="6265"/>
                      <a:pt x="9059" y="5247"/>
                    </a:cubicBezTo>
                    <a:cubicBezTo>
                      <a:pt x="9112" y="2691"/>
                      <a:pt x="7109" y="761"/>
                      <a:pt x="5103" y="172"/>
                    </a:cubicBezTo>
                    <a:cubicBezTo>
                      <a:pt x="4682" y="49"/>
                      <a:pt x="4341" y="1"/>
                      <a:pt x="406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7930;p61">
                <a:extLst>
                  <a:ext uri="{FF2B5EF4-FFF2-40B4-BE49-F238E27FC236}">
                    <a16:creationId xmlns:a16="http://schemas.microsoft.com/office/drawing/2014/main" id="{9570446C-0A65-D386-8984-3CD3E638BA4D}"/>
                  </a:ext>
                </a:extLst>
              </p:cNvPr>
              <p:cNvSpPr/>
              <p:nvPr/>
            </p:nvSpPr>
            <p:spPr>
              <a:xfrm>
                <a:off x="4858227" y="3925544"/>
                <a:ext cx="43874" cy="77277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2487" extrusionOk="0">
                    <a:moveTo>
                      <a:pt x="1179" y="1"/>
                    </a:moveTo>
                    <a:cubicBezTo>
                      <a:pt x="1115" y="1"/>
                      <a:pt x="1053" y="31"/>
                      <a:pt x="1016" y="87"/>
                    </a:cubicBezTo>
                    <a:cubicBezTo>
                      <a:pt x="424" y="921"/>
                      <a:pt x="47" y="2174"/>
                      <a:pt x="31" y="2224"/>
                    </a:cubicBezTo>
                    <a:cubicBezTo>
                      <a:pt x="0" y="2333"/>
                      <a:pt x="59" y="2444"/>
                      <a:pt x="167" y="2475"/>
                    </a:cubicBezTo>
                    <a:cubicBezTo>
                      <a:pt x="187" y="2484"/>
                      <a:pt x="206" y="2486"/>
                      <a:pt x="226" y="2486"/>
                    </a:cubicBezTo>
                    <a:cubicBezTo>
                      <a:pt x="313" y="2486"/>
                      <a:pt x="393" y="2431"/>
                      <a:pt x="421" y="2341"/>
                    </a:cubicBezTo>
                    <a:cubicBezTo>
                      <a:pt x="424" y="2330"/>
                      <a:pt x="798" y="1100"/>
                      <a:pt x="1345" y="321"/>
                    </a:cubicBezTo>
                    <a:cubicBezTo>
                      <a:pt x="1412" y="229"/>
                      <a:pt x="1387" y="101"/>
                      <a:pt x="1297" y="40"/>
                    </a:cubicBezTo>
                    <a:cubicBezTo>
                      <a:pt x="1261" y="13"/>
                      <a:pt x="1220" y="1"/>
                      <a:pt x="117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7931;p61">
                <a:extLst>
                  <a:ext uri="{FF2B5EF4-FFF2-40B4-BE49-F238E27FC236}">
                    <a16:creationId xmlns:a16="http://schemas.microsoft.com/office/drawing/2014/main" id="{A239ED5D-A618-78AD-87D3-68A2E66F81F8}"/>
                  </a:ext>
                </a:extLst>
              </p:cNvPr>
              <p:cNvSpPr/>
              <p:nvPr/>
            </p:nvSpPr>
            <p:spPr>
              <a:xfrm>
                <a:off x="4830573" y="3954690"/>
                <a:ext cx="53662" cy="23926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770" extrusionOk="0">
                    <a:moveTo>
                      <a:pt x="922" y="1"/>
                    </a:moveTo>
                    <a:cubicBezTo>
                      <a:pt x="484" y="1"/>
                      <a:pt x="220" y="227"/>
                      <a:pt x="67" y="452"/>
                    </a:cubicBezTo>
                    <a:cubicBezTo>
                      <a:pt x="0" y="547"/>
                      <a:pt x="25" y="672"/>
                      <a:pt x="120" y="737"/>
                    </a:cubicBezTo>
                    <a:cubicBezTo>
                      <a:pt x="156" y="762"/>
                      <a:pt x="195" y="770"/>
                      <a:pt x="234" y="770"/>
                    </a:cubicBezTo>
                    <a:cubicBezTo>
                      <a:pt x="296" y="770"/>
                      <a:pt x="363" y="739"/>
                      <a:pt x="405" y="683"/>
                    </a:cubicBezTo>
                    <a:cubicBezTo>
                      <a:pt x="528" y="500"/>
                      <a:pt x="701" y="409"/>
                      <a:pt x="928" y="409"/>
                    </a:cubicBezTo>
                    <a:cubicBezTo>
                      <a:pt x="1061" y="409"/>
                      <a:pt x="1211" y="440"/>
                      <a:pt x="1381" y="502"/>
                    </a:cubicBezTo>
                    <a:cubicBezTo>
                      <a:pt x="1429" y="520"/>
                      <a:pt x="1470" y="527"/>
                      <a:pt x="1505" y="527"/>
                    </a:cubicBezTo>
                    <a:cubicBezTo>
                      <a:pt x="1613" y="527"/>
                      <a:pt x="1664" y="458"/>
                      <a:pt x="1685" y="407"/>
                    </a:cubicBezTo>
                    <a:cubicBezTo>
                      <a:pt x="1727" y="304"/>
                      <a:pt x="1682" y="184"/>
                      <a:pt x="1579" y="139"/>
                    </a:cubicBezTo>
                    <a:cubicBezTo>
                      <a:pt x="1565" y="131"/>
                      <a:pt x="1551" y="128"/>
                      <a:pt x="1534" y="126"/>
                    </a:cubicBezTo>
                    <a:lnTo>
                      <a:pt x="1518" y="117"/>
                    </a:lnTo>
                    <a:cubicBezTo>
                      <a:pt x="1290" y="35"/>
                      <a:pt x="1093" y="1"/>
                      <a:pt x="92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7932;p61">
                <a:extLst>
                  <a:ext uri="{FF2B5EF4-FFF2-40B4-BE49-F238E27FC236}">
                    <a16:creationId xmlns:a16="http://schemas.microsoft.com/office/drawing/2014/main" id="{8A17A799-0842-FE65-6E91-96269BAA78EC}"/>
                  </a:ext>
                </a:extLst>
              </p:cNvPr>
              <p:cNvSpPr/>
              <p:nvPr/>
            </p:nvSpPr>
            <p:spPr>
              <a:xfrm>
                <a:off x="4794250" y="3875083"/>
                <a:ext cx="80540" cy="92969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992" extrusionOk="0">
                    <a:moveTo>
                      <a:pt x="2357" y="0"/>
                    </a:moveTo>
                    <a:cubicBezTo>
                      <a:pt x="912" y="0"/>
                      <a:pt x="70" y="2610"/>
                      <a:pt x="36" y="2727"/>
                    </a:cubicBezTo>
                    <a:cubicBezTo>
                      <a:pt x="0" y="2835"/>
                      <a:pt x="62" y="2944"/>
                      <a:pt x="168" y="2980"/>
                    </a:cubicBezTo>
                    <a:cubicBezTo>
                      <a:pt x="187" y="2986"/>
                      <a:pt x="207" y="2992"/>
                      <a:pt x="229" y="2992"/>
                    </a:cubicBezTo>
                    <a:cubicBezTo>
                      <a:pt x="313" y="2992"/>
                      <a:pt x="391" y="2936"/>
                      <a:pt x="424" y="2847"/>
                    </a:cubicBezTo>
                    <a:cubicBezTo>
                      <a:pt x="637" y="2163"/>
                      <a:pt x="1404" y="405"/>
                      <a:pt x="2355" y="405"/>
                    </a:cubicBezTo>
                    <a:cubicBezTo>
                      <a:pt x="2363" y="405"/>
                      <a:pt x="2372" y="405"/>
                      <a:pt x="2380" y="406"/>
                    </a:cubicBezTo>
                    <a:cubicBezTo>
                      <a:pt x="2385" y="406"/>
                      <a:pt x="2389" y="406"/>
                      <a:pt x="2394" y="406"/>
                    </a:cubicBezTo>
                    <a:cubicBezTo>
                      <a:pt x="2499" y="406"/>
                      <a:pt x="2586" y="317"/>
                      <a:pt x="2589" y="210"/>
                    </a:cubicBezTo>
                    <a:cubicBezTo>
                      <a:pt x="2592" y="99"/>
                      <a:pt x="2505" y="7"/>
                      <a:pt x="2394" y="1"/>
                    </a:cubicBezTo>
                    <a:cubicBezTo>
                      <a:pt x="2382" y="1"/>
                      <a:pt x="2369" y="0"/>
                      <a:pt x="235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7933;p61">
                <a:extLst>
                  <a:ext uri="{FF2B5EF4-FFF2-40B4-BE49-F238E27FC236}">
                    <a16:creationId xmlns:a16="http://schemas.microsoft.com/office/drawing/2014/main" id="{0C588817-32D4-57A2-8E3B-CA159963C74F}"/>
                  </a:ext>
                </a:extLst>
              </p:cNvPr>
              <p:cNvSpPr/>
              <p:nvPr/>
            </p:nvSpPr>
            <p:spPr>
              <a:xfrm>
                <a:off x="4771537" y="3810982"/>
                <a:ext cx="144705" cy="99183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192" extrusionOk="0">
                    <a:moveTo>
                      <a:pt x="3622" y="0"/>
                    </a:moveTo>
                    <a:cubicBezTo>
                      <a:pt x="3174" y="0"/>
                      <a:pt x="2580" y="101"/>
                      <a:pt x="1897" y="465"/>
                    </a:cubicBezTo>
                    <a:cubicBezTo>
                      <a:pt x="408" y="1261"/>
                      <a:pt x="39" y="2879"/>
                      <a:pt x="25" y="2946"/>
                    </a:cubicBezTo>
                    <a:cubicBezTo>
                      <a:pt x="0" y="3052"/>
                      <a:pt x="70" y="3160"/>
                      <a:pt x="179" y="3185"/>
                    </a:cubicBezTo>
                    <a:cubicBezTo>
                      <a:pt x="193" y="3188"/>
                      <a:pt x="207" y="3191"/>
                      <a:pt x="221" y="3191"/>
                    </a:cubicBezTo>
                    <a:cubicBezTo>
                      <a:pt x="313" y="3191"/>
                      <a:pt x="396" y="3124"/>
                      <a:pt x="422" y="3035"/>
                    </a:cubicBezTo>
                    <a:cubicBezTo>
                      <a:pt x="424" y="3018"/>
                      <a:pt x="759" y="1531"/>
                      <a:pt x="2090" y="825"/>
                    </a:cubicBezTo>
                    <a:cubicBezTo>
                      <a:pt x="2707" y="493"/>
                      <a:pt x="3234" y="404"/>
                      <a:pt x="3624" y="404"/>
                    </a:cubicBezTo>
                    <a:cubicBezTo>
                      <a:pt x="4059" y="404"/>
                      <a:pt x="4321" y="515"/>
                      <a:pt x="4341" y="524"/>
                    </a:cubicBezTo>
                    <a:cubicBezTo>
                      <a:pt x="4368" y="536"/>
                      <a:pt x="4396" y="541"/>
                      <a:pt x="4423" y="541"/>
                    </a:cubicBezTo>
                    <a:cubicBezTo>
                      <a:pt x="4501" y="541"/>
                      <a:pt x="4576" y="498"/>
                      <a:pt x="4609" y="424"/>
                    </a:cubicBezTo>
                    <a:cubicBezTo>
                      <a:pt x="4656" y="323"/>
                      <a:pt x="4609" y="200"/>
                      <a:pt x="4509" y="156"/>
                    </a:cubicBezTo>
                    <a:cubicBezTo>
                      <a:pt x="4484" y="144"/>
                      <a:pt x="4157" y="0"/>
                      <a:pt x="362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6" name="Google Shape;7934;p61">
                <a:extLst>
                  <a:ext uri="{FF2B5EF4-FFF2-40B4-BE49-F238E27FC236}">
                    <a16:creationId xmlns:a16="http://schemas.microsoft.com/office/drawing/2014/main" id="{197D96CF-C959-0FD6-DC13-99C7BB93A698}"/>
                  </a:ext>
                </a:extLst>
              </p:cNvPr>
              <p:cNvSpPr/>
              <p:nvPr/>
            </p:nvSpPr>
            <p:spPr>
              <a:xfrm>
                <a:off x="5237616" y="4334854"/>
                <a:ext cx="61430" cy="143337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4613" extrusionOk="0">
                    <a:moveTo>
                      <a:pt x="1" y="1"/>
                    </a:moveTo>
                    <a:lnTo>
                      <a:pt x="1948" y="4612"/>
                    </a:lnTo>
                    <a:cubicBezTo>
                      <a:pt x="1976" y="21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7" name="Google Shape;7935;p61">
                <a:extLst>
                  <a:ext uri="{FF2B5EF4-FFF2-40B4-BE49-F238E27FC236}">
                    <a16:creationId xmlns:a16="http://schemas.microsoft.com/office/drawing/2014/main" id="{9DA2B367-5053-990A-E67F-61B1F73486BF}"/>
                  </a:ext>
                </a:extLst>
              </p:cNvPr>
              <p:cNvSpPr/>
              <p:nvPr/>
            </p:nvSpPr>
            <p:spPr>
              <a:xfrm>
                <a:off x="5233048" y="4330535"/>
                <a:ext cx="72212" cy="147750"/>
              </a:xfrm>
              <a:custGeom>
                <a:avLst/>
                <a:gdLst/>
                <a:ahLst/>
                <a:cxnLst/>
                <a:rect l="l" t="t" r="r" b="b"/>
                <a:pathLst>
                  <a:path w="2324" h="4755" extrusionOk="0">
                    <a:moveTo>
                      <a:pt x="296" y="0"/>
                    </a:moveTo>
                    <a:lnTo>
                      <a:pt x="0" y="277"/>
                    </a:lnTo>
                    <a:cubicBezTo>
                      <a:pt x="20" y="299"/>
                      <a:pt x="1917" y="2386"/>
                      <a:pt x="1892" y="4749"/>
                    </a:cubicBezTo>
                    <a:lnTo>
                      <a:pt x="2296" y="4754"/>
                    </a:lnTo>
                    <a:cubicBezTo>
                      <a:pt x="2324" y="2230"/>
                      <a:pt x="382" y="95"/>
                      <a:pt x="29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8" name="Google Shape;7936;p61">
                <a:extLst>
                  <a:ext uri="{FF2B5EF4-FFF2-40B4-BE49-F238E27FC236}">
                    <a16:creationId xmlns:a16="http://schemas.microsoft.com/office/drawing/2014/main" id="{3A754CB4-938B-2679-698F-A7B4B5E0BB67}"/>
                  </a:ext>
                </a:extLst>
              </p:cNvPr>
              <p:cNvSpPr/>
              <p:nvPr/>
            </p:nvSpPr>
            <p:spPr>
              <a:xfrm>
                <a:off x="4456591" y="4406630"/>
                <a:ext cx="126869" cy="104497"/>
              </a:xfrm>
              <a:custGeom>
                <a:avLst/>
                <a:gdLst/>
                <a:ahLst/>
                <a:cxnLst/>
                <a:rect l="l" t="t" r="r" b="b"/>
                <a:pathLst>
                  <a:path w="4083" h="3363" extrusionOk="0">
                    <a:moveTo>
                      <a:pt x="4082" y="1"/>
                    </a:moveTo>
                    <a:cubicBezTo>
                      <a:pt x="4082" y="1"/>
                      <a:pt x="871" y="542"/>
                      <a:pt x="1" y="3363"/>
                    </a:cubicBezTo>
                    <a:lnTo>
                      <a:pt x="4082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9" name="Google Shape;7937;p61">
                <a:extLst>
                  <a:ext uri="{FF2B5EF4-FFF2-40B4-BE49-F238E27FC236}">
                    <a16:creationId xmlns:a16="http://schemas.microsoft.com/office/drawing/2014/main" id="{7A2B72A9-54EC-1CEA-CCCD-F948AF34E73B}"/>
                  </a:ext>
                </a:extLst>
              </p:cNvPr>
              <p:cNvSpPr/>
              <p:nvPr/>
            </p:nvSpPr>
            <p:spPr>
              <a:xfrm>
                <a:off x="4450532" y="4400478"/>
                <a:ext cx="133891" cy="112482"/>
              </a:xfrm>
              <a:custGeom>
                <a:avLst/>
                <a:gdLst/>
                <a:ahLst/>
                <a:cxnLst/>
                <a:rect l="l" t="t" r="r" b="b"/>
                <a:pathLst>
                  <a:path w="4309" h="3620" extrusionOk="0">
                    <a:moveTo>
                      <a:pt x="4241" y="1"/>
                    </a:moveTo>
                    <a:cubicBezTo>
                      <a:pt x="4107" y="20"/>
                      <a:pt x="893" y="592"/>
                      <a:pt x="1" y="3502"/>
                    </a:cubicBezTo>
                    <a:lnTo>
                      <a:pt x="388" y="3619"/>
                    </a:lnTo>
                    <a:cubicBezTo>
                      <a:pt x="1209" y="952"/>
                      <a:pt x="4280" y="400"/>
                      <a:pt x="4308" y="397"/>
                    </a:cubicBezTo>
                    <a:lnTo>
                      <a:pt x="4241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4" name="Google Shape;7938;p61">
                <a:extLst>
                  <a:ext uri="{FF2B5EF4-FFF2-40B4-BE49-F238E27FC236}">
                    <a16:creationId xmlns:a16="http://schemas.microsoft.com/office/drawing/2014/main" id="{66056649-546E-280A-75A5-C60C735D1F2A}"/>
                  </a:ext>
                </a:extLst>
              </p:cNvPr>
              <p:cNvSpPr/>
              <p:nvPr/>
            </p:nvSpPr>
            <p:spPr>
              <a:xfrm>
                <a:off x="4429031" y="2813077"/>
                <a:ext cx="935562" cy="565830"/>
              </a:xfrm>
              <a:custGeom>
                <a:avLst/>
                <a:gdLst/>
                <a:ahLst/>
                <a:cxnLst/>
                <a:rect l="l" t="t" r="r" b="b"/>
                <a:pathLst>
                  <a:path w="30109" h="18210" extrusionOk="0">
                    <a:moveTo>
                      <a:pt x="14907" y="1"/>
                    </a:moveTo>
                    <a:cubicBezTo>
                      <a:pt x="12540" y="1"/>
                      <a:pt x="10171" y="439"/>
                      <a:pt x="8055" y="1300"/>
                    </a:cubicBezTo>
                    <a:cubicBezTo>
                      <a:pt x="7463" y="1542"/>
                      <a:pt x="6886" y="1821"/>
                      <a:pt x="6334" y="2142"/>
                    </a:cubicBezTo>
                    <a:cubicBezTo>
                      <a:pt x="5441" y="2658"/>
                      <a:pt x="4612" y="3289"/>
                      <a:pt x="3893" y="4028"/>
                    </a:cubicBezTo>
                    <a:cubicBezTo>
                      <a:pt x="3859" y="4067"/>
                      <a:pt x="3817" y="4103"/>
                      <a:pt x="3781" y="4145"/>
                    </a:cubicBezTo>
                    <a:cubicBezTo>
                      <a:pt x="2902" y="5071"/>
                      <a:pt x="2141" y="6151"/>
                      <a:pt x="1538" y="7387"/>
                    </a:cubicBezTo>
                    <a:cubicBezTo>
                      <a:pt x="1524" y="7415"/>
                      <a:pt x="1510" y="7443"/>
                      <a:pt x="1499" y="7471"/>
                    </a:cubicBezTo>
                    <a:cubicBezTo>
                      <a:pt x="1270" y="7948"/>
                      <a:pt x="1069" y="8439"/>
                      <a:pt x="910" y="8944"/>
                    </a:cubicBezTo>
                    <a:cubicBezTo>
                      <a:pt x="341" y="10740"/>
                      <a:pt x="107" y="12635"/>
                      <a:pt x="31" y="14518"/>
                    </a:cubicBezTo>
                    <a:cubicBezTo>
                      <a:pt x="6" y="15059"/>
                      <a:pt x="1" y="15617"/>
                      <a:pt x="182" y="16125"/>
                    </a:cubicBezTo>
                    <a:cubicBezTo>
                      <a:pt x="363" y="16638"/>
                      <a:pt x="768" y="17101"/>
                      <a:pt x="1298" y="17201"/>
                    </a:cubicBezTo>
                    <a:cubicBezTo>
                      <a:pt x="1376" y="17217"/>
                      <a:pt x="1455" y="17224"/>
                      <a:pt x="1534" y="17224"/>
                    </a:cubicBezTo>
                    <a:cubicBezTo>
                      <a:pt x="1843" y="17224"/>
                      <a:pt x="2153" y="17114"/>
                      <a:pt x="2422" y="16956"/>
                    </a:cubicBezTo>
                    <a:cubicBezTo>
                      <a:pt x="3139" y="16537"/>
                      <a:pt x="3633" y="15812"/>
                      <a:pt x="3926" y="15034"/>
                    </a:cubicBezTo>
                    <a:cubicBezTo>
                      <a:pt x="4219" y="14258"/>
                      <a:pt x="4331" y="13430"/>
                      <a:pt x="4439" y="12607"/>
                    </a:cubicBezTo>
                    <a:lnTo>
                      <a:pt x="4439" y="12607"/>
                    </a:lnTo>
                    <a:cubicBezTo>
                      <a:pt x="4425" y="13184"/>
                      <a:pt x="4459" y="13859"/>
                      <a:pt x="4933" y="14188"/>
                    </a:cubicBezTo>
                    <a:cubicBezTo>
                      <a:pt x="5092" y="14301"/>
                      <a:pt x="5276" y="14351"/>
                      <a:pt x="5465" y="14351"/>
                    </a:cubicBezTo>
                    <a:cubicBezTo>
                      <a:pt x="5825" y="14351"/>
                      <a:pt x="6202" y="14170"/>
                      <a:pt x="6451" y="13895"/>
                    </a:cubicBezTo>
                    <a:cubicBezTo>
                      <a:pt x="6827" y="13477"/>
                      <a:pt x="6981" y="12905"/>
                      <a:pt x="7104" y="12358"/>
                    </a:cubicBezTo>
                    <a:cubicBezTo>
                      <a:pt x="7140" y="13167"/>
                      <a:pt x="7424" y="14116"/>
                      <a:pt x="8197" y="14356"/>
                    </a:cubicBezTo>
                    <a:cubicBezTo>
                      <a:pt x="8317" y="14393"/>
                      <a:pt x="8440" y="14410"/>
                      <a:pt x="8565" y="14410"/>
                    </a:cubicBezTo>
                    <a:cubicBezTo>
                      <a:pt x="8814" y="14410"/>
                      <a:pt x="9066" y="14342"/>
                      <a:pt x="9294" y="14236"/>
                    </a:cubicBezTo>
                    <a:cubicBezTo>
                      <a:pt x="9955" y="13916"/>
                      <a:pt x="10412" y="13237"/>
                      <a:pt x="10507" y="12512"/>
                    </a:cubicBezTo>
                    <a:lnTo>
                      <a:pt x="10507" y="12512"/>
                    </a:lnTo>
                    <a:cubicBezTo>
                      <a:pt x="10583" y="13048"/>
                      <a:pt x="10801" y="13564"/>
                      <a:pt x="11138" y="13988"/>
                    </a:cubicBezTo>
                    <a:cubicBezTo>
                      <a:pt x="11305" y="14197"/>
                      <a:pt x="11509" y="14384"/>
                      <a:pt x="11754" y="14476"/>
                    </a:cubicBezTo>
                    <a:cubicBezTo>
                      <a:pt x="11863" y="14515"/>
                      <a:pt x="11974" y="14532"/>
                      <a:pt x="12085" y="14532"/>
                    </a:cubicBezTo>
                    <a:cubicBezTo>
                      <a:pt x="12548" y="14532"/>
                      <a:pt x="13013" y="14226"/>
                      <a:pt x="13328" y="13862"/>
                    </a:cubicBezTo>
                    <a:cubicBezTo>
                      <a:pt x="13752" y="13365"/>
                      <a:pt x="14031" y="12752"/>
                      <a:pt x="14123" y="12107"/>
                    </a:cubicBezTo>
                    <a:cubicBezTo>
                      <a:pt x="14176" y="12665"/>
                      <a:pt x="14232" y="13237"/>
                      <a:pt x="14466" y="13750"/>
                    </a:cubicBezTo>
                    <a:cubicBezTo>
                      <a:pt x="14697" y="14258"/>
                      <a:pt x="15152" y="14705"/>
                      <a:pt x="15710" y="14774"/>
                    </a:cubicBezTo>
                    <a:cubicBezTo>
                      <a:pt x="15761" y="14781"/>
                      <a:pt x="15811" y="14784"/>
                      <a:pt x="15861" y="14784"/>
                    </a:cubicBezTo>
                    <a:cubicBezTo>
                      <a:pt x="16409" y="14784"/>
                      <a:pt x="16928" y="14418"/>
                      <a:pt x="17217" y="13937"/>
                    </a:cubicBezTo>
                    <a:cubicBezTo>
                      <a:pt x="17381" y="13660"/>
                      <a:pt x="17479" y="13352"/>
                      <a:pt x="17534" y="13034"/>
                    </a:cubicBezTo>
                    <a:lnTo>
                      <a:pt x="17534" y="13034"/>
                    </a:lnTo>
                    <a:cubicBezTo>
                      <a:pt x="17610" y="13458"/>
                      <a:pt x="17839" y="13857"/>
                      <a:pt x="18185" y="14116"/>
                    </a:cubicBezTo>
                    <a:cubicBezTo>
                      <a:pt x="18478" y="14334"/>
                      <a:pt x="18842" y="14443"/>
                      <a:pt x="19205" y="14443"/>
                    </a:cubicBezTo>
                    <a:cubicBezTo>
                      <a:pt x="19562" y="14443"/>
                      <a:pt x="19919" y="14338"/>
                      <a:pt x="20207" y="14130"/>
                    </a:cubicBezTo>
                    <a:cubicBezTo>
                      <a:pt x="20721" y="13758"/>
                      <a:pt x="20986" y="13080"/>
                      <a:pt x="20885" y="12458"/>
                    </a:cubicBezTo>
                    <a:lnTo>
                      <a:pt x="20885" y="12458"/>
                    </a:lnTo>
                    <a:cubicBezTo>
                      <a:pt x="21073" y="13126"/>
                      <a:pt x="21431" y="13794"/>
                      <a:pt x="22079" y="13979"/>
                    </a:cubicBezTo>
                    <a:cubicBezTo>
                      <a:pt x="22185" y="14009"/>
                      <a:pt x="22294" y="14024"/>
                      <a:pt x="22403" y="14024"/>
                    </a:cubicBezTo>
                    <a:cubicBezTo>
                      <a:pt x="22798" y="14024"/>
                      <a:pt x="23194" y="13836"/>
                      <a:pt x="23452" y="13533"/>
                    </a:cubicBezTo>
                    <a:cubicBezTo>
                      <a:pt x="23610" y="13346"/>
                      <a:pt x="23716" y="13119"/>
                      <a:pt x="23771" y="12879"/>
                    </a:cubicBezTo>
                    <a:lnTo>
                      <a:pt x="23771" y="12879"/>
                    </a:lnTo>
                    <a:cubicBezTo>
                      <a:pt x="23835" y="13544"/>
                      <a:pt x="24092" y="14393"/>
                      <a:pt x="24991" y="14393"/>
                    </a:cubicBezTo>
                    <a:cubicBezTo>
                      <a:pt x="25003" y="14393"/>
                      <a:pt x="25015" y="14392"/>
                      <a:pt x="25028" y="14392"/>
                    </a:cubicBezTo>
                    <a:cubicBezTo>
                      <a:pt x="26548" y="14353"/>
                      <a:pt x="26624" y="12464"/>
                      <a:pt x="26624" y="12464"/>
                    </a:cubicBezTo>
                    <a:cubicBezTo>
                      <a:pt x="26624" y="12464"/>
                      <a:pt x="26768" y="18209"/>
                      <a:pt x="28649" y="18209"/>
                    </a:cubicBezTo>
                    <a:cubicBezTo>
                      <a:pt x="28676" y="18209"/>
                      <a:pt x="28703" y="18208"/>
                      <a:pt x="28730" y="18206"/>
                    </a:cubicBezTo>
                    <a:cubicBezTo>
                      <a:pt x="30108" y="18089"/>
                      <a:pt x="30064" y="15117"/>
                      <a:pt x="30061" y="14230"/>
                    </a:cubicBezTo>
                    <a:cubicBezTo>
                      <a:pt x="30041" y="11488"/>
                      <a:pt x="29288" y="8720"/>
                      <a:pt x="27832" y="6388"/>
                    </a:cubicBezTo>
                    <a:cubicBezTo>
                      <a:pt x="26350" y="4014"/>
                      <a:pt x="24121" y="2298"/>
                      <a:pt x="21541" y="1249"/>
                    </a:cubicBezTo>
                    <a:cubicBezTo>
                      <a:pt x="19487" y="412"/>
                      <a:pt x="17198" y="1"/>
                      <a:pt x="1490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5" name="Google Shape;7939;p61">
                <a:extLst>
                  <a:ext uri="{FF2B5EF4-FFF2-40B4-BE49-F238E27FC236}">
                    <a16:creationId xmlns:a16="http://schemas.microsoft.com/office/drawing/2014/main" id="{D39606AF-45D5-E6B4-9674-96C749288C23}"/>
                  </a:ext>
                </a:extLst>
              </p:cNvPr>
              <p:cNvSpPr/>
              <p:nvPr/>
            </p:nvSpPr>
            <p:spPr>
              <a:xfrm>
                <a:off x="4421232" y="2807111"/>
                <a:ext cx="948550" cy="578321"/>
              </a:xfrm>
              <a:custGeom>
                <a:avLst/>
                <a:gdLst/>
                <a:ahLst/>
                <a:cxnLst/>
                <a:rect l="l" t="t" r="r" b="b"/>
                <a:pathLst>
                  <a:path w="30527" h="18612" extrusionOk="0">
                    <a:moveTo>
                      <a:pt x="15141" y="391"/>
                    </a:moveTo>
                    <a:cubicBezTo>
                      <a:pt x="16989" y="391"/>
                      <a:pt x="18842" y="656"/>
                      <a:pt x="20606" y="1224"/>
                    </a:cubicBezTo>
                    <a:cubicBezTo>
                      <a:pt x="22300" y="1768"/>
                      <a:pt x="23915" y="2602"/>
                      <a:pt x="25296" y="3732"/>
                    </a:cubicBezTo>
                    <a:cubicBezTo>
                      <a:pt x="26707" y="4890"/>
                      <a:pt x="27821" y="6332"/>
                      <a:pt x="28618" y="7972"/>
                    </a:cubicBezTo>
                    <a:cubicBezTo>
                      <a:pt x="29486" y="9749"/>
                      <a:pt x="29980" y="11716"/>
                      <a:pt x="30083" y="13691"/>
                    </a:cubicBezTo>
                    <a:cubicBezTo>
                      <a:pt x="30114" y="14269"/>
                      <a:pt x="30119" y="14855"/>
                      <a:pt x="30094" y="15435"/>
                    </a:cubicBezTo>
                    <a:cubicBezTo>
                      <a:pt x="30069" y="16024"/>
                      <a:pt x="30013" y="16621"/>
                      <a:pt x="29840" y="17184"/>
                    </a:cubicBezTo>
                    <a:cubicBezTo>
                      <a:pt x="29712" y="17611"/>
                      <a:pt x="29480" y="18108"/>
                      <a:pt x="29026" y="18191"/>
                    </a:cubicBezTo>
                    <a:cubicBezTo>
                      <a:pt x="28995" y="18200"/>
                      <a:pt x="28962" y="18202"/>
                      <a:pt x="28917" y="18202"/>
                    </a:cubicBezTo>
                    <a:cubicBezTo>
                      <a:pt x="28895" y="18202"/>
                      <a:pt x="28875" y="18202"/>
                      <a:pt x="28853" y="18200"/>
                    </a:cubicBezTo>
                    <a:cubicBezTo>
                      <a:pt x="28843" y="18200"/>
                      <a:pt x="28807" y="18194"/>
                      <a:pt x="28804" y="18194"/>
                    </a:cubicBezTo>
                    <a:cubicBezTo>
                      <a:pt x="28803" y="18194"/>
                      <a:pt x="28804" y="18194"/>
                      <a:pt x="28806" y="18194"/>
                    </a:cubicBezTo>
                    <a:lnTo>
                      <a:pt x="28806" y="18194"/>
                    </a:lnTo>
                    <a:cubicBezTo>
                      <a:pt x="28773" y="18187"/>
                      <a:pt x="28740" y="18182"/>
                      <a:pt x="28708" y="18172"/>
                    </a:cubicBezTo>
                    <a:cubicBezTo>
                      <a:pt x="28685" y="18166"/>
                      <a:pt x="28669" y="18158"/>
                      <a:pt x="28646" y="18152"/>
                    </a:cubicBezTo>
                    <a:cubicBezTo>
                      <a:pt x="28639" y="18149"/>
                      <a:pt x="28638" y="18148"/>
                      <a:pt x="28638" y="18148"/>
                    </a:cubicBezTo>
                    <a:lnTo>
                      <a:pt x="28638" y="18148"/>
                    </a:lnTo>
                    <a:cubicBezTo>
                      <a:pt x="28638" y="18148"/>
                      <a:pt x="28638" y="18148"/>
                      <a:pt x="28638" y="18148"/>
                    </a:cubicBezTo>
                    <a:cubicBezTo>
                      <a:pt x="28638" y="18148"/>
                      <a:pt x="28634" y="18147"/>
                      <a:pt x="28616" y="18138"/>
                    </a:cubicBezTo>
                    <a:cubicBezTo>
                      <a:pt x="28457" y="18057"/>
                      <a:pt x="28362" y="17976"/>
                      <a:pt x="28236" y="17826"/>
                    </a:cubicBezTo>
                    <a:cubicBezTo>
                      <a:pt x="27977" y="17519"/>
                      <a:pt x="27801" y="17070"/>
                      <a:pt x="27670" y="16665"/>
                    </a:cubicBezTo>
                    <a:cubicBezTo>
                      <a:pt x="27511" y="16160"/>
                      <a:pt x="27402" y="15641"/>
                      <a:pt x="27316" y="15117"/>
                    </a:cubicBezTo>
                    <a:cubicBezTo>
                      <a:pt x="27190" y="14347"/>
                      <a:pt x="27117" y="13566"/>
                      <a:pt x="27084" y="12785"/>
                    </a:cubicBezTo>
                    <a:cubicBezTo>
                      <a:pt x="27083" y="12763"/>
                      <a:pt x="27082" y="12741"/>
                      <a:pt x="27081" y="12718"/>
                    </a:cubicBezTo>
                    <a:lnTo>
                      <a:pt x="27081" y="12718"/>
                    </a:lnTo>
                    <a:cubicBezTo>
                      <a:pt x="27082" y="12700"/>
                      <a:pt x="27083" y="12683"/>
                      <a:pt x="27084" y="12665"/>
                    </a:cubicBezTo>
                    <a:lnTo>
                      <a:pt x="27079" y="12665"/>
                    </a:lnTo>
                    <a:cubicBezTo>
                      <a:pt x="27079" y="12662"/>
                      <a:pt x="27079" y="12659"/>
                      <a:pt x="27078" y="12656"/>
                    </a:cubicBezTo>
                    <a:cubicBezTo>
                      <a:pt x="27074" y="12525"/>
                      <a:pt x="26976" y="12460"/>
                      <a:pt x="26877" y="12460"/>
                    </a:cubicBezTo>
                    <a:cubicBezTo>
                      <a:pt x="26779" y="12460"/>
                      <a:pt x="26679" y="12525"/>
                      <a:pt x="26674" y="12656"/>
                    </a:cubicBezTo>
                    <a:cubicBezTo>
                      <a:pt x="26674" y="12673"/>
                      <a:pt x="26671" y="12690"/>
                      <a:pt x="26671" y="12707"/>
                    </a:cubicBezTo>
                    <a:cubicBezTo>
                      <a:pt x="26666" y="12729"/>
                      <a:pt x="26666" y="12748"/>
                      <a:pt x="26663" y="12765"/>
                    </a:cubicBezTo>
                    <a:cubicBezTo>
                      <a:pt x="26660" y="12782"/>
                      <a:pt x="26660" y="12790"/>
                      <a:pt x="26657" y="12804"/>
                    </a:cubicBezTo>
                    <a:cubicBezTo>
                      <a:pt x="26656" y="12810"/>
                      <a:pt x="26656" y="12812"/>
                      <a:pt x="26656" y="12812"/>
                    </a:cubicBezTo>
                    <a:cubicBezTo>
                      <a:pt x="26655" y="12812"/>
                      <a:pt x="26657" y="12799"/>
                      <a:pt x="26657" y="12799"/>
                    </a:cubicBezTo>
                    <a:lnTo>
                      <a:pt x="26657" y="12799"/>
                    </a:lnTo>
                    <a:cubicBezTo>
                      <a:pt x="26657" y="12799"/>
                      <a:pt x="26655" y="12805"/>
                      <a:pt x="26652" y="12827"/>
                    </a:cubicBezTo>
                    <a:cubicBezTo>
                      <a:pt x="26624" y="12986"/>
                      <a:pt x="26590" y="13147"/>
                      <a:pt x="26540" y="13304"/>
                    </a:cubicBezTo>
                    <a:cubicBezTo>
                      <a:pt x="26414" y="13691"/>
                      <a:pt x="26188" y="14062"/>
                      <a:pt x="25815" y="14252"/>
                    </a:cubicBezTo>
                    <a:cubicBezTo>
                      <a:pt x="25650" y="14337"/>
                      <a:pt x="25459" y="14383"/>
                      <a:pt x="25271" y="14383"/>
                    </a:cubicBezTo>
                    <a:cubicBezTo>
                      <a:pt x="25020" y="14383"/>
                      <a:pt x="24773" y="14300"/>
                      <a:pt x="24601" y="14115"/>
                    </a:cubicBezTo>
                    <a:cubicBezTo>
                      <a:pt x="24358" y="13856"/>
                      <a:pt x="24265" y="13447"/>
                      <a:pt x="24232" y="13105"/>
                    </a:cubicBezTo>
                    <a:lnTo>
                      <a:pt x="24232" y="13105"/>
                    </a:lnTo>
                    <a:cubicBezTo>
                      <a:pt x="24292" y="12823"/>
                      <a:pt x="24288" y="12528"/>
                      <a:pt x="24224" y="12246"/>
                    </a:cubicBezTo>
                    <a:cubicBezTo>
                      <a:pt x="24203" y="12144"/>
                      <a:pt x="24132" y="12100"/>
                      <a:pt x="24057" y="12100"/>
                    </a:cubicBezTo>
                    <a:cubicBezTo>
                      <a:pt x="23954" y="12100"/>
                      <a:pt x="23843" y="12179"/>
                      <a:pt x="23828" y="12299"/>
                    </a:cubicBezTo>
                    <a:cubicBezTo>
                      <a:pt x="23802" y="12543"/>
                      <a:pt x="23795" y="12806"/>
                      <a:pt x="23818" y="13068"/>
                    </a:cubicBezTo>
                    <a:lnTo>
                      <a:pt x="23818" y="13068"/>
                    </a:lnTo>
                    <a:cubicBezTo>
                      <a:pt x="23773" y="13241"/>
                      <a:pt x="23698" y="13404"/>
                      <a:pt x="23588" y="13546"/>
                    </a:cubicBezTo>
                    <a:cubicBezTo>
                      <a:pt x="23371" y="13828"/>
                      <a:pt x="23019" y="14012"/>
                      <a:pt x="22661" y="14012"/>
                    </a:cubicBezTo>
                    <a:cubicBezTo>
                      <a:pt x="22619" y="14012"/>
                      <a:pt x="22576" y="14009"/>
                      <a:pt x="22534" y="14004"/>
                    </a:cubicBezTo>
                    <a:cubicBezTo>
                      <a:pt x="21862" y="13922"/>
                      <a:pt x="21522" y="13242"/>
                      <a:pt x="21343" y="12633"/>
                    </a:cubicBezTo>
                    <a:lnTo>
                      <a:pt x="21343" y="12633"/>
                    </a:lnTo>
                    <a:cubicBezTo>
                      <a:pt x="21329" y="12537"/>
                      <a:pt x="21306" y="12442"/>
                      <a:pt x="21276" y="12349"/>
                    </a:cubicBezTo>
                    <a:cubicBezTo>
                      <a:pt x="21243" y="12250"/>
                      <a:pt x="21165" y="12206"/>
                      <a:pt x="21087" y="12206"/>
                    </a:cubicBezTo>
                    <a:cubicBezTo>
                      <a:pt x="20973" y="12206"/>
                      <a:pt x="20858" y="12298"/>
                      <a:pt x="20883" y="12443"/>
                    </a:cubicBezTo>
                    <a:lnTo>
                      <a:pt x="20883" y="12443"/>
                    </a:lnTo>
                    <a:cubicBezTo>
                      <a:pt x="20881" y="12443"/>
                      <a:pt x="20879" y="12444"/>
                      <a:pt x="20877" y="12444"/>
                    </a:cubicBezTo>
                    <a:cubicBezTo>
                      <a:pt x="21108" y="13161"/>
                      <a:pt x="20776" y="14004"/>
                      <a:pt x="20076" y="14308"/>
                    </a:cubicBezTo>
                    <a:cubicBezTo>
                      <a:pt x="19881" y="14392"/>
                      <a:pt x="19675" y="14433"/>
                      <a:pt x="19471" y="14433"/>
                    </a:cubicBezTo>
                    <a:cubicBezTo>
                      <a:pt x="18928" y="14433"/>
                      <a:pt x="18401" y="14146"/>
                      <a:pt x="18137" y="13641"/>
                    </a:cubicBezTo>
                    <a:cubicBezTo>
                      <a:pt x="18070" y="13513"/>
                      <a:pt x="18022" y="13378"/>
                      <a:pt x="17993" y="13240"/>
                    </a:cubicBezTo>
                    <a:lnTo>
                      <a:pt x="17993" y="13240"/>
                    </a:lnTo>
                    <a:cubicBezTo>
                      <a:pt x="18040" y="12955"/>
                      <a:pt x="18055" y="12665"/>
                      <a:pt x="18053" y="12377"/>
                    </a:cubicBezTo>
                    <a:cubicBezTo>
                      <a:pt x="18052" y="12249"/>
                      <a:pt x="17954" y="12180"/>
                      <a:pt x="17854" y="12180"/>
                    </a:cubicBezTo>
                    <a:cubicBezTo>
                      <a:pt x="17772" y="12180"/>
                      <a:pt x="17688" y="12226"/>
                      <a:pt x="17655" y="12324"/>
                    </a:cubicBezTo>
                    <a:cubicBezTo>
                      <a:pt x="17560" y="12607"/>
                      <a:pt x="17539" y="12906"/>
                      <a:pt x="17581" y="13196"/>
                    </a:cubicBezTo>
                    <a:lnTo>
                      <a:pt x="17581" y="13196"/>
                    </a:lnTo>
                    <a:cubicBezTo>
                      <a:pt x="17483" y="13762"/>
                      <a:pt x="17242" y="14294"/>
                      <a:pt x="16720" y="14598"/>
                    </a:cubicBezTo>
                    <a:cubicBezTo>
                      <a:pt x="16532" y="14707"/>
                      <a:pt x="16322" y="14770"/>
                      <a:pt x="16111" y="14770"/>
                    </a:cubicBezTo>
                    <a:cubicBezTo>
                      <a:pt x="15962" y="14770"/>
                      <a:pt x="15812" y="14739"/>
                      <a:pt x="15668" y="14671"/>
                    </a:cubicBezTo>
                    <a:cubicBezTo>
                      <a:pt x="15319" y="14509"/>
                      <a:pt x="15066" y="14196"/>
                      <a:pt x="14901" y="13853"/>
                    </a:cubicBezTo>
                    <a:cubicBezTo>
                      <a:pt x="14675" y="13373"/>
                      <a:pt x="14625" y="12818"/>
                      <a:pt x="14577" y="12296"/>
                    </a:cubicBezTo>
                    <a:cubicBezTo>
                      <a:pt x="14566" y="12193"/>
                      <a:pt x="14508" y="12110"/>
                      <a:pt x="14402" y="12096"/>
                    </a:cubicBezTo>
                    <a:cubicBezTo>
                      <a:pt x="14393" y="12094"/>
                      <a:pt x="14384" y="12094"/>
                      <a:pt x="14376" y="12094"/>
                    </a:cubicBezTo>
                    <a:cubicBezTo>
                      <a:pt x="14291" y="12094"/>
                      <a:pt x="14194" y="12152"/>
                      <a:pt x="14178" y="12241"/>
                    </a:cubicBezTo>
                    <a:cubicBezTo>
                      <a:pt x="14061" y="13027"/>
                      <a:pt x="13660" y="13887"/>
                      <a:pt x="12962" y="14319"/>
                    </a:cubicBezTo>
                    <a:cubicBezTo>
                      <a:pt x="12770" y="14436"/>
                      <a:pt x="12556" y="14514"/>
                      <a:pt x="12344" y="14514"/>
                    </a:cubicBezTo>
                    <a:cubicBezTo>
                      <a:pt x="12193" y="14514"/>
                      <a:pt x="12043" y="14475"/>
                      <a:pt x="11902" y="14383"/>
                    </a:cubicBezTo>
                    <a:cubicBezTo>
                      <a:pt x="11567" y="14171"/>
                      <a:pt x="11333" y="13783"/>
                      <a:pt x="11177" y="13432"/>
                    </a:cubicBezTo>
                    <a:cubicBezTo>
                      <a:pt x="11070" y="13193"/>
                      <a:pt x="10999" y="12942"/>
                      <a:pt x="10962" y="12687"/>
                    </a:cubicBezTo>
                    <a:lnTo>
                      <a:pt x="10962" y="12687"/>
                    </a:lnTo>
                    <a:cubicBezTo>
                      <a:pt x="10986" y="12469"/>
                      <a:pt x="10980" y="12248"/>
                      <a:pt x="10945" y="12028"/>
                    </a:cubicBezTo>
                    <a:lnTo>
                      <a:pt x="10945" y="12028"/>
                    </a:lnTo>
                    <a:cubicBezTo>
                      <a:pt x="10945" y="12026"/>
                      <a:pt x="10945" y="12025"/>
                      <a:pt x="10945" y="12023"/>
                    </a:cubicBezTo>
                    <a:lnTo>
                      <a:pt x="10945" y="12023"/>
                    </a:lnTo>
                    <a:lnTo>
                      <a:pt x="10944" y="12023"/>
                    </a:lnTo>
                    <a:lnTo>
                      <a:pt x="10944" y="12023"/>
                    </a:lnTo>
                    <a:cubicBezTo>
                      <a:pt x="10942" y="12009"/>
                      <a:pt x="10939" y="11995"/>
                      <a:pt x="10937" y="11981"/>
                    </a:cubicBezTo>
                    <a:cubicBezTo>
                      <a:pt x="10916" y="11879"/>
                      <a:pt x="10843" y="11836"/>
                      <a:pt x="10765" y="11836"/>
                    </a:cubicBezTo>
                    <a:cubicBezTo>
                      <a:pt x="10661" y="11836"/>
                      <a:pt x="10547" y="11913"/>
                      <a:pt x="10538" y="12034"/>
                    </a:cubicBezTo>
                    <a:cubicBezTo>
                      <a:pt x="10521" y="12254"/>
                      <a:pt x="10527" y="12482"/>
                      <a:pt x="10557" y="12711"/>
                    </a:cubicBezTo>
                    <a:lnTo>
                      <a:pt x="10557" y="12711"/>
                    </a:lnTo>
                    <a:cubicBezTo>
                      <a:pt x="10476" y="13233"/>
                      <a:pt x="10190" y="13728"/>
                      <a:pt x="9771" y="14046"/>
                    </a:cubicBezTo>
                    <a:cubicBezTo>
                      <a:pt x="9507" y="14246"/>
                      <a:pt x="9165" y="14395"/>
                      <a:pt x="8827" y="14395"/>
                    </a:cubicBezTo>
                    <a:cubicBezTo>
                      <a:pt x="8736" y="14395"/>
                      <a:pt x="8646" y="14385"/>
                      <a:pt x="8557" y="14361"/>
                    </a:cubicBezTo>
                    <a:cubicBezTo>
                      <a:pt x="8225" y="14272"/>
                      <a:pt x="7993" y="14018"/>
                      <a:pt x="7840" y="13722"/>
                    </a:cubicBezTo>
                    <a:cubicBezTo>
                      <a:pt x="7653" y="13359"/>
                      <a:pt x="7581" y="12944"/>
                      <a:pt x="7561" y="12539"/>
                    </a:cubicBezTo>
                    <a:cubicBezTo>
                      <a:pt x="7555" y="12417"/>
                      <a:pt x="7444" y="12342"/>
                      <a:pt x="7340" y="12342"/>
                    </a:cubicBezTo>
                    <a:cubicBezTo>
                      <a:pt x="7261" y="12342"/>
                      <a:pt x="7185" y="12386"/>
                      <a:pt x="7162" y="12486"/>
                    </a:cubicBezTo>
                    <a:cubicBezTo>
                      <a:pt x="6995" y="13220"/>
                      <a:pt x="6727" y="14210"/>
                      <a:pt x="5840" y="14325"/>
                    </a:cubicBezTo>
                    <a:cubicBezTo>
                      <a:pt x="5803" y="14329"/>
                      <a:pt x="5767" y="14332"/>
                      <a:pt x="5731" y="14332"/>
                    </a:cubicBezTo>
                    <a:cubicBezTo>
                      <a:pt x="5426" y="14332"/>
                      <a:pt x="5169" y="14163"/>
                      <a:pt x="5039" y="13878"/>
                    </a:cubicBezTo>
                    <a:cubicBezTo>
                      <a:pt x="4886" y="13543"/>
                      <a:pt x="4891" y="13150"/>
                      <a:pt x="4900" y="12790"/>
                    </a:cubicBezTo>
                    <a:cubicBezTo>
                      <a:pt x="4902" y="12658"/>
                      <a:pt x="4813" y="12596"/>
                      <a:pt x="4717" y="12596"/>
                    </a:cubicBezTo>
                    <a:cubicBezTo>
                      <a:pt x="4618" y="12596"/>
                      <a:pt x="4512" y="12663"/>
                      <a:pt x="4495" y="12790"/>
                    </a:cubicBezTo>
                    <a:cubicBezTo>
                      <a:pt x="4495" y="12793"/>
                      <a:pt x="4494" y="12796"/>
                      <a:pt x="4494" y="12799"/>
                    </a:cubicBezTo>
                    <a:lnTo>
                      <a:pt x="4492" y="12799"/>
                    </a:lnTo>
                    <a:cubicBezTo>
                      <a:pt x="4492" y="12804"/>
                      <a:pt x="4492" y="12809"/>
                      <a:pt x="4492" y="12814"/>
                    </a:cubicBezTo>
                    <a:lnTo>
                      <a:pt x="4492" y="12814"/>
                    </a:lnTo>
                    <a:cubicBezTo>
                      <a:pt x="4325" y="14063"/>
                      <a:pt x="4130" y="15430"/>
                      <a:pt x="3256" y="16403"/>
                    </a:cubicBezTo>
                    <a:cubicBezTo>
                      <a:pt x="2889" y="16810"/>
                      <a:pt x="2361" y="17202"/>
                      <a:pt x="1791" y="17202"/>
                    </a:cubicBezTo>
                    <a:cubicBezTo>
                      <a:pt x="1772" y="17202"/>
                      <a:pt x="1753" y="17202"/>
                      <a:pt x="1733" y="17201"/>
                    </a:cubicBezTo>
                    <a:cubicBezTo>
                      <a:pt x="1181" y="17179"/>
                      <a:pt x="776" y="16690"/>
                      <a:pt x="617" y="16202"/>
                    </a:cubicBezTo>
                    <a:cubicBezTo>
                      <a:pt x="408" y="15560"/>
                      <a:pt x="481" y="14849"/>
                      <a:pt x="517" y="14185"/>
                    </a:cubicBezTo>
                    <a:cubicBezTo>
                      <a:pt x="559" y="13482"/>
                      <a:pt x="620" y="12773"/>
                      <a:pt x="718" y="12076"/>
                    </a:cubicBezTo>
                    <a:cubicBezTo>
                      <a:pt x="913" y="10709"/>
                      <a:pt x="1223" y="9328"/>
                      <a:pt x="1789" y="8062"/>
                    </a:cubicBezTo>
                    <a:cubicBezTo>
                      <a:pt x="2380" y="6739"/>
                      <a:pt x="3187" y="5520"/>
                      <a:pt x="4185" y="4474"/>
                    </a:cubicBezTo>
                    <a:cubicBezTo>
                      <a:pt x="4192" y="4467"/>
                      <a:pt x="4198" y="4459"/>
                      <a:pt x="4204" y="4452"/>
                    </a:cubicBezTo>
                    <a:lnTo>
                      <a:pt x="4204" y="4452"/>
                    </a:lnTo>
                    <a:cubicBezTo>
                      <a:pt x="5608" y="2998"/>
                      <a:pt x="7371" y="1995"/>
                      <a:pt x="9277" y="1347"/>
                    </a:cubicBezTo>
                    <a:cubicBezTo>
                      <a:pt x="11098" y="730"/>
                      <a:pt x="13021" y="415"/>
                      <a:pt x="14943" y="392"/>
                    </a:cubicBezTo>
                    <a:cubicBezTo>
                      <a:pt x="15009" y="392"/>
                      <a:pt x="15075" y="391"/>
                      <a:pt x="15141" y="391"/>
                    </a:cubicBezTo>
                    <a:close/>
                    <a:moveTo>
                      <a:pt x="15146" y="1"/>
                    </a:moveTo>
                    <a:cubicBezTo>
                      <a:pt x="13597" y="1"/>
                      <a:pt x="12047" y="188"/>
                      <a:pt x="10549" y="565"/>
                    </a:cubicBezTo>
                    <a:cubicBezTo>
                      <a:pt x="8557" y="1065"/>
                      <a:pt x="6621" y="1893"/>
                      <a:pt x="5011" y="3177"/>
                    </a:cubicBezTo>
                    <a:cubicBezTo>
                      <a:pt x="4618" y="3480"/>
                      <a:pt x="4245" y="3829"/>
                      <a:pt x="3888" y="4194"/>
                    </a:cubicBezTo>
                    <a:lnTo>
                      <a:pt x="3888" y="4194"/>
                    </a:lnTo>
                    <a:cubicBezTo>
                      <a:pt x="3888" y="4194"/>
                      <a:pt x="3887" y="4194"/>
                      <a:pt x="3887" y="4195"/>
                    </a:cubicBezTo>
                    <a:cubicBezTo>
                      <a:pt x="3887" y="4195"/>
                      <a:pt x="3887" y="4195"/>
                      <a:pt x="3887" y="4195"/>
                    </a:cubicBezTo>
                    <a:lnTo>
                      <a:pt x="3887" y="4195"/>
                    </a:lnTo>
                    <a:cubicBezTo>
                      <a:pt x="3886" y="4195"/>
                      <a:pt x="3886" y="4196"/>
                      <a:pt x="3885" y="4197"/>
                    </a:cubicBezTo>
                    <a:lnTo>
                      <a:pt x="3885" y="4197"/>
                    </a:lnTo>
                    <a:cubicBezTo>
                      <a:pt x="2932" y="5203"/>
                      <a:pt x="2143" y="6358"/>
                      <a:pt x="1552" y="7610"/>
                    </a:cubicBezTo>
                    <a:cubicBezTo>
                      <a:pt x="907" y="8965"/>
                      <a:pt x="545" y="10438"/>
                      <a:pt x="330" y="11920"/>
                    </a:cubicBezTo>
                    <a:cubicBezTo>
                      <a:pt x="224" y="12673"/>
                      <a:pt x="149" y="13432"/>
                      <a:pt x="107" y="14193"/>
                    </a:cubicBezTo>
                    <a:cubicBezTo>
                      <a:pt x="70" y="14894"/>
                      <a:pt x="1" y="15641"/>
                      <a:pt x="224" y="16317"/>
                    </a:cubicBezTo>
                    <a:cubicBezTo>
                      <a:pt x="405" y="16877"/>
                      <a:pt x="824" y="17407"/>
                      <a:pt x="1412" y="17569"/>
                    </a:cubicBezTo>
                    <a:cubicBezTo>
                      <a:pt x="1537" y="17603"/>
                      <a:pt x="1662" y="17618"/>
                      <a:pt x="1787" y="17618"/>
                    </a:cubicBezTo>
                    <a:cubicBezTo>
                      <a:pt x="2322" y="17618"/>
                      <a:pt x="2841" y="17333"/>
                      <a:pt x="3240" y="16989"/>
                    </a:cubicBezTo>
                    <a:cubicBezTo>
                      <a:pt x="4104" y="16250"/>
                      <a:pt x="4476" y="15190"/>
                      <a:pt x="4692" y="14102"/>
                    </a:cubicBezTo>
                    <a:lnTo>
                      <a:pt x="4692" y="14102"/>
                    </a:lnTo>
                    <a:cubicBezTo>
                      <a:pt x="4696" y="14110"/>
                      <a:pt x="4700" y="14118"/>
                      <a:pt x="4704" y="14127"/>
                    </a:cubicBezTo>
                    <a:cubicBezTo>
                      <a:pt x="4902" y="14512"/>
                      <a:pt x="5292" y="14747"/>
                      <a:pt x="5718" y="14747"/>
                    </a:cubicBezTo>
                    <a:cubicBezTo>
                      <a:pt x="5748" y="14747"/>
                      <a:pt x="5778" y="14745"/>
                      <a:pt x="5809" y="14743"/>
                    </a:cubicBezTo>
                    <a:cubicBezTo>
                      <a:pt x="6294" y="14707"/>
                      <a:pt x="6716" y="14433"/>
                      <a:pt x="6998" y="14043"/>
                    </a:cubicBezTo>
                    <a:cubicBezTo>
                      <a:pt x="7124" y="13867"/>
                      <a:pt x="7222" y="13676"/>
                      <a:pt x="7301" y="13475"/>
                    </a:cubicBezTo>
                    <a:lnTo>
                      <a:pt x="7301" y="13475"/>
                    </a:lnTo>
                    <a:cubicBezTo>
                      <a:pt x="7460" y="14014"/>
                      <a:pt x="7764" y="14501"/>
                      <a:pt x="8306" y="14715"/>
                    </a:cubicBezTo>
                    <a:cubicBezTo>
                      <a:pt x="8482" y="14785"/>
                      <a:pt x="8661" y="14816"/>
                      <a:pt x="8839" y="14816"/>
                    </a:cubicBezTo>
                    <a:cubicBezTo>
                      <a:pt x="9627" y="14816"/>
                      <a:pt x="10390" y="14198"/>
                      <a:pt x="10722" y="13513"/>
                    </a:cubicBezTo>
                    <a:cubicBezTo>
                      <a:pt x="10729" y="13498"/>
                      <a:pt x="10736" y="13484"/>
                      <a:pt x="10743" y="13469"/>
                    </a:cubicBezTo>
                    <a:lnTo>
                      <a:pt x="10743" y="13469"/>
                    </a:lnTo>
                    <a:cubicBezTo>
                      <a:pt x="10917" y="13937"/>
                      <a:pt x="11196" y="14362"/>
                      <a:pt x="11578" y="14659"/>
                    </a:cubicBezTo>
                    <a:cubicBezTo>
                      <a:pt x="11822" y="14849"/>
                      <a:pt x="12079" y="14929"/>
                      <a:pt x="12332" y="14929"/>
                    </a:cubicBezTo>
                    <a:cubicBezTo>
                      <a:pt x="12966" y="14929"/>
                      <a:pt x="13583" y="14431"/>
                      <a:pt x="13955" y="13903"/>
                    </a:cubicBezTo>
                    <a:cubicBezTo>
                      <a:pt x="14094" y="13706"/>
                      <a:pt x="14212" y="13493"/>
                      <a:pt x="14309" y="13272"/>
                    </a:cubicBezTo>
                    <a:lnTo>
                      <a:pt x="14309" y="13272"/>
                    </a:lnTo>
                    <a:cubicBezTo>
                      <a:pt x="14450" y="13959"/>
                      <a:pt x="14728" y="14609"/>
                      <a:pt x="15372" y="14977"/>
                    </a:cubicBezTo>
                    <a:cubicBezTo>
                      <a:pt x="15610" y="15115"/>
                      <a:pt x="15859" y="15177"/>
                      <a:pt x="16104" y="15177"/>
                    </a:cubicBezTo>
                    <a:cubicBezTo>
                      <a:pt x="16768" y="15177"/>
                      <a:pt x="17405" y="14724"/>
                      <a:pt x="17719" y="14107"/>
                    </a:cubicBezTo>
                    <a:cubicBezTo>
                      <a:pt x="17755" y="14036"/>
                      <a:pt x="17787" y="13963"/>
                      <a:pt x="17816" y="13890"/>
                    </a:cubicBezTo>
                    <a:lnTo>
                      <a:pt x="17816" y="13890"/>
                    </a:lnTo>
                    <a:cubicBezTo>
                      <a:pt x="18006" y="14230"/>
                      <a:pt x="18296" y="14513"/>
                      <a:pt x="18664" y="14673"/>
                    </a:cubicBezTo>
                    <a:cubicBezTo>
                      <a:pt x="18918" y="14784"/>
                      <a:pt x="19187" y="14838"/>
                      <a:pt x="19454" y="14838"/>
                    </a:cubicBezTo>
                    <a:cubicBezTo>
                      <a:pt x="20128" y="14838"/>
                      <a:pt x="20785" y="14497"/>
                      <a:pt x="21122" y="13875"/>
                    </a:cubicBezTo>
                    <a:cubicBezTo>
                      <a:pt x="21184" y="13762"/>
                      <a:pt x="21234" y="13642"/>
                      <a:pt x="21273" y="13519"/>
                    </a:cubicBezTo>
                    <a:lnTo>
                      <a:pt x="21273" y="13519"/>
                    </a:lnTo>
                    <a:cubicBezTo>
                      <a:pt x="21448" y="13827"/>
                      <a:pt x="21682" y="14094"/>
                      <a:pt x="21998" y="14260"/>
                    </a:cubicBezTo>
                    <a:cubicBezTo>
                      <a:pt x="22210" y="14371"/>
                      <a:pt x="22436" y="14422"/>
                      <a:pt x="22662" y="14422"/>
                    </a:cubicBezTo>
                    <a:cubicBezTo>
                      <a:pt x="23162" y="14422"/>
                      <a:pt x="23654" y="14170"/>
                      <a:pt x="23953" y="13752"/>
                    </a:cubicBezTo>
                    <a:lnTo>
                      <a:pt x="23953" y="13752"/>
                    </a:lnTo>
                    <a:cubicBezTo>
                      <a:pt x="24029" y="13978"/>
                      <a:pt x="24137" y="14188"/>
                      <a:pt x="24286" y="14366"/>
                    </a:cubicBezTo>
                    <a:cubicBezTo>
                      <a:pt x="24533" y="14665"/>
                      <a:pt x="24899" y="14796"/>
                      <a:pt x="25272" y="14796"/>
                    </a:cubicBezTo>
                    <a:cubicBezTo>
                      <a:pt x="25439" y="14796"/>
                      <a:pt x="25608" y="14770"/>
                      <a:pt x="25767" y="14721"/>
                    </a:cubicBezTo>
                    <a:cubicBezTo>
                      <a:pt x="26214" y="14582"/>
                      <a:pt x="26541" y="14256"/>
                      <a:pt x="26757" y="13860"/>
                    </a:cubicBezTo>
                    <a:lnTo>
                      <a:pt x="26757" y="13860"/>
                    </a:lnTo>
                    <a:cubicBezTo>
                      <a:pt x="26778" y="14083"/>
                      <a:pt x="26803" y="14306"/>
                      <a:pt x="26830" y="14528"/>
                    </a:cubicBezTo>
                    <a:cubicBezTo>
                      <a:pt x="26964" y="15574"/>
                      <a:pt x="27137" y="16688"/>
                      <a:pt x="27628" y="17636"/>
                    </a:cubicBezTo>
                    <a:cubicBezTo>
                      <a:pt x="27818" y="17993"/>
                      <a:pt x="28083" y="18356"/>
                      <a:pt x="28462" y="18520"/>
                    </a:cubicBezTo>
                    <a:cubicBezTo>
                      <a:pt x="28605" y="18582"/>
                      <a:pt x="28754" y="18612"/>
                      <a:pt x="28902" y="18612"/>
                    </a:cubicBezTo>
                    <a:cubicBezTo>
                      <a:pt x="29214" y="18612"/>
                      <a:pt x="29519" y="18480"/>
                      <a:pt x="29743" y="18241"/>
                    </a:cubicBezTo>
                    <a:cubicBezTo>
                      <a:pt x="30133" y="17817"/>
                      <a:pt x="30289" y="17206"/>
                      <a:pt x="30382" y="16651"/>
                    </a:cubicBezTo>
                    <a:cubicBezTo>
                      <a:pt x="30479" y="16063"/>
                      <a:pt x="30510" y="15463"/>
                      <a:pt x="30513" y="14866"/>
                    </a:cubicBezTo>
                    <a:cubicBezTo>
                      <a:pt x="30527" y="13033"/>
                      <a:pt x="30273" y="11211"/>
                      <a:pt x="29673" y="9476"/>
                    </a:cubicBezTo>
                    <a:cubicBezTo>
                      <a:pt x="29042" y="7635"/>
                      <a:pt x="28058" y="5911"/>
                      <a:pt x="26707" y="4499"/>
                    </a:cubicBezTo>
                    <a:cubicBezTo>
                      <a:pt x="25449" y="3179"/>
                      <a:pt x="23909" y="2147"/>
                      <a:pt x="22241" y="1422"/>
                    </a:cubicBezTo>
                    <a:cubicBezTo>
                      <a:pt x="20428" y="632"/>
                      <a:pt x="18483" y="189"/>
                      <a:pt x="16511" y="49"/>
                    </a:cubicBezTo>
                    <a:cubicBezTo>
                      <a:pt x="16057" y="17"/>
                      <a:pt x="15602" y="1"/>
                      <a:pt x="1514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306" name="Google Shape;9159;p70">
            <a:extLst>
              <a:ext uri="{FF2B5EF4-FFF2-40B4-BE49-F238E27FC236}">
                <a16:creationId xmlns:a16="http://schemas.microsoft.com/office/drawing/2014/main" id="{DF366E86-0C81-20A5-3A75-7C0998232764}"/>
              </a:ext>
            </a:extLst>
          </p:cNvPr>
          <p:cNvGrpSpPr/>
          <p:nvPr/>
        </p:nvGrpSpPr>
        <p:grpSpPr>
          <a:xfrm>
            <a:off x="7795898" y="-34685"/>
            <a:ext cx="1276601" cy="1276663"/>
            <a:chOff x="2152414" y="3823187"/>
            <a:chExt cx="1276601" cy="1276663"/>
          </a:xfrm>
        </p:grpSpPr>
        <p:sp>
          <p:nvSpPr>
            <p:cNvPr id="55307" name="Google Shape;9160;p70">
              <a:extLst>
                <a:ext uri="{FF2B5EF4-FFF2-40B4-BE49-F238E27FC236}">
                  <a16:creationId xmlns:a16="http://schemas.microsoft.com/office/drawing/2014/main" id="{1B728BED-8EB3-0AFB-4DE7-F12DCEF7BF99}"/>
                </a:ext>
              </a:extLst>
            </p:cNvPr>
            <p:cNvSpPr/>
            <p:nvPr/>
          </p:nvSpPr>
          <p:spPr>
            <a:xfrm>
              <a:off x="2152414" y="3823187"/>
              <a:ext cx="1276601" cy="1276663"/>
            </a:xfrm>
            <a:custGeom>
              <a:avLst/>
              <a:gdLst/>
              <a:ahLst/>
              <a:cxnLst/>
              <a:rect l="l" t="t" r="r" b="b"/>
              <a:pathLst>
                <a:path w="41184" h="41186" extrusionOk="0">
                  <a:moveTo>
                    <a:pt x="20592" y="0"/>
                  </a:moveTo>
                  <a:cubicBezTo>
                    <a:pt x="15129" y="0"/>
                    <a:pt x="9893" y="2171"/>
                    <a:pt x="6032" y="6032"/>
                  </a:cubicBezTo>
                  <a:cubicBezTo>
                    <a:pt x="2168" y="9893"/>
                    <a:pt x="0" y="15132"/>
                    <a:pt x="0" y="20595"/>
                  </a:cubicBezTo>
                  <a:cubicBezTo>
                    <a:pt x="0" y="26054"/>
                    <a:pt x="2168" y="31293"/>
                    <a:pt x="6032" y="35154"/>
                  </a:cubicBezTo>
                  <a:cubicBezTo>
                    <a:pt x="9893" y="39015"/>
                    <a:pt x="15129" y="41186"/>
                    <a:pt x="20592" y="41186"/>
                  </a:cubicBezTo>
                  <a:cubicBezTo>
                    <a:pt x="26054" y="41186"/>
                    <a:pt x="31291" y="39015"/>
                    <a:pt x="35152" y="35154"/>
                  </a:cubicBezTo>
                  <a:cubicBezTo>
                    <a:pt x="39015" y="31293"/>
                    <a:pt x="41183" y="26054"/>
                    <a:pt x="41183" y="20595"/>
                  </a:cubicBezTo>
                  <a:cubicBezTo>
                    <a:pt x="41183" y="15132"/>
                    <a:pt x="39015" y="9893"/>
                    <a:pt x="35152" y="6032"/>
                  </a:cubicBezTo>
                  <a:cubicBezTo>
                    <a:pt x="31291" y="2171"/>
                    <a:pt x="26054" y="0"/>
                    <a:pt x="20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08" name="Google Shape;9161;p70">
              <a:extLst>
                <a:ext uri="{FF2B5EF4-FFF2-40B4-BE49-F238E27FC236}">
                  <a16:creationId xmlns:a16="http://schemas.microsoft.com/office/drawing/2014/main" id="{E722C122-257C-5334-2B0D-AC101F6BD761}"/>
                </a:ext>
              </a:extLst>
            </p:cNvPr>
            <p:cNvGrpSpPr/>
            <p:nvPr/>
          </p:nvGrpSpPr>
          <p:grpSpPr>
            <a:xfrm>
              <a:off x="2201763" y="3884995"/>
              <a:ext cx="1171340" cy="1171402"/>
              <a:chOff x="2201763" y="3884995"/>
              <a:chExt cx="1171340" cy="1171402"/>
            </a:xfrm>
          </p:grpSpPr>
          <p:sp>
            <p:nvSpPr>
              <p:cNvPr id="55309" name="Google Shape;9162;p70">
                <a:extLst>
                  <a:ext uri="{FF2B5EF4-FFF2-40B4-BE49-F238E27FC236}">
                    <a16:creationId xmlns:a16="http://schemas.microsoft.com/office/drawing/2014/main" id="{E300B649-79A2-A074-AACE-9A6F3FBC0D86}"/>
                  </a:ext>
                </a:extLst>
              </p:cNvPr>
              <p:cNvSpPr/>
              <p:nvPr/>
            </p:nvSpPr>
            <p:spPr>
              <a:xfrm>
                <a:off x="2208009" y="3891303"/>
                <a:ext cx="1158849" cy="1158756"/>
              </a:xfrm>
              <a:custGeom>
                <a:avLst/>
                <a:gdLst/>
                <a:ahLst/>
                <a:cxnLst/>
                <a:rect l="l" t="t" r="r" b="b"/>
                <a:pathLst>
                  <a:path w="37295" h="37292" extrusionOk="0">
                    <a:moveTo>
                      <a:pt x="18648" y="1"/>
                    </a:moveTo>
                    <a:cubicBezTo>
                      <a:pt x="13701" y="1"/>
                      <a:pt x="8959" y="1965"/>
                      <a:pt x="5463" y="5460"/>
                    </a:cubicBezTo>
                    <a:cubicBezTo>
                      <a:pt x="1965" y="8959"/>
                      <a:pt x="1" y="13701"/>
                      <a:pt x="1" y="18648"/>
                    </a:cubicBezTo>
                    <a:cubicBezTo>
                      <a:pt x="1" y="23591"/>
                      <a:pt x="1965" y="28334"/>
                      <a:pt x="5463" y="31832"/>
                    </a:cubicBezTo>
                    <a:cubicBezTo>
                      <a:pt x="8959" y="35328"/>
                      <a:pt x="13701" y="37292"/>
                      <a:pt x="18648" y="37292"/>
                    </a:cubicBezTo>
                    <a:cubicBezTo>
                      <a:pt x="23594" y="37292"/>
                      <a:pt x="28337" y="35328"/>
                      <a:pt x="31832" y="31832"/>
                    </a:cubicBezTo>
                    <a:cubicBezTo>
                      <a:pt x="35331" y="28334"/>
                      <a:pt x="37295" y="23591"/>
                      <a:pt x="37295" y="18648"/>
                    </a:cubicBezTo>
                    <a:cubicBezTo>
                      <a:pt x="37295" y="13701"/>
                      <a:pt x="35331" y="8959"/>
                      <a:pt x="31832" y="5460"/>
                    </a:cubicBezTo>
                    <a:cubicBezTo>
                      <a:pt x="28337" y="1965"/>
                      <a:pt x="23594" y="1"/>
                      <a:pt x="186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0" name="Google Shape;9163;p70">
                <a:extLst>
                  <a:ext uri="{FF2B5EF4-FFF2-40B4-BE49-F238E27FC236}">
                    <a16:creationId xmlns:a16="http://schemas.microsoft.com/office/drawing/2014/main" id="{73BF4FEC-029E-D31D-EE1C-A7A81E689842}"/>
                  </a:ext>
                </a:extLst>
              </p:cNvPr>
              <p:cNvSpPr/>
              <p:nvPr/>
            </p:nvSpPr>
            <p:spPr>
              <a:xfrm>
                <a:off x="2201763" y="3884995"/>
                <a:ext cx="1171340" cy="1171402"/>
              </a:xfrm>
              <a:custGeom>
                <a:avLst/>
                <a:gdLst/>
                <a:ahLst/>
                <a:cxnLst/>
                <a:rect l="l" t="t" r="r" b="b"/>
                <a:pathLst>
                  <a:path w="37697" h="37699" extrusionOk="0">
                    <a:moveTo>
                      <a:pt x="18849" y="402"/>
                    </a:moveTo>
                    <a:cubicBezTo>
                      <a:pt x="29020" y="402"/>
                      <a:pt x="37292" y="8676"/>
                      <a:pt x="37292" y="18845"/>
                    </a:cubicBezTo>
                    <a:cubicBezTo>
                      <a:pt x="37292" y="29014"/>
                      <a:pt x="29017" y="37291"/>
                      <a:pt x="18849" y="37291"/>
                    </a:cubicBezTo>
                    <a:cubicBezTo>
                      <a:pt x="8680" y="37291"/>
                      <a:pt x="405" y="29014"/>
                      <a:pt x="405" y="18845"/>
                    </a:cubicBezTo>
                    <a:cubicBezTo>
                      <a:pt x="405" y="8676"/>
                      <a:pt x="8680" y="402"/>
                      <a:pt x="18849" y="402"/>
                    </a:cubicBezTo>
                    <a:close/>
                    <a:moveTo>
                      <a:pt x="18849" y="0"/>
                    </a:moveTo>
                    <a:cubicBezTo>
                      <a:pt x="8457" y="0"/>
                      <a:pt x="1" y="8459"/>
                      <a:pt x="1" y="18851"/>
                    </a:cubicBezTo>
                    <a:cubicBezTo>
                      <a:pt x="1" y="29243"/>
                      <a:pt x="8454" y="37698"/>
                      <a:pt x="18849" y="37698"/>
                    </a:cubicBezTo>
                    <a:cubicBezTo>
                      <a:pt x="29241" y="37698"/>
                      <a:pt x="37697" y="29243"/>
                      <a:pt x="37697" y="18851"/>
                    </a:cubicBezTo>
                    <a:cubicBezTo>
                      <a:pt x="37697" y="8459"/>
                      <a:pt x="29241" y="0"/>
                      <a:pt x="1884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1" name="Google Shape;9164;p70">
                <a:extLst>
                  <a:ext uri="{FF2B5EF4-FFF2-40B4-BE49-F238E27FC236}">
                    <a16:creationId xmlns:a16="http://schemas.microsoft.com/office/drawing/2014/main" id="{5CDC0281-8E2A-13A3-60A3-EC98BB601F12}"/>
                  </a:ext>
                </a:extLst>
              </p:cNvPr>
              <p:cNvSpPr/>
              <p:nvPr/>
            </p:nvSpPr>
            <p:spPr>
              <a:xfrm>
                <a:off x="2705595" y="3944032"/>
                <a:ext cx="158687" cy="146258"/>
              </a:xfrm>
              <a:custGeom>
                <a:avLst/>
                <a:gdLst/>
                <a:ahLst/>
                <a:cxnLst/>
                <a:rect l="l" t="t" r="r" b="b"/>
                <a:pathLst>
                  <a:path w="5107" h="4707" extrusionOk="0">
                    <a:moveTo>
                      <a:pt x="4000" y="1"/>
                    </a:moveTo>
                    <a:cubicBezTo>
                      <a:pt x="3715" y="1"/>
                      <a:pt x="3422" y="84"/>
                      <a:pt x="3150" y="176"/>
                    </a:cubicBezTo>
                    <a:cubicBezTo>
                      <a:pt x="2824" y="286"/>
                      <a:pt x="2482" y="408"/>
                      <a:pt x="2143" y="408"/>
                    </a:cubicBezTo>
                    <a:cubicBezTo>
                      <a:pt x="2061" y="408"/>
                      <a:pt x="1979" y="401"/>
                      <a:pt x="1897" y="385"/>
                    </a:cubicBezTo>
                    <a:cubicBezTo>
                      <a:pt x="1654" y="338"/>
                      <a:pt x="1403" y="210"/>
                      <a:pt x="1167" y="210"/>
                    </a:cubicBezTo>
                    <a:cubicBezTo>
                      <a:pt x="1092" y="210"/>
                      <a:pt x="1018" y="223"/>
                      <a:pt x="946" y="257"/>
                    </a:cubicBezTo>
                    <a:cubicBezTo>
                      <a:pt x="720" y="360"/>
                      <a:pt x="592" y="633"/>
                      <a:pt x="349" y="700"/>
                    </a:cubicBezTo>
                    <a:cubicBezTo>
                      <a:pt x="232" y="731"/>
                      <a:pt x="64" y="731"/>
                      <a:pt x="28" y="848"/>
                    </a:cubicBezTo>
                    <a:cubicBezTo>
                      <a:pt x="0" y="946"/>
                      <a:pt x="95" y="1038"/>
                      <a:pt x="190" y="1063"/>
                    </a:cubicBezTo>
                    <a:cubicBezTo>
                      <a:pt x="282" y="1085"/>
                      <a:pt x="391" y="1071"/>
                      <a:pt x="488" y="1093"/>
                    </a:cubicBezTo>
                    <a:cubicBezTo>
                      <a:pt x="753" y="1149"/>
                      <a:pt x="879" y="1439"/>
                      <a:pt x="1018" y="1668"/>
                    </a:cubicBezTo>
                    <a:cubicBezTo>
                      <a:pt x="1180" y="1936"/>
                      <a:pt x="1409" y="2198"/>
                      <a:pt x="1384" y="2508"/>
                    </a:cubicBezTo>
                    <a:cubicBezTo>
                      <a:pt x="1367" y="2703"/>
                      <a:pt x="1253" y="2871"/>
                      <a:pt x="1175" y="3049"/>
                    </a:cubicBezTo>
                    <a:cubicBezTo>
                      <a:pt x="1071" y="3295"/>
                      <a:pt x="1038" y="3565"/>
                      <a:pt x="1080" y="3827"/>
                    </a:cubicBezTo>
                    <a:cubicBezTo>
                      <a:pt x="1130" y="4168"/>
                      <a:pt x="1328" y="4500"/>
                      <a:pt x="1641" y="4648"/>
                    </a:cubicBezTo>
                    <a:cubicBezTo>
                      <a:pt x="1722" y="4685"/>
                      <a:pt x="1814" y="4707"/>
                      <a:pt x="1903" y="4707"/>
                    </a:cubicBezTo>
                    <a:cubicBezTo>
                      <a:pt x="2014" y="4707"/>
                      <a:pt x="2120" y="4673"/>
                      <a:pt x="2196" y="4595"/>
                    </a:cubicBezTo>
                    <a:cubicBezTo>
                      <a:pt x="2352" y="4427"/>
                      <a:pt x="2316" y="4134"/>
                      <a:pt x="2489" y="3978"/>
                    </a:cubicBezTo>
                    <a:cubicBezTo>
                      <a:pt x="2659" y="3825"/>
                      <a:pt x="2955" y="3886"/>
                      <a:pt x="3130" y="3735"/>
                    </a:cubicBezTo>
                    <a:cubicBezTo>
                      <a:pt x="3331" y="3562"/>
                      <a:pt x="3273" y="3191"/>
                      <a:pt x="3493" y="3035"/>
                    </a:cubicBezTo>
                    <a:cubicBezTo>
                      <a:pt x="3563" y="2985"/>
                      <a:pt x="3652" y="2971"/>
                      <a:pt x="3741" y="2971"/>
                    </a:cubicBezTo>
                    <a:cubicBezTo>
                      <a:pt x="3787" y="2971"/>
                      <a:pt x="3834" y="2975"/>
                      <a:pt x="3878" y="2979"/>
                    </a:cubicBezTo>
                    <a:cubicBezTo>
                      <a:pt x="3948" y="2987"/>
                      <a:pt x="4019" y="2996"/>
                      <a:pt x="4088" y="2996"/>
                    </a:cubicBezTo>
                    <a:cubicBezTo>
                      <a:pt x="4152" y="2996"/>
                      <a:pt x="4215" y="2988"/>
                      <a:pt x="4274" y="2963"/>
                    </a:cubicBezTo>
                    <a:cubicBezTo>
                      <a:pt x="4394" y="2910"/>
                      <a:pt x="4483" y="2748"/>
                      <a:pt x="4408" y="2642"/>
                    </a:cubicBezTo>
                    <a:cubicBezTo>
                      <a:pt x="4377" y="2597"/>
                      <a:pt x="4322" y="2564"/>
                      <a:pt x="4302" y="2513"/>
                    </a:cubicBezTo>
                    <a:cubicBezTo>
                      <a:pt x="4224" y="2338"/>
                      <a:pt x="4559" y="2142"/>
                      <a:pt x="4441" y="1992"/>
                    </a:cubicBezTo>
                    <a:cubicBezTo>
                      <a:pt x="4539" y="1769"/>
                      <a:pt x="4986" y="1844"/>
                      <a:pt x="5013" y="1601"/>
                    </a:cubicBezTo>
                    <a:cubicBezTo>
                      <a:pt x="5027" y="1476"/>
                      <a:pt x="4896" y="1384"/>
                      <a:pt x="4860" y="1264"/>
                    </a:cubicBezTo>
                    <a:cubicBezTo>
                      <a:pt x="4790" y="1057"/>
                      <a:pt x="4988" y="867"/>
                      <a:pt x="5041" y="653"/>
                    </a:cubicBezTo>
                    <a:cubicBezTo>
                      <a:pt x="5106" y="382"/>
                      <a:pt x="4857" y="91"/>
                      <a:pt x="4583" y="91"/>
                    </a:cubicBezTo>
                    <a:cubicBezTo>
                      <a:pt x="4552" y="91"/>
                      <a:pt x="4520" y="95"/>
                      <a:pt x="4489" y="103"/>
                    </a:cubicBezTo>
                    <a:cubicBezTo>
                      <a:pt x="4333" y="30"/>
                      <a:pt x="4168" y="1"/>
                      <a:pt x="40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2" name="Google Shape;9165;p70">
                <a:extLst>
                  <a:ext uri="{FF2B5EF4-FFF2-40B4-BE49-F238E27FC236}">
                    <a16:creationId xmlns:a16="http://schemas.microsoft.com/office/drawing/2014/main" id="{EB9C3686-6951-B3FF-A197-F61E95B7C48E}"/>
                  </a:ext>
                </a:extLst>
              </p:cNvPr>
              <p:cNvSpPr/>
              <p:nvPr/>
            </p:nvSpPr>
            <p:spPr>
              <a:xfrm>
                <a:off x="2671695" y="3942323"/>
                <a:ext cx="48660" cy="28027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02" extrusionOk="0">
                    <a:moveTo>
                      <a:pt x="1290" y="1"/>
                    </a:moveTo>
                    <a:cubicBezTo>
                      <a:pt x="1254" y="1"/>
                      <a:pt x="1218" y="5"/>
                      <a:pt x="1183" y="13"/>
                    </a:cubicBezTo>
                    <a:cubicBezTo>
                      <a:pt x="1158" y="8"/>
                      <a:pt x="1134" y="5"/>
                      <a:pt x="1110" y="5"/>
                    </a:cubicBezTo>
                    <a:cubicBezTo>
                      <a:pt x="971" y="5"/>
                      <a:pt x="848" y="88"/>
                      <a:pt x="734" y="164"/>
                    </a:cubicBezTo>
                    <a:cubicBezTo>
                      <a:pt x="553" y="286"/>
                      <a:pt x="371" y="412"/>
                      <a:pt x="190" y="535"/>
                    </a:cubicBezTo>
                    <a:cubicBezTo>
                      <a:pt x="134" y="574"/>
                      <a:pt x="73" y="610"/>
                      <a:pt x="39" y="671"/>
                    </a:cubicBezTo>
                    <a:cubicBezTo>
                      <a:pt x="3" y="730"/>
                      <a:pt x="0" y="814"/>
                      <a:pt x="51" y="861"/>
                    </a:cubicBezTo>
                    <a:cubicBezTo>
                      <a:pt x="77" y="891"/>
                      <a:pt x="115" y="902"/>
                      <a:pt x="156" y="902"/>
                    </a:cubicBezTo>
                    <a:cubicBezTo>
                      <a:pt x="188" y="902"/>
                      <a:pt x="222" y="895"/>
                      <a:pt x="251" y="883"/>
                    </a:cubicBezTo>
                    <a:cubicBezTo>
                      <a:pt x="293" y="867"/>
                      <a:pt x="332" y="842"/>
                      <a:pt x="371" y="816"/>
                    </a:cubicBezTo>
                    <a:cubicBezTo>
                      <a:pt x="441" y="769"/>
                      <a:pt x="505" y="710"/>
                      <a:pt x="581" y="666"/>
                    </a:cubicBezTo>
                    <a:cubicBezTo>
                      <a:pt x="837" y="512"/>
                      <a:pt x="1172" y="535"/>
                      <a:pt x="1426" y="373"/>
                    </a:cubicBezTo>
                    <a:cubicBezTo>
                      <a:pt x="1476" y="342"/>
                      <a:pt x="1521" y="303"/>
                      <a:pt x="1538" y="253"/>
                    </a:cubicBezTo>
                    <a:cubicBezTo>
                      <a:pt x="1565" y="172"/>
                      <a:pt x="1518" y="80"/>
                      <a:pt x="1445" y="38"/>
                    </a:cubicBezTo>
                    <a:cubicBezTo>
                      <a:pt x="1398" y="11"/>
                      <a:pt x="1344" y="1"/>
                      <a:pt x="12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3" name="Google Shape;9166;p70">
                <a:extLst>
                  <a:ext uri="{FF2B5EF4-FFF2-40B4-BE49-F238E27FC236}">
                    <a16:creationId xmlns:a16="http://schemas.microsoft.com/office/drawing/2014/main" id="{F870E774-A08B-05AF-B62D-AA02B7DED687}"/>
                  </a:ext>
                </a:extLst>
              </p:cNvPr>
              <p:cNvSpPr/>
              <p:nvPr/>
            </p:nvSpPr>
            <p:spPr>
              <a:xfrm>
                <a:off x="2961907" y="4146652"/>
                <a:ext cx="48660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03" extrusionOk="0">
                    <a:moveTo>
                      <a:pt x="1292" y="1"/>
                    </a:moveTo>
                    <a:cubicBezTo>
                      <a:pt x="1255" y="1"/>
                      <a:pt x="1217" y="6"/>
                      <a:pt x="1181" y="15"/>
                    </a:cubicBezTo>
                    <a:cubicBezTo>
                      <a:pt x="1154" y="9"/>
                      <a:pt x="1128" y="6"/>
                      <a:pt x="1103" y="6"/>
                    </a:cubicBezTo>
                    <a:cubicBezTo>
                      <a:pt x="966" y="6"/>
                      <a:pt x="847" y="88"/>
                      <a:pt x="731" y="166"/>
                    </a:cubicBezTo>
                    <a:cubicBezTo>
                      <a:pt x="550" y="289"/>
                      <a:pt x="369" y="414"/>
                      <a:pt x="187" y="534"/>
                    </a:cubicBezTo>
                    <a:cubicBezTo>
                      <a:pt x="132" y="573"/>
                      <a:pt x="73" y="612"/>
                      <a:pt x="37" y="671"/>
                    </a:cubicBezTo>
                    <a:cubicBezTo>
                      <a:pt x="3" y="730"/>
                      <a:pt x="1" y="813"/>
                      <a:pt x="48" y="863"/>
                    </a:cubicBezTo>
                    <a:cubicBezTo>
                      <a:pt x="75" y="892"/>
                      <a:pt x="112" y="903"/>
                      <a:pt x="152" y="903"/>
                    </a:cubicBezTo>
                    <a:cubicBezTo>
                      <a:pt x="185" y="903"/>
                      <a:pt x="221" y="895"/>
                      <a:pt x="252" y="883"/>
                    </a:cubicBezTo>
                    <a:cubicBezTo>
                      <a:pt x="293" y="869"/>
                      <a:pt x="330" y="847"/>
                      <a:pt x="369" y="819"/>
                    </a:cubicBezTo>
                    <a:cubicBezTo>
                      <a:pt x="439" y="769"/>
                      <a:pt x="506" y="713"/>
                      <a:pt x="578" y="668"/>
                    </a:cubicBezTo>
                    <a:cubicBezTo>
                      <a:pt x="837" y="515"/>
                      <a:pt x="1172" y="534"/>
                      <a:pt x="1426" y="375"/>
                    </a:cubicBezTo>
                    <a:cubicBezTo>
                      <a:pt x="1474" y="345"/>
                      <a:pt x="1521" y="305"/>
                      <a:pt x="1538" y="252"/>
                    </a:cubicBezTo>
                    <a:cubicBezTo>
                      <a:pt x="1566" y="172"/>
                      <a:pt x="1515" y="82"/>
                      <a:pt x="1443" y="40"/>
                    </a:cubicBezTo>
                    <a:cubicBezTo>
                      <a:pt x="1398" y="12"/>
                      <a:pt x="1346" y="1"/>
                      <a:pt x="12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4" name="Google Shape;9167;p70">
                <a:extLst>
                  <a:ext uri="{FF2B5EF4-FFF2-40B4-BE49-F238E27FC236}">
                    <a16:creationId xmlns:a16="http://schemas.microsoft.com/office/drawing/2014/main" id="{AE904B9C-BE82-817A-204C-35B8E60B42FF}"/>
                  </a:ext>
                </a:extLst>
              </p:cNvPr>
              <p:cNvSpPr/>
              <p:nvPr/>
            </p:nvSpPr>
            <p:spPr>
              <a:xfrm>
                <a:off x="2619930" y="4000707"/>
                <a:ext cx="71653" cy="73114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53" extrusionOk="0">
                    <a:moveTo>
                      <a:pt x="856" y="0"/>
                    </a:moveTo>
                    <a:cubicBezTo>
                      <a:pt x="611" y="0"/>
                      <a:pt x="359" y="109"/>
                      <a:pt x="132" y="215"/>
                    </a:cubicBezTo>
                    <a:cubicBezTo>
                      <a:pt x="71" y="246"/>
                      <a:pt x="1" y="291"/>
                      <a:pt x="4" y="357"/>
                    </a:cubicBezTo>
                    <a:cubicBezTo>
                      <a:pt x="9" y="433"/>
                      <a:pt x="104" y="466"/>
                      <a:pt x="177" y="475"/>
                    </a:cubicBezTo>
                    <a:cubicBezTo>
                      <a:pt x="333" y="494"/>
                      <a:pt x="495" y="483"/>
                      <a:pt x="648" y="508"/>
                    </a:cubicBezTo>
                    <a:cubicBezTo>
                      <a:pt x="804" y="528"/>
                      <a:pt x="966" y="592"/>
                      <a:pt x="1061" y="717"/>
                    </a:cubicBezTo>
                    <a:cubicBezTo>
                      <a:pt x="1133" y="815"/>
                      <a:pt x="1161" y="941"/>
                      <a:pt x="1237" y="1038"/>
                    </a:cubicBezTo>
                    <a:cubicBezTo>
                      <a:pt x="1334" y="1164"/>
                      <a:pt x="1524" y="1242"/>
                      <a:pt x="1527" y="1404"/>
                    </a:cubicBezTo>
                    <a:cubicBezTo>
                      <a:pt x="1530" y="1582"/>
                      <a:pt x="1309" y="1671"/>
                      <a:pt x="1220" y="1819"/>
                    </a:cubicBezTo>
                    <a:cubicBezTo>
                      <a:pt x="1206" y="1847"/>
                      <a:pt x="1195" y="1875"/>
                      <a:pt x="1178" y="1895"/>
                    </a:cubicBezTo>
                    <a:cubicBezTo>
                      <a:pt x="1170" y="1953"/>
                      <a:pt x="1189" y="2017"/>
                      <a:pt x="1209" y="2076"/>
                    </a:cubicBezTo>
                    <a:cubicBezTo>
                      <a:pt x="1248" y="2176"/>
                      <a:pt x="1301" y="2274"/>
                      <a:pt x="1390" y="2324"/>
                    </a:cubicBezTo>
                    <a:cubicBezTo>
                      <a:pt x="1423" y="2343"/>
                      <a:pt x="1461" y="2352"/>
                      <a:pt x="1498" y="2352"/>
                    </a:cubicBezTo>
                    <a:cubicBezTo>
                      <a:pt x="1566" y="2352"/>
                      <a:pt x="1633" y="2321"/>
                      <a:pt x="1664" y="2260"/>
                    </a:cubicBezTo>
                    <a:cubicBezTo>
                      <a:pt x="1686" y="2199"/>
                      <a:pt x="1672" y="2129"/>
                      <a:pt x="1694" y="2065"/>
                    </a:cubicBezTo>
                    <a:cubicBezTo>
                      <a:pt x="1733" y="1945"/>
                      <a:pt x="1878" y="1895"/>
                      <a:pt x="2004" y="1856"/>
                    </a:cubicBezTo>
                    <a:cubicBezTo>
                      <a:pt x="2129" y="1822"/>
                      <a:pt x="2277" y="1752"/>
                      <a:pt x="2286" y="1624"/>
                    </a:cubicBezTo>
                    <a:cubicBezTo>
                      <a:pt x="2305" y="1445"/>
                      <a:pt x="2060" y="1353"/>
                      <a:pt x="2007" y="1183"/>
                    </a:cubicBezTo>
                    <a:cubicBezTo>
                      <a:pt x="1976" y="1086"/>
                      <a:pt x="2015" y="982"/>
                      <a:pt x="2004" y="879"/>
                    </a:cubicBezTo>
                    <a:cubicBezTo>
                      <a:pt x="1987" y="734"/>
                      <a:pt x="1876" y="622"/>
                      <a:pt x="1764" y="525"/>
                    </a:cubicBezTo>
                    <a:cubicBezTo>
                      <a:pt x="1608" y="388"/>
                      <a:pt x="1443" y="265"/>
                      <a:pt x="1267" y="154"/>
                    </a:cubicBezTo>
                    <a:cubicBezTo>
                      <a:pt x="1267" y="154"/>
                      <a:pt x="1189" y="104"/>
                      <a:pt x="1086" y="37"/>
                    </a:cubicBezTo>
                    <a:cubicBezTo>
                      <a:pt x="1011" y="11"/>
                      <a:pt x="934" y="0"/>
                      <a:pt x="8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5" name="Google Shape;9168;p70">
                <a:extLst>
                  <a:ext uri="{FF2B5EF4-FFF2-40B4-BE49-F238E27FC236}">
                    <a16:creationId xmlns:a16="http://schemas.microsoft.com/office/drawing/2014/main" id="{6D94A1D0-4F29-C3B5-FD7D-7D1B110A6182}"/>
                  </a:ext>
                </a:extLst>
              </p:cNvPr>
              <p:cNvSpPr/>
              <p:nvPr/>
            </p:nvSpPr>
            <p:spPr>
              <a:xfrm>
                <a:off x="2501359" y="3996606"/>
                <a:ext cx="61213" cy="28866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929" extrusionOk="0">
                    <a:moveTo>
                      <a:pt x="713" y="1"/>
                    </a:moveTo>
                    <a:cubicBezTo>
                      <a:pt x="707" y="1"/>
                      <a:pt x="701" y="1"/>
                      <a:pt x="695" y="1"/>
                    </a:cubicBezTo>
                    <a:cubicBezTo>
                      <a:pt x="539" y="12"/>
                      <a:pt x="380" y="40"/>
                      <a:pt x="232" y="82"/>
                    </a:cubicBezTo>
                    <a:cubicBezTo>
                      <a:pt x="165" y="102"/>
                      <a:pt x="92" y="127"/>
                      <a:pt x="45" y="183"/>
                    </a:cubicBezTo>
                    <a:cubicBezTo>
                      <a:pt x="0" y="238"/>
                      <a:pt x="0" y="333"/>
                      <a:pt x="65" y="370"/>
                    </a:cubicBezTo>
                    <a:cubicBezTo>
                      <a:pt x="87" y="383"/>
                      <a:pt x="112" y="388"/>
                      <a:pt x="138" y="388"/>
                    </a:cubicBezTo>
                    <a:cubicBezTo>
                      <a:pt x="160" y="388"/>
                      <a:pt x="182" y="384"/>
                      <a:pt x="204" y="381"/>
                    </a:cubicBezTo>
                    <a:cubicBezTo>
                      <a:pt x="225" y="378"/>
                      <a:pt x="247" y="377"/>
                      <a:pt x="268" y="377"/>
                    </a:cubicBezTo>
                    <a:cubicBezTo>
                      <a:pt x="406" y="377"/>
                      <a:pt x="552" y="425"/>
                      <a:pt x="614" y="542"/>
                    </a:cubicBezTo>
                    <a:cubicBezTo>
                      <a:pt x="667" y="635"/>
                      <a:pt x="656" y="757"/>
                      <a:pt x="723" y="844"/>
                    </a:cubicBezTo>
                    <a:cubicBezTo>
                      <a:pt x="765" y="901"/>
                      <a:pt x="835" y="928"/>
                      <a:pt x="907" y="928"/>
                    </a:cubicBezTo>
                    <a:cubicBezTo>
                      <a:pt x="965" y="928"/>
                      <a:pt x="1024" y="911"/>
                      <a:pt x="1072" y="877"/>
                    </a:cubicBezTo>
                    <a:cubicBezTo>
                      <a:pt x="1105" y="852"/>
                      <a:pt x="1133" y="816"/>
                      <a:pt x="1172" y="796"/>
                    </a:cubicBezTo>
                    <a:cubicBezTo>
                      <a:pt x="1180" y="788"/>
                      <a:pt x="1189" y="785"/>
                      <a:pt x="1200" y="782"/>
                    </a:cubicBezTo>
                    <a:cubicBezTo>
                      <a:pt x="1230" y="770"/>
                      <a:pt x="1263" y="765"/>
                      <a:pt x="1297" y="765"/>
                    </a:cubicBezTo>
                    <a:cubicBezTo>
                      <a:pt x="1349" y="765"/>
                      <a:pt x="1404" y="777"/>
                      <a:pt x="1454" y="794"/>
                    </a:cubicBezTo>
                    <a:cubicBezTo>
                      <a:pt x="1549" y="821"/>
                      <a:pt x="1641" y="863"/>
                      <a:pt x="1733" y="866"/>
                    </a:cubicBezTo>
                    <a:cubicBezTo>
                      <a:pt x="1735" y="866"/>
                      <a:pt x="1738" y="866"/>
                      <a:pt x="1740" y="866"/>
                    </a:cubicBezTo>
                    <a:cubicBezTo>
                      <a:pt x="1836" y="866"/>
                      <a:pt x="1940" y="811"/>
                      <a:pt x="1953" y="715"/>
                    </a:cubicBezTo>
                    <a:cubicBezTo>
                      <a:pt x="1970" y="607"/>
                      <a:pt x="1867" y="517"/>
                      <a:pt x="1761" y="492"/>
                    </a:cubicBezTo>
                    <a:cubicBezTo>
                      <a:pt x="1658" y="464"/>
                      <a:pt x="1546" y="478"/>
                      <a:pt x="1440" y="450"/>
                    </a:cubicBezTo>
                    <a:cubicBezTo>
                      <a:pt x="1314" y="420"/>
                      <a:pt x="1211" y="336"/>
                      <a:pt x="1119" y="250"/>
                    </a:cubicBezTo>
                    <a:cubicBezTo>
                      <a:pt x="1021" y="154"/>
                      <a:pt x="934" y="1"/>
                      <a:pt x="7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6" name="Google Shape;9169;p70">
                <a:extLst>
                  <a:ext uri="{FF2B5EF4-FFF2-40B4-BE49-F238E27FC236}">
                    <a16:creationId xmlns:a16="http://schemas.microsoft.com/office/drawing/2014/main" id="{2DEBC46A-6D7F-C96C-6CA8-04FBEC11971C}"/>
                  </a:ext>
                </a:extLst>
              </p:cNvPr>
              <p:cNvSpPr/>
              <p:nvPr/>
            </p:nvSpPr>
            <p:spPr>
              <a:xfrm>
                <a:off x="2217113" y="4026124"/>
                <a:ext cx="596778" cy="1012404"/>
              </a:xfrm>
              <a:custGeom>
                <a:avLst/>
                <a:gdLst/>
                <a:ahLst/>
                <a:cxnLst/>
                <a:rect l="l" t="t" r="r" b="b"/>
                <a:pathLst>
                  <a:path w="19206" h="32582" extrusionOk="0">
                    <a:moveTo>
                      <a:pt x="7586" y="0"/>
                    </a:moveTo>
                    <a:cubicBezTo>
                      <a:pt x="7310" y="0"/>
                      <a:pt x="7023" y="81"/>
                      <a:pt x="6746" y="114"/>
                    </a:cubicBezTo>
                    <a:cubicBezTo>
                      <a:pt x="6685" y="123"/>
                      <a:pt x="6621" y="128"/>
                      <a:pt x="6557" y="128"/>
                    </a:cubicBezTo>
                    <a:cubicBezTo>
                      <a:pt x="6461" y="128"/>
                      <a:pt x="6363" y="118"/>
                      <a:pt x="6269" y="97"/>
                    </a:cubicBezTo>
                    <a:cubicBezTo>
                      <a:pt x="3055" y="2831"/>
                      <a:pt x="782" y="6639"/>
                      <a:pt x="1" y="10964"/>
                    </a:cubicBezTo>
                    <a:cubicBezTo>
                      <a:pt x="260" y="11078"/>
                      <a:pt x="416" y="11184"/>
                      <a:pt x="453" y="11563"/>
                    </a:cubicBezTo>
                    <a:cubicBezTo>
                      <a:pt x="514" y="12222"/>
                      <a:pt x="1011" y="12428"/>
                      <a:pt x="1131" y="13145"/>
                    </a:cubicBezTo>
                    <a:cubicBezTo>
                      <a:pt x="1256" y="13865"/>
                      <a:pt x="824" y="13742"/>
                      <a:pt x="1485" y="14359"/>
                    </a:cubicBezTo>
                    <a:cubicBezTo>
                      <a:pt x="2143" y="14978"/>
                      <a:pt x="2966" y="14998"/>
                      <a:pt x="3563" y="15037"/>
                    </a:cubicBezTo>
                    <a:cubicBezTo>
                      <a:pt x="4155" y="15076"/>
                      <a:pt x="4322" y="15536"/>
                      <a:pt x="4897" y="15678"/>
                    </a:cubicBezTo>
                    <a:cubicBezTo>
                      <a:pt x="5477" y="15821"/>
                      <a:pt x="5619" y="15740"/>
                      <a:pt x="5845" y="16459"/>
                    </a:cubicBezTo>
                    <a:cubicBezTo>
                      <a:pt x="6074" y="17176"/>
                      <a:pt x="7042" y="17157"/>
                      <a:pt x="7597" y="17693"/>
                    </a:cubicBezTo>
                    <a:cubicBezTo>
                      <a:pt x="8155" y="18228"/>
                      <a:pt x="7926" y="18764"/>
                      <a:pt x="7455" y="19380"/>
                    </a:cubicBezTo>
                    <a:cubicBezTo>
                      <a:pt x="6981" y="20000"/>
                      <a:pt x="7143" y="20203"/>
                      <a:pt x="7349" y="20574"/>
                    </a:cubicBezTo>
                    <a:cubicBezTo>
                      <a:pt x="7555" y="20943"/>
                      <a:pt x="7288" y="20906"/>
                      <a:pt x="7143" y="21417"/>
                    </a:cubicBezTo>
                    <a:cubicBezTo>
                      <a:pt x="7000" y="21933"/>
                      <a:pt x="8113" y="22488"/>
                      <a:pt x="8440" y="22943"/>
                    </a:cubicBezTo>
                    <a:cubicBezTo>
                      <a:pt x="8769" y="23395"/>
                      <a:pt x="8685" y="23679"/>
                      <a:pt x="9221" y="24360"/>
                    </a:cubicBezTo>
                    <a:cubicBezTo>
                      <a:pt x="9759" y="25041"/>
                      <a:pt x="10948" y="25041"/>
                      <a:pt x="11199" y="25680"/>
                    </a:cubicBezTo>
                    <a:cubicBezTo>
                      <a:pt x="11450" y="26319"/>
                      <a:pt x="11238" y="26584"/>
                      <a:pt x="11363" y="27119"/>
                    </a:cubicBezTo>
                    <a:cubicBezTo>
                      <a:pt x="11489" y="27655"/>
                      <a:pt x="11531" y="27387"/>
                      <a:pt x="11467" y="28068"/>
                    </a:cubicBezTo>
                    <a:cubicBezTo>
                      <a:pt x="11405" y="28748"/>
                      <a:pt x="12022" y="28933"/>
                      <a:pt x="12064" y="30168"/>
                    </a:cubicBezTo>
                    <a:cubicBezTo>
                      <a:pt x="12103" y="31240"/>
                      <a:pt x="12786" y="31644"/>
                      <a:pt x="13118" y="32202"/>
                    </a:cubicBezTo>
                    <a:cubicBezTo>
                      <a:pt x="13615" y="32350"/>
                      <a:pt x="14125" y="32476"/>
                      <a:pt x="14641" y="32582"/>
                    </a:cubicBezTo>
                    <a:cubicBezTo>
                      <a:pt x="14452" y="32172"/>
                      <a:pt x="14561" y="31985"/>
                      <a:pt x="14826" y="31795"/>
                    </a:cubicBezTo>
                    <a:cubicBezTo>
                      <a:pt x="15113" y="31591"/>
                      <a:pt x="14658" y="31385"/>
                      <a:pt x="15049" y="31178"/>
                    </a:cubicBezTo>
                    <a:cubicBezTo>
                      <a:pt x="15439" y="30972"/>
                      <a:pt x="15629" y="30768"/>
                      <a:pt x="15523" y="30436"/>
                    </a:cubicBezTo>
                    <a:cubicBezTo>
                      <a:pt x="15420" y="30107"/>
                      <a:pt x="15439" y="29901"/>
                      <a:pt x="15894" y="29862"/>
                    </a:cubicBezTo>
                    <a:cubicBezTo>
                      <a:pt x="16343" y="29817"/>
                      <a:pt x="16653" y="28645"/>
                      <a:pt x="16695" y="27780"/>
                    </a:cubicBezTo>
                    <a:cubicBezTo>
                      <a:pt x="16734" y="26918"/>
                      <a:pt x="16753" y="26854"/>
                      <a:pt x="17560" y="26547"/>
                    </a:cubicBezTo>
                    <a:cubicBezTo>
                      <a:pt x="18366" y="26240"/>
                      <a:pt x="18424" y="25005"/>
                      <a:pt x="18424" y="23956"/>
                    </a:cubicBezTo>
                    <a:cubicBezTo>
                      <a:pt x="18424" y="22907"/>
                      <a:pt x="19041" y="22413"/>
                      <a:pt x="19125" y="21816"/>
                    </a:cubicBezTo>
                    <a:cubicBezTo>
                      <a:pt x="19206" y="21219"/>
                      <a:pt x="18754" y="21054"/>
                      <a:pt x="18014" y="20887"/>
                    </a:cubicBezTo>
                    <a:cubicBezTo>
                      <a:pt x="17269" y="20725"/>
                      <a:pt x="17269" y="20251"/>
                      <a:pt x="16963" y="20106"/>
                    </a:cubicBezTo>
                    <a:cubicBezTo>
                      <a:pt x="16916" y="20084"/>
                      <a:pt x="16866" y="20074"/>
                      <a:pt x="16815" y="20074"/>
                    </a:cubicBezTo>
                    <a:cubicBezTo>
                      <a:pt x="16558" y="20074"/>
                      <a:pt x="16257" y="20303"/>
                      <a:pt x="16047" y="20303"/>
                    </a:cubicBezTo>
                    <a:cubicBezTo>
                      <a:pt x="16023" y="20303"/>
                      <a:pt x="15999" y="20300"/>
                      <a:pt x="15978" y="20293"/>
                    </a:cubicBezTo>
                    <a:cubicBezTo>
                      <a:pt x="15730" y="20212"/>
                      <a:pt x="16061" y="19863"/>
                      <a:pt x="15730" y="19737"/>
                    </a:cubicBezTo>
                    <a:cubicBezTo>
                      <a:pt x="15695" y="19725"/>
                      <a:pt x="15662" y="19719"/>
                      <a:pt x="15631" y="19719"/>
                    </a:cubicBezTo>
                    <a:cubicBezTo>
                      <a:pt x="15377" y="19719"/>
                      <a:pt x="15201" y="20078"/>
                      <a:pt x="15032" y="20078"/>
                    </a:cubicBezTo>
                    <a:cubicBezTo>
                      <a:pt x="15017" y="20078"/>
                      <a:pt x="15002" y="20076"/>
                      <a:pt x="14987" y="20069"/>
                    </a:cubicBezTo>
                    <a:cubicBezTo>
                      <a:pt x="14781" y="19986"/>
                      <a:pt x="14840" y="19698"/>
                      <a:pt x="14923" y="19288"/>
                    </a:cubicBezTo>
                    <a:cubicBezTo>
                      <a:pt x="15007" y="18875"/>
                      <a:pt x="14923" y="18237"/>
                      <a:pt x="14533" y="17969"/>
                    </a:cubicBezTo>
                    <a:cubicBezTo>
                      <a:pt x="14360" y="17852"/>
                      <a:pt x="14180" y="17822"/>
                      <a:pt x="13977" y="17822"/>
                    </a:cubicBezTo>
                    <a:cubicBezTo>
                      <a:pt x="13771" y="17822"/>
                      <a:pt x="13542" y="17853"/>
                      <a:pt x="13276" y="17853"/>
                    </a:cubicBezTo>
                    <a:cubicBezTo>
                      <a:pt x="13210" y="17853"/>
                      <a:pt x="13142" y="17851"/>
                      <a:pt x="13071" y="17846"/>
                    </a:cubicBezTo>
                    <a:cubicBezTo>
                      <a:pt x="12435" y="17804"/>
                      <a:pt x="12535" y="16939"/>
                      <a:pt x="12002" y="16755"/>
                    </a:cubicBezTo>
                    <a:cubicBezTo>
                      <a:pt x="11464" y="16571"/>
                      <a:pt x="11154" y="16738"/>
                      <a:pt x="10764" y="16406"/>
                    </a:cubicBezTo>
                    <a:cubicBezTo>
                      <a:pt x="10664" y="16322"/>
                      <a:pt x="10561" y="16288"/>
                      <a:pt x="10460" y="16288"/>
                    </a:cubicBezTo>
                    <a:cubicBezTo>
                      <a:pt x="10167" y="16288"/>
                      <a:pt x="9888" y="16571"/>
                      <a:pt x="9734" y="16694"/>
                    </a:cubicBezTo>
                    <a:cubicBezTo>
                      <a:pt x="9682" y="16735"/>
                      <a:pt x="9629" y="16753"/>
                      <a:pt x="9578" y="16753"/>
                    </a:cubicBezTo>
                    <a:cubicBezTo>
                      <a:pt x="9429" y="16753"/>
                      <a:pt x="9307" y="16591"/>
                      <a:pt x="9321" y="16362"/>
                    </a:cubicBezTo>
                    <a:cubicBezTo>
                      <a:pt x="9329" y="16260"/>
                      <a:pt x="9311" y="16224"/>
                      <a:pt x="9272" y="16224"/>
                    </a:cubicBezTo>
                    <a:cubicBezTo>
                      <a:pt x="9195" y="16224"/>
                      <a:pt x="9033" y="16375"/>
                      <a:pt x="8828" y="16446"/>
                    </a:cubicBezTo>
                    <a:cubicBezTo>
                      <a:pt x="8537" y="16541"/>
                      <a:pt x="8374" y="17233"/>
                      <a:pt x="7972" y="17233"/>
                    </a:cubicBezTo>
                    <a:cubicBezTo>
                      <a:pt x="7950" y="17233"/>
                      <a:pt x="7928" y="17231"/>
                      <a:pt x="7904" y="17227"/>
                    </a:cubicBezTo>
                    <a:cubicBezTo>
                      <a:pt x="7449" y="17143"/>
                      <a:pt x="7204" y="16897"/>
                      <a:pt x="6585" y="16568"/>
                    </a:cubicBezTo>
                    <a:cubicBezTo>
                      <a:pt x="5968" y="16239"/>
                      <a:pt x="6749" y="15274"/>
                      <a:pt x="6317" y="15148"/>
                    </a:cubicBezTo>
                    <a:cubicBezTo>
                      <a:pt x="6219" y="15121"/>
                      <a:pt x="6143" y="15111"/>
                      <a:pt x="6078" y="15111"/>
                    </a:cubicBezTo>
                    <a:cubicBezTo>
                      <a:pt x="5911" y="15111"/>
                      <a:pt x="5822" y="15176"/>
                      <a:pt x="5655" y="15176"/>
                    </a:cubicBezTo>
                    <a:cubicBezTo>
                      <a:pt x="5598" y="15176"/>
                      <a:pt x="5533" y="15169"/>
                      <a:pt x="5452" y="15148"/>
                    </a:cubicBezTo>
                    <a:cubicBezTo>
                      <a:pt x="5042" y="15048"/>
                      <a:pt x="5413" y="14490"/>
                      <a:pt x="5536" y="14119"/>
                    </a:cubicBezTo>
                    <a:cubicBezTo>
                      <a:pt x="5658" y="13751"/>
                      <a:pt x="5446" y="13681"/>
                      <a:pt x="5446" y="13681"/>
                    </a:cubicBezTo>
                    <a:cubicBezTo>
                      <a:pt x="5405" y="13656"/>
                      <a:pt x="5360" y="13645"/>
                      <a:pt x="5314" y="13645"/>
                    </a:cubicBezTo>
                    <a:cubicBezTo>
                      <a:pt x="5212" y="13645"/>
                      <a:pt x="5105" y="13700"/>
                      <a:pt x="5028" y="13773"/>
                    </a:cubicBezTo>
                    <a:cubicBezTo>
                      <a:pt x="4916" y="13879"/>
                      <a:pt x="4841" y="14018"/>
                      <a:pt x="4735" y="14127"/>
                    </a:cubicBezTo>
                    <a:cubicBezTo>
                      <a:pt x="4590" y="14269"/>
                      <a:pt x="4393" y="14336"/>
                      <a:pt x="4192" y="14336"/>
                    </a:cubicBezTo>
                    <a:cubicBezTo>
                      <a:pt x="3978" y="14336"/>
                      <a:pt x="3761" y="14260"/>
                      <a:pt x="3599" y="14116"/>
                    </a:cubicBezTo>
                    <a:cubicBezTo>
                      <a:pt x="3290" y="13837"/>
                      <a:pt x="3195" y="13363"/>
                      <a:pt x="3315" y="12964"/>
                    </a:cubicBezTo>
                    <a:cubicBezTo>
                      <a:pt x="3362" y="12802"/>
                      <a:pt x="3443" y="12637"/>
                      <a:pt x="3415" y="12467"/>
                    </a:cubicBezTo>
                    <a:cubicBezTo>
                      <a:pt x="3401" y="12370"/>
                      <a:pt x="3354" y="12280"/>
                      <a:pt x="3343" y="12183"/>
                    </a:cubicBezTo>
                    <a:cubicBezTo>
                      <a:pt x="3329" y="12043"/>
                      <a:pt x="3404" y="11909"/>
                      <a:pt x="3488" y="11792"/>
                    </a:cubicBezTo>
                    <a:cubicBezTo>
                      <a:pt x="3942" y="11174"/>
                      <a:pt x="4702" y="10800"/>
                      <a:pt x="5464" y="10800"/>
                    </a:cubicBezTo>
                    <a:cubicBezTo>
                      <a:pt x="5545" y="10800"/>
                      <a:pt x="5625" y="10804"/>
                      <a:pt x="5706" y="10813"/>
                    </a:cubicBezTo>
                    <a:cubicBezTo>
                      <a:pt x="5858" y="10828"/>
                      <a:pt x="6003" y="10860"/>
                      <a:pt x="6153" y="10860"/>
                    </a:cubicBezTo>
                    <a:cubicBezTo>
                      <a:pt x="6174" y="10860"/>
                      <a:pt x="6195" y="10859"/>
                      <a:pt x="6216" y="10858"/>
                    </a:cubicBezTo>
                    <a:cubicBezTo>
                      <a:pt x="6414" y="10849"/>
                      <a:pt x="6601" y="10779"/>
                      <a:pt x="6802" y="10766"/>
                    </a:cubicBezTo>
                    <a:cubicBezTo>
                      <a:pt x="6821" y="10764"/>
                      <a:pt x="6840" y="10764"/>
                      <a:pt x="6859" y="10764"/>
                    </a:cubicBezTo>
                    <a:cubicBezTo>
                      <a:pt x="7044" y="10764"/>
                      <a:pt x="7235" y="10826"/>
                      <a:pt x="7321" y="10983"/>
                    </a:cubicBezTo>
                    <a:cubicBezTo>
                      <a:pt x="7391" y="11117"/>
                      <a:pt x="7371" y="11276"/>
                      <a:pt x="7408" y="11421"/>
                    </a:cubicBezTo>
                    <a:cubicBezTo>
                      <a:pt x="7437" y="11539"/>
                      <a:pt x="7545" y="11653"/>
                      <a:pt x="7654" y="11653"/>
                    </a:cubicBezTo>
                    <a:cubicBezTo>
                      <a:pt x="7679" y="11653"/>
                      <a:pt x="7704" y="11647"/>
                      <a:pt x="7728" y="11633"/>
                    </a:cubicBezTo>
                    <a:cubicBezTo>
                      <a:pt x="7781" y="11605"/>
                      <a:pt x="7809" y="11549"/>
                      <a:pt x="7834" y="11496"/>
                    </a:cubicBezTo>
                    <a:cubicBezTo>
                      <a:pt x="8041" y="11033"/>
                      <a:pt x="7993" y="10464"/>
                      <a:pt x="8286" y="10046"/>
                    </a:cubicBezTo>
                    <a:cubicBezTo>
                      <a:pt x="8604" y="9594"/>
                      <a:pt x="9235" y="9449"/>
                      <a:pt x="9575" y="9011"/>
                    </a:cubicBezTo>
                    <a:cubicBezTo>
                      <a:pt x="9687" y="8863"/>
                      <a:pt x="9759" y="8696"/>
                      <a:pt x="9849" y="8539"/>
                    </a:cubicBezTo>
                    <a:cubicBezTo>
                      <a:pt x="10225" y="7881"/>
                      <a:pt x="10875" y="7432"/>
                      <a:pt x="11500" y="6999"/>
                    </a:cubicBezTo>
                    <a:cubicBezTo>
                      <a:pt x="11866" y="6748"/>
                      <a:pt x="12253" y="6486"/>
                      <a:pt x="12691" y="6402"/>
                    </a:cubicBezTo>
                    <a:cubicBezTo>
                      <a:pt x="12817" y="6377"/>
                      <a:pt x="12956" y="6363"/>
                      <a:pt x="13065" y="6291"/>
                    </a:cubicBezTo>
                    <a:cubicBezTo>
                      <a:pt x="13258" y="6157"/>
                      <a:pt x="13274" y="5889"/>
                      <a:pt x="13274" y="5655"/>
                    </a:cubicBezTo>
                    <a:lnTo>
                      <a:pt x="13274" y="5655"/>
                    </a:lnTo>
                    <a:cubicBezTo>
                      <a:pt x="13154" y="5696"/>
                      <a:pt x="13027" y="5717"/>
                      <a:pt x="12901" y="5717"/>
                    </a:cubicBezTo>
                    <a:cubicBezTo>
                      <a:pt x="12770" y="5717"/>
                      <a:pt x="12640" y="5694"/>
                      <a:pt x="12518" y="5649"/>
                    </a:cubicBezTo>
                    <a:cubicBezTo>
                      <a:pt x="12722" y="5256"/>
                      <a:pt x="13124" y="4996"/>
                      <a:pt x="13540" y="4840"/>
                    </a:cubicBezTo>
                    <a:cubicBezTo>
                      <a:pt x="13955" y="4678"/>
                      <a:pt x="14393" y="4606"/>
                      <a:pt x="14820" y="4469"/>
                    </a:cubicBezTo>
                    <a:cubicBezTo>
                      <a:pt x="15029" y="4405"/>
                      <a:pt x="15280" y="4198"/>
                      <a:pt x="15155" y="4017"/>
                    </a:cubicBezTo>
                    <a:cubicBezTo>
                      <a:pt x="15091" y="3922"/>
                      <a:pt x="14965" y="3908"/>
                      <a:pt x="14867" y="3850"/>
                    </a:cubicBezTo>
                    <a:cubicBezTo>
                      <a:pt x="14672" y="3730"/>
                      <a:pt x="14644" y="3470"/>
                      <a:pt x="14602" y="3247"/>
                    </a:cubicBezTo>
                    <a:cubicBezTo>
                      <a:pt x="14561" y="3025"/>
                      <a:pt x="14436" y="2762"/>
                      <a:pt x="14213" y="2762"/>
                    </a:cubicBezTo>
                    <a:cubicBezTo>
                      <a:pt x="14211" y="2762"/>
                      <a:pt x="14210" y="2762"/>
                      <a:pt x="14209" y="2762"/>
                    </a:cubicBezTo>
                    <a:cubicBezTo>
                      <a:pt x="14044" y="2762"/>
                      <a:pt x="13900" y="2912"/>
                      <a:pt x="13739" y="2912"/>
                    </a:cubicBezTo>
                    <a:cubicBezTo>
                      <a:pt x="13723" y="2912"/>
                      <a:pt x="13707" y="2910"/>
                      <a:pt x="13690" y="2907"/>
                    </a:cubicBezTo>
                    <a:cubicBezTo>
                      <a:pt x="13456" y="2862"/>
                      <a:pt x="13439" y="2541"/>
                      <a:pt x="13459" y="2304"/>
                    </a:cubicBezTo>
                    <a:cubicBezTo>
                      <a:pt x="13479" y="2082"/>
                      <a:pt x="13386" y="1778"/>
                      <a:pt x="13184" y="1778"/>
                    </a:cubicBezTo>
                    <a:cubicBezTo>
                      <a:pt x="13170" y="1778"/>
                      <a:pt x="13156" y="1779"/>
                      <a:pt x="13141" y="1782"/>
                    </a:cubicBezTo>
                    <a:cubicBezTo>
                      <a:pt x="12806" y="1847"/>
                      <a:pt x="13049" y="2466"/>
                      <a:pt x="12770" y="2661"/>
                    </a:cubicBezTo>
                    <a:cubicBezTo>
                      <a:pt x="12689" y="2717"/>
                      <a:pt x="12583" y="2723"/>
                      <a:pt x="12513" y="2787"/>
                    </a:cubicBezTo>
                    <a:cubicBezTo>
                      <a:pt x="12312" y="2971"/>
                      <a:pt x="12602" y="3392"/>
                      <a:pt x="12382" y="3554"/>
                    </a:cubicBezTo>
                    <a:cubicBezTo>
                      <a:pt x="12334" y="3588"/>
                      <a:pt x="12280" y="3597"/>
                      <a:pt x="12224" y="3597"/>
                    </a:cubicBezTo>
                    <a:cubicBezTo>
                      <a:pt x="12155" y="3597"/>
                      <a:pt x="12082" y="3584"/>
                      <a:pt x="12012" y="3584"/>
                    </a:cubicBezTo>
                    <a:cubicBezTo>
                      <a:pt x="11993" y="3584"/>
                      <a:pt x="11974" y="3585"/>
                      <a:pt x="11955" y="3587"/>
                    </a:cubicBezTo>
                    <a:cubicBezTo>
                      <a:pt x="11701" y="3629"/>
                      <a:pt x="11598" y="3925"/>
                      <a:pt x="11520" y="4171"/>
                    </a:cubicBezTo>
                    <a:cubicBezTo>
                      <a:pt x="11449" y="4397"/>
                      <a:pt x="11294" y="4666"/>
                      <a:pt x="11066" y="4666"/>
                    </a:cubicBezTo>
                    <a:cubicBezTo>
                      <a:pt x="11050" y="4666"/>
                      <a:pt x="11034" y="4664"/>
                      <a:pt x="11018" y="4662"/>
                    </a:cubicBezTo>
                    <a:cubicBezTo>
                      <a:pt x="10739" y="4620"/>
                      <a:pt x="10694" y="4237"/>
                      <a:pt x="10725" y="3953"/>
                    </a:cubicBezTo>
                    <a:cubicBezTo>
                      <a:pt x="10753" y="3671"/>
                      <a:pt x="10725" y="3292"/>
                      <a:pt x="10448" y="3233"/>
                    </a:cubicBezTo>
                    <a:cubicBezTo>
                      <a:pt x="10420" y="3226"/>
                      <a:pt x="10390" y="3224"/>
                      <a:pt x="10359" y="3224"/>
                    </a:cubicBezTo>
                    <a:cubicBezTo>
                      <a:pt x="10280" y="3224"/>
                      <a:pt x="10197" y="3241"/>
                      <a:pt x="10120" y="3241"/>
                    </a:cubicBezTo>
                    <a:cubicBezTo>
                      <a:pt x="10062" y="3241"/>
                      <a:pt x="10007" y="3231"/>
                      <a:pt x="9960" y="3197"/>
                    </a:cubicBezTo>
                    <a:cubicBezTo>
                      <a:pt x="9840" y="3108"/>
                      <a:pt x="9860" y="2921"/>
                      <a:pt x="9910" y="2778"/>
                    </a:cubicBezTo>
                    <a:cubicBezTo>
                      <a:pt x="10136" y="2106"/>
                      <a:pt x="10713" y="1565"/>
                      <a:pt x="11397" y="1381"/>
                    </a:cubicBezTo>
                    <a:cubicBezTo>
                      <a:pt x="11500" y="1353"/>
                      <a:pt x="11606" y="1331"/>
                      <a:pt x="11679" y="1261"/>
                    </a:cubicBezTo>
                    <a:cubicBezTo>
                      <a:pt x="11735" y="1211"/>
                      <a:pt x="11768" y="1135"/>
                      <a:pt x="11818" y="1077"/>
                    </a:cubicBezTo>
                    <a:cubicBezTo>
                      <a:pt x="11966" y="909"/>
                      <a:pt x="12220" y="904"/>
                      <a:pt x="12440" y="862"/>
                    </a:cubicBezTo>
                    <a:cubicBezTo>
                      <a:pt x="12664" y="814"/>
                      <a:pt x="12915" y="655"/>
                      <a:pt x="12873" y="435"/>
                    </a:cubicBezTo>
                    <a:lnTo>
                      <a:pt x="12873" y="435"/>
                    </a:lnTo>
                    <a:cubicBezTo>
                      <a:pt x="12774" y="477"/>
                      <a:pt x="12651" y="509"/>
                      <a:pt x="12539" y="509"/>
                    </a:cubicBezTo>
                    <a:cubicBezTo>
                      <a:pt x="12407" y="509"/>
                      <a:pt x="12294" y="464"/>
                      <a:pt x="12262" y="340"/>
                    </a:cubicBezTo>
                    <a:cubicBezTo>
                      <a:pt x="12245" y="270"/>
                      <a:pt x="12262" y="187"/>
                      <a:pt x="12226" y="125"/>
                    </a:cubicBezTo>
                    <a:cubicBezTo>
                      <a:pt x="12197" y="76"/>
                      <a:pt x="12146" y="55"/>
                      <a:pt x="12091" y="55"/>
                    </a:cubicBezTo>
                    <a:cubicBezTo>
                      <a:pt x="12027" y="55"/>
                      <a:pt x="11957" y="84"/>
                      <a:pt x="11910" y="131"/>
                    </a:cubicBezTo>
                    <a:cubicBezTo>
                      <a:pt x="11824" y="215"/>
                      <a:pt x="11782" y="337"/>
                      <a:pt x="11701" y="429"/>
                    </a:cubicBezTo>
                    <a:cubicBezTo>
                      <a:pt x="11536" y="610"/>
                      <a:pt x="11272" y="631"/>
                      <a:pt x="11026" y="631"/>
                    </a:cubicBezTo>
                    <a:cubicBezTo>
                      <a:pt x="11005" y="631"/>
                      <a:pt x="10985" y="630"/>
                      <a:pt x="10965" y="630"/>
                    </a:cubicBezTo>
                    <a:cubicBezTo>
                      <a:pt x="10454" y="625"/>
                      <a:pt x="9938" y="616"/>
                      <a:pt x="9425" y="605"/>
                    </a:cubicBezTo>
                    <a:cubicBezTo>
                      <a:pt x="9190" y="602"/>
                      <a:pt x="8953" y="600"/>
                      <a:pt x="8738" y="513"/>
                    </a:cubicBezTo>
                    <a:cubicBezTo>
                      <a:pt x="8451" y="396"/>
                      <a:pt x="8231" y="156"/>
                      <a:pt x="7938" y="56"/>
                    </a:cubicBezTo>
                    <a:cubicBezTo>
                      <a:pt x="7823" y="15"/>
                      <a:pt x="7706" y="0"/>
                      <a:pt x="75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7" name="Google Shape;9170;p70">
                <a:extLst>
                  <a:ext uri="{FF2B5EF4-FFF2-40B4-BE49-F238E27FC236}">
                    <a16:creationId xmlns:a16="http://schemas.microsoft.com/office/drawing/2014/main" id="{9801506B-DBB2-81CC-D2AC-9436F1C7CD7C}"/>
                  </a:ext>
                </a:extLst>
              </p:cNvPr>
              <p:cNvSpPr/>
              <p:nvPr/>
            </p:nvSpPr>
            <p:spPr>
              <a:xfrm>
                <a:off x="2931395" y="4031189"/>
                <a:ext cx="435450" cy="920057"/>
              </a:xfrm>
              <a:custGeom>
                <a:avLst/>
                <a:gdLst/>
                <a:ahLst/>
                <a:cxnLst/>
                <a:rect l="l" t="t" r="r" b="b"/>
                <a:pathLst>
                  <a:path w="14014" h="29610" extrusionOk="0">
                    <a:moveTo>
                      <a:pt x="3319" y="0"/>
                    </a:moveTo>
                    <a:cubicBezTo>
                      <a:pt x="3197" y="0"/>
                      <a:pt x="3081" y="31"/>
                      <a:pt x="2983" y="107"/>
                    </a:cubicBezTo>
                    <a:cubicBezTo>
                      <a:pt x="2743" y="297"/>
                      <a:pt x="2748" y="663"/>
                      <a:pt x="2606" y="939"/>
                    </a:cubicBezTo>
                    <a:cubicBezTo>
                      <a:pt x="2442" y="1254"/>
                      <a:pt x="2093" y="1435"/>
                      <a:pt x="1987" y="1795"/>
                    </a:cubicBezTo>
                    <a:cubicBezTo>
                      <a:pt x="1948" y="1929"/>
                      <a:pt x="1959" y="2077"/>
                      <a:pt x="2045" y="2189"/>
                    </a:cubicBezTo>
                    <a:cubicBezTo>
                      <a:pt x="2218" y="2417"/>
                      <a:pt x="2503" y="2300"/>
                      <a:pt x="2732" y="2375"/>
                    </a:cubicBezTo>
                    <a:cubicBezTo>
                      <a:pt x="3008" y="2462"/>
                      <a:pt x="3125" y="2783"/>
                      <a:pt x="3256" y="3045"/>
                    </a:cubicBezTo>
                    <a:cubicBezTo>
                      <a:pt x="3362" y="3262"/>
                      <a:pt x="3575" y="3482"/>
                      <a:pt x="3793" y="3482"/>
                    </a:cubicBezTo>
                    <a:cubicBezTo>
                      <a:pt x="3872" y="3482"/>
                      <a:pt x="3953" y="3453"/>
                      <a:pt x="4029" y="3383"/>
                    </a:cubicBezTo>
                    <a:cubicBezTo>
                      <a:pt x="4191" y="3235"/>
                      <a:pt x="4224" y="2989"/>
                      <a:pt x="4127" y="2794"/>
                    </a:cubicBezTo>
                    <a:cubicBezTo>
                      <a:pt x="4054" y="2649"/>
                      <a:pt x="4032" y="2412"/>
                      <a:pt x="3878" y="2297"/>
                    </a:cubicBezTo>
                    <a:cubicBezTo>
                      <a:pt x="3837" y="2264"/>
                      <a:pt x="3786" y="2244"/>
                      <a:pt x="3744" y="2211"/>
                    </a:cubicBezTo>
                    <a:cubicBezTo>
                      <a:pt x="3577" y="2077"/>
                      <a:pt x="3622" y="1820"/>
                      <a:pt x="3680" y="1614"/>
                    </a:cubicBezTo>
                    <a:cubicBezTo>
                      <a:pt x="3731" y="1441"/>
                      <a:pt x="3806" y="1237"/>
                      <a:pt x="3984" y="1198"/>
                    </a:cubicBezTo>
                    <a:cubicBezTo>
                      <a:pt x="4002" y="1195"/>
                      <a:pt x="4019" y="1193"/>
                      <a:pt x="4036" y="1193"/>
                    </a:cubicBezTo>
                    <a:cubicBezTo>
                      <a:pt x="4194" y="1193"/>
                      <a:pt x="4335" y="1338"/>
                      <a:pt x="4381" y="1497"/>
                    </a:cubicBezTo>
                    <a:cubicBezTo>
                      <a:pt x="4434" y="1670"/>
                      <a:pt x="4414" y="1854"/>
                      <a:pt x="4436" y="2035"/>
                    </a:cubicBezTo>
                    <a:cubicBezTo>
                      <a:pt x="4461" y="2216"/>
                      <a:pt x="4556" y="2409"/>
                      <a:pt x="4729" y="2459"/>
                    </a:cubicBezTo>
                    <a:cubicBezTo>
                      <a:pt x="4760" y="2469"/>
                      <a:pt x="4790" y="2473"/>
                      <a:pt x="4821" y="2473"/>
                    </a:cubicBezTo>
                    <a:cubicBezTo>
                      <a:pt x="4971" y="2473"/>
                      <a:pt x="5120" y="2373"/>
                      <a:pt x="5270" y="2322"/>
                    </a:cubicBezTo>
                    <a:cubicBezTo>
                      <a:pt x="5314" y="2307"/>
                      <a:pt x="5363" y="2299"/>
                      <a:pt x="5412" y="2299"/>
                    </a:cubicBezTo>
                    <a:cubicBezTo>
                      <a:pt x="5565" y="2299"/>
                      <a:pt x="5720" y="2375"/>
                      <a:pt x="5706" y="2521"/>
                    </a:cubicBezTo>
                    <a:cubicBezTo>
                      <a:pt x="5692" y="2654"/>
                      <a:pt x="5547" y="2719"/>
                      <a:pt x="5452" y="2813"/>
                    </a:cubicBezTo>
                    <a:cubicBezTo>
                      <a:pt x="5365" y="2897"/>
                      <a:pt x="5312" y="3012"/>
                      <a:pt x="5273" y="3129"/>
                    </a:cubicBezTo>
                    <a:cubicBezTo>
                      <a:pt x="5204" y="3324"/>
                      <a:pt x="5159" y="3519"/>
                      <a:pt x="5134" y="3720"/>
                    </a:cubicBezTo>
                    <a:cubicBezTo>
                      <a:pt x="5128" y="3801"/>
                      <a:pt x="5120" y="3882"/>
                      <a:pt x="5084" y="3952"/>
                    </a:cubicBezTo>
                    <a:cubicBezTo>
                      <a:pt x="5013" y="4088"/>
                      <a:pt x="4858" y="4139"/>
                      <a:pt x="4701" y="4139"/>
                    </a:cubicBezTo>
                    <a:cubicBezTo>
                      <a:pt x="4642" y="4139"/>
                      <a:pt x="4583" y="4132"/>
                      <a:pt x="4528" y="4119"/>
                    </a:cubicBezTo>
                    <a:cubicBezTo>
                      <a:pt x="4327" y="4073"/>
                      <a:pt x="4140" y="3974"/>
                      <a:pt x="3937" y="3974"/>
                    </a:cubicBezTo>
                    <a:cubicBezTo>
                      <a:pt x="3931" y="3974"/>
                      <a:pt x="3926" y="3974"/>
                      <a:pt x="3920" y="3974"/>
                    </a:cubicBezTo>
                    <a:cubicBezTo>
                      <a:pt x="3650" y="3982"/>
                      <a:pt x="3418" y="4175"/>
                      <a:pt x="3217" y="4356"/>
                    </a:cubicBezTo>
                    <a:lnTo>
                      <a:pt x="2313" y="5160"/>
                    </a:lnTo>
                    <a:cubicBezTo>
                      <a:pt x="2168" y="5294"/>
                      <a:pt x="2043" y="5453"/>
                      <a:pt x="1990" y="5642"/>
                    </a:cubicBezTo>
                    <a:cubicBezTo>
                      <a:pt x="1981" y="5656"/>
                      <a:pt x="1981" y="5670"/>
                      <a:pt x="1979" y="5684"/>
                    </a:cubicBezTo>
                    <a:cubicBezTo>
                      <a:pt x="1965" y="5829"/>
                      <a:pt x="2118" y="5927"/>
                      <a:pt x="2216" y="6038"/>
                    </a:cubicBezTo>
                    <a:cubicBezTo>
                      <a:pt x="2470" y="6331"/>
                      <a:pt x="2283" y="6881"/>
                      <a:pt x="1903" y="6954"/>
                    </a:cubicBezTo>
                    <a:cubicBezTo>
                      <a:pt x="1753" y="6981"/>
                      <a:pt x="1582" y="6954"/>
                      <a:pt x="1462" y="7051"/>
                    </a:cubicBezTo>
                    <a:cubicBezTo>
                      <a:pt x="1236" y="7235"/>
                      <a:pt x="1460" y="7612"/>
                      <a:pt x="1390" y="7902"/>
                    </a:cubicBezTo>
                    <a:cubicBezTo>
                      <a:pt x="1365" y="7991"/>
                      <a:pt x="1312" y="8075"/>
                      <a:pt x="1298" y="8167"/>
                    </a:cubicBezTo>
                    <a:cubicBezTo>
                      <a:pt x="1262" y="8404"/>
                      <a:pt x="1488" y="8591"/>
                      <a:pt x="1702" y="8697"/>
                    </a:cubicBezTo>
                    <a:cubicBezTo>
                      <a:pt x="1852" y="8769"/>
                      <a:pt x="2012" y="8826"/>
                      <a:pt x="2174" y="8826"/>
                    </a:cubicBezTo>
                    <a:cubicBezTo>
                      <a:pt x="2215" y="8826"/>
                      <a:pt x="2256" y="8822"/>
                      <a:pt x="2297" y="8814"/>
                    </a:cubicBezTo>
                    <a:cubicBezTo>
                      <a:pt x="2497" y="8778"/>
                      <a:pt x="2687" y="8613"/>
                      <a:pt x="2693" y="8407"/>
                    </a:cubicBezTo>
                    <a:cubicBezTo>
                      <a:pt x="2698" y="8312"/>
                      <a:pt x="2665" y="8214"/>
                      <a:pt x="2704" y="8131"/>
                    </a:cubicBezTo>
                    <a:cubicBezTo>
                      <a:pt x="2782" y="7963"/>
                      <a:pt x="3055" y="8000"/>
                      <a:pt x="3164" y="7849"/>
                    </a:cubicBezTo>
                    <a:cubicBezTo>
                      <a:pt x="3270" y="7707"/>
                      <a:pt x="3145" y="7489"/>
                      <a:pt x="3217" y="7330"/>
                    </a:cubicBezTo>
                    <a:cubicBezTo>
                      <a:pt x="3304" y="7138"/>
                      <a:pt x="3597" y="7140"/>
                      <a:pt x="3733" y="6984"/>
                    </a:cubicBezTo>
                    <a:cubicBezTo>
                      <a:pt x="3809" y="6898"/>
                      <a:pt x="3831" y="6764"/>
                      <a:pt x="3929" y="6702"/>
                    </a:cubicBezTo>
                    <a:cubicBezTo>
                      <a:pt x="3964" y="6680"/>
                      <a:pt x="4001" y="6671"/>
                      <a:pt x="4039" y="6671"/>
                    </a:cubicBezTo>
                    <a:cubicBezTo>
                      <a:pt x="4171" y="6671"/>
                      <a:pt x="4312" y="6789"/>
                      <a:pt x="4414" y="6898"/>
                    </a:cubicBezTo>
                    <a:cubicBezTo>
                      <a:pt x="4651" y="7149"/>
                      <a:pt x="4908" y="7383"/>
                      <a:pt x="5187" y="7592"/>
                    </a:cubicBezTo>
                    <a:cubicBezTo>
                      <a:pt x="5284" y="7662"/>
                      <a:pt x="5399" y="7732"/>
                      <a:pt x="5519" y="7774"/>
                    </a:cubicBezTo>
                    <a:cubicBezTo>
                      <a:pt x="5539" y="7781"/>
                      <a:pt x="5559" y="7785"/>
                      <a:pt x="5578" y="7785"/>
                    </a:cubicBezTo>
                    <a:cubicBezTo>
                      <a:pt x="5642" y="7785"/>
                      <a:pt x="5697" y="7745"/>
                      <a:pt x="5725" y="7693"/>
                    </a:cubicBezTo>
                    <a:cubicBezTo>
                      <a:pt x="5767" y="7626"/>
                      <a:pt x="5759" y="7537"/>
                      <a:pt x="5678" y="7481"/>
                    </a:cubicBezTo>
                    <a:cubicBezTo>
                      <a:pt x="5273" y="7193"/>
                      <a:pt x="4922" y="6831"/>
                      <a:pt x="4651" y="6415"/>
                    </a:cubicBezTo>
                    <a:cubicBezTo>
                      <a:pt x="4680" y="6285"/>
                      <a:pt x="4805" y="6225"/>
                      <a:pt x="4942" y="6225"/>
                    </a:cubicBezTo>
                    <a:cubicBezTo>
                      <a:pt x="5046" y="6225"/>
                      <a:pt x="5156" y="6259"/>
                      <a:pt x="5237" y="6323"/>
                    </a:cubicBezTo>
                    <a:cubicBezTo>
                      <a:pt x="5421" y="6465"/>
                      <a:pt x="5524" y="6700"/>
                      <a:pt x="5714" y="6842"/>
                    </a:cubicBezTo>
                    <a:cubicBezTo>
                      <a:pt x="5923" y="7007"/>
                      <a:pt x="6219" y="7037"/>
                      <a:pt x="6425" y="7207"/>
                    </a:cubicBezTo>
                    <a:cubicBezTo>
                      <a:pt x="6596" y="7347"/>
                      <a:pt x="6682" y="7559"/>
                      <a:pt x="6808" y="7740"/>
                    </a:cubicBezTo>
                    <a:cubicBezTo>
                      <a:pt x="6920" y="7902"/>
                      <a:pt x="7094" y="8051"/>
                      <a:pt x="7283" y="8051"/>
                    </a:cubicBezTo>
                    <a:cubicBezTo>
                      <a:pt x="7306" y="8051"/>
                      <a:pt x="7329" y="8049"/>
                      <a:pt x="7352" y="8044"/>
                    </a:cubicBezTo>
                    <a:cubicBezTo>
                      <a:pt x="7628" y="7989"/>
                      <a:pt x="7778" y="7626"/>
                      <a:pt x="8060" y="7606"/>
                    </a:cubicBezTo>
                    <a:cubicBezTo>
                      <a:pt x="8076" y="7605"/>
                      <a:pt x="8093" y="7604"/>
                      <a:pt x="8109" y="7604"/>
                    </a:cubicBezTo>
                    <a:cubicBezTo>
                      <a:pt x="8127" y="7604"/>
                      <a:pt x="8145" y="7605"/>
                      <a:pt x="8163" y="7605"/>
                    </a:cubicBezTo>
                    <a:cubicBezTo>
                      <a:pt x="8217" y="7605"/>
                      <a:pt x="8269" y="7600"/>
                      <a:pt x="8309" y="7564"/>
                    </a:cubicBezTo>
                    <a:cubicBezTo>
                      <a:pt x="8370" y="7503"/>
                      <a:pt x="8353" y="7403"/>
                      <a:pt x="8325" y="7322"/>
                    </a:cubicBezTo>
                    <a:cubicBezTo>
                      <a:pt x="8225" y="7040"/>
                      <a:pt x="8035" y="6769"/>
                      <a:pt x="8144" y="6454"/>
                    </a:cubicBezTo>
                    <a:cubicBezTo>
                      <a:pt x="8191" y="6323"/>
                      <a:pt x="8317" y="6227"/>
                      <a:pt x="8454" y="6227"/>
                    </a:cubicBezTo>
                    <a:cubicBezTo>
                      <a:pt x="8463" y="6227"/>
                      <a:pt x="8472" y="6227"/>
                      <a:pt x="8482" y="6228"/>
                    </a:cubicBezTo>
                    <a:cubicBezTo>
                      <a:pt x="8663" y="6245"/>
                      <a:pt x="8710" y="6407"/>
                      <a:pt x="8800" y="6521"/>
                    </a:cubicBezTo>
                    <a:cubicBezTo>
                      <a:pt x="8846" y="6579"/>
                      <a:pt x="8922" y="6625"/>
                      <a:pt x="8992" y="6625"/>
                    </a:cubicBezTo>
                    <a:cubicBezTo>
                      <a:pt x="9023" y="6625"/>
                      <a:pt x="9053" y="6615"/>
                      <a:pt x="9079" y="6594"/>
                    </a:cubicBezTo>
                    <a:cubicBezTo>
                      <a:pt x="9240" y="6451"/>
                      <a:pt x="8900" y="6105"/>
                      <a:pt x="9346" y="6038"/>
                    </a:cubicBezTo>
                    <a:cubicBezTo>
                      <a:pt x="9357" y="6037"/>
                      <a:pt x="9368" y="6036"/>
                      <a:pt x="9379" y="6036"/>
                    </a:cubicBezTo>
                    <a:cubicBezTo>
                      <a:pt x="9463" y="6036"/>
                      <a:pt x="9543" y="6082"/>
                      <a:pt x="9575" y="6158"/>
                    </a:cubicBezTo>
                    <a:cubicBezTo>
                      <a:pt x="9597" y="6225"/>
                      <a:pt x="9603" y="6301"/>
                      <a:pt x="9620" y="6370"/>
                    </a:cubicBezTo>
                    <a:cubicBezTo>
                      <a:pt x="9673" y="6591"/>
                      <a:pt x="9876" y="6736"/>
                      <a:pt x="10083" y="6828"/>
                    </a:cubicBezTo>
                    <a:cubicBezTo>
                      <a:pt x="10289" y="6923"/>
                      <a:pt x="10512" y="6981"/>
                      <a:pt x="10685" y="7124"/>
                    </a:cubicBezTo>
                    <a:cubicBezTo>
                      <a:pt x="10861" y="7266"/>
                      <a:pt x="10970" y="7528"/>
                      <a:pt x="10850" y="7721"/>
                    </a:cubicBezTo>
                    <a:cubicBezTo>
                      <a:pt x="10768" y="7854"/>
                      <a:pt x="10607" y="7911"/>
                      <a:pt x="10450" y="7911"/>
                    </a:cubicBezTo>
                    <a:cubicBezTo>
                      <a:pt x="10426" y="7911"/>
                      <a:pt x="10402" y="7910"/>
                      <a:pt x="10379" y="7908"/>
                    </a:cubicBezTo>
                    <a:cubicBezTo>
                      <a:pt x="10203" y="7894"/>
                      <a:pt x="10035" y="7821"/>
                      <a:pt x="9860" y="7779"/>
                    </a:cubicBezTo>
                    <a:cubicBezTo>
                      <a:pt x="9745" y="7751"/>
                      <a:pt x="9626" y="7738"/>
                      <a:pt x="9507" y="7738"/>
                    </a:cubicBezTo>
                    <a:cubicBezTo>
                      <a:pt x="9224" y="7738"/>
                      <a:pt x="8939" y="7816"/>
                      <a:pt x="8699" y="7963"/>
                    </a:cubicBezTo>
                    <a:cubicBezTo>
                      <a:pt x="8523" y="8072"/>
                      <a:pt x="8356" y="8273"/>
                      <a:pt x="8445" y="8457"/>
                    </a:cubicBezTo>
                    <a:cubicBezTo>
                      <a:pt x="8509" y="8597"/>
                      <a:pt x="8677" y="8641"/>
                      <a:pt x="8827" y="8669"/>
                    </a:cubicBezTo>
                    <a:cubicBezTo>
                      <a:pt x="9159" y="8733"/>
                      <a:pt x="9497" y="8756"/>
                      <a:pt x="9835" y="8803"/>
                    </a:cubicBezTo>
                    <a:cubicBezTo>
                      <a:pt x="10122" y="8839"/>
                      <a:pt x="10568" y="8834"/>
                      <a:pt x="10733" y="9116"/>
                    </a:cubicBezTo>
                    <a:cubicBezTo>
                      <a:pt x="10948" y="9481"/>
                      <a:pt x="10797" y="10045"/>
                      <a:pt x="10672" y="10421"/>
                    </a:cubicBezTo>
                    <a:cubicBezTo>
                      <a:pt x="10649" y="10491"/>
                      <a:pt x="10624" y="10563"/>
                      <a:pt x="10655" y="10625"/>
                    </a:cubicBezTo>
                    <a:cubicBezTo>
                      <a:pt x="10683" y="10678"/>
                      <a:pt x="10747" y="10709"/>
                      <a:pt x="10764" y="10764"/>
                    </a:cubicBezTo>
                    <a:cubicBezTo>
                      <a:pt x="10780" y="10829"/>
                      <a:pt x="10733" y="10890"/>
                      <a:pt x="10708" y="10954"/>
                    </a:cubicBezTo>
                    <a:cubicBezTo>
                      <a:pt x="10655" y="11080"/>
                      <a:pt x="10697" y="11239"/>
                      <a:pt x="10808" y="11317"/>
                    </a:cubicBezTo>
                    <a:cubicBezTo>
                      <a:pt x="10858" y="11350"/>
                      <a:pt x="10918" y="11366"/>
                      <a:pt x="10978" y="11366"/>
                    </a:cubicBezTo>
                    <a:cubicBezTo>
                      <a:pt x="11054" y="11366"/>
                      <a:pt x="11130" y="11340"/>
                      <a:pt x="11185" y="11289"/>
                    </a:cubicBezTo>
                    <a:cubicBezTo>
                      <a:pt x="11294" y="11487"/>
                      <a:pt x="11366" y="11702"/>
                      <a:pt x="11402" y="11925"/>
                    </a:cubicBezTo>
                    <a:cubicBezTo>
                      <a:pt x="11402" y="11925"/>
                      <a:pt x="11547" y="12377"/>
                      <a:pt x="12044" y="12809"/>
                    </a:cubicBezTo>
                    <a:cubicBezTo>
                      <a:pt x="12532" y="13237"/>
                      <a:pt x="12478" y="14107"/>
                      <a:pt x="12058" y="14107"/>
                    </a:cubicBezTo>
                    <a:cubicBezTo>
                      <a:pt x="12053" y="14107"/>
                      <a:pt x="12049" y="14107"/>
                      <a:pt x="12044" y="14107"/>
                    </a:cubicBezTo>
                    <a:cubicBezTo>
                      <a:pt x="11606" y="14084"/>
                      <a:pt x="11280" y="12661"/>
                      <a:pt x="10683" y="11964"/>
                    </a:cubicBezTo>
                    <a:cubicBezTo>
                      <a:pt x="10086" y="11264"/>
                      <a:pt x="10457" y="10767"/>
                      <a:pt x="9695" y="10725"/>
                    </a:cubicBezTo>
                    <a:cubicBezTo>
                      <a:pt x="8933" y="10683"/>
                      <a:pt x="8278" y="10396"/>
                      <a:pt x="8007" y="10232"/>
                    </a:cubicBezTo>
                    <a:cubicBezTo>
                      <a:pt x="7981" y="10215"/>
                      <a:pt x="7957" y="10207"/>
                      <a:pt x="7934" y="10207"/>
                    </a:cubicBezTo>
                    <a:cubicBezTo>
                      <a:pt x="7740" y="10207"/>
                      <a:pt x="7663" y="10751"/>
                      <a:pt x="7453" y="10751"/>
                    </a:cubicBezTo>
                    <a:cubicBezTo>
                      <a:pt x="7440" y="10751"/>
                      <a:pt x="7427" y="10749"/>
                      <a:pt x="7413" y="10745"/>
                    </a:cubicBezTo>
                    <a:cubicBezTo>
                      <a:pt x="7142" y="10664"/>
                      <a:pt x="7000" y="10109"/>
                      <a:pt x="6568" y="10047"/>
                    </a:cubicBezTo>
                    <a:cubicBezTo>
                      <a:pt x="6135" y="9983"/>
                      <a:pt x="5845" y="10047"/>
                      <a:pt x="5642" y="9615"/>
                    </a:cubicBezTo>
                    <a:cubicBezTo>
                      <a:pt x="5435" y="9183"/>
                      <a:pt x="5312" y="9060"/>
                      <a:pt x="4980" y="8976"/>
                    </a:cubicBezTo>
                    <a:cubicBezTo>
                      <a:pt x="4936" y="8965"/>
                      <a:pt x="4892" y="8961"/>
                      <a:pt x="4846" y="8961"/>
                    </a:cubicBezTo>
                    <a:cubicBezTo>
                      <a:pt x="4607" y="8961"/>
                      <a:pt x="4338" y="9084"/>
                      <a:pt x="4000" y="9084"/>
                    </a:cubicBezTo>
                    <a:cubicBezTo>
                      <a:pt x="3920" y="9084"/>
                      <a:pt x="3836" y="9077"/>
                      <a:pt x="3747" y="9060"/>
                    </a:cubicBezTo>
                    <a:cubicBezTo>
                      <a:pt x="3683" y="9048"/>
                      <a:pt x="3627" y="9042"/>
                      <a:pt x="3578" y="9042"/>
                    </a:cubicBezTo>
                    <a:cubicBezTo>
                      <a:pt x="3217" y="9042"/>
                      <a:pt x="3221" y="9330"/>
                      <a:pt x="2841" y="9350"/>
                    </a:cubicBezTo>
                    <a:cubicBezTo>
                      <a:pt x="2408" y="9367"/>
                      <a:pt x="2327" y="9350"/>
                      <a:pt x="1853" y="9718"/>
                    </a:cubicBezTo>
                    <a:cubicBezTo>
                      <a:pt x="1379" y="10089"/>
                      <a:pt x="1814" y="10580"/>
                      <a:pt x="1485" y="10932"/>
                    </a:cubicBezTo>
                    <a:cubicBezTo>
                      <a:pt x="1153" y="11280"/>
                      <a:pt x="804" y="11161"/>
                      <a:pt x="681" y="11629"/>
                    </a:cubicBezTo>
                    <a:cubicBezTo>
                      <a:pt x="556" y="12103"/>
                      <a:pt x="782" y="12184"/>
                      <a:pt x="391" y="12659"/>
                    </a:cubicBezTo>
                    <a:cubicBezTo>
                      <a:pt x="1" y="13133"/>
                      <a:pt x="229" y="13523"/>
                      <a:pt x="391" y="13978"/>
                    </a:cubicBezTo>
                    <a:cubicBezTo>
                      <a:pt x="559" y="14427"/>
                      <a:pt x="23" y="15108"/>
                      <a:pt x="433" y="15582"/>
                    </a:cubicBezTo>
                    <a:cubicBezTo>
                      <a:pt x="846" y="16057"/>
                      <a:pt x="1359" y="16525"/>
                      <a:pt x="1485" y="17022"/>
                    </a:cubicBezTo>
                    <a:cubicBezTo>
                      <a:pt x="1599" y="17482"/>
                      <a:pt x="1677" y="18123"/>
                      <a:pt x="2537" y="18123"/>
                    </a:cubicBezTo>
                    <a:cubicBezTo>
                      <a:pt x="2601" y="18123"/>
                      <a:pt x="2668" y="18120"/>
                      <a:pt x="2740" y="18113"/>
                    </a:cubicBezTo>
                    <a:cubicBezTo>
                      <a:pt x="2740" y="18113"/>
                      <a:pt x="3029" y="17956"/>
                      <a:pt x="3350" y="17956"/>
                    </a:cubicBezTo>
                    <a:cubicBezTo>
                      <a:pt x="3448" y="17956"/>
                      <a:pt x="3550" y="17971"/>
                      <a:pt x="3647" y="18009"/>
                    </a:cubicBezTo>
                    <a:cubicBezTo>
                      <a:pt x="3685" y="18024"/>
                      <a:pt x="3723" y="18031"/>
                      <a:pt x="3763" y="18031"/>
                    </a:cubicBezTo>
                    <a:cubicBezTo>
                      <a:pt x="4125" y="18031"/>
                      <a:pt x="4548" y="17462"/>
                      <a:pt x="4891" y="17462"/>
                    </a:cubicBezTo>
                    <a:cubicBezTo>
                      <a:pt x="4916" y="17462"/>
                      <a:pt x="4940" y="17465"/>
                      <a:pt x="4964" y="17471"/>
                    </a:cubicBezTo>
                    <a:cubicBezTo>
                      <a:pt x="5354" y="17577"/>
                      <a:pt x="5273" y="18110"/>
                      <a:pt x="5787" y="18213"/>
                    </a:cubicBezTo>
                    <a:cubicBezTo>
                      <a:pt x="6303" y="18319"/>
                      <a:pt x="6777" y="18319"/>
                      <a:pt x="6674" y="18977"/>
                    </a:cubicBezTo>
                    <a:cubicBezTo>
                      <a:pt x="6568" y="19633"/>
                      <a:pt x="6345" y="20456"/>
                      <a:pt x="6900" y="20994"/>
                    </a:cubicBezTo>
                    <a:cubicBezTo>
                      <a:pt x="7455" y="21527"/>
                      <a:pt x="7332" y="23341"/>
                      <a:pt x="6858" y="23709"/>
                    </a:cubicBezTo>
                    <a:cubicBezTo>
                      <a:pt x="6384" y="24080"/>
                      <a:pt x="6247" y="24613"/>
                      <a:pt x="6286" y="25087"/>
                    </a:cubicBezTo>
                    <a:cubicBezTo>
                      <a:pt x="6319" y="25559"/>
                      <a:pt x="6651" y="25701"/>
                      <a:pt x="6526" y="25891"/>
                    </a:cubicBezTo>
                    <a:cubicBezTo>
                      <a:pt x="6403" y="26075"/>
                      <a:pt x="6146" y="26549"/>
                      <a:pt x="6286" y="26940"/>
                    </a:cubicBezTo>
                    <a:cubicBezTo>
                      <a:pt x="6425" y="27333"/>
                      <a:pt x="5580" y="27824"/>
                      <a:pt x="5851" y="28505"/>
                    </a:cubicBezTo>
                    <a:cubicBezTo>
                      <a:pt x="5962" y="28786"/>
                      <a:pt x="5873" y="29210"/>
                      <a:pt x="5787" y="29609"/>
                    </a:cubicBezTo>
                    <a:cubicBezTo>
                      <a:pt x="10750" y="26259"/>
                      <a:pt x="14014" y="20579"/>
                      <a:pt x="14014" y="14140"/>
                    </a:cubicBezTo>
                    <a:cubicBezTo>
                      <a:pt x="14014" y="8622"/>
                      <a:pt x="11617" y="3662"/>
                      <a:pt x="7812" y="255"/>
                    </a:cubicBezTo>
                    <a:cubicBezTo>
                      <a:pt x="7402" y="389"/>
                      <a:pt x="6905" y="442"/>
                      <a:pt x="6735" y="822"/>
                    </a:cubicBezTo>
                    <a:cubicBezTo>
                      <a:pt x="6663" y="995"/>
                      <a:pt x="6677" y="1184"/>
                      <a:pt x="6626" y="1363"/>
                    </a:cubicBezTo>
                    <a:cubicBezTo>
                      <a:pt x="6584" y="1521"/>
                      <a:pt x="6451" y="1678"/>
                      <a:pt x="6297" y="1678"/>
                    </a:cubicBezTo>
                    <a:cubicBezTo>
                      <a:pt x="6277" y="1678"/>
                      <a:pt x="6257" y="1676"/>
                      <a:pt x="6236" y="1670"/>
                    </a:cubicBezTo>
                    <a:cubicBezTo>
                      <a:pt x="5968" y="1597"/>
                      <a:pt x="6024" y="1151"/>
                      <a:pt x="5795" y="1000"/>
                    </a:cubicBezTo>
                    <a:cubicBezTo>
                      <a:pt x="5739" y="961"/>
                      <a:pt x="5669" y="947"/>
                      <a:pt x="5622" y="902"/>
                    </a:cubicBezTo>
                    <a:cubicBezTo>
                      <a:pt x="5505" y="794"/>
                      <a:pt x="5577" y="598"/>
                      <a:pt x="5655" y="459"/>
                    </a:cubicBezTo>
                    <a:cubicBezTo>
                      <a:pt x="5514" y="354"/>
                      <a:pt x="5338" y="297"/>
                      <a:pt x="5163" y="297"/>
                    </a:cubicBezTo>
                    <a:cubicBezTo>
                      <a:pt x="5124" y="297"/>
                      <a:pt x="5085" y="300"/>
                      <a:pt x="5047" y="305"/>
                    </a:cubicBezTo>
                    <a:cubicBezTo>
                      <a:pt x="4908" y="328"/>
                      <a:pt x="4777" y="384"/>
                      <a:pt x="4640" y="395"/>
                    </a:cubicBezTo>
                    <a:cubicBezTo>
                      <a:pt x="4622" y="396"/>
                      <a:pt x="4603" y="397"/>
                      <a:pt x="4585" y="397"/>
                    </a:cubicBezTo>
                    <a:cubicBezTo>
                      <a:pt x="4314" y="397"/>
                      <a:pt x="4065" y="247"/>
                      <a:pt x="3817" y="130"/>
                    </a:cubicBezTo>
                    <a:cubicBezTo>
                      <a:pt x="3662" y="57"/>
                      <a:pt x="3485" y="0"/>
                      <a:pt x="3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8" name="Google Shape;9171;p70">
                <a:extLst>
                  <a:ext uri="{FF2B5EF4-FFF2-40B4-BE49-F238E27FC236}">
                    <a16:creationId xmlns:a16="http://schemas.microsoft.com/office/drawing/2014/main" id="{80499C03-48B2-8BDF-9F99-47D8A730B680}"/>
                  </a:ext>
                </a:extLst>
              </p:cNvPr>
              <p:cNvSpPr/>
              <p:nvPr/>
            </p:nvSpPr>
            <p:spPr>
              <a:xfrm>
                <a:off x="2201763" y="3884995"/>
                <a:ext cx="1171340" cy="1171402"/>
              </a:xfrm>
              <a:custGeom>
                <a:avLst/>
                <a:gdLst/>
                <a:ahLst/>
                <a:cxnLst/>
                <a:rect l="l" t="t" r="r" b="b"/>
                <a:pathLst>
                  <a:path w="37697" h="37699" extrusionOk="0">
                    <a:moveTo>
                      <a:pt x="18849" y="402"/>
                    </a:moveTo>
                    <a:cubicBezTo>
                      <a:pt x="29020" y="402"/>
                      <a:pt x="37292" y="8676"/>
                      <a:pt x="37292" y="18845"/>
                    </a:cubicBezTo>
                    <a:cubicBezTo>
                      <a:pt x="37292" y="29014"/>
                      <a:pt x="29017" y="37291"/>
                      <a:pt x="18849" y="37291"/>
                    </a:cubicBezTo>
                    <a:cubicBezTo>
                      <a:pt x="8680" y="37291"/>
                      <a:pt x="405" y="29014"/>
                      <a:pt x="405" y="18845"/>
                    </a:cubicBezTo>
                    <a:cubicBezTo>
                      <a:pt x="405" y="8676"/>
                      <a:pt x="8680" y="402"/>
                      <a:pt x="18849" y="402"/>
                    </a:cubicBezTo>
                    <a:close/>
                    <a:moveTo>
                      <a:pt x="18849" y="0"/>
                    </a:moveTo>
                    <a:cubicBezTo>
                      <a:pt x="8457" y="0"/>
                      <a:pt x="1" y="8459"/>
                      <a:pt x="1" y="18851"/>
                    </a:cubicBezTo>
                    <a:cubicBezTo>
                      <a:pt x="1" y="29243"/>
                      <a:pt x="8454" y="37698"/>
                      <a:pt x="18849" y="37698"/>
                    </a:cubicBezTo>
                    <a:cubicBezTo>
                      <a:pt x="29241" y="37698"/>
                      <a:pt x="37697" y="29243"/>
                      <a:pt x="37697" y="18851"/>
                    </a:cubicBezTo>
                    <a:cubicBezTo>
                      <a:pt x="37697" y="8459"/>
                      <a:pt x="29241" y="0"/>
                      <a:pt x="1884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319" name="Google Shape;5924;p42">
            <a:extLst>
              <a:ext uri="{FF2B5EF4-FFF2-40B4-BE49-F238E27FC236}">
                <a16:creationId xmlns:a16="http://schemas.microsoft.com/office/drawing/2014/main" id="{CB704ED5-A728-F7A7-0AF7-DCB5659A55E2}"/>
              </a:ext>
            </a:extLst>
          </p:cNvPr>
          <p:cNvGrpSpPr/>
          <p:nvPr/>
        </p:nvGrpSpPr>
        <p:grpSpPr>
          <a:xfrm>
            <a:off x="282018" y="3048422"/>
            <a:ext cx="820256" cy="954227"/>
            <a:chOff x="3463598" y="224200"/>
            <a:chExt cx="820256" cy="954227"/>
          </a:xfrm>
        </p:grpSpPr>
        <p:sp>
          <p:nvSpPr>
            <p:cNvPr id="55320" name="Google Shape;5925;p42">
              <a:extLst>
                <a:ext uri="{FF2B5EF4-FFF2-40B4-BE49-F238E27FC236}">
                  <a16:creationId xmlns:a16="http://schemas.microsoft.com/office/drawing/2014/main" id="{36A38C6D-9F7F-EC3D-93B3-E5A15B0FC96B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21" name="Google Shape;5926;p42">
              <a:extLst>
                <a:ext uri="{FF2B5EF4-FFF2-40B4-BE49-F238E27FC236}">
                  <a16:creationId xmlns:a16="http://schemas.microsoft.com/office/drawing/2014/main" id="{2B8AF50F-E271-80AB-F969-713B1BEFC498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55322" name="Google Shape;5927;p42">
                <a:extLst>
                  <a:ext uri="{FF2B5EF4-FFF2-40B4-BE49-F238E27FC236}">
                    <a16:creationId xmlns:a16="http://schemas.microsoft.com/office/drawing/2014/main" id="{E62097D8-0E60-DF62-F7F1-0FA5E5DA9AEC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3" name="Google Shape;5928;p42">
                <a:extLst>
                  <a:ext uri="{FF2B5EF4-FFF2-40B4-BE49-F238E27FC236}">
                    <a16:creationId xmlns:a16="http://schemas.microsoft.com/office/drawing/2014/main" id="{B7B8B04C-8534-1B1E-B3B4-51CD4B0D0A25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4" name="Google Shape;5929;p42">
                <a:extLst>
                  <a:ext uri="{FF2B5EF4-FFF2-40B4-BE49-F238E27FC236}">
                    <a16:creationId xmlns:a16="http://schemas.microsoft.com/office/drawing/2014/main" id="{9F086B38-C634-B9B0-4317-CF1C6AFBCABC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5" name="Google Shape;5930;p42">
                <a:extLst>
                  <a:ext uri="{FF2B5EF4-FFF2-40B4-BE49-F238E27FC236}">
                    <a16:creationId xmlns:a16="http://schemas.microsoft.com/office/drawing/2014/main" id="{D9C7BC6D-06E8-4A0F-37E5-ACE9EB759183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6" name="Google Shape;5931;p42">
                <a:extLst>
                  <a:ext uri="{FF2B5EF4-FFF2-40B4-BE49-F238E27FC236}">
                    <a16:creationId xmlns:a16="http://schemas.microsoft.com/office/drawing/2014/main" id="{D4577AE1-DB91-9983-C23F-9A3EB47F4520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7" name="Google Shape;5932;p42">
                <a:extLst>
                  <a:ext uri="{FF2B5EF4-FFF2-40B4-BE49-F238E27FC236}">
                    <a16:creationId xmlns:a16="http://schemas.microsoft.com/office/drawing/2014/main" id="{70BCC3DD-7A92-CA56-DAC2-C80595BC6169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8" name="Google Shape;5933;p42">
                <a:extLst>
                  <a:ext uri="{FF2B5EF4-FFF2-40B4-BE49-F238E27FC236}">
                    <a16:creationId xmlns:a16="http://schemas.microsoft.com/office/drawing/2014/main" id="{428C0C95-26E4-D500-19A0-F3A34417BDEB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9" name="Google Shape;5934;p42">
                <a:extLst>
                  <a:ext uri="{FF2B5EF4-FFF2-40B4-BE49-F238E27FC236}">
                    <a16:creationId xmlns:a16="http://schemas.microsoft.com/office/drawing/2014/main" id="{73680E05-F0E5-DD17-9DE4-1E85FBE1498F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0" name="Google Shape;5935;p42">
                <a:extLst>
                  <a:ext uri="{FF2B5EF4-FFF2-40B4-BE49-F238E27FC236}">
                    <a16:creationId xmlns:a16="http://schemas.microsoft.com/office/drawing/2014/main" id="{16110431-FE53-5BD7-DED0-C99541F6A354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1" name="Google Shape;5936;p42">
                <a:extLst>
                  <a:ext uri="{FF2B5EF4-FFF2-40B4-BE49-F238E27FC236}">
                    <a16:creationId xmlns:a16="http://schemas.microsoft.com/office/drawing/2014/main" id="{A799B9F6-6CC3-48C5-8B68-8C004CC15E27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2" name="Google Shape;5937;p42">
                <a:extLst>
                  <a:ext uri="{FF2B5EF4-FFF2-40B4-BE49-F238E27FC236}">
                    <a16:creationId xmlns:a16="http://schemas.microsoft.com/office/drawing/2014/main" id="{31BB81BA-CB0B-423A-4D0F-5F1192008746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3" name="Google Shape;5938;p42">
                <a:extLst>
                  <a:ext uri="{FF2B5EF4-FFF2-40B4-BE49-F238E27FC236}">
                    <a16:creationId xmlns:a16="http://schemas.microsoft.com/office/drawing/2014/main" id="{594E7013-0F84-D91C-3B85-5DECA9CE4DD1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4" name="Google Shape;5939;p42">
                <a:extLst>
                  <a:ext uri="{FF2B5EF4-FFF2-40B4-BE49-F238E27FC236}">
                    <a16:creationId xmlns:a16="http://schemas.microsoft.com/office/drawing/2014/main" id="{19AB8C60-ADFD-2642-55B0-A36C81705819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5" name="Google Shape;5940;p42">
                <a:extLst>
                  <a:ext uri="{FF2B5EF4-FFF2-40B4-BE49-F238E27FC236}">
                    <a16:creationId xmlns:a16="http://schemas.microsoft.com/office/drawing/2014/main" id="{4887363C-4D7F-6672-0114-8BD273621170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6" name="Google Shape;5941;p42">
                <a:extLst>
                  <a:ext uri="{FF2B5EF4-FFF2-40B4-BE49-F238E27FC236}">
                    <a16:creationId xmlns:a16="http://schemas.microsoft.com/office/drawing/2014/main" id="{E55EBFB1-A4D4-845C-3E9D-552EC1C3CBED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7" name="Google Shape;5942;p42">
                <a:extLst>
                  <a:ext uri="{FF2B5EF4-FFF2-40B4-BE49-F238E27FC236}">
                    <a16:creationId xmlns:a16="http://schemas.microsoft.com/office/drawing/2014/main" id="{0301EC00-10F8-D95B-365E-D903F77A42FF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8" name="Google Shape;5943;p42">
                <a:extLst>
                  <a:ext uri="{FF2B5EF4-FFF2-40B4-BE49-F238E27FC236}">
                    <a16:creationId xmlns:a16="http://schemas.microsoft.com/office/drawing/2014/main" id="{205751DE-49FA-6048-40A5-816964442507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9" name="Google Shape;5944;p42">
                <a:extLst>
                  <a:ext uri="{FF2B5EF4-FFF2-40B4-BE49-F238E27FC236}">
                    <a16:creationId xmlns:a16="http://schemas.microsoft.com/office/drawing/2014/main" id="{A7788523-7A1B-8B37-9E41-236427C2F77D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0" name="Google Shape;5945;p42">
                <a:extLst>
                  <a:ext uri="{FF2B5EF4-FFF2-40B4-BE49-F238E27FC236}">
                    <a16:creationId xmlns:a16="http://schemas.microsoft.com/office/drawing/2014/main" id="{6963759A-132B-A222-4D38-435ABDD4E332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1" name="Google Shape;5946;p42">
                <a:extLst>
                  <a:ext uri="{FF2B5EF4-FFF2-40B4-BE49-F238E27FC236}">
                    <a16:creationId xmlns:a16="http://schemas.microsoft.com/office/drawing/2014/main" id="{FC122A5A-B8EC-40B4-70DF-4C6027AC00C9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2" name="Google Shape;5947;p42">
                <a:extLst>
                  <a:ext uri="{FF2B5EF4-FFF2-40B4-BE49-F238E27FC236}">
                    <a16:creationId xmlns:a16="http://schemas.microsoft.com/office/drawing/2014/main" id="{4E8825D2-978B-DC34-5AF7-9BBD2AFA180E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3" name="Google Shape;5948;p42">
                <a:extLst>
                  <a:ext uri="{FF2B5EF4-FFF2-40B4-BE49-F238E27FC236}">
                    <a16:creationId xmlns:a16="http://schemas.microsoft.com/office/drawing/2014/main" id="{22997402-6210-1648-E299-ED4F45B4C6C1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4" name="Google Shape;5949;p42">
                <a:extLst>
                  <a:ext uri="{FF2B5EF4-FFF2-40B4-BE49-F238E27FC236}">
                    <a16:creationId xmlns:a16="http://schemas.microsoft.com/office/drawing/2014/main" id="{F21DBC2D-07A9-79A5-02F6-7BD2D6726E52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5" name="Google Shape;5950;p42">
                <a:extLst>
                  <a:ext uri="{FF2B5EF4-FFF2-40B4-BE49-F238E27FC236}">
                    <a16:creationId xmlns:a16="http://schemas.microsoft.com/office/drawing/2014/main" id="{0E4240AA-FC77-7492-9946-BBD9C58BEA5B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6" name="Google Shape;5951;p42">
                <a:extLst>
                  <a:ext uri="{FF2B5EF4-FFF2-40B4-BE49-F238E27FC236}">
                    <a16:creationId xmlns:a16="http://schemas.microsoft.com/office/drawing/2014/main" id="{7C0DAA92-1BB9-03CB-9373-7272EDB567BC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7" name="Google Shape;5952;p42">
                <a:extLst>
                  <a:ext uri="{FF2B5EF4-FFF2-40B4-BE49-F238E27FC236}">
                    <a16:creationId xmlns:a16="http://schemas.microsoft.com/office/drawing/2014/main" id="{7A90987F-10FE-037D-D39D-63D67BAE3A87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8" name="Google Shape;5953;p42">
                <a:extLst>
                  <a:ext uri="{FF2B5EF4-FFF2-40B4-BE49-F238E27FC236}">
                    <a16:creationId xmlns:a16="http://schemas.microsoft.com/office/drawing/2014/main" id="{E5C5E0F4-4D6A-4332-25B1-0F3C1B1E97B1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9" name="Google Shape;5954;p42">
                <a:extLst>
                  <a:ext uri="{FF2B5EF4-FFF2-40B4-BE49-F238E27FC236}">
                    <a16:creationId xmlns:a16="http://schemas.microsoft.com/office/drawing/2014/main" id="{21E9B98F-F23E-AD3C-30C2-0DE016919514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350" name="Google Shape;9136;p70">
            <a:extLst>
              <a:ext uri="{FF2B5EF4-FFF2-40B4-BE49-F238E27FC236}">
                <a16:creationId xmlns:a16="http://schemas.microsoft.com/office/drawing/2014/main" id="{425E0133-E015-F2E5-4B5F-D3FC08907034}"/>
              </a:ext>
            </a:extLst>
          </p:cNvPr>
          <p:cNvGrpSpPr/>
          <p:nvPr/>
        </p:nvGrpSpPr>
        <p:grpSpPr>
          <a:xfrm>
            <a:off x="7471698" y="2680053"/>
            <a:ext cx="1011386" cy="838172"/>
            <a:chOff x="7760848" y="1218878"/>
            <a:chExt cx="1011386" cy="838172"/>
          </a:xfrm>
        </p:grpSpPr>
        <p:sp>
          <p:nvSpPr>
            <p:cNvPr id="55351" name="Google Shape;9137;p70">
              <a:extLst>
                <a:ext uri="{FF2B5EF4-FFF2-40B4-BE49-F238E27FC236}">
                  <a16:creationId xmlns:a16="http://schemas.microsoft.com/office/drawing/2014/main" id="{184D4C73-5A36-AABA-6492-BC94A6E00159}"/>
                </a:ext>
              </a:extLst>
            </p:cNvPr>
            <p:cNvSpPr/>
            <p:nvPr/>
          </p:nvSpPr>
          <p:spPr>
            <a:xfrm>
              <a:off x="7760848" y="1218878"/>
              <a:ext cx="1011386" cy="838172"/>
            </a:xfrm>
            <a:custGeom>
              <a:avLst/>
              <a:gdLst/>
              <a:ahLst/>
              <a:cxnLst/>
              <a:rect l="l" t="t" r="r" b="b"/>
              <a:pathLst>
                <a:path w="32628" h="27040" extrusionOk="0">
                  <a:moveTo>
                    <a:pt x="11838" y="1"/>
                  </a:moveTo>
                  <a:lnTo>
                    <a:pt x="8454" y="522"/>
                  </a:lnTo>
                  <a:cubicBezTo>
                    <a:pt x="8122" y="369"/>
                    <a:pt x="7759" y="288"/>
                    <a:pt x="7388" y="288"/>
                  </a:cubicBezTo>
                  <a:cubicBezTo>
                    <a:pt x="7109" y="288"/>
                    <a:pt x="6835" y="335"/>
                    <a:pt x="6573" y="425"/>
                  </a:cubicBezTo>
                  <a:lnTo>
                    <a:pt x="6562" y="428"/>
                  </a:lnTo>
                  <a:cubicBezTo>
                    <a:pt x="5859" y="676"/>
                    <a:pt x="5296" y="1217"/>
                    <a:pt x="5030" y="1917"/>
                  </a:cubicBezTo>
                  <a:lnTo>
                    <a:pt x="204" y="14773"/>
                  </a:lnTo>
                  <a:cubicBezTo>
                    <a:pt x="28" y="15255"/>
                    <a:pt x="0" y="15769"/>
                    <a:pt x="123" y="16265"/>
                  </a:cubicBezTo>
                  <a:cubicBezTo>
                    <a:pt x="249" y="16759"/>
                    <a:pt x="514" y="17200"/>
                    <a:pt x="893" y="17537"/>
                  </a:cubicBezTo>
                  <a:lnTo>
                    <a:pt x="9009" y="24788"/>
                  </a:lnTo>
                  <a:cubicBezTo>
                    <a:pt x="9486" y="25480"/>
                    <a:pt x="10789" y="27039"/>
                    <a:pt x="12917" y="27039"/>
                  </a:cubicBezTo>
                  <a:cubicBezTo>
                    <a:pt x="13408" y="27039"/>
                    <a:pt x="13910" y="26953"/>
                    <a:pt x="14404" y="26774"/>
                  </a:cubicBezTo>
                  <a:lnTo>
                    <a:pt x="25192" y="26657"/>
                  </a:lnTo>
                  <a:lnTo>
                    <a:pt x="25212" y="26657"/>
                  </a:lnTo>
                  <a:cubicBezTo>
                    <a:pt x="25697" y="26646"/>
                    <a:pt x="26163" y="26498"/>
                    <a:pt x="26565" y="26230"/>
                  </a:cubicBezTo>
                  <a:cubicBezTo>
                    <a:pt x="27008" y="25935"/>
                    <a:pt x="27340" y="25513"/>
                    <a:pt x="27525" y="25014"/>
                  </a:cubicBezTo>
                  <a:lnTo>
                    <a:pt x="32343" y="12181"/>
                  </a:lnTo>
                  <a:cubicBezTo>
                    <a:pt x="32627" y="11439"/>
                    <a:pt x="32543" y="10630"/>
                    <a:pt x="32119" y="9955"/>
                  </a:cubicBezTo>
                  <a:cubicBezTo>
                    <a:pt x="31782" y="9411"/>
                    <a:pt x="31263" y="9028"/>
                    <a:pt x="30666" y="8864"/>
                  </a:cubicBezTo>
                  <a:lnTo>
                    <a:pt x="28451" y="6230"/>
                  </a:lnTo>
                  <a:lnTo>
                    <a:pt x="27706" y="6130"/>
                  </a:lnTo>
                  <a:cubicBezTo>
                    <a:pt x="27446" y="6096"/>
                    <a:pt x="26063" y="5921"/>
                    <a:pt x="24327" y="5921"/>
                  </a:cubicBezTo>
                  <a:cubicBezTo>
                    <a:pt x="22073" y="5921"/>
                    <a:pt x="20221" y="6211"/>
                    <a:pt x="18790" y="6783"/>
                  </a:cubicBezTo>
                  <a:cubicBezTo>
                    <a:pt x="18254" y="5742"/>
                    <a:pt x="17426" y="4662"/>
                    <a:pt x="16287" y="3530"/>
                  </a:cubicBezTo>
                  <a:cubicBezTo>
                    <a:pt x="14764" y="2012"/>
                    <a:pt x="13093" y="826"/>
                    <a:pt x="12563" y="464"/>
                  </a:cubicBezTo>
                  <a:lnTo>
                    <a:pt x="12541" y="442"/>
                  </a:lnTo>
                  <a:lnTo>
                    <a:pt x="118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52" name="Google Shape;9138;p70">
              <a:extLst>
                <a:ext uri="{FF2B5EF4-FFF2-40B4-BE49-F238E27FC236}">
                  <a16:creationId xmlns:a16="http://schemas.microsoft.com/office/drawing/2014/main" id="{7C5055BF-78D7-560A-CCE6-2397DCC52DED}"/>
                </a:ext>
              </a:extLst>
            </p:cNvPr>
            <p:cNvGrpSpPr/>
            <p:nvPr/>
          </p:nvGrpSpPr>
          <p:grpSpPr>
            <a:xfrm>
              <a:off x="7813790" y="1277099"/>
              <a:ext cx="901997" cy="729391"/>
              <a:chOff x="7813790" y="1277099"/>
              <a:chExt cx="901997" cy="729391"/>
            </a:xfrm>
          </p:grpSpPr>
          <p:sp>
            <p:nvSpPr>
              <p:cNvPr id="55353" name="Google Shape;9139;p70">
                <a:extLst>
                  <a:ext uri="{FF2B5EF4-FFF2-40B4-BE49-F238E27FC236}">
                    <a16:creationId xmlns:a16="http://schemas.microsoft.com/office/drawing/2014/main" id="{F931D742-8EF9-A59A-37AC-EF9AE3411A6A}"/>
                  </a:ext>
                </a:extLst>
              </p:cNvPr>
              <p:cNvSpPr/>
              <p:nvPr/>
            </p:nvSpPr>
            <p:spPr>
              <a:xfrm>
                <a:off x="8549822" y="179242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4" name="Google Shape;9140;p70">
                <a:extLst>
                  <a:ext uri="{FF2B5EF4-FFF2-40B4-BE49-F238E27FC236}">
                    <a16:creationId xmlns:a16="http://schemas.microsoft.com/office/drawing/2014/main" id="{1C6310E7-407F-E921-F62E-96148EB72932}"/>
                  </a:ext>
                </a:extLst>
              </p:cNvPr>
              <p:cNvSpPr/>
              <p:nvPr/>
            </p:nvSpPr>
            <p:spPr>
              <a:xfrm>
                <a:off x="8272629" y="1513215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5" name="Google Shape;9141;p70">
                <a:extLst>
                  <a:ext uri="{FF2B5EF4-FFF2-40B4-BE49-F238E27FC236}">
                    <a16:creationId xmlns:a16="http://schemas.microsoft.com/office/drawing/2014/main" id="{9F681522-A513-0393-F4D3-C0B8302CE865}"/>
                  </a:ext>
                </a:extLst>
              </p:cNvPr>
              <p:cNvSpPr/>
              <p:nvPr/>
            </p:nvSpPr>
            <p:spPr>
              <a:xfrm>
                <a:off x="7991055" y="1283780"/>
                <a:ext cx="350529" cy="262842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8459" extrusionOk="0">
                    <a:moveTo>
                      <a:pt x="3937" y="0"/>
                    </a:moveTo>
                    <a:lnTo>
                      <a:pt x="1" y="606"/>
                    </a:lnTo>
                    <a:lnTo>
                      <a:pt x="8169" y="8364"/>
                    </a:lnTo>
                    <a:lnTo>
                      <a:pt x="9919" y="8459"/>
                    </a:lnTo>
                    <a:cubicBezTo>
                      <a:pt x="11280" y="4841"/>
                      <a:pt x="3937" y="0"/>
                      <a:pt x="39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6" name="Google Shape;9142;p70">
                <a:extLst>
                  <a:ext uri="{FF2B5EF4-FFF2-40B4-BE49-F238E27FC236}">
                    <a16:creationId xmlns:a16="http://schemas.microsoft.com/office/drawing/2014/main" id="{2F007124-6811-98B5-9722-EABF9E72EBF1}"/>
                  </a:ext>
                </a:extLst>
              </p:cNvPr>
              <p:cNvSpPr/>
              <p:nvPr/>
            </p:nvSpPr>
            <p:spPr>
              <a:xfrm>
                <a:off x="7977445" y="1277099"/>
                <a:ext cx="348354" cy="276110"/>
              </a:xfrm>
              <a:custGeom>
                <a:avLst/>
                <a:gdLst/>
                <a:ahLst/>
                <a:cxnLst/>
                <a:rect l="l" t="t" r="r" b="b"/>
                <a:pathLst>
                  <a:path w="11211" h="8886" extrusionOk="0">
                    <a:moveTo>
                      <a:pt x="4328" y="427"/>
                    </a:moveTo>
                    <a:cubicBezTo>
                      <a:pt x="5031" y="904"/>
                      <a:pt x="11210" y="5226"/>
                      <a:pt x="10214" y="8465"/>
                    </a:cubicBezTo>
                    <a:lnTo>
                      <a:pt x="8691" y="8384"/>
                    </a:lnTo>
                    <a:lnTo>
                      <a:pt x="874" y="960"/>
                    </a:lnTo>
                    <a:lnTo>
                      <a:pt x="4328" y="427"/>
                    </a:lnTo>
                    <a:close/>
                    <a:moveTo>
                      <a:pt x="4423" y="0"/>
                    </a:moveTo>
                    <a:lnTo>
                      <a:pt x="1" y="684"/>
                    </a:lnTo>
                    <a:lnTo>
                      <a:pt x="8518" y="8783"/>
                    </a:lnTo>
                    <a:lnTo>
                      <a:pt x="10493" y="8886"/>
                    </a:lnTo>
                    <a:lnTo>
                      <a:pt x="10546" y="8741"/>
                    </a:lnTo>
                    <a:cubicBezTo>
                      <a:pt x="11141" y="7162"/>
                      <a:pt x="10290" y="5209"/>
                      <a:pt x="8022" y="2941"/>
                    </a:cubicBezTo>
                    <a:cubicBezTo>
                      <a:pt x="6356" y="1284"/>
                      <a:pt x="4506" y="56"/>
                      <a:pt x="4487" y="42"/>
                    </a:cubicBezTo>
                    <a:lnTo>
                      <a:pt x="442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7" name="Google Shape;9143;p70">
                <a:extLst>
                  <a:ext uri="{FF2B5EF4-FFF2-40B4-BE49-F238E27FC236}">
                    <a16:creationId xmlns:a16="http://schemas.microsoft.com/office/drawing/2014/main" id="{405DC8AC-70AD-4FEF-F2C2-042FC3B6E852}"/>
                  </a:ext>
                </a:extLst>
              </p:cNvPr>
              <p:cNvSpPr/>
              <p:nvPr/>
            </p:nvSpPr>
            <p:spPr>
              <a:xfrm>
                <a:off x="8041609" y="1289497"/>
                <a:ext cx="226550" cy="238077"/>
              </a:xfrm>
              <a:custGeom>
                <a:avLst/>
                <a:gdLst/>
                <a:ahLst/>
                <a:cxnLst/>
                <a:rect l="l" t="t" r="r" b="b"/>
                <a:pathLst>
                  <a:path w="7291" h="7662" extrusionOk="0">
                    <a:moveTo>
                      <a:pt x="254" y="0"/>
                    </a:moveTo>
                    <a:lnTo>
                      <a:pt x="0" y="313"/>
                    </a:lnTo>
                    <a:cubicBezTo>
                      <a:pt x="4838" y="4246"/>
                      <a:pt x="6807" y="6816"/>
                      <a:pt x="6587" y="7544"/>
                    </a:cubicBezTo>
                    <a:lnTo>
                      <a:pt x="6975" y="7661"/>
                    </a:lnTo>
                    <a:cubicBezTo>
                      <a:pt x="7050" y="7404"/>
                      <a:pt x="7290" y="6623"/>
                      <a:pt x="4484" y="3794"/>
                    </a:cubicBezTo>
                    <a:cubicBezTo>
                      <a:pt x="2790" y="2084"/>
                      <a:pt x="815" y="458"/>
                      <a:pt x="25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8" name="Google Shape;9144;p70">
                <a:extLst>
                  <a:ext uri="{FF2B5EF4-FFF2-40B4-BE49-F238E27FC236}">
                    <a16:creationId xmlns:a16="http://schemas.microsoft.com/office/drawing/2014/main" id="{91F288A0-A693-4305-3E5B-DC8D420A484D}"/>
                  </a:ext>
                </a:extLst>
              </p:cNvPr>
              <p:cNvSpPr/>
              <p:nvPr/>
            </p:nvSpPr>
            <p:spPr>
              <a:xfrm>
                <a:off x="8075944" y="1283873"/>
                <a:ext cx="227140" cy="252433"/>
              </a:xfrm>
              <a:custGeom>
                <a:avLst/>
                <a:gdLst/>
                <a:ahLst/>
                <a:cxnLst/>
                <a:rect l="l" t="t" r="r" b="b"/>
                <a:pathLst>
                  <a:path w="7310" h="8124" extrusionOk="0">
                    <a:moveTo>
                      <a:pt x="240" y="0"/>
                    </a:moveTo>
                    <a:lnTo>
                      <a:pt x="0" y="324"/>
                    </a:lnTo>
                    <a:cubicBezTo>
                      <a:pt x="912" y="1007"/>
                      <a:pt x="2662" y="2369"/>
                      <a:pt x="4084" y="3856"/>
                    </a:cubicBezTo>
                    <a:cubicBezTo>
                      <a:pt x="5758" y="5610"/>
                      <a:pt x="6511" y="7050"/>
                      <a:pt x="6255" y="8021"/>
                    </a:cubicBezTo>
                    <a:lnTo>
                      <a:pt x="6645" y="8124"/>
                    </a:lnTo>
                    <a:cubicBezTo>
                      <a:pt x="7309" y="5582"/>
                      <a:pt x="2388" y="1596"/>
                      <a:pt x="24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9" name="Google Shape;9145;p70">
                <a:extLst>
                  <a:ext uri="{FF2B5EF4-FFF2-40B4-BE49-F238E27FC236}">
                    <a16:creationId xmlns:a16="http://schemas.microsoft.com/office/drawing/2014/main" id="{6B9A8A2C-43B7-DBB3-A5CA-00C912C71F6F}"/>
                  </a:ext>
                </a:extLst>
              </p:cNvPr>
              <p:cNvSpPr/>
              <p:nvPr/>
            </p:nvSpPr>
            <p:spPr>
              <a:xfrm>
                <a:off x="8298698" y="1465022"/>
                <a:ext cx="392632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2636" h="3700" extrusionOk="0">
                    <a:moveTo>
                      <a:pt x="6967" y="1"/>
                    </a:moveTo>
                    <a:cubicBezTo>
                      <a:pt x="4322" y="1"/>
                      <a:pt x="821" y="434"/>
                      <a:pt x="1" y="2620"/>
                    </a:cubicBezTo>
                    <a:lnTo>
                      <a:pt x="1379" y="3700"/>
                    </a:lnTo>
                    <a:lnTo>
                      <a:pt x="12636" y="3237"/>
                    </a:lnTo>
                    <a:lnTo>
                      <a:pt x="10072" y="188"/>
                    </a:lnTo>
                    <a:cubicBezTo>
                      <a:pt x="10072" y="188"/>
                      <a:pt x="8704" y="1"/>
                      <a:pt x="69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0" name="Google Shape;9146;p70">
                <a:extLst>
                  <a:ext uri="{FF2B5EF4-FFF2-40B4-BE49-F238E27FC236}">
                    <a16:creationId xmlns:a16="http://schemas.microsoft.com/office/drawing/2014/main" id="{5B740558-BA3D-FEEB-677A-63CACD2DC50E}"/>
                  </a:ext>
                </a:extLst>
              </p:cNvPr>
              <p:cNvSpPr/>
              <p:nvPr/>
            </p:nvSpPr>
            <p:spPr>
              <a:xfrm>
                <a:off x="8291086" y="1458683"/>
                <a:ext cx="413264" cy="127832"/>
              </a:xfrm>
              <a:custGeom>
                <a:avLst/>
                <a:gdLst/>
                <a:ahLst/>
                <a:cxnLst/>
                <a:rect l="l" t="t" r="r" b="b"/>
                <a:pathLst>
                  <a:path w="13300" h="4114" extrusionOk="0">
                    <a:moveTo>
                      <a:pt x="7214" y="414"/>
                    </a:moveTo>
                    <a:cubicBezTo>
                      <a:pt x="8689" y="414"/>
                      <a:pt x="9898" y="547"/>
                      <a:pt x="10208" y="584"/>
                    </a:cubicBezTo>
                    <a:lnTo>
                      <a:pt x="12457" y="3254"/>
                    </a:lnTo>
                    <a:lnTo>
                      <a:pt x="1688" y="3703"/>
                    </a:lnTo>
                    <a:lnTo>
                      <a:pt x="489" y="2760"/>
                    </a:lnTo>
                    <a:cubicBezTo>
                      <a:pt x="1362" y="808"/>
                      <a:pt x="4679" y="414"/>
                      <a:pt x="7214" y="414"/>
                    </a:cubicBezTo>
                    <a:close/>
                    <a:moveTo>
                      <a:pt x="7198" y="1"/>
                    </a:moveTo>
                    <a:cubicBezTo>
                      <a:pt x="4500" y="1"/>
                      <a:pt x="920" y="455"/>
                      <a:pt x="53" y="2755"/>
                    </a:cubicBezTo>
                    <a:lnTo>
                      <a:pt x="0" y="2894"/>
                    </a:lnTo>
                    <a:lnTo>
                      <a:pt x="1557" y="4113"/>
                    </a:lnTo>
                    <a:lnTo>
                      <a:pt x="13299" y="3628"/>
                    </a:lnTo>
                    <a:lnTo>
                      <a:pt x="10417" y="205"/>
                    </a:lnTo>
                    <a:lnTo>
                      <a:pt x="10342" y="194"/>
                    </a:lnTo>
                    <a:cubicBezTo>
                      <a:pt x="10203" y="175"/>
                      <a:pt x="8870" y="1"/>
                      <a:pt x="71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1" name="Google Shape;9147;p70">
                <a:extLst>
                  <a:ext uri="{FF2B5EF4-FFF2-40B4-BE49-F238E27FC236}">
                    <a16:creationId xmlns:a16="http://schemas.microsoft.com/office/drawing/2014/main" id="{508B2BD8-13C8-E067-7E7C-5B571279FE89}"/>
                  </a:ext>
                </a:extLst>
              </p:cNvPr>
              <p:cNvSpPr/>
              <p:nvPr/>
            </p:nvSpPr>
            <p:spPr>
              <a:xfrm>
                <a:off x="8342044" y="1515980"/>
                <a:ext cx="313925" cy="48162"/>
              </a:xfrm>
              <a:custGeom>
                <a:avLst/>
                <a:gdLst/>
                <a:ahLst/>
                <a:cxnLst/>
                <a:rect l="l" t="t" r="r" b="b"/>
                <a:pathLst>
                  <a:path w="10103" h="1550" extrusionOk="0">
                    <a:moveTo>
                      <a:pt x="7890" y="0"/>
                    </a:moveTo>
                    <a:cubicBezTo>
                      <a:pt x="6861" y="0"/>
                      <a:pt x="5622" y="25"/>
                      <a:pt x="4423" y="110"/>
                    </a:cubicBezTo>
                    <a:cubicBezTo>
                      <a:pt x="447" y="392"/>
                      <a:pt x="112" y="1139"/>
                      <a:pt x="1" y="1382"/>
                    </a:cubicBezTo>
                    <a:lnTo>
                      <a:pt x="369" y="1549"/>
                    </a:lnTo>
                    <a:cubicBezTo>
                      <a:pt x="641" y="955"/>
                      <a:pt x="3035" y="397"/>
                      <a:pt x="7682" y="397"/>
                    </a:cubicBezTo>
                    <a:cubicBezTo>
                      <a:pt x="8426" y="397"/>
                      <a:pt x="9228" y="411"/>
                      <a:pt x="10089" y="442"/>
                    </a:cubicBezTo>
                    <a:lnTo>
                      <a:pt x="10103" y="37"/>
                    </a:lnTo>
                    <a:cubicBezTo>
                      <a:pt x="9740" y="25"/>
                      <a:pt x="8920" y="0"/>
                      <a:pt x="7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2" name="Google Shape;9148;p70">
                <a:extLst>
                  <a:ext uri="{FF2B5EF4-FFF2-40B4-BE49-F238E27FC236}">
                    <a16:creationId xmlns:a16="http://schemas.microsoft.com/office/drawing/2014/main" id="{49A6642A-4C5F-2390-7E8F-DD167B7617A6}"/>
                  </a:ext>
                </a:extLst>
              </p:cNvPr>
              <p:cNvSpPr/>
              <p:nvPr/>
            </p:nvSpPr>
            <p:spPr>
              <a:xfrm>
                <a:off x="8318118" y="1486710"/>
                <a:ext cx="316007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0170" h="2207" extrusionOk="0">
                    <a:moveTo>
                      <a:pt x="7072" y="1"/>
                    </a:moveTo>
                    <a:cubicBezTo>
                      <a:pt x="4210" y="1"/>
                      <a:pt x="826" y="371"/>
                      <a:pt x="1" y="2026"/>
                    </a:cubicBezTo>
                    <a:lnTo>
                      <a:pt x="363" y="2207"/>
                    </a:lnTo>
                    <a:cubicBezTo>
                      <a:pt x="810" y="1311"/>
                      <a:pt x="2322" y="717"/>
                      <a:pt x="4738" y="500"/>
                    </a:cubicBezTo>
                    <a:cubicBezTo>
                      <a:pt x="5516" y="429"/>
                      <a:pt x="6316" y="403"/>
                      <a:pt x="7071" y="403"/>
                    </a:cubicBezTo>
                    <a:cubicBezTo>
                      <a:pt x="8312" y="403"/>
                      <a:pt x="9432" y="473"/>
                      <a:pt x="10136" y="530"/>
                    </a:cubicBezTo>
                    <a:lnTo>
                      <a:pt x="10170" y="128"/>
                    </a:lnTo>
                    <a:cubicBezTo>
                      <a:pt x="9381" y="66"/>
                      <a:pt x="8272" y="1"/>
                      <a:pt x="70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3" name="Google Shape;9149;p70">
                <a:extLst>
                  <a:ext uri="{FF2B5EF4-FFF2-40B4-BE49-F238E27FC236}">
                    <a16:creationId xmlns:a16="http://schemas.microsoft.com/office/drawing/2014/main" id="{242F2228-5EDB-52FA-F395-A944EE29CAA1}"/>
                  </a:ext>
                </a:extLst>
              </p:cNvPr>
              <p:cNvSpPr/>
              <p:nvPr/>
            </p:nvSpPr>
            <p:spPr>
              <a:xfrm>
                <a:off x="7820377" y="1289994"/>
                <a:ext cx="427993" cy="661099"/>
              </a:xfrm>
              <a:custGeom>
                <a:avLst/>
                <a:gdLst/>
                <a:ahLst/>
                <a:cxnLst/>
                <a:rect l="l" t="t" r="r" b="b"/>
                <a:pathLst>
                  <a:path w="13774" h="21276" extrusionOk="0">
                    <a:moveTo>
                      <a:pt x="5400" y="0"/>
                    </a:moveTo>
                    <a:cubicBezTo>
                      <a:pt x="5342" y="0"/>
                      <a:pt x="5284" y="9"/>
                      <a:pt x="5229" y="26"/>
                    </a:cubicBezTo>
                    <a:cubicBezTo>
                      <a:pt x="5073" y="79"/>
                      <a:pt x="4936" y="194"/>
                      <a:pt x="4875" y="367"/>
                    </a:cubicBezTo>
                    <a:lnTo>
                      <a:pt x="51" y="13208"/>
                    </a:lnTo>
                    <a:cubicBezTo>
                      <a:pt x="9" y="13322"/>
                      <a:pt x="1" y="13437"/>
                      <a:pt x="29" y="13548"/>
                    </a:cubicBezTo>
                    <a:cubicBezTo>
                      <a:pt x="57" y="13660"/>
                      <a:pt x="112" y="13766"/>
                      <a:pt x="204" y="13841"/>
                    </a:cubicBezTo>
                    <a:lnTo>
                      <a:pt x="5008" y="18137"/>
                    </a:lnTo>
                    <a:lnTo>
                      <a:pt x="8518" y="21276"/>
                    </a:lnTo>
                    <a:lnTo>
                      <a:pt x="13774" y="7282"/>
                    </a:lnTo>
                    <a:lnTo>
                      <a:pt x="8565" y="2632"/>
                    </a:lnTo>
                    <a:lnTo>
                      <a:pt x="5787" y="149"/>
                    </a:lnTo>
                    <a:cubicBezTo>
                      <a:pt x="5673" y="46"/>
                      <a:pt x="5534" y="0"/>
                      <a:pt x="5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4" name="Google Shape;9150;p70">
                <a:extLst>
                  <a:ext uri="{FF2B5EF4-FFF2-40B4-BE49-F238E27FC236}">
                    <a16:creationId xmlns:a16="http://schemas.microsoft.com/office/drawing/2014/main" id="{F4D9F431-6936-EF81-A760-8E430CBB4D23}"/>
                  </a:ext>
                </a:extLst>
              </p:cNvPr>
              <p:cNvSpPr/>
              <p:nvPr/>
            </p:nvSpPr>
            <p:spPr>
              <a:xfrm>
                <a:off x="7813790" y="1283624"/>
                <a:ext cx="441261" cy="673807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21685" extrusionOk="0">
                    <a:moveTo>
                      <a:pt x="5619" y="410"/>
                    </a:moveTo>
                    <a:cubicBezTo>
                      <a:pt x="5709" y="410"/>
                      <a:pt x="5798" y="440"/>
                      <a:pt x="5868" y="502"/>
                    </a:cubicBezTo>
                    <a:lnTo>
                      <a:pt x="13749" y="7546"/>
                    </a:lnTo>
                    <a:lnTo>
                      <a:pt x="8644" y="21138"/>
                    </a:lnTo>
                    <a:lnTo>
                      <a:pt x="545" y="13901"/>
                    </a:lnTo>
                    <a:cubicBezTo>
                      <a:pt x="486" y="13851"/>
                      <a:pt x="447" y="13787"/>
                      <a:pt x="430" y="13711"/>
                    </a:cubicBezTo>
                    <a:cubicBezTo>
                      <a:pt x="414" y="13639"/>
                      <a:pt x="416" y="13561"/>
                      <a:pt x="444" y="13491"/>
                    </a:cubicBezTo>
                    <a:lnTo>
                      <a:pt x="5268" y="652"/>
                    </a:lnTo>
                    <a:cubicBezTo>
                      <a:pt x="5310" y="544"/>
                      <a:pt x="5388" y="466"/>
                      <a:pt x="5497" y="429"/>
                    </a:cubicBezTo>
                    <a:cubicBezTo>
                      <a:pt x="5539" y="415"/>
                      <a:pt x="5578" y="410"/>
                      <a:pt x="5619" y="410"/>
                    </a:cubicBezTo>
                    <a:close/>
                    <a:moveTo>
                      <a:pt x="5617" y="1"/>
                    </a:moveTo>
                    <a:cubicBezTo>
                      <a:pt x="5534" y="1"/>
                      <a:pt x="5450" y="14"/>
                      <a:pt x="5368" y="42"/>
                    </a:cubicBezTo>
                    <a:cubicBezTo>
                      <a:pt x="5148" y="120"/>
                      <a:pt x="4975" y="287"/>
                      <a:pt x="4891" y="507"/>
                    </a:cubicBezTo>
                    <a:lnTo>
                      <a:pt x="68" y="13346"/>
                    </a:lnTo>
                    <a:cubicBezTo>
                      <a:pt x="12" y="13497"/>
                      <a:pt x="1" y="13653"/>
                      <a:pt x="40" y="13806"/>
                    </a:cubicBezTo>
                    <a:cubicBezTo>
                      <a:pt x="79" y="13960"/>
                      <a:pt x="157" y="14096"/>
                      <a:pt x="277" y="14200"/>
                    </a:cubicBezTo>
                    <a:lnTo>
                      <a:pt x="8593" y="21632"/>
                    </a:lnTo>
                    <a:cubicBezTo>
                      <a:pt x="8632" y="21668"/>
                      <a:pt x="8680" y="21685"/>
                      <a:pt x="8730" y="21685"/>
                    </a:cubicBezTo>
                    <a:cubicBezTo>
                      <a:pt x="8744" y="21685"/>
                      <a:pt x="8761" y="21685"/>
                      <a:pt x="8777" y="21676"/>
                    </a:cubicBezTo>
                    <a:cubicBezTo>
                      <a:pt x="8842" y="21660"/>
                      <a:pt x="8895" y="21615"/>
                      <a:pt x="8917" y="21551"/>
                    </a:cubicBezTo>
                    <a:lnTo>
                      <a:pt x="14173" y="7557"/>
                    </a:lnTo>
                    <a:cubicBezTo>
                      <a:pt x="14201" y="7476"/>
                      <a:pt x="14181" y="7390"/>
                      <a:pt x="14117" y="7334"/>
                    </a:cubicBezTo>
                    <a:lnTo>
                      <a:pt x="6136" y="201"/>
                    </a:lnTo>
                    <a:cubicBezTo>
                      <a:pt x="5991" y="69"/>
                      <a:pt x="5805" y="1"/>
                      <a:pt x="56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5" name="Google Shape;9151;p70">
                <a:extLst>
                  <a:ext uri="{FF2B5EF4-FFF2-40B4-BE49-F238E27FC236}">
                    <a16:creationId xmlns:a16="http://schemas.microsoft.com/office/drawing/2014/main" id="{5926F589-0A2D-E4C5-F7DC-934237F92E38}"/>
                  </a:ext>
                </a:extLst>
              </p:cNvPr>
              <p:cNvSpPr/>
              <p:nvPr/>
            </p:nvSpPr>
            <p:spPr>
              <a:xfrm>
                <a:off x="8194328" y="1553795"/>
                <a:ext cx="515058" cy="438402"/>
              </a:xfrm>
              <a:custGeom>
                <a:avLst/>
                <a:gdLst/>
                <a:ahLst/>
                <a:cxnLst/>
                <a:rect l="l" t="t" r="r" b="b"/>
                <a:pathLst>
                  <a:path w="16576" h="14109" extrusionOk="0">
                    <a:moveTo>
                      <a:pt x="15977" y="0"/>
                    </a:moveTo>
                    <a:cubicBezTo>
                      <a:pt x="15972" y="0"/>
                      <a:pt x="15967" y="0"/>
                      <a:pt x="15961" y="0"/>
                    </a:cubicBezTo>
                    <a:lnTo>
                      <a:pt x="9486" y="70"/>
                    </a:lnTo>
                    <a:lnTo>
                      <a:pt x="5257" y="115"/>
                    </a:lnTo>
                    <a:lnTo>
                      <a:pt x="1" y="14108"/>
                    </a:lnTo>
                    <a:lnTo>
                      <a:pt x="1" y="14108"/>
                    </a:lnTo>
                    <a:lnTo>
                      <a:pt x="5134" y="14053"/>
                    </a:lnTo>
                    <a:lnTo>
                      <a:pt x="11155" y="13991"/>
                    </a:lnTo>
                    <a:cubicBezTo>
                      <a:pt x="11269" y="13986"/>
                      <a:pt x="11378" y="13955"/>
                      <a:pt x="11467" y="13894"/>
                    </a:cubicBezTo>
                    <a:cubicBezTo>
                      <a:pt x="11565" y="13827"/>
                      <a:pt x="11643" y="13732"/>
                      <a:pt x="11685" y="13617"/>
                    </a:cubicBezTo>
                    <a:lnTo>
                      <a:pt x="14712" y="5560"/>
                    </a:lnTo>
                    <a:lnTo>
                      <a:pt x="16511" y="776"/>
                    </a:lnTo>
                    <a:cubicBezTo>
                      <a:pt x="16575" y="595"/>
                      <a:pt x="16547" y="411"/>
                      <a:pt x="16458" y="268"/>
                    </a:cubicBezTo>
                    <a:cubicBezTo>
                      <a:pt x="16354" y="110"/>
                      <a:pt x="16185" y="0"/>
                      <a:pt x="159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6" name="Google Shape;9152;p70">
                <a:extLst>
                  <a:ext uri="{FF2B5EF4-FFF2-40B4-BE49-F238E27FC236}">
                    <a16:creationId xmlns:a16="http://schemas.microsoft.com/office/drawing/2014/main" id="{62D90C40-EED1-34FD-879E-2FB3A96CBD9A}"/>
                  </a:ext>
                </a:extLst>
              </p:cNvPr>
              <p:cNvSpPr/>
              <p:nvPr/>
            </p:nvSpPr>
            <p:spPr>
              <a:xfrm>
                <a:off x="8187678" y="1547363"/>
                <a:ext cx="528108" cy="451173"/>
              </a:xfrm>
              <a:custGeom>
                <a:avLst/>
                <a:gdLst/>
                <a:ahLst/>
                <a:cxnLst/>
                <a:rect l="l" t="t" r="r" b="b"/>
                <a:pathLst>
                  <a:path w="16996" h="14520" extrusionOk="0">
                    <a:moveTo>
                      <a:pt x="16175" y="408"/>
                    </a:moveTo>
                    <a:cubicBezTo>
                      <a:pt x="16301" y="408"/>
                      <a:pt x="16421" y="475"/>
                      <a:pt x="16491" y="581"/>
                    </a:cubicBezTo>
                    <a:cubicBezTo>
                      <a:pt x="16552" y="684"/>
                      <a:pt x="16566" y="802"/>
                      <a:pt x="16524" y="913"/>
                    </a:cubicBezTo>
                    <a:lnTo>
                      <a:pt x="11703" y="13755"/>
                    </a:lnTo>
                    <a:cubicBezTo>
                      <a:pt x="11678" y="13827"/>
                      <a:pt x="11628" y="13886"/>
                      <a:pt x="11564" y="13930"/>
                    </a:cubicBezTo>
                    <a:cubicBezTo>
                      <a:pt x="11502" y="13969"/>
                      <a:pt x="11433" y="13995"/>
                      <a:pt x="11360" y="13995"/>
                    </a:cubicBezTo>
                    <a:lnTo>
                      <a:pt x="505" y="14112"/>
                    </a:lnTo>
                    <a:lnTo>
                      <a:pt x="5610" y="523"/>
                    </a:lnTo>
                    <a:lnTo>
                      <a:pt x="16173" y="408"/>
                    </a:lnTo>
                    <a:close/>
                    <a:moveTo>
                      <a:pt x="16196" y="1"/>
                    </a:moveTo>
                    <a:cubicBezTo>
                      <a:pt x="16188" y="1"/>
                      <a:pt x="16180" y="1"/>
                      <a:pt x="16173" y="1"/>
                    </a:cubicBezTo>
                    <a:lnTo>
                      <a:pt x="5463" y="115"/>
                    </a:lnTo>
                    <a:cubicBezTo>
                      <a:pt x="5379" y="118"/>
                      <a:pt x="5304" y="171"/>
                      <a:pt x="5276" y="246"/>
                    </a:cubicBezTo>
                    <a:lnTo>
                      <a:pt x="20" y="14243"/>
                    </a:lnTo>
                    <a:cubicBezTo>
                      <a:pt x="0" y="14304"/>
                      <a:pt x="6" y="14374"/>
                      <a:pt x="45" y="14430"/>
                    </a:cubicBezTo>
                    <a:cubicBezTo>
                      <a:pt x="84" y="14486"/>
                      <a:pt x="145" y="14519"/>
                      <a:pt x="212" y="14519"/>
                    </a:cubicBezTo>
                    <a:lnTo>
                      <a:pt x="215" y="14519"/>
                    </a:lnTo>
                    <a:lnTo>
                      <a:pt x="11369" y="14396"/>
                    </a:lnTo>
                    <a:cubicBezTo>
                      <a:pt x="11522" y="14391"/>
                      <a:pt x="11667" y="14346"/>
                      <a:pt x="11793" y="14262"/>
                    </a:cubicBezTo>
                    <a:cubicBezTo>
                      <a:pt x="11929" y="14173"/>
                      <a:pt x="12030" y="14045"/>
                      <a:pt x="12086" y="13891"/>
                    </a:cubicBezTo>
                    <a:lnTo>
                      <a:pt x="16909" y="1050"/>
                    </a:lnTo>
                    <a:cubicBezTo>
                      <a:pt x="16996" y="818"/>
                      <a:pt x="16970" y="573"/>
                      <a:pt x="16839" y="364"/>
                    </a:cubicBezTo>
                    <a:cubicBezTo>
                      <a:pt x="16701" y="139"/>
                      <a:pt x="16463" y="1"/>
                      <a:pt x="1619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7" name="Google Shape;9153;p70">
                <a:extLst>
                  <a:ext uri="{FF2B5EF4-FFF2-40B4-BE49-F238E27FC236}">
                    <a16:creationId xmlns:a16="http://schemas.microsoft.com/office/drawing/2014/main" id="{4AD7F48B-FE30-0887-7B4D-D9B85990A339}"/>
                  </a:ext>
                </a:extLst>
              </p:cNvPr>
              <p:cNvSpPr/>
              <p:nvPr/>
            </p:nvSpPr>
            <p:spPr>
              <a:xfrm>
                <a:off x="8085048" y="1516260"/>
                <a:ext cx="272630" cy="483892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5573" extrusionOk="0">
                    <a:moveTo>
                      <a:pt x="5256" y="0"/>
                    </a:moveTo>
                    <a:lnTo>
                      <a:pt x="0" y="13994"/>
                    </a:lnTo>
                    <a:cubicBezTo>
                      <a:pt x="0" y="13994"/>
                      <a:pt x="860" y="15573"/>
                      <a:pt x="2410" y="15573"/>
                    </a:cubicBezTo>
                    <a:cubicBezTo>
                      <a:pt x="2747" y="15573"/>
                      <a:pt x="3117" y="15498"/>
                      <a:pt x="3518" y="15316"/>
                    </a:cubicBezTo>
                    <a:lnTo>
                      <a:pt x="8774" y="1323"/>
                    </a:lnTo>
                    <a:lnTo>
                      <a:pt x="525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8" name="Google Shape;9154;p70">
                <a:extLst>
                  <a:ext uri="{FF2B5EF4-FFF2-40B4-BE49-F238E27FC236}">
                    <a16:creationId xmlns:a16="http://schemas.microsoft.com/office/drawing/2014/main" id="{4F1890AE-106A-7CA3-934D-113481C3DFBB}"/>
                  </a:ext>
                </a:extLst>
              </p:cNvPr>
              <p:cNvSpPr/>
              <p:nvPr/>
            </p:nvSpPr>
            <p:spPr>
              <a:xfrm>
                <a:off x="8078522" y="1510014"/>
                <a:ext cx="285681" cy="496476"/>
              </a:xfrm>
              <a:custGeom>
                <a:avLst/>
                <a:gdLst/>
                <a:ahLst/>
                <a:cxnLst/>
                <a:rect l="l" t="t" r="r" b="b"/>
                <a:pathLst>
                  <a:path w="9194" h="15978" extrusionOk="0">
                    <a:moveTo>
                      <a:pt x="5580" y="464"/>
                    </a:moveTo>
                    <a:lnTo>
                      <a:pt x="8719" y="1641"/>
                    </a:lnTo>
                    <a:lnTo>
                      <a:pt x="3563" y="15367"/>
                    </a:lnTo>
                    <a:cubicBezTo>
                      <a:pt x="3239" y="15503"/>
                      <a:pt x="2923" y="15570"/>
                      <a:pt x="2615" y="15570"/>
                    </a:cubicBezTo>
                    <a:cubicBezTo>
                      <a:pt x="2140" y="15570"/>
                      <a:pt x="1686" y="15408"/>
                      <a:pt x="1256" y="15085"/>
                    </a:cubicBezTo>
                    <a:cubicBezTo>
                      <a:pt x="821" y="14753"/>
                      <a:pt x="534" y="14343"/>
                      <a:pt x="430" y="14175"/>
                    </a:cubicBezTo>
                    <a:lnTo>
                      <a:pt x="5580" y="464"/>
                    </a:lnTo>
                    <a:close/>
                    <a:moveTo>
                      <a:pt x="5466" y="0"/>
                    </a:moveTo>
                    <a:cubicBezTo>
                      <a:pt x="5382" y="0"/>
                      <a:pt x="5304" y="49"/>
                      <a:pt x="5274" y="132"/>
                    </a:cubicBezTo>
                    <a:lnTo>
                      <a:pt x="18" y="14125"/>
                    </a:lnTo>
                    <a:cubicBezTo>
                      <a:pt x="1" y="14181"/>
                      <a:pt x="4" y="14242"/>
                      <a:pt x="32" y="14293"/>
                    </a:cubicBezTo>
                    <a:cubicBezTo>
                      <a:pt x="43" y="14315"/>
                      <a:pt x="974" y="15978"/>
                      <a:pt x="2623" y="15978"/>
                    </a:cubicBezTo>
                    <a:cubicBezTo>
                      <a:pt x="2986" y="15978"/>
                      <a:pt x="3379" y="15897"/>
                      <a:pt x="3814" y="15701"/>
                    </a:cubicBezTo>
                    <a:cubicBezTo>
                      <a:pt x="3865" y="15676"/>
                      <a:pt x="3898" y="15637"/>
                      <a:pt x="3920" y="15587"/>
                    </a:cubicBezTo>
                    <a:lnTo>
                      <a:pt x="9176" y="1594"/>
                    </a:lnTo>
                    <a:cubicBezTo>
                      <a:pt x="9193" y="1543"/>
                      <a:pt x="9190" y="1488"/>
                      <a:pt x="9168" y="1440"/>
                    </a:cubicBezTo>
                    <a:cubicBezTo>
                      <a:pt x="9143" y="1390"/>
                      <a:pt x="9101" y="1356"/>
                      <a:pt x="9054" y="1334"/>
                    </a:cubicBezTo>
                    <a:lnTo>
                      <a:pt x="5536" y="12"/>
                    </a:lnTo>
                    <a:cubicBezTo>
                      <a:pt x="5513" y="4"/>
                      <a:pt x="5489" y="0"/>
                      <a:pt x="546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9" name="Google Shape;9155;p70">
                <a:extLst>
                  <a:ext uri="{FF2B5EF4-FFF2-40B4-BE49-F238E27FC236}">
                    <a16:creationId xmlns:a16="http://schemas.microsoft.com/office/drawing/2014/main" id="{4B6B9C6D-5945-A39C-646E-1D096054E5CA}"/>
                  </a:ext>
                </a:extLst>
              </p:cNvPr>
              <p:cNvSpPr/>
              <p:nvPr/>
            </p:nvSpPr>
            <p:spPr>
              <a:xfrm>
                <a:off x="8103225" y="1885176"/>
                <a:ext cx="115061" cy="51891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70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6" y="302"/>
                      <a:pt x="1064" y="1669"/>
                      <a:pt x="3184" y="1669"/>
                    </a:cubicBezTo>
                    <a:cubicBezTo>
                      <a:pt x="3351" y="1669"/>
                      <a:pt x="3522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8" y="1263"/>
                    </a:cubicBezTo>
                    <a:cubicBezTo>
                      <a:pt x="1279" y="1263"/>
                      <a:pt x="369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0" name="Google Shape;9156;p70">
                <a:extLst>
                  <a:ext uri="{FF2B5EF4-FFF2-40B4-BE49-F238E27FC236}">
                    <a16:creationId xmlns:a16="http://schemas.microsoft.com/office/drawing/2014/main" id="{8C168B8D-819E-71C1-66E6-6328CCBBC31D}"/>
                  </a:ext>
                </a:extLst>
              </p:cNvPr>
              <p:cNvSpPr/>
              <p:nvPr/>
            </p:nvSpPr>
            <p:spPr>
              <a:xfrm>
                <a:off x="8115032" y="1853794"/>
                <a:ext cx="115155" cy="51798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1667" extrusionOk="0">
                    <a:moveTo>
                      <a:pt x="330" y="1"/>
                    </a:moveTo>
                    <a:lnTo>
                      <a:pt x="0" y="238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4" y="1661"/>
                      <a:pt x="3705" y="1638"/>
                    </a:cubicBezTo>
                    <a:lnTo>
                      <a:pt x="3663" y="1240"/>
                    </a:lnTo>
                    <a:cubicBezTo>
                      <a:pt x="3499" y="1256"/>
                      <a:pt x="3341" y="1264"/>
                      <a:pt x="3190" y="1264"/>
                    </a:cubicBezTo>
                    <a:cubicBezTo>
                      <a:pt x="1281" y="1264"/>
                      <a:pt x="371" y="55"/>
                      <a:pt x="33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1" name="Google Shape;9157;p70">
                <a:extLst>
                  <a:ext uri="{FF2B5EF4-FFF2-40B4-BE49-F238E27FC236}">
                    <a16:creationId xmlns:a16="http://schemas.microsoft.com/office/drawing/2014/main" id="{1E2ECB05-AE9D-4212-1317-9D8ACCEFB12F}"/>
                  </a:ext>
                </a:extLst>
              </p:cNvPr>
              <p:cNvSpPr/>
              <p:nvPr/>
            </p:nvSpPr>
            <p:spPr>
              <a:xfrm>
                <a:off x="8202499" y="1621065"/>
                <a:ext cx="115061" cy="51767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6" extrusionOk="0">
                    <a:moveTo>
                      <a:pt x="327" y="0"/>
                    </a:moveTo>
                    <a:lnTo>
                      <a:pt x="0" y="237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1" y="1655"/>
                      <a:pt x="3702" y="1638"/>
                    </a:cubicBezTo>
                    <a:lnTo>
                      <a:pt x="3660" y="1236"/>
                    </a:lnTo>
                    <a:cubicBezTo>
                      <a:pt x="3493" y="1253"/>
                      <a:pt x="3331" y="1261"/>
                      <a:pt x="3177" y="1261"/>
                    </a:cubicBezTo>
                    <a:cubicBezTo>
                      <a:pt x="1273" y="1261"/>
                      <a:pt x="370" y="54"/>
                      <a:pt x="32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2" name="Google Shape;9158;p70">
                <a:extLst>
                  <a:ext uri="{FF2B5EF4-FFF2-40B4-BE49-F238E27FC236}">
                    <a16:creationId xmlns:a16="http://schemas.microsoft.com/office/drawing/2014/main" id="{E72BFEAF-D290-8C73-9576-3177B14F0B10}"/>
                  </a:ext>
                </a:extLst>
              </p:cNvPr>
              <p:cNvSpPr/>
              <p:nvPr/>
            </p:nvSpPr>
            <p:spPr>
              <a:xfrm>
                <a:off x="8214183" y="1589589"/>
                <a:ext cx="115061" cy="51860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9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5" y="302"/>
                      <a:pt x="1064" y="1669"/>
                      <a:pt x="3184" y="1669"/>
                    </a:cubicBezTo>
                    <a:cubicBezTo>
                      <a:pt x="3354" y="1669"/>
                      <a:pt x="3527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7" y="1263"/>
                    </a:cubicBezTo>
                    <a:cubicBezTo>
                      <a:pt x="1277" y="1263"/>
                      <a:pt x="371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373" name="Google Shape;5906;p42">
            <a:extLst>
              <a:ext uri="{FF2B5EF4-FFF2-40B4-BE49-F238E27FC236}">
                <a16:creationId xmlns:a16="http://schemas.microsoft.com/office/drawing/2014/main" id="{42B863FA-DF32-2D45-CEA4-930C1EDFA352}"/>
              </a:ext>
            </a:extLst>
          </p:cNvPr>
          <p:cNvGrpSpPr/>
          <p:nvPr/>
        </p:nvGrpSpPr>
        <p:grpSpPr>
          <a:xfrm rot="2700000">
            <a:off x="139487" y="1857544"/>
            <a:ext cx="478576" cy="1069476"/>
            <a:chOff x="3101298" y="375482"/>
            <a:chExt cx="370854" cy="828749"/>
          </a:xfrm>
        </p:grpSpPr>
        <p:sp>
          <p:nvSpPr>
            <p:cNvPr id="55374" name="Google Shape;5907;p42">
              <a:extLst>
                <a:ext uri="{FF2B5EF4-FFF2-40B4-BE49-F238E27FC236}">
                  <a16:creationId xmlns:a16="http://schemas.microsoft.com/office/drawing/2014/main" id="{009005B4-7C8C-9588-BCC5-6877E0EAC4A0}"/>
                </a:ext>
              </a:extLst>
            </p:cNvPr>
            <p:cNvSpPr/>
            <p:nvPr/>
          </p:nvSpPr>
          <p:spPr>
            <a:xfrm>
              <a:off x="3101298" y="375482"/>
              <a:ext cx="370854" cy="828749"/>
            </a:xfrm>
            <a:custGeom>
              <a:avLst/>
              <a:gdLst/>
              <a:ahLst/>
              <a:cxnLst/>
              <a:rect l="l" t="t" r="r" b="b"/>
              <a:pathLst>
                <a:path w="11964" h="26736" extrusionOk="0">
                  <a:moveTo>
                    <a:pt x="3466" y="1"/>
                  </a:moveTo>
                  <a:cubicBezTo>
                    <a:pt x="3343" y="1"/>
                    <a:pt x="3220" y="12"/>
                    <a:pt x="3100" y="37"/>
                  </a:cubicBezTo>
                  <a:lnTo>
                    <a:pt x="3086" y="40"/>
                  </a:lnTo>
                  <a:cubicBezTo>
                    <a:pt x="2735" y="110"/>
                    <a:pt x="2414" y="274"/>
                    <a:pt x="2149" y="517"/>
                  </a:cubicBezTo>
                  <a:cubicBezTo>
                    <a:pt x="1895" y="751"/>
                    <a:pt x="1705" y="1050"/>
                    <a:pt x="1605" y="1379"/>
                  </a:cubicBezTo>
                  <a:lnTo>
                    <a:pt x="151" y="6063"/>
                  </a:lnTo>
                  <a:cubicBezTo>
                    <a:pt x="32" y="6389"/>
                    <a:pt x="1" y="6738"/>
                    <a:pt x="68" y="7087"/>
                  </a:cubicBezTo>
                  <a:lnTo>
                    <a:pt x="2827" y="21094"/>
                  </a:lnTo>
                  <a:cubicBezTo>
                    <a:pt x="2830" y="21114"/>
                    <a:pt x="2832" y="21128"/>
                    <a:pt x="2838" y="21145"/>
                  </a:cubicBezTo>
                  <a:lnTo>
                    <a:pt x="3078" y="22369"/>
                  </a:lnTo>
                  <a:cubicBezTo>
                    <a:pt x="3081" y="22397"/>
                    <a:pt x="3089" y="22425"/>
                    <a:pt x="3092" y="22453"/>
                  </a:cubicBezTo>
                  <a:lnTo>
                    <a:pt x="3248" y="23251"/>
                  </a:lnTo>
                  <a:cubicBezTo>
                    <a:pt x="3474" y="24383"/>
                    <a:pt x="4127" y="25360"/>
                    <a:pt x="5084" y="26002"/>
                  </a:cubicBezTo>
                  <a:cubicBezTo>
                    <a:pt x="5801" y="26481"/>
                    <a:pt x="6632" y="26735"/>
                    <a:pt x="7486" y="26735"/>
                  </a:cubicBezTo>
                  <a:cubicBezTo>
                    <a:pt x="7804" y="26735"/>
                    <a:pt x="8088" y="26693"/>
                    <a:pt x="8281" y="26666"/>
                  </a:cubicBezTo>
                  <a:lnTo>
                    <a:pt x="8306" y="26663"/>
                  </a:lnTo>
                  <a:lnTo>
                    <a:pt x="8328" y="26657"/>
                  </a:lnTo>
                  <a:cubicBezTo>
                    <a:pt x="9430" y="26442"/>
                    <a:pt x="10390" y="25817"/>
                    <a:pt x="11034" y="24897"/>
                  </a:cubicBezTo>
                  <a:lnTo>
                    <a:pt x="11037" y="24891"/>
                  </a:lnTo>
                  <a:cubicBezTo>
                    <a:pt x="11715" y="23918"/>
                    <a:pt x="11963" y="22740"/>
                    <a:pt x="11735" y="21580"/>
                  </a:cubicBezTo>
                  <a:lnTo>
                    <a:pt x="11604" y="20899"/>
                  </a:lnTo>
                  <a:cubicBezTo>
                    <a:pt x="11601" y="20868"/>
                    <a:pt x="11592" y="20835"/>
                    <a:pt x="11587" y="20799"/>
                  </a:cubicBezTo>
                  <a:lnTo>
                    <a:pt x="11325" y="19476"/>
                  </a:lnTo>
                  <a:cubicBezTo>
                    <a:pt x="11316" y="19443"/>
                    <a:pt x="11311" y="19406"/>
                    <a:pt x="11300" y="19373"/>
                  </a:cubicBezTo>
                  <a:lnTo>
                    <a:pt x="8546" y="5374"/>
                  </a:lnTo>
                  <a:lnTo>
                    <a:pt x="8532" y="5318"/>
                  </a:lnTo>
                  <a:cubicBezTo>
                    <a:pt x="8513" y="5254"/>
                    <a:pt x="8496" y="5193"/>
                    <a:pt x="8479" y="5151"/>
                  </a:cubicBezTo>
                  <a:cubicBezTo>
                    <a:pt x="8387" y="4897"/>
                    <a:pt x="8245" y="4663"/>
                    <a:pt x="8063" y="4467"/>
                  </a:cubicBezTo>
                  <a:lnTo>
                    <a:pt x="6546" y="2632"/>
                  </a:lnTo>
                  <a:cubicBezTo>
                    <a:pt x="6518" y="2590"/>
                    <a:pt x="6487" y="2548"/>
                    <a:pt x="6456" y="2509"/>
                  </a:cubicBezTo>
                  <a:lnTo>
                    <a:pt x="4953" y="687"/>
                  </a:lnTo>
                  <a:lnTo>
                    <a:pt x="4936" y="670"/>
                  </a:lnTo>
                  <a:cubicBezTo>
                    <a:pt x="4562" y="246"/>
                    <a:pt x="4027" y="1"/>
                    <a:pt x="3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75" name="Google Shape;5908;p42">
              <a:extLst>
                <a:ext uri="{FF2B5EF4-FFF2-40B4-BE49-F238E27FC236}">
                  <a16:creationId xmlns:a16="http://schemas.microsoft.com/office/drawing/2014/main" id="{FADF8CDF-B059-3FCB-BC63-4F91067E524B}"/>
                </a:ext>
              </a:extLst>
            </p:cNvPr>
            <p:cNvGrpSpPr/>
            <p:nvPr/>
          </p:nvGrpSpPr>
          <p:grpSpPr>
            <a:xfrm>
              <a:off x="3153310" y="429209"/>
              <a:ext cx="260945" cy="722486"/>
              <a:chOff x="3153310" y="429209"/>
              <a:chExt cx="260945" cy="722486"/>
            </a:xfrm>
          </p:grpSpPr>
          <p:sp>
            <p:nvSpPr>
              <p:cNvPr id="55376" name="Google Shape;5909;p42">
                <a:extLst>
                  <a:ext uri="{FF2B5EF4-FFF2-40B4-BE49-F238E27FC236}">
                    <a16:creationId xmlns:a16="http://schemas.microsoft.com/office/drawing/2014/main" id="{0BADF7E7-3C31-CCB5-9249-FEAA0A7087C6}"/>
                  </a:ext>
                </a:extLst>
              </p:cNvPr>
              <p:cNvSpPr/>
              <p:nvPr/>
            </p:nvSpPr>
            <p:spPr>
              <a:xfrm>
                <a:off x="3160426" y="555454"/>
                <a:ext cx="230775" cy="464938"/>
              </a:xfrm>
              <a:custGeom>
                <a:avLst/>
                <a:gdLst/>
                <a:ahLst/>
                <a:cxnLst/>
                <a:rect l="l" t="t" r="r" b="b"/>
                <a:pathLst>
                  <a:path w="7427" h="14963" extrusionOk="0">
                    <a:moveTo>
                      <a:pt x="4662" y="1"/>
                    </a:moveTo>
                    <a:lnTo>
                      <a:pt x="0" y="918"/>
                    </a:lnTo>
                    <a:lnTo>
                      <a:pt x="2762" y="14962"/>
                    </a:lnTo>
                    <a:lnTo>
                      <a:pt x="7427" y="14044"/>
                    </a:lnTo>
                    <a:lnTo>
                      <a:pt x="46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7" name="Google Shape;5910;p42">
                <a:extLst>
                  <a:ext uri="{FF2B5EF4-FFF2-40B4-BE49-F238E27FC236}">
                    <a16:creationId xmlns:a16="http://schemas.microsoft.com/office/drawing/2014/main" id="{088B2CCC-94AD-3151-B65D-3C891AFF70C1}"/>
                  </a:ext>
                </a:extLst>
              </p:cNvPr>
              <p:cNvSpPr/>
              <p:nvPr/>
            </p:nvSpPr>
            <p:spPr>
              <a:xfrm>
                <a:off x="3153310" y="549178"/>
                <a:ext cx="244478" cy="477367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15363" extrusionOk="0">
                    <a:moveTo>
                      <a:pt x="4726" y="440"/>
                    </a:moveTo>
                    <a:lnTo>
                      <a:pt x="7413" y="14082"/>
                    </a:lnTo>
                    <a:lnTo>
                      <a:pt x="3145" y="14924"/>
                    </a:lnTo>
                    <a:lnTo>
                      <a:pt x="458" y="1282"/>
                    </a:lnTo>
                    <a:lnTo>
                      <a:pt x="4726" y="440"/>
                    </a:lnTo>
                    <a:close/>
                    <a:moveTo>
                      <a:pt x="4890" y="0"/>
                    </a:moveTo>
                    <a:cubicBezTo>
                      <a:pt x="4876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0" y="1048"/>
                      <a:pt x="23" y="1159"/>
                    </a:cubicBezTo>
                    <a:lnTo>
                      <a:pt x="2787" y="15198"/>
                    </a:lnTo>
                    <a:cubicBezTo>
                      <a:pt x="2804" y="15295"/>
                      <a:pt x="2893" y="15362"/>
                      <a:pt x="2985" y="15362"/>
                    </a:cubicBezTo>
                    <a:cubicBezTo>
                      <a:pt x="2997" y="15362"/>
                      <a:pt x="3011" y="15362"/>
                      <a:pt x="3022" y="15359"/>
                    </a:cubicBezTo>
                    <a:lnTo>
                      <a:pt x="7686" y="14442"/>
                    </a:lnTo>
                    <a:cubicBezTo>
                      <a:pt x="7798" y="14422"/>
                      <a:pt x="7868" y="14316"/>
                      <a:pt x="7848" y="14204"/>
                    </a:cubicBezTo>
                    <a:lnTo>
                      <a:pt x="5086" y="166"/>
                    </a:lnTo>
                    <a:cubicBezTo>
                      <a:pt x="5072" y="113"/>
                      <a:pt x="5044" y="69"/>
                      <a:pt x="5000" y="35"/>
                    </a:cubicBezTo>
                    <a:cubicBezTo>
                      <a:pt x="4969" y="12"/>
                      <a:pt x="4930" y="0"/>
                      <a:pt x="4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8" name="Google Shape;5911;p42">
                <a:extLst>
                  <a:ext uri="{FF2B5EF4-FFF2-40B4-BE49-F238E27FC236}">
                    <a16:creationId xmlns:a16="http://schemas.microsoft.com/office/drawing/2014/main" id="{7831ED2B-4DAE-FF8C-7EB3-AFF2D89078FF}"/>
                  </a:ext>
                </a:extLst>
              </p:cNvPr>
              <p:cNvSpPr/>
              <p:nvPr/>
            </p:nvSpPr>
            <p:spPr>
              <a:xfrm>
                <a:off x="3189198" y="572171"/>
                <a:ext cx="99277" cy="44744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0" extrusionOk="0">
                    <a:moveTo>
                      <a:pt x="219" y="0"/>
                    </a:moveTo>
                    <a:cubicBezTo>
                      <a:pt x="207" y="0"/>
                      <a:pt x="194" y="2"/>
                      <a:pt x="182" y="4"/>
                    </a:cubicBezTo>
                    <a:cubicBezTo>
                      <a:pt x="70" y="23"/>
                      <a:pt x="0" y="129"/>
                      <a:pt x="23" y="241"/>
                    </a:cubicBezTo>
                    <a:lnTo>
                      <a:pt x="2776" y="14234"/>
                    </a:lnTo>
                    <a:cubicBezTo>
                      <a:pt x="2793" y="14332"/>
                      <a:pt x="2882" y="14399"/>
                      <a:pt x="2974" y="14399"/>
                    </a:cubicBezTo>
                    <a:cubicBezTo>
                      <a:pt x="2988" y="14399"/>
                      <a:pt x="3002" y="14396"/>
                      <a:pt x="3013" y="14396"/>
                    </a:cubicBezTo>
                    <a:cubicBezTo>
                      <a:pt x="3125" y="14374"/>
                      <a:pt x="3195" y="14271"/>
                      <a:pt x="3175" y="14159"/>
                    </a:cubicBezTo>
                    <a:lnTo>
                      <a:pt x="419" y="163"/>
                    </a:lnTo>
                    <a:cubicBezTo>
                      <a:pt x="402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9" name="Google Shape;5912;p42">
                <a:extLst>
                  <a:ext uri="{FF2B5EF4-FFF2-40B4-BE49-F238E27FC236}">
                    <a16:creationId xmlns:a16="http://schemas.microsoft.com/office/drawing/2014/main" id="{8B61B342-4C1B-659E-8E3A-3EB5BEE29A89}"/>
                  </a:ext>
                </a:extLst>
              </p:cNvPr>
              <p:cNvSpPr/>
              <p:nvPr/>
            </p:nvSpPr>
            <p:spPr>
              <a:xfrm>
                <a:off x="3226050" y="564589"/>
                <a:ext cx="99277" cy="44772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9" extrusionOk="0">
                    <a:moveTo>
                      <a:pt x="223" y="1"/>
                    </a:moveTo>
                    <a:cubicBezTo>
                      <a:pt x="209" y="1"/>
                      <a:pt x="195" y="2"/>
                      <a:pt x="181" y="5"/>
                    </a:cubicBezTo>
                    <a:cubicBezTo>
                      <a:pt x="70" y="25"/>
                      <a:pt x="0" y="128"/>
                      <a:pt x="22" y="239"/>
                    </a:cubicBezTo>
                    <a:lnTo>
                      <a:pt x="2776" y="14247"/>
                    </a:lnTo>
                    <a:cubicBezTo>
                      <a:pt x="2793" y="14345"/>
                      <a:pt x="2882" y="14409"/>
                      <a:pt x="2974" y="14409"/>
                    </a:cubicBezTo>
                    <a:cubicBezTo>
                      <a:pt x="2988" y="14409"/>
                      <a:pt x="3002" y="14406"/>
                      <a:pt x="3013" y="14406"/>
                    </a:cubicBezTo>
                    <a:cubicBezTo>
                      <a:pt x="3125" y="14386"/>
                      <a:pt x="3194" y="14280"/>
                      <a:pt x="3175" y="14169"/>
                    </a:cubicBezTo>
                    <a:lnTo>
                      <a:pt x="419" y="164"/>
                    </a:lnTo>
                    <a:cubicBezTo>
                      <a:pt x="401" y="66"/>
                      <a:pt x="318" y="1"/>
                      <a:pt x="22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0" name="Google Shape;5913;p42">
                <a:extLst>
                  <a:ext uri="{FF2B5EF4-FFF2-40B4-BE49-F238E27FC236}">
                    <a16:creationId xmlns:a16="http://schemas.microsoft.com/office/drawing/2014/main" id="{D9CED232-5B94-DFE3-9C4C-36D65CAF7765}"/>
                  </a:ext>
                </a:extLst>
              </p:cNvPr>
              <p:cNvSpPr/>
              <p:nvPr/>
            </p:nvSpPr>
            <p:spPr>
              <a:xfrm>
                <a:off x="3260291" y="557101"/>
                <a:ext cx="99525" cy="448469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3" extrusionOk="0">
                    <a:moveTo>
                      <a:pt x="219" y="0"/>
                    </a:moveTo>
                    <a:cubicBezTo>
                      <a:pt x="206" y="0"/>
                      <a:pt x="194" y="1"/>
                      <a:pt x="181" y="3"/>
                    </a:cubicBezTo>
                    <a:cubicBezTo>
                      <a:pt x="70" y="26"/>
                      <a:pt x="0" y="129"/>
                      <a:pt x="22" y="240"/>
                    </a:cubicBezTo>
                    <a:lnTo>
                      <a:pt x="2784" y="14267"/>
                    </a:lnTo>
                    <a:cubicBezTo>
                      <a:pt x="2801" y="14365"/>
                      <a:pt x="2887" y="14432"/>
                      <a:pt x="2982" y="14432"/>
                    </a:cubicBezTo>
                    <a:cubicBezTo>
                      <a:pt x="2996" y="14432"/>
                      <a:pt x="3007" y="14432"/>
                      <a:pt x="3021" y="14426"/>
                    </a:cubicBezTo>
                    <a:cubicBezTo>
                      <a:pt x="3133" y="14407"/>
                      <a:pt x="3203" y="14301"/>
                      <a:pt x="3180" y="14189"/>
                    </a:cubicBezTo>
                    <a:lnTo>
                      <a:pt x="418" y="165"/>
                    </a:lnTo>
                    <a:cubicBezTo>
                      <a:pt x="401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1" name="Google Shape;5914;p42">
                <a:extLst>
                  <a:ext uri="{FF2B5EF4-FFF2-40B4-BE49-F238E27FC236}">
                    <a16:creationId xmlns:a16="http://schemas.microsoft.com/office/drawing/2014/main" id="{2FAA3697-5723-C045-841B-8D893C11940B}"/>
                  </a:ext>
                </a:extLst>
              </p:cNvPr>
              <p:cNvSpPr/>
              <p:nvPr/>
            </p:nvSpPr>
            <p:spPr>
              <a:xfrm>
                <a:off x="3160239" y="435672"/>
                <a:ext cx="146693" cy="163752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5270" extrusionOk="0">
                    <a:moveTo>
                      <a:pt x="1485" y="0"/>
                    </a:moveTo>
                    <a:lnTo>
                      <a:pt x="1" y="4773"/>
                    </a:lnTo>
                    <a:cubicBezTo>
                      <a:pt x="1" y="4773"/>
                      <a:pt x="220" y="5269"/>
                      <a:pt x="630" y="5269"/>
                    </a:cubicBezTo>
                    <a:cubicBezTo>
                      <a:pt x="663" y="5269"/>
                      <a:pt x="698" y="5266"/>
                      <a:pt x="734" y="5259"/>
                    </a:cubicBezTo>
                    <a:cubicBezTo>
                      <a:pt x="1211" y="5164"/>
                      <a:pt x="1167" y="4595"/>
                      <a:pt x="1167" y="4595"/>
                    </a:cubicBezTo>
                    <a:lnTo>
                      <a:pt x="1167" y="4595"/>
                    </a:lnTo>
                    <a:cubicBezTo>
                      <a:pt x="1167" y="4595"/>
                      <a:pt x="1394" y="5043"/>
                      <a:pt x="1786" y="5043"/>
                    </a:cubicBezTo>
                    <a:cubicBezTo>
                      <a:pt x="1819" y="5043"/>
                      <a:pt x="1854" y="5040"/>
                      <a:pt x="1889" y="5033"/>
                    </a:cubicBezTo>
                    <a:cubicBezTo>
                      <a:pt x="2341" y="4941"/>
                      <a:pt x="2341" y="4352"/>
                      <a:pt x="2341" y="4352"/>
                    </a:cubicBezTo>
                    <a:cubicBezTo>
                      <a:pt x="2341" y="4352"/>
                      <a:pt x="2513" y="4816"/>
                      <a:pt x="2926" y="4816"/>
                    </a:cubicBezTo>
                    <a:cubicBezTo>
                      <a:pt x="2962" y="4816"/>
                      <a:pt x="3001" y="4812"/>
                      <a:pt x="3041" y="4804"/>
                    </a:cubicBezTo>
                    <a:cubicBezTo>
                      <a:pt x="3544" y="4706"/>
                      <a:pt x="3443" y="4112"/>
                      <a:pt x="3443" y="4112"/>
                    </a:cubicBezTo>
                    <a:lnTo>
                      <a:pt x="3443" y="4112"/>
                    </a:lnTo>
                    <a:cubicBezTo>
                      <a:pt x="3443" y="4112"/>
                      <a:pt x="3677" y="4584"/>
                      <a:pt x="4103" y="4584"/>
                    </a:cubicBezTo>
                    <a:cubicBezTo>
                      <a:pt x="4140" y="4584"/>
                      <a:pt x="4179" y="4580"/>
                      <a:pt x="4219" y="4572"/>
                    </a:cubicBezTo>
                    <a:cubicBezTo>
                      <a:pt x="4721" y="4475"/>
                      <a:pt x="4665" y="3847"/>
                      <a:pt x="4665" y="3847"/>
                    </a:cubicBezTo>
                    <a:lnTo>
                      <a:pt x="4665" y="3847"/>
                    </a:lnTo>
                    <a:lnTo>
                      <a:pt x="4665" y="3856"/>
                    </a:lnTo>
                    <a:lnTo>
                      <a:pt x="14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2" name="Google Shape;5915;p42">
                <a:extLst>
                  <a:ext uri="{FF2B5EF4-FFF2-40B4-BE49-F238E27FC236}">
                    <a16:creationId xmlns:a16="http://schemas.microsoft.com/office/drawing/2014/main" id="{0B8AA366-56EF-1CA4-CDB4-FAB7F5602765}"/>
                  </a:ext>
                </a:extLst>
              </p:cNvPr>
              <p:cNvSpPr/>
              <p:nvPr/>
            </p:nvSpPr>
            <p:spPr>
              <a:xfrm>
                <a:off x="3153745" y="429302"/>
                <a:ext cx="158128" cy="176368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5676" extrusionOk="0">
                    <a:moveTo>
                      <a:pt x="1769" y="621"/>
                    </a:moveTo>
                    <a:lnTo>
                      <a:pt x="4668" y="4130"/>
                    </a:lnTo>
                    <a:cubicBezTo>
                      <a:pt x="4665" y="4256"/>
                      <a:pt x="4629" y="4529"/>
                      <a:pt x="4386" y="4577"/>
                    </a:cubicBezTo>
                    <a:cubicBezTo>
                      <a:pt x="4360" y="4582"/>
                      <a:pt x="4334" y="4584"/>
                      <a:pt x="4310" y="4584"/>
                    </a:cubicBezTo>
                    <a:cubicBezTo>
                      <a:pt x="4015" y="4584"/>
                      <a:pt x="3841" y="4241"/>
                      <a:pt x="3831" y="4225"/>
                    </a:cubicBezTo>
                    <a:cubicBezTo>
                      <a:pt x="3796" y="4155"/>
                      <a:pt x="3725" y="4111"/>
                      <a:pt x="3649" y="4111"/>
                    </a:cubicBezTo>
                    <a:cubicBezTo>
                      <a:pt x="3628" y="4111"/>
                      <a:pt x="3607" y="4115"/>
                      <a:pt x="3585" y="4122"/>
                    </a:cubicBezTo>
                    <a:cubicBezTo>
                      <a:pt x="3490" y="4153"/>
                      <a:pt x="3432" y="4247"/>
                      <a:pt x="3451" y="4348"/>
                    </a:cubicBezTo>
                    <a:cubicBezTo>
                      <a:pt x="3454" y="4362"/>
                      <a:pt x="3513" y="4750"/>
                      <a:pt x="3209" y="4808"/>
                    </a:cubicBezTo>
                    <a:cubicBezTo>
                      <a:pt x="3183" y="4813"/>
                      <a:pt x="3159" y="4816"/>
                      <a:pt x="3135" y="4816"/>
                    </a:cubicBezTo>
                    <a:cubicBezTo>
                      <a:pt x="2874" y="4816"/>
                      <a:pt x="2753" y="4523"/>
                      <a:pt x="2740" y="4487"/>
                    </a:cubicBezTo>
                    <a:cubicBezTo>
                      <a:pt x="2709" y="4408"/>
                      <a:pt x="2633" y="4355"/>
                      <a:pt x="2550" y="4355"/>
                    </a:cubicBezTo>
                    <a:cubicBezTo>
                      <a:pt x="2537" y="4355"/>
                      <a:pt x="2524" y="4356"/>
                      <a:pt x="2511" y="4359"/>
                    </a:cubicBezTo>
                    <a:cubicBezTo>
                      <a:pt x="2414" y="4376"/>
                      <a:pt x="2344" y="4459"/>
                      <a:pt x="2344" y="4557"/>
                    </a:cubicBezTo>
                    <a:cubicBezTo>
                      <a:pt x="2344" y="4563"/>
                      <a:pt x="2341" y="4981"/>
                      <a:pt x="2054" y="5037"/>
                    </a:cubicBezTo>
                    <a:cubicBezTo>
                      <a:pt x="2033" y="5041"/>
                      <a:pt x="2013" y="5043"/>
                      <a:pt x="1994" y="5043"/>
                    </a:cubicBezTo>
                    <a:cubicBezTo>
                      <a:pt x="1728" y="5043"/>
                      <a:pt x="1551" y="4710"/>
                      <a:pt x="1549" y="4708"/>
                    </a:cubicBezTo>
                    <a:cubicBezTo>
                      <a:pt x="1515" y="4640"/>
                      <a:pt x="1445" y="4597"/>
                      <a:pt x="1370" y="4597"/>
                    </a:cubicBezTo>
                    <a:cubicBezTo>
                      <a:pt x="1351" y="4597"/>
                      <a:pt x="1333" y="4599"/>
                      <a:pt x="1314" y="4605"/>
                    </a:cubicBezTo>
                    <a:cubicBezTo>
                      <a:pt x="1222" y="4632"/>
                      <a:pt x="1164" y="4722"/>
                      <a:pt x="1169" y="4819"/>
                    </a:cubicBezTo>
                    <a:cubicBezTo>
                      <a:pt x="1169" y="4831"/>
                      <a:pt x="1197" y="5204"/>
                      <a:pt x="901" y="5266"/>
                    </a:cubicBezTo>
                    <a:cubicBezTo>
                      <a:pt x="881" y="5269"/>
                      <a:pt x="862" y="5271"/>
                      <a:pt x="843" y="5271"/>
                    </a:cubicBezTo>
                    <a:cubicBezTo>
                      <a:pt x="636" y="5271"/>
                      <a:pt x="489" y="5064"/>
                      <a:pt x="427" y="4959"/>
                    </a:cubicBezTo>
                    <a:lnTo>
                      <a:pt x="1769" y="621"/>
                    </a:lnTo>
                    <a:close/>
                    <a:moveTo>
                      <a:pt x="1689" y="1"/>
                    </a:moveTo>
                    <a:cubicBezTo>
                      <a:pt x="1677" y="1"/>
                      <a:pt x="1664" y="2"/>
                      <a:pt x="1652" y="4"/>
                    </a:cubicBezTo>
                    <a:cubicBezTo>
                      <a:pt x="1582" y="18"/>
                      <a:pt x="1518" y="74"/>
                      <a:pt x="1498" y="144"/>
                    </a:cubicBezTo>
                    <a:lnTo>
                      <a:pt x="14" y="4920"/>
                    </a:lnTo>
                    <a:cubicBezTo>
                      <a:pt x="0" y="4964"/>
                      <a:pt x="6" y="5012"/>
                      <a:pt x="25" y="5059"/>
                    </a:cubicBezTo>
                    <a:cubicBezTo>
                      <a:pt x="131" y="5302"/>
                      <a:pt x="413" y="5676"/>
                      <a:pt x="835" y="5676"/>
                    </a:cubicBezTo>
                    <a:cubicBezTo>
                      <a:pt x="879" y="5676"/>
                      <a:pt x="929" y="5673"/>
                      <a:pt x="977" y="5662"/>
                    </a:cubicBezTo>
                    <a:cubicBezTo>
                      <a:pt x="1250" y="5609"/>
                      <a:pt x="1404" y="5441"/>
                      <a:pt x="1487" y="5257"/>
                    </a:cubicBezTo>
                    <a:cubicBezTo>
                      <a:pt x="1615" y="5363"/>
                      <a:pt x="1783" y="5449"/>
                      <a:pt x="1990" y="5449"/>
                    </a:cubicBezTo>
                    <a:cubicBezTo>
                      <a:pt x="2035" y="5449"/>
                      <a:pt x="2083" y="5445"/>
                      <a:pt x="2132" y="5436"/>
                    </a:cubicBezTo>
                    <a:cubicBezTo>
                      <a:pt x="2386" y="5386"/>
                      <a:pt x="2547" y="5218"/>
                      <a:pt x="2637" y="5034"/>
                    </a:cubicBezTo>
                    <a:cubicBezTo>
                      <a:pt x="2759" y="5143"/>
                      <a:pt x="2924" y="5224"/>
                      <a:pt x="3125" y="5224"/>
                    </a:cubicBezTo>
                    <a:cubicBezTo>
                      <a:pt x="3177" y="5224"/>
                      <a:pt x="3231" y="5218"/>
                      <a:pt x="3287" y="5207"/>
                    </a:cubicBezTo>
                    <a:cubicBezTo>
                      <a:pt x="3560" y="5157"/>
                      <a:pt x="3716" y="4990"/>
                      <a:pt x="3792" y="4803"/>
                    </a:cubicBezTo>
                    <a:cubicBezTo>
                      <a:pt x="3924" y="4910"/>
                      <a:pt x="4096" y="4994"/>
                      <a:pt x="4304" y="4994"/>
                    </a:cubicBezTo>
                    <a:cubicBezTo>
                      <a:pt x="4355" y="4994"/>
                      <a:pt x="4409" y="4989"/>
                      <a:pt x="4464" y="4978"/>
                    </a:cubicBezTo>
                    <a:cubicBezTo>
                      <a:pt x="4980" y="4872"/>
                      <a:pt x="5089" y="4353"/>
                      <a:pt x="5075" y="4069"/>
                    </a:cubicBezTo>
                    <a:cubicBezTo>
                      <a:pt x="5075" y="4049"/>
                      <a:pt x="5072" y="4033"/>
                      <a:pt x="5069" y="4016"/>
                    </a:cubicBezTo>
                    <a:cubicBezTo>
                      <a:pt x="5058" y="3966"/>
                      <a:pt x="5033" y="3924"/>
                      <a:pt x="5000" y="3896"/>
                    </a:cubicBezTo>
                    <a:lnTo>
                      <a:pt x="1847" y="74"/>
                    </a:lnTo>
                    <a:cubicBezTo>
                      <a:pt x="1806" y="28"/>
                      <a:pt x="1749" y="1"/>
                      <a:pt x="168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3" name="Google Shape;5916;p42">
                <a:extLst>
                  <a:ext uri="{FF2B5EF4-FFF2-40B4-BE49-F238E27FC236}">
                    <a16:creationId xmlns:a16="http://schemas.microsoft.com/office/drawing/2014/main" id="{5B4CED14-1507-B28E-DAF1-C0152156E6B1}"/>
                  </a:ext>
                </a:extLst>
              </p:cNvPr>
              <p:cNvSpPr/>
              <p:nvPr/>
            </p:nvSpPr>
            <p:spPr>
              <a:xfrm>
                <a:off x="3184848" y="435672"/>
                <a:ext cx="67303" cy="68919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2218" extrusionOk="0">
                    <a:moveTo>
                      <a:pt x="687" y="0"/>
                    </a:moveTo>
                    <a:lnTo>
                      <a:pt x="1" y="2218"/>
                    </a:lnTo>
                    <a:lnTo>
                      <a:pt x="2166" y="1788"/>
                    </a:lnTo>
                    <a:lnTo>
                      <a:pt x="68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4" name="Google Shape;5917;p42">
                <a:extLst>
                  <a:ext uri="{FF2B5EF4-FFF2-40B4-BE49-F238E27FC236}">
                    <a16:creationId xmlns:a16="http://schemas.microsoft.com/office/drawing/2014/main" id="{DB2943A6-743C-4B8C-5120-6C170F1E2EAA}"/>
                  </a:ext>
                </a:extLst>
              </p:cNvPr>
              <p:cNvSpPr/>
              <p:nvPr/>
            </p:nvSpPr>
            <p:spPr>
              <a:xfrm>
                <a:off x="3178261" y="429209"/>
                <a:ext cx="80757" cy="8153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624" extrusionOk="0">
                    <a:moveTo>
                      <a:pt x="983" y="621"/>
                    </a:moveTo>
                    <a:lnTo>
                      <a:pt x="2007" y="1860"/>
                    </a:lnTo>
                    <a:lnTo>
                      <a:pt x="506" y="2155"/>
                    </a:lnTo>
                    <a:lnTo>
                      <a:pt x="983" y="621"/>
                    </a:lnTo>
                    <a:close/>
                    <a:moveTo>
                      <a:pt x="903" y="1"/>
                    </a:moveTo>
                    <a:cubicBezTo>
                      <a:pt x="891" y="1"/>
                      <a:pt x="878" y="2"/>
                      <a:pt x="866" y="4"/>
                    </a:cubicBezTo>
                    <a:cubicBezTo>
                      <a:pt x="796" y="18"/>
                      <a:pt x="732" y="74"/>
                      <a:pt x="712" y="144"/>
                    </a:cubicBezTo>
                    <a:lnTo>
                      <a:pt x="20" y="2362"/>
                    </a:lnTo>
                    <a:cubicBezTo>
                      <a:pt x="1" y="2432"/>
                      <a:pt x="15" y="2504"/>
                      <a:pt x="62" y="2557"/>
                    </a:cubicBezTo>
                    <a:cubicBezTo>
                      <a:pt x="101" y="2599"/>
                      <a:pt x="157" y="2624"/>
                      <a:pt x="213" y="2624"/>
                    </a:cubicBezTo>
                    <a:cubicBezTo>
                      <a:pt x="227" y="2624"/>
                      <a:pt x="238" y="2624"/>
                      <a:pt x="258" y="2618"/>
                    </a:cubicBezTo>
                    <a:lnTo>
                      <a:pt x="2425" y="2192"/>
                    </a:lnTo>
                    <a:cubicBezTo>
                      <a:pt x="2489" y="2178"/>
                      <a:pt x="2551" y="2130"/>
                      <a:pt x="2573" y="2063"/>
                    </a:cubicBezTo>
                    <a:cubicBezTo>
                      <a:pt x="2598" y="1994"/>
                      <a:pt x="2584" y="1921"/>
                      <a:pt x="2540" y="1865"/>
                    </a:cubicBezTo>
                    <a:lnTo>
                      <a:pt x="1061" y="74"/>
                    </a:lnTo>
                    <a:cubicBezTo>
                      <a:pt x="1019" y="28"/>
                      <a:pt x="962" y="1"/>
                      <a:pt x="9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5" name="Google Shape;5918;p42">
                <a:extLst>
                  <a:ext uri="{FF2B5EF4-FFF2-40B4-BE49-F238E27FC236}">
                    <a16:creationId xmlns:a16="http://schemas.microsoft.com/office/drawing/2014/main" id="{473FE1ED-647A-35C1-637D-145D5153805C}"/>
                  </a:ext>
                </a:extLst>
              </p:cNvPr>
              <p:cNvSpPr/>
              <p:nvPr/>
            </p:nvSpPr>
            <p:spPr>
              <a:xfrm>
                <a:off x="3246309" y="991828"/>
                <a:ext cx="153032" cy="69882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2249" extrusionOk="0">
                    <a:moveTo>
                      <a:pt x="4663" y="0"/>
                    </a:moveTo>
                    <a:lnTo>
                      <a:pt x="1" y="918"/>
                    </a:lnTo>
                    <a:lnTo>
                      <a:pt x="260" y="2249"/>
                    </a:lnTo>
                    <a:lnTo>
                      <a:pt x="4925" y="1331"/>
                    </a:lnTo>
                    <a:lnTo>
                      <a:pt x="46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6" name="Google Shape;5919;p42">
                <a:extLst>
                  <a:ext uri="{FF2B5EF4-FFF2-40B4-BE49-F238E27FC236}">
                    <a16:creationId xmlns:a16="http://schemas.microsoft.com/office/drawing/2014/main" id="{A0F6C284-7B36-75A2-7DD9-7E17105047BA}"/>
                  </a:ext>
                </a:extLst>
              </p:cNvPr>
              <p:cNvSpPr/>
              <p:nvPr/>
            </p:nvSpPr>
            <p:spPr>
              <a:xfrm>
                <a:off x="3239566" y="985552"/>
                <a:ext cx="166207" cy="82404"/>
              </a:xfrm>
              <a:custGeom>
                <a:avLst/>
                <a:gdLst/>
                <a:ahLst/>
                <a:cxnLst/>
                <a:rect l="l" t="t" r="r" b="b"/>
                <a:pathLst>
                  <a:path w="5349" h="2652" extrusionOk="0">
                    <a:moveTo>
                      <a:pt x="4715" y="437"/>
                    </a:moveTo>
                    <a:lnTo>
                      <a:pt x="4902" y="1368"/>
                    </a:lnTo>
                    <a:lnTo>
                      <a:pt x="634" y="2208"/>
                    </a:lnTo>
                    <a:lnTo>
                      <a:pt x="447" y="1276"/>
                    </a:lnTo>
                    <a:lnTo>
                      <a:pt x="4715" y="437"/>
                    </a:lnTo>
                    <a:close/>
                    <a:moveTo>
                      <a:pt x="4879" y="0"/>
                    </a:moveTo>
                    <a:cubicBezTo>
                      <a:pt x="4866" y="0"/>
                      <a:pt x="4852" y="1"/>
                      <a:pt x="4838" y="4"/>
                    </a:cubicBezTo>
                    <a:lnTo>
                      <a:pt x="173" y="922"/>
                    </a:lnTo>
                    <a:cubicBezTo>
                      <a:pt x="120" y="936"/>
                      <a:pt x="76" y="964"/>
                      <a:pt x="42" y="1009"/>
                    </a:cubicBezTo>
                    <a:cubicBezTo>
                      <a:pt x="11" y="1050"/>
                      <a:pt x="0" y="1106"/>
                      <a:pt x="11" y="1159"/>
                    </a:cubicBezTo>
                    <a:lnTo>
                      <a:pt x="274" y="2487"/>
                    </a:lnTo>
                    <a:cubicBezTo>
                      <a:pt x="290" y="2585"/>
                      <a:pt x="377" y="2652"/>
                      <a:pt x="472" y="2652"/>
                    </a:cubicBezTo>
                    <a:cubicBezTo>
                      <a:pt x="483" y="2652"/>
                      <a:pt x="497" y="2646"/>
                      <a:pt x="511" y="2646"/>
                    </a:cubicBezTo>
                    <a:lnTo>
                      <a:pt x="5175" y="1731"/>
                    </a:lnTo>
                    <a:cubicBezTo>
                      <a:pt x="5228" y="1717"/>
                      <a:pt x="5273" y="1684"/>
                      <a:pt x="5306" y="1642"/>
                    </a:cubicBezTo>
                    <a:cubicBezTo>
                      <a:pt x="5337" y="1600"/>
                      <a:pt x="5348" y="1544"/>
                      <a:pt x="5337" y="1494"/>
                    </a:cubicBezTo>
                    <a:lnTo>
                      <a:pt x="5075" y="163"/>
                    </a:lnTo>
                    <a:cubicBezTo>
                      <a:pt x="5058" y="66"/>
                      <a:pt x="4975" y="0"/>
                      <a:pt x="487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7" name="Google Shape;5920;p42">
                <a:extLst>
                  <a:ext uri="{FF2B5EF4-FFF2-40B4-BE49-F238E27FC236}">
                    <a16:creationId xmlns:a16="http://schemas.microsoft.com/office/drawing/2014/main" id="{0E68C41B-ECAF-D1A8-2392-76A1B7507817}"/>
                  </a:ext>
                </a:extLst>
              </p:cNvPr>
              <p:cNvSpPr/>
              <p:nvPr/>
            </p:nvSpPr>
            <p:spPr>
              <a:xfrm>
                <a:off x="3254201" y="1032998"/>
                <a:ext cx="153747" cy="112265"/>
              </a:xfrm>
              <a:custGeom>
                <a:avLst/>
                <a:gdLst/>
                <a:ahLst/>
                <a:cxnLst/>
                <a:rect l="l" t="t" r="r" b="b"/>
                <a:pathLst>
                  <a:path w="4948" h="3613" extrusionOk="0">
                    <a:moveTo>
                      <a:pt x="4662" y="0"/>
                    </a:moveTo>
                    <a:lnTo>
                      <a:pt x="1" y="918"/>
                    </a:lnTo>
                    <a:lnTo>
                      <a:pt x="154" y="1697"/>
                    </a:lnTo>
                    <a:cubicBezTo>
                      <a:pt x="280" y="2338"/>
                      <a:pt x="656" y="2871"/>
                      <a:pt x="1161" y="3209"/>
                    </a:cubicBezTo>
                    <a:cubicBezTo>
                      <a:pt x="1548" y="3466"/>
                      <a:pt x="2008" y="3613"/>
                      <a:pt x="2488" y="3613"/>
                    </a:cubicBezTo>
                    <a:cubicBezTo>
                      <a:pt x="2639" y="3613"/>
                      <a:pt x="2791" y="3598"/>
                      <a:pt x="2944" y="3569"/>
                    </a:cubicBezTo>
                    <a:cubicBezTo>
                      <a:pt x="3572" y="3446"/>
                      <a:pt x="4091" y="3086"/>
                      <a:pt x="4431" y="2603"/>
                    </a:cubicBezTo>
                    <a:cubicBezTo>
                      <a:pt x="4788" y="2090"/>
                      <a:pt x="4947" y="1437"/>
                      <a:pt x="4816" y="779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8" name="Google Shape;5921;p42">
                <a:extLst>
                  <a:ext uri="{FF2B5EF4-FFF2-40B4-BE49-F238E27FC236}">
                    <a16:creationId xmlns:a16="http://schemas.microsoft.com/office/drawing/2014/main" id="{CA59D205-35FB-3B33-C215-B93928BA3B02}"/>
                  </a:ext>
                </a:extLst>
              </p:cNvPr>
              <p:cNvSpPr/>
              <p:nvPr/>
            </p:nvSpPr>
            <p:spPr>
              <a:xfrm>
                <a:off x="3247272" y="1026722"/>
                <a:ext cx="166984" cy="124974"/>
              </a:xfrm>
              <a:custGeom>
                <a:avLst/>
                <a:gdLst/>
                <a:ahLst/>
                <a:cxnLst/>
                <a:rect l="l" t="t" r="r" b="b"/>
                <a:pathLst>
                  <a:path w="5374" h="4022" extrusionOk="0">
                    <a:moveTo>
                      <a:pt x="4732" y="440"/>
                    </a:moveTo>
                    <a:lnTo>
                      <a:pt x="4849" y="1020"/>
                    </a:lnTo>
                    <a:cubicBezTo>
                      <a:pt x="4961" y="1606"/>
                      <a:pt x="4838" y="2200"/>
                      <a:pt x="4492" y="2688"/>
                    </a:cubicBezTo>
                    <a:cubicBezTo>
                      <a:pt x="4169" y="3148"/>
                      <a:pt x="3686" y="3464"/>
                      <a:pt x="3133" y="3572"/>
                    </a:cubicBezTo>
                    <a:cubicBezTo>
                      <a:pt x="2992" y="3600"/>
                      <a:pt x="2851" y="3614"/>
                      <a:pt x="2710" y="3614"/>
                    </a:cubicBezTo>
                    <a:cubicBezTo>
                      <a:pt x="2281" y="3614"/>
                      <a:pt x="1863" y="3487"/>
                      <a:pt x="1501" y="3243"/>
                    </a:cubicBezTo>
                    <a:cubicBezTo>
                      <a:pt x="1016" y="2920"/>
                      <a:pt x="687" y="2429"/>
                      <a:pt x="575" y="1860"/>
                    </a:cubicBezTo>
                    <a:lnTo>
                      <a:pt x="461" y="1279"/>
                    </a:lnTo>
                    <a:lnTo>
                      <a:pt x="4732" y="440"/>
                    </a:lnTo>
                    <a:close/>
                    <a:moveTo>
                      <a:pt x="4891" y="0"/>
                    </a:moveTo>
                    <a:cubicBezTo>
                      <a:pt x="4877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1" y="1048"/>
                      <a:pt x="23" y="1159"/>
                    </a:cubicBezTo>
                    <a:lnTo>
                      <a:pt x="176" y="1935"/>
                    </a:lnTo>
                    <a:cubicBezTo>
                      <a:pt x="310" y="2616"/>
                      <a:pt x="698" y="3199"/>
                      <a:pt x="1270" y="3581"/>
                    </a:cubicBezTo>
                    <a:cubicBezTo>
                      <a:pt x="1702" y="3871"/>
                      <a:pt x="2199" y="4022"/>
                      <a:pt x="2704" y="4022"/>
                    </a:cubicBezTo>
                    <a:cubicBezTo>
                      <a:pt x="2871" y="4022"/>
                      <a:pt x="3039" y="3999"/>
                      <a:pt x="3206" y="3971"/>
                    </a:cubicBezTo>
                    <a:cubicBezTo>
                      <a:pt x="3864" y="3843"/>
                      <a:pt x="4436" y="3469"/>
                      <a:pt x="4821" y="2922"/>
                    </a:cubicBezTo>
                    <a:cubicBezTo>
                      <a:pt x="5226" y="2339"/>
                      <a:pt x="5374" y="1639"/>
                      <a:pt x="5240" y="942"/>
                    </a:cubicBezTo>
                    <a:lnTo>
                      <a:pt x="5086" y="163"/>
                    </a:lnTo>
                    <a:cubicBezTo>
                      <a:pt x="5067" y="66"/>
                      <a:pt x="4985" y="0"/>
                      <a:pt x="489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9" name="Google Shape;5922;p42">
                <a:extLst>
                  <a:ext uri="{FF2B5EF4-FFF2-40B4-BE49-F238E27FC236}">
                    <a16:creationId xmlns:a16="http://schemas.microsoft.com/office/drawing/2014/main" id="{8DF7772F-868B-69A0-BB6F-D10C76FCDDD2}"/>
                  </a:ext>
                </a:extLst>
              </p:cNvPr>
              <p:cNvSpPr/>
              <p:nvPr/>
            </p:nvSpPr>
            <p:spPr>
              <a:xfrm>
                <a:off x="3287075" y="1088897"/>
                <a:ext cx="47603" cy="30451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980" extrusionOk="0">
                    <a:moveTo>
                      <a:pt x="0" y="1"/>
                    </a:moveTo>
                    <a:cubicBezTo>
                      <a:pt x="0" y="1"/>
                      <a:pt x="294" y="979"/>
                      <a:pt x="1393" y="979"/>
                    </a:cubicBezTo>
                    <a:cubicBezTo>
                      <a:pt x="1438" y="979"/>
                      <a:pt x="1484" y="978"/>
                      <a:pt x="1532" y="97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7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0" name="Google Shape;5923;p42">
                <a:extLst>
                  <a:ext uri="{FF2B5EF4-FFF2-40B4-BE49-F238E27FC236}">
                    <a16:creationId xmlns:a16="http://schemas.microsoft.com/office/drawing/2014/main" id="{8DCC4163-61CC-1FDB-ABB3-D7E4E76A2A84}"/>
                  </a:ext>
                </a:extLst>
              </p:cNvPr>
              <p:cNvSpPr/>
              <p:nvPr/>
            </p:nvSpPr>
            <p:spPr>
              <a:xfrm>
                <a:off x="3280053" y="1082589"/>
                <a:ext cx="61213" cy="43004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384" extrusionOk="0">
                    <a:moveTo>
                      <a:pt x="224" y="0"/>
                    </a:moveTo>
                    <a:cubicBezTo>
                      <a:pt x="206" y="0"/>
                      <a:pt x="186" y="3"/>
                      <a:pt x="167" y="9"/>
                    </a:cubicBezTo>
                    <a:cubicBezTo>
                      <a:pt x="59" y="39"/>
                      <a:pt x="0" y="151"/>
                      <a:pt x="31" y="260"/>
                    </a:cubicBezTo>
                    <a:cubicBezTo>
                      <a:pt x="154" y="661"/>
                      <a:pt x="633" y="1384"/>
                      <a:pt x="1621" y="1384"/>
                    </a:cubicBezTo>
                    <a:cubicBezTo>
                      <a:pt x="1668" y="1384"/>
                      <a:pt x="1719" y="1384"/>
                      <a:pt x="1772" y="1378"/>
                    </a:cubicBezTo>
                    <a:cubicBezTo>
                      <a:pt x="1883" y="1373"/>
                      <a:pt x="1970" y="1275"/>
                      <a:pt x="1959" y="1164"/>
                    </a:cubicBezTo>
                    <a:cubicBezTo>
                      <a:pt x="1953" y="1055"/>
                      <a:pt x="1864" y="974"/>
                      <a:pt x="1754" y="974"/>
                    </a:cubicBezTo>
                    <a:cubicBezTo>
                      <a:pt x="1751" y="974"/>
                      <a:pt x="1747" y="974"/>
                      <a:pt x="1744" y="974"/>
                    </a:cubicBezTo>
                    <a:cubicBezTo>
                      <a:pt x="1699" y="977"/>
                      <a:pt x="1656" y="979"/>
                      <a:pt x="1615" y="979"/>
                    </a:cubicBezTo>
                    <a:cubicBezTo>
                      <a:pt x="688" y="979"/>
                      <a:pt x="432" y="183"/>
                      <a:pt x="419" y="145"/>
                    </a:cubicBezTo>
                    <a:cubicBezTo>
                      <a:pt x="391" y="56"/>
                      <a:pt x="311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55391" name="Picture 7" descr="ARROW TO RIGHT">
            <a:hlinkClick r:id="rId4" action="ppaction://hlinksldjump"/>
            <a:extLst>
              <a:ext uri="{FF2B5EF4-FFF2-40B4-BE49-F238E27FC236}">
                <a16:creationId xmlns:a16="http://schemas.microsoft.com/office/drawing/2014/main" id="{42C1B1CF-1928-2E14-1178-D59D2E9FC1EA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8826" y="2183601"/>
            <a:ext cx="672704" cy="467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3337932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" dur="500"/>
                                        <p:tgtEl>
                                          <p:spTgt spid="55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553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 nodeType="clickPar">
                      <p:stCondLst>
                        <p:cond delay="0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553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301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53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 nodeType="clickPar">
                      <p:stCondLst>
                        <p:cond delay="0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" dur="500"/>
                                        <p:tgtEl>
                                          <p:spTgt spid="55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300"/>
                  </p:tgtEl>
                </p:cond>
              </p:nextCondLst>
            </p:seq>
          </p:childTnLst>
        </p:cTn>
      </p:par>
    </p:tnLst>
    <p:bldLst>
      <p:bldP spid="55301" grpId="0" animBg="1"/>
      <p:bldP spid="4" grpId="0" animBg="1"/>
    </p:bldLst>
  </p:timing>
</p:sld>
</file>

<file path=ppt/theme/theme1.xml><?xml version="1.0" encoding="utf-8"?>
<a:theme xmlns:a="http://schemas.openxmlformats.org/drawingml/2006/main" name="Cute Emojis Pack for Students by Slidesgo">
  <a:themeElements>
    <a:clrScheme name="Simple Light">
      <a:dk1>
        <a:srgbClr val="002D38"/>
      </a:dk1>
      <a:lt1>
        <a:srgbClr val="FFFFFF"/>
      </a:lt1>
      <a:dk2>
        <a:srgbClr val="FFECCD"/>
      </a:dk2>
      <a:lt2>
        <a:srgbClr val="FF8175"/>
      </a:lt2>
      <a:accent1>
        <a:srgbClr val="EEFCFF"/>
      </a:accent1>
      <a:accent2>
        <a:srgbClr val="BDECBE"/>
      </a:accent2>
      <a:accent3>
        <a:srgbClr val="77C0EA"/>
      </a:accent3>
      <a:accent4>
        <a:srgbClr val="6C83C5"/>
      </a:accent4>
      <a:accent5>
        <a:srgbClr val="FFCB51"/>
      </a:accent5>
      <a:accent6>
        <a:srgbClr val="C0501A"/>
      </a:accent6>
      <a:hlink>
        <a:srgbClr val="FF817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6592</TotalTime>
  <Words>400</Words>
  <Application>Microsoft Macintosh PowerPoint</Application>
  <PresentationFormat>On-screen Show (16:9)</PresentationFormat>
  <Paragraphs>153</Paragraphs>
  <Slides>49</Slides>
  <Notes>17</Notes>
  <HiddenSlides>0</HiddenSlides>
  <MMClips>6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49</vt:i4>
      </vt:variant>
    </vt:vector>
  </HeadingPairs>
  <TitlesOfParts>
    <vt:vector size="63" baseType="lpstr">
      <vt:lpstr>DIN Condensed</vt:lpstr>
      <vt:lpstr>Cooper Black</vt:lpstr>
      <vt:lpstr>Arial</vt:lpstr>
      <vt:lpstr>Bebas Neue</vt:lpstr>
      <vt:lpstr>Chalkboard</vt:lpstr>
      <vt:lpstr>Forte</vt:lpstr>
      <vt:lpstr>Jumble</vt:lpstr>
      <vt:lpstr>Pacifico</vt:lpstr>
      <vt:lpstr>Baloo 2</vt:lpstr>
      <vt:lpstr>Aharoni</vt:lpstr>
      <vt:lpstr>Comic Sans MS</vt:lpstr>
      <vt:lpstr>Gill Sans Ultra Bold</vt:lpstr>
      <vt:lpstr>ComicSansMS</vt:lpstr>
      <vt:lpstr>Cute Emojis Pack for Students by Slidesgo</vt:lpstr>
      <vt:lpstr> We can 2</vt:lpstr>
      <vt:lpstr> We can 3</vt:lpstr>
      <vt:lpstr>PowerPoint Presentation</vt:lpstr>
      <vt:lpstr>Class rules</vt:lpstr>
      <vt:lpstr>PowerPoint Presentation</vt:lpstr>
      <vt:lpstr>PowerPoint Presentation</vt:lpstr>
      <vt:lpstr>What animal is this?</vt:lpstr>
      <vt:lpstr>PowerPoint Presentation</vt:lpstr>
      <vt:lpstr>Where `s  the  snake ?</vt:lpstr>
      <vt:lpstr>PowerPoint Presentation</vt:lpstr>
      <vt:lpstr>What animal is this?</vt:lpstr>
      <vt:lpstr>Today: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Cute Emojis Pack for Students</dc:title>
  <cp:lastModifiedBy>ليلى بنت عيسى بن المطيري</cp:lastModifiedBy>
  <cp:revision>29</cp:revision>
  <dcterms:modified xsi:type="dcterms:W3CDTF">2023-12-24T16:38:26Z</dcterms:modified>
</cp:coreProperties>
</file>