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63" r:id="rId2"/>
    <p:sldId id="271" r:id="rId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7258"/>
    <a:srgbClr val="008000"/>
    <a:srgbClr val="FFCCFF"/>
    <a:srgbClr val="51B9C4"/>
    <a:srgbClr val="CBF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CCCA004-CCE2-42DE-A686-C9175999C065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198727F-5D51-422E-B1CC-056C5F64600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9333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9050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874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850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291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9409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0516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8453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0025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778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652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495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E0F1F-CBFA-490C-AF93-A21012932AAC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856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jpeg"/><Relationship Id="rId7" Type="http://schemas.openxmlformats.org/officeDocument/2006/relationships/image" Target="../media/image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image" Target="../media/image2.jpeg"/><Relationship Id="rId7" Type="http://schemas.openxmlformats.org/officeDocument/2006/relationships/image" Target="../media/image9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3.emf"/><Relationship Id="rId5" Type="http://schemas.openxmlformats.org/officeDocument/2006/relationships/image" Target="../media/image4.jpeg"/><Relationship Id="rId10" Type="http://schemas.openxmlformats.org/officeDocument/2006/relationships/image" Target="../media/image12.emf"/><Relationship Id="rId4" Type="http://schemas.openxmlformats.org/officeDocument/2006/relationships/image" Target="../media/image3.png"/><Relationship Id="rId9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sp>
        <p:nvSpPr>
          <p:cNvPr id="3" name="مخطط انسيابي: محطة طرفية 2"/>
          <p:cNvSpPr/>
          <p:nvPr/>
        </p:nvSpPr>
        <p:spPr>
          <a:xfrm>
            <a:off x="9453032" y="451909"/>
            <a:ext cx="2123684" cy="571280"/>
          </a:xfrm>
          <a:prstGeom prst="flowChartTerminator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الرابع : الضرب </a:t>
            </a:r>
            <a:r>
              <a:rPr lang="ku-Arab-IQ" sz="1600" b="1" dirty="0" smtClean="0">
                <a:solidFill>
                  <a:srgbClr val="002060"/>
                </a:solidFill>
              </a:rPr>
              <a:t>١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731" y="5676357"/>
            <a:ext cx="1095011" cy="1095011"/>
          </a:xfrm>
          <a:prstGeom prst="rect">
            <a:avLst/>
          </a:prstGeom>
        </p:spPr>
      </p:pic>
      <p:sp>
        <p:nvSpPr>
          <p:cNvPr id="5" name="مستطيل 4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19" t="31629" r="9230" b="30919"/>
          <a:stretch/>
        </p:blipFill>
        <p:spPr>
          <a:xfrm>
            <a:off x="85640" y="6263368"/>
            <a:ext cx="1115672" cy="508000"/>
          </a:xfrm>
          <a:prstGeom prst="rect">
            <a:avLst/>
          </a:prstGeom>
        </p:spPr>
      </p:pic>
      <p:sp>
        <p:nvSpPr>
          <p:cNvPr id="8" name="مربع نص 7"/>
          <p:cNvSpPr txBox="1"/>
          <p:nvPr/>
        </p:nvSpPr>
        <p:spPr>
          <a:xfrm>
            <a:off x="507562" y="6263368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C00000"/>
                </a:solidFill>
              </a:rPr>
              <a:t>٣٨</a:t>
            </a:r>
            <a:endParaRPr lang="ar-SA" sz="2000" b="1" dirty="0">
              <a:solidFill>
                <a:srgbClr val="C00000"/>
              </a:solidFill>
            </a:endParaRPr>
          </a:p>
        </p:txBody>
      </p:sp>
      <p:sp>
        <p:nvSpPr>
          <p:cNvPr id="53" name="مربع نص 52"/>
          <p:cNvSpPr txBox="1"/>
          <p:nvPr/>
        </p:nvSpPr>
        <p:spPr>
          <a:xfrm>
            <a:off x="8600404" y="1296835"/>
            <a:ext cx="170525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أجد </a:t>
            </a:r>
            <a:r>
              <a:rPr lang="ar-SA" sz="2000" b="1" dirty="0"/>
              <a:t>ناتج الضرب </a:t>
            </a:r>
            <a:r>
              <a:rPr lang="ar-SA" sz="2000" b="1" dirty="0" smtClean="0"/>
              <a:t>:</a:t>
            </a:r>
            <a:endParaRPr lang="ar-SA" sz="2000" b="1" dirty="0"/>
          </a:p>
        </p:txBody>
      </p:sp>
      <p:sp>
        <p:nvSpPr>
          <p:cNvPr id="34" name="مربع نص 33"/>
          <p:cNvSpPr txBox="1"/>
          <p:nvPr/>
        </p:nvSpPr>
        <p:spPr>
          <a:xfrm>
            <a:off x="3824654" y="409694"/>
            <a:ext cx="4070331" cy="584775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ar-SA" sz="3200" b="1" dirty="0" smtClean="0">
                <a:ln>
                  <a:solidFill>
                    <a:srgbClr val="F27258"/>
                  </a:solidFill>
                </a:ln>
                <a:solidFill>
                  <a:schemeClr val="accent4"/>
                </a:solidFill>
              </a:rPr>
              <a:t>تدريبات على حقائق الضرب </a:t>
            </a:r>
            <a:endParaRPr lang="ar-SA" sz="3200" b="1" dirty="0">
              <a:ln>
                <a:solidFill>
                  <a:srgbClr val="F27258"/>
                </a:solidFill>
              </a:ln>
              <a:solidFill>
                <a:schemeClr val="accent4"/>
              </a:solidFill>
            </a:endParaRPr>
          </a:p>
        </p:txBody>
      </p:sp>
      <p:pic>
        <p:nvPicPr>
          <p:cNvPr id="17" name="صورة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2694" y="1296835"/>
            <a:ext cx="1101152" cy="1087080"/>
          </a:xfrm>
          <a:prstGeom prst="rect">
            <a:avLst/>
          </a:prstGeom>
        </p:spPr>
      </p:pic>
      <p:pic>
        <p:nvPicPr>
          <p:cNvPr id="18" name="صورة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67268" y="1850328"/>
            <a:ext cx="7709962" cy="862425"/>
          </a:xfrm>
          <a:prstGeom prst="rect">
            <a:avLst/>
          </a:prstGeom>
        </p:spPr>
      </p:pic>
      <p:pic>
        <p:nvPicPr>
          <p:cNvPr id="19" name="صورة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83781" y="3506415"/>
            <a:ext cx="7793449" cy="809237"/>
          </a:xfrm>
          <a:prstGeom prst="rect">
            <a:avLst/>
          </a:prstGeom>
        </p:spPr>
      </p:pic>
      <p:pic>
        <p:nvPicPr>
          <p:cNvPr id="20" name="صورة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25525" y="4990025"/>
            <a:ext cx="7751705" cy="808195"/>
          </a:xfrm>
          <a:prstGeom prst="rect">
            <a:avLst/>
          </a:prstGeom>
        </p:spPr>
      </p:pic>
      <p:sp>
        <p:nvSpPr>
          <p:cNvPr id="21" name="مربع نص 20"/>
          <p:cNvSpPr txBox="1"/>
          <p:nvPr/>
        </p:nvSpPr>
        <p:spPr>
          <a:xfrm>
            <a:off x="8994531" y="2650987"/>
            <a:ext cx="6418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٢٤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2" name="مربع نص 31"/>
          <p:cNvSpPr txBox="1"/>
          <p:nvPr/>
        </p:nvSpPr>
        <p:spPr>
          <a:xfrm>
            <a:off x="6875719" y="2650987"/>
            <a:ext cx="6418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٥٠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3" name="مربع نص 32"/>
          <p:cNvSpPr txBox="1"/>
          <p:nvPr/>
        </p:nvSpPr>
        <p:spPr>
          <a:xfrm>
            <a:off x="4511149" y="2650987"/>
            <a:ext cx="6418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٠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2283781" y="2644851"/>
            <a:ext cx="6418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١٨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9070566" y="4247750"/>
            <a:ext cx="6418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٣٢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6805380" y="4235696"/>
            <a:ext cx="6418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٦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3" name="مربع نص 42"/>
          <p:cNvSpPr txBox="1"/>
          <p:nvPr/>
        </p:nvSpPr>
        <p:spPr>
          <a:xfrm>
            <a:off x="4540194" y="4235695"/>
            <a:ext cx="6418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٨٠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4" name="مربع نص 43"/>
          <p:cNvSpPr txBox="1"/>
          <p:nvPr/>
        </p:nvSpPr>
        <p:spPr>
          <a:xfrm>
            <a:off x="2121208" y="4247750"/>
            <a:ext cx="6418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٠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5" name="مربع نص 44"/>
          <p:cNvSpPr txBox="1"/>
          <p:nvPr/>
        </p:nvSpPr>
        <p:spPr>
          <a:xfrm>
            <a:off x="8929463" y="5762197"/>
            <a:ext cx="6418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٩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6" name="مربع نص 45"/>
          <p:cNvSpPr txBox="1"/>
          <p:nvPr/>
        </p:nvSpPr>
        <p:spPr>
          <a:xfrm>
            <a:off x="6885813" y="5762196"/>
            <a:ext cx="6418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٢٥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7" name="مربع نص 46"/>
          <p:cNvSpPr txBox="1"/>
          <p:nvPr/>
        </p:nvSpPr>
        <p:spPr>
          <a:xfrm>
            <a:off x="4424100" y="5762195"/>
            <a:ext cx="6418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٠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8" name="مربع نص 47"/>
          <p:cNvSpPr txBox="1"/>
          <p:nvPr/>
        </p:nvSpPr>
        <p:spPr>
          <a:xfrm>
            <a:off x="2174429" y="5762194"/>
            <a:ext cx="6418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١٤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9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2" grpId="0"/>
      <p:bldP spid="33" grpId="0"/>
      <p:bldP spid="35" grpId="0"/>
      <p:bldP spid="36" grpId="0"/>
      <p:bldP spid="37" grpId="0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sp>
        <p:nvSpPr>
          <p:cNvPr id="3" name="مخطط انسيابي: محطة طرفية 2"/>
          <p:cNvSpPr/>
          <p:nvPr/>
        </p:nvSpPr>
        <p:spPr>
          <a:xfrm>
            <a:off x="9453032" y="451909"/>
            <a:ext cx="2123684" cy="571280"/>
          </a:xfrm>
          <a:prstGeom prst="flowChartTerminator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الرابع : الضرب </a:t>
            </a:r>
            <a:r>
              <a:rPr lang="ku-Arab-IQ" sz="1600" b="1" dirty="0" smtClean="0">
                <a:solidFill>
                  <a:srgbClr val="002060"/>
                </a:solidFill>
              </a:rPr>
              <a:t>١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731" y="5676357"/>
            <a:ext cx="1095011" cy="1095011"/>
          </a:xfrm>
          <a:prstGeom prst="rect">
            <a:avLst/>
          </a:prstGeom>
        </p:spPr>
      </p:pic>
      <p:sp>
        <p:nvSpPr>
          <p:cNvPr id="5" name="مستطيل 4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19" t="31629" r="9230" b="30919"/>
          <a:stretch/>
        </p:blipFill>
        <p:spPr>
          <a:xfrm>
            <a:off x="85640" y="6263368"/>
            <a:ext cx="1115672" cy="508000"/>
          </a:xfrm>
          <a:prstGeom prst="rect">
            <a:avLst/>
          </a:prstGeom>
        </p:spPr>
      </p:pic>
      <p:sp>
        <p:nvSpPr>
          <p:cNvPr id="8" name="مربع نص 7"/>
          <p:cNvSpPr txBox="1"/>
          <p:nvPr/>
        </p:nvSpPr>
        <p:spPr>
          <a:xfrm>
            <a:off x="507562" y="6263368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C00000"/>
                </a:solidFill>
              </a:rPr>
              <a:t>٣٨</a:t>
            </a:r>
            <a:endParaRPr lang="ar-SA" sz="2000" b="1" dirty="0">
              <a:solidFill>
                <a:srgbClr val="C00000"/>
              </a:solidFill>
            </a:endParaRPr>
          </a:p>
        </p:txBody>
      </p:sp>
      <p:sp>
        <p:nvSpPr>
          <p:cNvPr id="53" name="مربع نص 52"/>
          <p:cNvSpPr txBox="1"/>
          <p:nvPr/>
        </p:nvSpPr>
        <p:spPr>
          <a:xfrm>
            <a:off x="8600404" y="1296835"/>
            <a:ext cx="170525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أجد </a:t>
            </a:r>
            <a:r>
              <a:rPr lang="ar-SA" sz="2000" b="1" dirty="0"/>
              <a:t>ناتج الضرب </a:t>
            </a:r>
            <a:r>
              <a:rPr lang="ar-SA" sz="2000" b="1" dirty="0" smtClean="0"/>
              <a:t>:</a:t>
            </a:r>
            <a:endParaRPr lang="ar-SA" sz="2000" b="1" dirty="0"/>
          </a:p>
        </p:txBody>
      </p:sp>
      <p:sp>
        <p:nvSpPr>
          <p:cNvPr id="34" name="مربع نص 33"/>
          <p:cNvSpPr txBox="1"/>
          <p:nvPr/>
        </p:nvSpPr>
        <p:spPr>
          <a:xfrm>
            <a:off x="3824654" y="409694"/>
            <a:ext cx="4070331" cy="584775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ar-SA" sz="3200" b="1" dirty="0" smtClean="0">
                <a:ln>
                  <a:solidFill>
                    <a:srgbClr val="F27258"/>
                  </a:solidFill>
                </a:ln>
                <a:solidFill>
                  <a:schemeClr val="accent4"/>
                </a:solidFill>
              </a:rPr>
              <a:t>تدريبات على حقائق الضرب </a:t>
            </a:r>
            <a:endParaRPr lang="ar-SA" sz="3200" b="1" dirty="0">
              <a:ln>
                <a:solidFill>
                  <a:srgbClr val="F27258"/>
                </a:solidFill>
              </a:ln>
              <a:solidFill>
                <a:schemeClr val="accent4"/>
              </a:solidFill>
            </a:endParaRPr>
          </a:p>
        </p:txBody>
      </p:sp>
      <p:pic>
        <p:nvPicPr>
          <p:cNvPr id="17" name="صورة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2694" y="1296835"/>
            <a:ext cx="1101152" cy="1087080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41441" y="1836366"/>
            <a:ext cx="8140051" cy="852900"/>
          </a:xfrm>
          <a:prstGeom prst="rect">
            <a:avLst/>
          </a:prstGeom>
        </p:spPr>
      </p:pic>
      <p:pic>
        <p:nvPicPr>
          <p:cNvPr id="10" name="صورة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00359" y="3126412"/>
            <a:ext cx="8181133" cy="591830"/>
          </a:xfrm>
          <a:prstGeom prst="rect">
            <a:avLst/>
          </a:prstGeom>
        </p:spPr>
      </p:pic>
      <p:pic>
        <p:nvPicPr>
          <p:cNvPr id="11" name="صورة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03258" y="3922627"/>
            <a:ext cx="8169523" cy="549372"/>
          </a:xfrm>
          <a:prstGeom prst="rect">
            <a:avLst/>
          </a:prstGeom>
        </p:spPr>
      </p:pic>
      <p:pic>
        <p:nvPicPr>
          <p:cNvPr id="12" name="صورة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903562" y="4769724"/>
            <a:ext cx="8277930" cy="486263"/>
          </a:xfrm>
          <a:prstGeom prst="rect">
            <a:avLst/>
          </a:prstGeom>
        </p:spPr>
      </p:pic>
      <p:pic>
        <p:nvPicPr>
          <p:cNvPr id="13" name="صورة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435324" y="5476895"/>
            <a:ext cx="8870336" cy="494249"/>
          </a:xfrm>
          <a:prstGeom prst="rect">
            <a:avLst/>
          </a:prstGeom>
        </p:spPr>
      </p:pic>
      <p:sp>
        <p:nvSpPr>
          <p:cNvPr id="21" name="مربع نص 20"/>
          <p:cNvSpPr txBox="1"/>
          <p:nvPr/>
        </p:nvSpPr>
        <p:spPr>
          <a:xfrm>
            <a:off x="8994531" y="2650987"/>
            <a:ext cx="6418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٠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6896101" y="2650987"/>
            <a:ext cx="6418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١٥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4411591" y="2647350"/>
            <a:ext cx="6418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٦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2037091" y="2647350"/>
            <a:ext cx="6418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٢٠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7842233" y="3199177"/>
            <a:ext cx="99353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= ١٢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5614700" y="3216761"/>
            <a:ext cx="99353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= ١٠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3585874" y="3199177"/>
            <a:ext cx="70538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= ٠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1044010" y="3199177"/>
            <a:ext cx="99353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= ٣٦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8106508" y="4010334"/>
            <a:ext cx="72925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= ٠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5642161" y="4010334"/>
            <a:ext cx="99353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= ٧٠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3694062" y="4010333"/>
            <a:ext cx="71592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= ٤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1" name="مربع نص 30"/>
          <p:cNvSpPr txBox="1"/>
          <p:nvPr/>
        </p:nvSpPr>
        <p:spPr>
          <a:xfrm>
            <a:off x="1079178" y="3987064"/>
            <a:ext cx="99353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= ١٢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2" name="مربع نص 31"/>
          <p:cNvSpPr txBox="1"/>
          <p:nvPr/>
        </p:nvSpPr>
        <p:spPr>
          <a:xfrm>
            <a:off x="7766033" y="4781779"/>
            <a:ext cx="99353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= ٥٠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3" name="مربع نص 32"/>
          <p:cNvSpPr txBox="1"/>
          <p:nvPr/>
        </p:nvSpPr>
        <p:spPr>
          <a:xfrm>
            <a:off x="5735010" y="4781779"/>
            <a:ext cx="99353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= ٠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3416456" y="4786456"/>
            <a:ext cx="99353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= ٠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910030" y="4781779"/>
            <a:ext cx="99353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= ٦٠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8270943" y="5601812"/>
            <a:ext cx="72925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= ٢٨</a:t>
            </a:r>
            <a:endParaRPr lang="ar-SA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8" name="مربع نص 37"/>
          <p:cNvSpPr txBox="1"/>
          <p:nvPr/>
        </p:nvSpPr>
        <p:spPr>
          <a:xfrm>
            <a:off x="6531472" y="5601812"/>
            <a:ext cx="72925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= ٣٠</a:t>
            </a:r>
            <a:endParaRPr lang="ar-SA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4324173" y="5569635"/>
            <a:ext cx="72925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= ٣٠</a:t>
            </a:r>
            <a:endParaRPr lang="ar-SA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0" name="مربع نص 39"/>
          <p:cNvSpPr txBox="1"/>
          <p:nvPr/>
        </p:nvSpPr>
        <p:spPr>
          <a:xfrm>
            <a:off x="2600492" y="5563557"/>
            <a:ext cx="58326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= ٠</a:t>
            </a:r>
            <a:endParaRPr lang="ar-SA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1" name="مربع نص 40"/>
          <p:cNvSpPr txBox="1"/>
          <p:nvPr/>
        </p:nvSpPr>
        <p:spPr>
          <a:xfrm>
            <a:off x="901197" y="5601812"/>
            <a:ext cx="58326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= ٠</a:t>
            </a:r>
            <a:endParaRPr lang="ar-SA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708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1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5" grpId="0"/>
      <p:bldP spid="36" grpId="0"/>
      <p:bldP spid="37" grpId="0"/>
      <p:bldP spid="38" grpId="0"/>
      <p:bldP spid="39" grpId="0"/>
      <p:bldP spid="40" grpId="0"/>
      <p:bldP spid="41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1475</TotalTime>
  <Words>78</Words>
  <Application>Microsoft Office PowerPoint</Application>
  <PresentationFormat>شاشة عريضة</PresentationFormat>
  <Paragraphs>41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WinDows</dc:creator>
  <cp:lastModifiedBy>WinDows</cp:lastModifiedBy>
  <cp:revision>161</cp:revision>
  <dcterms:created xsi:type="dcterms:W3CDTF">2022-12-02T21:48:32Z</dcterms:created>
  <dcterms:modified xsi:type="dcterms:W3CDTF">2022-12-14T04:49:27Z</dcterms:modified>
</cp:coreProperties>
</file>