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9"/>
  </p:notesMasterIdLst>
  <p:sldIdLst>
    <p:sldId id="289" r:id="rId2"/>
    <p:sldId id="293" r:id="rId3"/>
    <p:sldId id="326" r:id="rId4"/>
    <p:sldId id="328" r:id="rId5"/>
    <p:sldId id="327" r:id="rId6"/>
    <p:sldId id="341" r:id="rId7"/>
    <p:sldId id="329" r:id="rId8"/>
    <p:sldId id="333" r:id="rId9"/>
    <p:sldId id="331" r:id="rId10"/>
    <p:sldId id="332" r:id="rId11"/>
    <p:sldId id="342" r:id="rId12"/>
    <p:sldId id="330" r:id="rId13"/>
    <p:sldId id="335" r:id="rId14"/>
    <p:sldId id="337" r:id="rId15"/>
    <p:sldId id="336" r:id="rId16"/>
    <p:sldId id="334" r:id="rId17"/>
    <p:sldId id="338" r:id="rId18"/>
    <p:sldId id="323" r:id="rId19"/>
    <p:sldId id="322" r:id="rId20"/>
    <p:sldId id="325" r:id="rId21"/>
    <p:sldId id="324" r:id="rId22"/>
    <p:sldId id="340" r:id="rId23"/>
    <p:sldId id="319" r:id="rId24"/>
    <p:sldId id="321" r:id="rId25"/>
    <p:sldId id="318" r:id="rId26"/>
    <p:sldId id="339" r:id="rId27"/>
    <p:sldId id="320" r:id="rId28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86"/>
    <a:srgbClr val="CDEB5F"/>
    <a:srgbClr val="B8E21E"/>
    <a:srgbClr val="7C9814"/>
    <a:srgbClr val="C80051"/>
    <a:srgbClr val="FF81B4"/>
    <a:srgbClr val="3333FF"/>
    <a:srgbClr val="0E2837"/>
    <a:srgbClr val="FA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8" autoAdjust="0"/>
    <p:restoredTop sz="94660"/>
  </p:normalViewPr>
  <p:slideViewPr>
    <p:cSldViewPr>
      <p:cViewPr varScale="1">
        <p:scale>
          <a:sx n="166" d="100"/>
          <a:sy n="166" d="100"/>
        </p:scale>
        <p:origin x="104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12/07/1443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6905423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CA30512-9131-41EF-8B13-8A810A3BF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5905059"/>
            <a:ext cx="12186096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F0CFABB-3333-47B6-8910-B9587BEDC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722DCBC-35F3-4A14-9875-9908861F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2.jpeg"/><Relationship Id="rId4" Type="http://schemas.openxmlformats.org/officeDocument/2006/relationships/audio" Target="../media/audio1.wav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10" Type="http://schemas.openxmlformats.org/officeDocument/2006/relationships/image" Target="../media/image31.sv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5.png"/><Relationship Id="rId5" Type="http://schemas.openxmlformats.org/officeDocument/2006/relationships/audio" Target="../media/audio5.wav"/><Relationship Id="rId15" Type="http://schemas.openxmlformats.org/officeDocument/2006/relationships/audio" Target="../media/audio3.wav"/><Relationship Id="rId10" Type="http://schemas.openxmlformats.org/officeDocument/2006/relationships/image" Target="../media/image31.svg"/><Relationship Id="rId4" Type="http://schemas.openxmlformats.org/officeDocument/2006/relationships/audio" Target="../media/audio4.wav"/><Relationship Id="rId9" Type="http://schemas.openxmlformats.org/officeDocument/2006/relationships/image" Target="../media/image30.png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0.png"/><Relationship Id="rId5" Type="http://schemas.openxmlformats.org/officeDocument/2006/relationships/slide" Target="slide2.xml"/><Relationship Id="rId10" Type="http://schemas.openxmlformats.org/officeDocument/2006/relationships/image" Target="../media/image39.jpeg"/><Relationship Id="rId4" Type="http://schemas.openxmlformats.org/officeDocument/2006/relationships/audio" Target="../media/audio2.wav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23.xml"/><Relationship Id="rId18" Type="http://schemas.openxmlformats.org/officeDocument/2006/relationships/slide" Target="slide19.xml"/><Relationship Id="rId26" Type="http://schemas.openxmlformats.org/officeDocument/2006/relationships/slide" Target="slide9.xml"/><Relationship Id="rId3" Type="http://schemas.openxmlformats.org/officeDocument/2006/relationships/image" Target="../media/image5.png"/><Relationship Id="rId21" Type="http://schemas.openxmlformats.org/officeDocument/2006/relationships/slide" Target="slide13.xml"/><Relationship Id="rId34" Type="http://schemas.openxmlformats.org/officeDocument/2006/relationships/slide" Target="slide2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slide" Target="slide18.xml"/><Relationship Id="rId25" Type="http://schemas.openxmlformats.org/officeDocument/2006/relationships/slide" Target="slide8.xml"/><Relationship Id="rId33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slide" Target="slide16.xml"/><Relationship Id="rId32" Type="http://schemas.openxmlformats.org/officeDocument/2006/relationships/slide" Target="slide6.xml"/><Relationship Id="rId37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25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36" Type="http://schemas.openxmlformats.org/officeDocument/2006/relationships/slide" Target="slide12.xml"/><Relationship Id="rId10" Type="http://schemas.openxmlformats.org/officeDocument/2006/relationships/image" Target="../media/image12.svg"/><Relationship Id="rId19" Type="http://schemas.openxmlformats.org/officeDocument/2006/relationships/slide" Target="slide20.xml"/><Relationship Id="rId31" Type="http://schemas.openxmlformats.org/officeDocument/2006/relationships/slide" Target="slide5.xml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slide" Target="slide24.xml"/><Relationship Id="rId22" Type="http://schemas.openxmlformats.org/officeDocument/2006/relationships/slide" Target="slide14.xml"/><Relationship Id="rId27" Type="http://schemas.openxmlformats.org/officeDocument/2006/relationships/slide" Target="slide10.xml"/><Relationship Id="rId30" Type="http://schemas.openxmlformats.org/officeDocument/2006/relationships/slide" Target="slide4.xm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slide" Target="slide2.xml"/><Relationship Id="rId10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7.jpeg"/><Relationship Id="rId4" Type="http://schemas.openxmlformats.org/officeDocument/2006/relationships/audio" Target="../media/audio2.wav"/><Relationship Id="rId9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8.jpeg"/><Relationship Id="rId4" Type="http://schemas.openxmlformats.org/officeDocument/2006/relationships/audio" Target="../media/audio2.wav"/><Relationship Id="rId9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9.jpeg"/><Relationship Id="rId4" Type="http://schemas.openxmlformats.org/officeDocument/2006/relationships/audio" Target="../media/audio2.wav"/><Relationship Id="rId9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sv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slide" Target="slide2.xml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492676" y="221118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sz="2800" b="1" dirty="0">
                <a:solidFill>
                  <a:srgbClr val="0E2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4 GAME</a:t>
            </a:r>
            <a:endParaRPr lang="zh-CN" altLang="en-US" sz="2800" b="1" dirty="0">
              <a:solidFill>
                <a:srgbClr val="0E2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مستطيل">
            <a:extLst>
              <a:ext uri="{FF2B5EF4-FFF2-40B4-BE49-F238E27FC236}">
                <a16:creationId xmlns:a16="http://schemas.microsoft.com/office/drawing/2014/main" id="{8FDBD9F1-22B1-430E-A684-CD4E0D8A32EA}"/>
              </a:ext>
            </a:extLst>
          </p:cNvPr>
          <p:cNvSpPr/>
          <p:nvPr/>
        </p:nvSpPr>
        <p:spPr>
          <a:xfrm>
            <a:off x="4655838" y="4073434"/>
            <a:ext cx="2880322" cy="35932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33079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Wishful Thinking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might visit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could visit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would visit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CDF9A6-669D-4DC6-AF47-20D5444E8A32}"/>
              </a:ext>
            </a:extLst>
          </p:cNvPr>
          <p:cNvSpPr txBox="1"/>
          <p:nvPr/>
        </p:nvSpPr>
        <p:spPr>
          <a:xfrm>
            <a:off x="1702842" y="2276872"/>
            <a:ext cx="885765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Express possibility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If they had extra money, they ______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France.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6A8FB09-D0D0-4BEE-8EAF-C9262B06A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3378A958-E54E-4D67-9C61-9F0414A8A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2052" name="Picture 4" descr="Download Eiffel Tower Free Png Image HQ PNG Image | FreePNGImg">
            <a:extLst>
              <a:ext uri="{FF2B5EF4-FFF2-40B4-BE49-F238E27FC236}">
                <a16:creationId xmlns:a16="http://schemas.microsoft.com/office/drawing/2014/main" id="{7BD244DE-B34B-4AE0-9291-1C385F21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43" y="1536118"/>
            <a:ext cx="1843305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53C0F9-12BB-4017-B9B3-93F2DFE5C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3" y="-488"/>
            <a:ext cx="2554445" cy="377985"/>
          </a:xfrm>
          <a:prstGeom prst="rect">
            <a:avLst/>
          </a:prstGeom>
        </p:spPr>
      </p:pic>
      <p:pic>
        <p:nvPicPr>
          <p:cNvPr id="36" name="رسم 35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28C2CAB-01CF-4E4D-AA34-A843D9E63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8" name="صورة 3">
            <a:extLst>
              <a:ext uri="{FF2B5EF4-FFF2-40B4-BE49-F238E27FC236}">
                <a16:creationId xmlns:a16="http://schemas.microsoft.com/office/drawing/2014/main" id="{54892C44-453E-46B2-B805-28FBC53A6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37" name="AutoShape 4">
            <a:extLst>
              <a:ext uri="{FF2B5EF4-FFF2-40B4-BE49-F238E27FC236}">
                <a16:creationId xmlns:a16="http://schemas.microsoft.com/office/drawing/2014/main" id="{F3077738-2854-4A12-BC26-63408B60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wouldn't have </a:t>
            </a:r>
            <a:r>
              <a:rPr lang="en-US" dirty="0"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//</a:t>
            </a:r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help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4EE491DC-A8FF-45C2-864D-589E0615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don’t have  </a:t>
            </a:r>
            <a:r>
              <a:rPr lang="en-US" dirty="0"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//</a:t>
            </a:r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 would helped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CB1D0238-0100-401F-84DA-F94D2808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didn’t have  </a:t>
            </a:r>
            <a:r>
              <a:rPr lang="en-US" dirty="0"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//</a:t>
            </a:r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 would help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E50F6D-1C66-4812-BEE0-B28A3142E75D}"/>
              </a:ext>
            </a:extLst>
          </p:cNvPr>
          <p:cNvSpPr txBox="1"/>
          <p:nvPr/>
        </p:nvSpPr>
        <p:spPr>
          <a:xfrm>
            <a:off x="1847525" y="2967335"/>
            <a:ext cx="849694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If I 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have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a test tomorrow, I 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you</a:t>
            </a:r>
          </a:p>
        </p:txBody>
      </p:sp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0" grpId="1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رسم 1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4ED0539-7A8B-4965-ABFC-1AC43FCBB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11E5CE3F-3D08-48B9-A2FC-782212DB4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FE6D5D-7D4E-48F6-928C-7A83FFF2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264" y="1993897"/>
            <a:ext cx="3069558" cy="218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1CC72A9E-92B9-46C0-B58A-6228AEE0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isn’t so slow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ABB744A-A0F5-4DE7-AD83-849C02780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wasn’t so slow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4BB020FA-C863-4EE4-A656-A1625C0F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 so slow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7499C9-903B-484F-B04A-987D41444D0A}"/>
              </a:ext>
            </a:extLst>
          </p:cNvPr>
          <p:cNvSpPr txBox="1"/>
          <p:nvPr/>
        </p:nvSpPr>
        <p:spPr>
          <a:xfrm>
            <a:off x="1957660" y="2300309"/>
            <a:ext cx="6010548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0" dirty="0">
                <a:solidFill>
                  <a:srgbClr val="0C882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“My laptop is so slow.”</a:t>
            </a:r>
            <a:br>
              <a:rPr lang="en-US" sz="2400" b="1" i="0" dirty="0">
                <a:solidFill>
                  <a:srgbClr val="CB261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1400" b="0" i="0" dirty="0">
                <a:solidFill>
                  <a:srgbClr val="CB261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0" i="0" dirty="0">
                <a:solidFill>
                  <a:srgbClr val="CB261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Complete the wish </a:t>
            </a:r>
          </a:p>
          <a:p>
            <a:pPr algn="ctr" rtl="0"/>
            <a:br>
              <a:rPr lang="en-US" sz="1100" b="0" i="0" dirty="0">
                <a:solidFill>
                  <a:srgbClr val="CB261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i="0" dirty="0">
                <a:solidFill>
                  <a:srgbClr val="0C64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 wish my laptop _____________.</a:t>
            </a:r>
            <a:endParaRPr lang="ar-SA" sz="2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award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guy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family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792595-9519-4332-9FCE-BC6307AAFC0A}"/>
              </a:ext>
            </a:extLst>
          </p:cNvPr>
          <p:cNvSpPr txBox="1"/>
          <p:nvPr/>
        </p:nvSpPr>
        <p:spPr>
          <a:xfrm>
            <a:off x="5892824" y="2828836"/>
            <a:ext cx="4366792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I’m only that ____ (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who was on a quiz show.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B6BB2A00-A234-4CE5-81CB-5F4F2EAD3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6146" name="Picture 2" descr="118 Game Show Buzzer Illustrations &amp;amp; Clip Art - iStock">
            <a:extLst>
              <a:ext uri="{FF2B5EF4-FFF2-40B4-BE49-F238E27FC236}">
                <a16:creationId xmlns:a16="http://schemas.microsoft.com/office/drawing/2014/main" id="{DC94DF99-B8B3-45AE-BC9C-CAE69160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1" y="1611788"/>
            <a:ext cx="4379640" cy="30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202F3-AD1D-4F00-9213-5137F3535D0B}"/>
              </a:ext>
            </a:extLst>
          </p:cNvPr>
          <p:cNvSpPr txBox="1"/>
          <p:nvPr/>
        </p:nvSpPr>
        <p:spPr>
          <a:xfrm>
            <a:off x="1487486" y="2618318"/>
            <a:ext cx="9217026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Nouns such as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money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 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 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 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 are ______ . 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They don't have plural forms. </a:t>
            </a:r>
          </a:p>
        </p:txBody>
      </p:sp>
      <p:pic>
        <p:nvPicPr>
          <p:cNvPr id="14" name="رسم 13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EAAB6F0-6255-4DA1-B610-AE62399C4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D8939FCC-B1D3-498D-B397-FC78E7320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B41A2691-0781-4B7D-890F-5530B189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count nouns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C990C4C5-124A-483C-BE94-2D59CDF3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noncount nouns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65BD0BA-9CAB-48B2-86A3-81BC2E7B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quantifiers</a:t>
            </a:r>
          </a:p>
        </p:txBody>
      </p:sp>
      <p:pic>
        <p:nvPicPr>
          <p:cNvPr id="7170" name="Picture 2" descr="Count and Noncount Nouns Part 1 - Simple Better English">
            <a:extLst>
              <a:ext uri="{FF2B5EF4-FFF2-40B4-BE49-F238E27FC236}">
                <a16:creationId xmlns:a16="http://schemas.microsoft.com/office/drawing/2014/main" id="{2D854687-094F-4207-ACBC-2FB0AA878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3" t="5747" b="2059"/>
          <a:stretch/>
        </p:blipFill>
        <p:spPr bwMode="auto">
          <a:xfrm>
            <a:off x="11064551" y="1308979"/>
            <a:ext cx="935769" cy="36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unt and Noncount Nouns Part 1 - Simple Better English">
            <a:extLst>
              <a:ext uri="{FF2B5EF4-FFF2-40B4-BE49-F238E27FC236}">
                <a16:creationId xmlns:a16="http://schemas.microsoft.com/office/drawing/2014/main" id="{4251F38B-C856-4D45-ACC0-59AFF5D4A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r="54191" b="2059"/>
          <a:stretch/>
        </p:blipFill>
        <p:spPr bwMode="auto">
          <a:xfrm>
            <a:off x="176384" y="1476647"/>
            <a:ext cx="812781" cy="33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p Art Confused Man PNG Image | Transparent PNG Free Download on SeekPNG">
            <a:extLst>
              <a:ext uri="{FF2B5EF4-FFF2-40B4-BE49-F238E27FC236}">
                <a16:creationId xmlns:a16="http://schemas.microsoft.com/office/drawing/2014/main" id="{30B019A8-2F76-4F9C-B21B-A3BDE1BB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493419"/>
            <a:ext cx="3606812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C0C32E0-BDE4-4D4D-B48B-CCF0F49C47E6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20B9C531-BFB3-40DC-98B0-EAB3D3EA2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1164CA9E-1B3B-471F-A843-97C3388AF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BCBFD2F-AB5C-466B-83E0-3C115DCE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7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news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C0A31C6F-A3E7-4F91-A506-65A96CA2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tea  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10C76A4D-DA21-4DEF-9D7F-81C91168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0000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prize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A79A8867-7ED3-422F-B7AE-F455F55C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59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  <p:bldP spid="14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0C092A6-B26B-4CD4-89DB-F6EAD72E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B2B88C9C-D6AF-42B2-973E-29CBEC8FC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E1A62E7-E185-4ABA-AD81-7D9514C5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small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B66D5E84-2891-4316-88D9-7034FC5B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medium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5B2CA19-659C-45A1-924F-BB8E90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gold 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3CA521E9-6827-4728-A3D0-F998982D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large  </a:t>
            </a:r>
          </a:p>
        </p:txBody>
      </p:sp>
      <p:pic>
        <p:nvPicPr>
          <p:cNvPr id="15" name="Picture 2" descr="Clip Art Confused Man PNG Image | Transparent PNG Free Download on SeekPNG">
            <a:extLst>
              <a:ext uri="{FF2B5EF4-FFF2-40B4-BE49-F238E27FC236}">
                <a16:creationId xmlns:a16="http://schemas.microsoft.com/office/drawing/2014/main" id="{8BAB514F-8210-49E8-9124-8DC177C8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344" y="1493419"/>
            <a:ext cx="3606812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AF77B991-C226-4631-975B-DAE82B033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990E1A0F-D08F-4768-9BC4-5F5EB44C4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38" name="Q1">
            <a:extLst>
              <a:ext uri="{FF2B5EF4-FFF2-40B4-BE49-F238E27FC236}">
                <a16:creationId xmlns:a16="http://schemas.microsoft.com/office/drawing/2014/main" id="{E268787D-B319-4998-9BF5-77D12717679F}"/>
              </a:ext>
            </a:extLst>
          </p:cNvPr>
          <p:cNvSpPr/>
          <p:nvPr/>
        </p:nvSpPr>
        <p:spPr>
          <a:xfrm>
            <a:off x="2327229" y="3683340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material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Q2">
            <a:extLst>
              <a:ext uri="{FF2B5EF4-FFF2-40B4-BE49-F238E27FC236}">
                <a16:creationId xmlns:a16="http://schemas.microsoft.com/office/drawing/2014/main" id="{A6DECA02-486B-4DF0-A15C-E4B9FB70B7F3}"/>
              </a:ext>
            </a:extLst>
          </p:cNvPr>
          <p:cNvSpPr/>
          <p:nvPr/>
        </p:nvSpPr>
        <p:spPr>
          <a:xfrm>
            <a:off x="2327229" y="2876191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item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AN1">
            <a:extLst>
              <a:ext uri="{FF2B5EF4-FFF2-40B4-BE49-F238E27FC236}">
                <a16:creationId xmlns:a16="http://schemas.microsoft.com/office/drawing/2014/main" id="{B40A4A16-B1A3-458E-93B1-1C47AFC900AF}"/>
              </a:ext>
            </a:extLst>
          </p:cNvPr>
          <p:cNvSpPr/>
          <p:nvPr/>
        </p:nvSpPr>
        <p:spPr>
          <a:xfrm>
            <a:off x="6600056" y="3285141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thobe –  dress - 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bracelet - shows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AN2">
            <a:extLst>
              <a:ext uri="{FF2B5EF4-FFF2-40B4-BE49-F238E27FC236}">
                <a16:creationId xmlns:a16="http://schemas.microsoft.com/office/drawing/2014/main" id="{9CA76D2E-E50A-4CB3-85B3-407178D1F8E1}"/>
              </a:ext>
            </a:extLst>
          </p:cNvPr>
          <p:cNvSpPr/>
          <p:nvPr/>
        </p:nvSpPr>
        <p:spPr>
          <a:xfrm>
            <a:off x="6600056" y="4378719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small – medium –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 - </a:t>
            </a:r>
            <a:r>
              <a:rPr lang="en-US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xlarge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AN3">
            <a:extLst>
              <a:ext uri="{FF2B5EF4-FFF2-40B4-BE49-F238E27FC236}">
                <a16:creationId xmlns:a16="http://schemas.microsoft.com/office/drawing/2014/main" id="{C090A585-51E0-450B-8D9E-556A90F84EF2}"/>
              </a:ext>
            </a:extLst>
          </p:cNvPr>
          <p:cNvSpPr/>
          <p:nvPr/>
        </p:nvSpPr>
        <p:spPr>
          <a:xfrm>
            <a:off x="6600056" y="2218991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wool – cotton –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gold - silver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W1">
            <a:extLst>
              <a:ext uri="{FF2B5EF4-FFF2-40B4-BE49-F238E27FC236}">
                <a16:creationId xmlns:a16="http://schemas.microsoft.com/office/drawing/2014/main" id="{2D897FFB-1478-4A70-9B3E-1BA98AC5C381}"/>
              </a:ext>
            </a:extLst>
          </p:cNvPr>
          <p:cNvSpPr/>
          <p:nvPr/>
        </p:nvSpPr>
        <p:spPr>
          <a:xfrm flipH="1">
            <a:off x="1986153" y="3805236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W2">
            <a:extLst>
              <a:ext uri="{FF2B5EF4-FFF2-40B4-BE49-F238E27FC236}">
                <a16:creationId xmlns:a16="http://schemas.microsoft.com/office/drawing/2014/main" id="{B25D0956-7E0D-4A41-912F-5A54BA12C7C1}"/>
              </a:ext>
            </a:extLst>
          </p:cNvPr>
          <p:cNvSpPr/>
          <p:nvPr/>
        </p:nvSpPr>
        <p:spPr>
          <a:xfrm flipH="1">
            <a:off x="1986153" y="3077118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3" name="ARR1">
            <a:extLst>
              <a:ext uri="{FF2B5EF4-FFF2-40B4-BE49-F238E27FC236}">
                <a16:creationId xmlns:a16="http://schemas.microsoft.com/office/drawing/2014/main" id="{E0A1C4C0-0AEF-48D8-B36B-8CB18A4A0C6B}"/>
              </a:ext>
            </a:extLst>
          </p:cNvPr>
          <p:cNvCxnSpPr>
            <a:cxnSpLocks/>
            <a:stCxn id="38" idx="3"/>
            <a:endCxn id="63" idx="1"/>
          </p:cNvCxnSpPr>
          <p:nvPr/>
        </p:nvCxnSpPr>
        <p:spPr>
          <a:xfrm flipV="1">
            <a:off x="4184021" y="2638373"/>
            <a:ext cx="2416035" cy="1392292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RR2">
            <a:extLst>
              <a:ext uri="{FF2B5EF4-FFF2-40B4-BE49-F238E27FC236}">
                <a16:creationId xmlns:a16="http://schemas.microsoft.com/office/drawing/2014/main" id="{6D840A13-9AF8-4E30-B1C7-8CB24D6BC0CB}"/>
              </a:ext>
            </a:extLst>
          </p:cNvPr>
          <p:cNvCxnSpPr>
            <a:cxnSpLocks/>
            <a:stCxn id="39" idx="3"/>
            <a:endCxn id="61" idx="1"/>
          </p:cNvCxnSpPr>
          <p:nvPr/>
        </p:nvCxnSpPr>
        <p:spPr>
          <a:xfrm>
            <a:off x="4184021" y="3223516"/>
            <a:ext cx="2416035" cy="494758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WRONG">
            <a:extLst>
              <a:ext uri="{FF2B5EF4-FFF2-40B4-BE49-F238E27FC236}">
                <a16:creationId xmlns:a16="http://schemas.microsoft.com/office/drawing/2014/main" id="{20A44078-FA41-4C22-A2B6-6E4CC5801D0A}"/>
              </a:ext>
            </a:extLst>
          </p:cNvPr>
          <p:cNvSpPr/>
          <p:nvPr/>
        </p:nvSpPr>
        <p:spPr>
          <a:xfrm>
            <a:off x="4492038" y="2747358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57" name="WG">
            <a:extLst>
              <a:ext uri="{FF2B5EF4-FFF2-40B4-BE49-F238E27FC236}">
                <a16:creationId xmlns:a16="http://schemas.microsoft.com/office/drawing/2014/main" id="{AE16C2BD-6069-4DA2-A7D4-1D0449210AC5}"/>
              </a:ext>
            </a:extLst>
          </p:cNvPr>
          <p:cNvGrpSpPr/>
          <p:nvPr/>
        </p:nvGrpSpPr>
        <p:grpSpPr>
          <a:xfrm>
            <a:off x="6579312" y="2300319"/>
            <a:ext cx="3981184" cy="2928881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58" name="WS1">
              <a:extLst>
                <a:ext uri="{FF2B5EF4-FFF2-40B4-BE49-F238E27FC236}">
                  <a16:creationId xmlns:a16="http://schemas.microsoft.com/office/drawing/2014/main" id="{F25C3942-9B65-4618-9D55-31F1B5AB612F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WS1">
              <a:extLst>
                <a:ext uri="{FF2B5EF4-FFF2-40B4-BE49-F238E27FC236}">
                  <a16:creationId xmlns:a16="http://schemas.microsoft.com/office/drawing/2014/main" id="{55170CB1-D305-4873-84D2-B67AE422CE27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WS1">
              <a:extLst>
                <a:ext uri="{FF2B5EF4-FFF2-40B4-BE49-F238E27FC236}">
                  <a16:creationId xmlns:a16="http://schemas.microsoft.com/office/drawing/2014/main" id="{1496768F-D0C1-4FED-971F-1AA17CF6FD29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CS1">
            <a:extLst>
              <a:ext uri="{FF2B5EF4-FFF2-40B4-BE49-F238E27FC236}">
                <a16:creationId xmlns:a16="http://schemas.microsoft.com/office/drawing/2014/main" id="{FC71E67C-479C-4589-ABA0-879E03EFEF69}"/>
              </a:ext>
            </a:extLst>
          </p:cNvPr>
          <p:cNvSpPr/>
          <p:nvPr/>
        </p:nvSpPr>
        <p:spPr>
          <a:xfrm>
            <a:off x="6600056" y="3297282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CS2">
            <a:extLst>
              <a:ext uri="{FF2B5EF4-FFF2-40B4-BE49-F238E27FC236}">
                <a16:creationId xmlns:a16="http://schemas.microsoft.com/office/drawing/2014/main" id="{CCEA75A9-8C35-4127-9D2E-5A5BC7E91D19}"/>
              </a:ext>
            </a:extLst>
          </p:cNvPr>
          <p:cNvSpPr/>
          <p:nvPr/>
        </p:nvSpPr>
        <p:spPr>
          <a:xfrm>
            <a:off x="6600056" y="4377109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CS3">
            <a:extLst>
              <a:ext uri="{FF2B5EF4-FFF2-40B4-BE49-F238E27FC236}">
                <a16:creationId xmlns:a16="http://schemas.microsoft.com/office/drawing/2014/main" id="{2D02467D-700E-4A31-B5A3-B1E66C7A1575}"/>
              </a:ext>
            </a:extLst>
          </p:cNvPr>
          <p:cNvSpPr/>
          <p:nvPr/>
        </p:nvSpPr>
        <p:spPr>
          <a:xfrm>
            <a:off x="6600056" y="2217381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4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0772C09-DF61-4461-9894-3B2E9C36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00" y="3336058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482099D-666B-444E-8FF1-CECA4BA8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00" y="2264462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9A127D83-C138-4441-BB3A-2DDDE1DD92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3" y="2996696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7.40741E-7 L 4.79167E-6 0.13819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7.40741E-7 L 4.79167E-6 0.13819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sent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inherited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bought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25E094-B3D7-4F68-BB1A-C8A4C04715A9}"/>
              </a:ext>
            </a:extLst>
          </p:cNvPr>
          <p:cNvSpPr txBox="1"/>
          <p:nvPr/>
        </p:nvSpPr>
        <p:spPr>
          <a:xfrm>
            <a:off x="3359696" y="3013501"/>
            <a:ext cx="6160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________ SAR million and the family farm when his father died.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2B25B67-B6EF-478F-8BF3-3EC40CA5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263C8BE9-A852-44D0-A9A0-780A1AC51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9220" name="Picture 4" descr="Farm Image - House Farm Clipart Black And White | Full Size PNG Download |  SeekPNG">
            <a:extLst>
              <a:ext uri="{FF2B5EF4-FFF2-40B4-BE49-F238E27FC236}">
                <a16:creationId xmlns:a16="http://schemas.microsoft.com/office/drawing/2014/main" id="{91631ABF-7969-496E-8837-8EB0A5E6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56" y="550703"/>
            <a:ext cx="4408824" cy="22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oney PNG Clip Art, Money Transparent PNG image | Cliparts Free">
            <a:extLst>
              <a:ext uri="{FF2B5EF4-FFF2-40B4-BE49-F238E27FC236}">
                <a16:creationId xmlns:a16="http://schemas.microsoft.com/office/drawing/2014/main" id="{68B3E536-0A2C-40B5-ABF0-E8C7A76E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3" y="1382145"/>
            <a:ext cx="2475760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technology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cash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charities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537CB5-8810-4502-9593-39A80B552073}"/>
              </a:ext>
            </a:extLst>
          </p:cNvPr>
          <p:cNvSpPr txBox="1"/>
          <p:nvPr/>
        </p:nvSpPr>
        <p:spPr>
          <a:xfrm>
            <a:off x="3360366" y="2599428"/>
            <a:ext cx="58319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People with a lot of money should donate to children's _______.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220472C-9707-41C9-BE77-EEA004EFD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268" name="Picture 4" descr="Habitat For Humanity Logo Png, Transparent Png , Transparent Png Image -  PNGitem">
            <a:extLst>
              <a:ext uri="{FF2B5EF4-FFF2-40B4-BE49-F238E27FC236}">
                <a16:creationId xmlns:a16="http://schemas.microsoft.com/office/drawing/2014/main" id="{2EDFFF31-75FB-4A8D-AAC1-0E55BDA6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65074"/>
            <a:ext cx="3794735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8474" y="692696"/>
            <a:ext cx="1104030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82017" y="692696"/>
            <a:ext cx="1104030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51277" y="692696"/>
            <a:ext cx="1104030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28532" y="707735"/>
            <a:ext cx="1133246" cy="41521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194168" y="692696"/>
            <a:ext cx="1104030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736016" y="17050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36016" y="260572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736016" y="35052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736016" y="4401383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07729" y="17050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07729" y="260572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07729" y="35052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07729" y="4401383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9442" y="17050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079442" y="260572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79442" y="35052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079442" y="4401383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1155" y="17050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251155" y="260572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251155" y="35052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251155" y="4401383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422868" y="17050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422868" y="260572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22868" y="35052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422868" y="4401383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016" y="529749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29" y="529749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442" y="529749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55" y="529749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68" y="529749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2453DA1-69C4-4E55-A815-6A5F42BECAA9}"/>
              </a:ext>
            </a:extLst>
          </p:cNvPr>
          <p:cNvGrpSpPr/>
          <p:nvPr/>
        </p:nvGrpSpPr>
        <p:grpSpPr>
          <a:xfrm>
            <a:off x="364317" y="752115"/>
            <a:ext cx="1226402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C981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E21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CDEB5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F98B8CD3-2A23-477E-B42D-90F562E3F566}"/>
                </a:ext>
              </a:extLst>
            </p:cNvPr>
            <p:cNvSpPr txBox="1"/>
            <p:nvPr/>
          </p:nvSpPr>
          <p:spPr>
            <a:xfrm>
              <a:off x="5552279" y="1517122"/>
              <a:ext cx="887222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U4</a:t>
              </a: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id="{940AEA6D-23F9-40F2-B905-DE021631EB38}"/>
              </a:ext>
            </a:extLst>
          </p:cNvPr>
          <p:cNvSpPr txBox="1"/>
          <p:nvPr/>
        </p:nvSpPr>
        <p:spPr>
          <a:xfrm>
            <a:off x="364315" y="1165414"/>
            <a:ext cx="12264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Wishful Thinking</a:t>
            </a:r>
          </a:p>
        </p:txBody>
      </p:sp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leader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money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price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E616C9-C79A-426B-B7B3-9D73163728C5}"/>
              </a:ext>
            </a:extLst>
          </p:cNvPr>
          <p:cNvSpPr txBox="1"/>
          <p:nvPr/>
        </p:nvSpPr>
        <p:spPr>
          <a:xfrm>
            <a:off x="3216353" y="2598003"/>
            <a:ext cx="57599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Winning _______ as a prize could bring the winner problems.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A9B41B19-E15E-469C-947B-F355807C5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2A08EC0-1138-475A-A7F2-CB7C4AD41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prize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bankruptcy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certificate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0287856-F1E6-45DE-B031-E92446662814}"/>
              </a:ext>
            </a:extLst>
          </p:cNvPr>
          <p:cNvSpPr txBox="1"/>
          <p:nvPr/>
        </p:nvSpPr>
        <p:spPr>
          <a:xfrm>
            <a:off x="4871864" y="3013501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She won the big ________in a TV game show.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A82C7C7-042F-4F5B-AB8F-C71828F2C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61EC71C-767D-4E1E-B2D1-8317B8270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13316" name="Picture 4" descr="Kids Playing Quiz Game Answering Questions Stock Vector - Illustration of  intelligent, educational: 82352922">
            <a:extLst>
              <a:ext uri="{FF2B5EF4-FFF2-40B4-BE49-F238E27FC236}">
                <a16:creationId xmlns:a16="http://schemas.microsoft.com/office/drawing/2014/main" id="{14B8F4FA-6F13-443B-B530-EA787694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00" b="92500" l="10000" r="90000">
                        <a14:foregroundMark x1="83000" y1="21750" x2="80625" y2="25750"/>
                        <a14:foregroundMark x1="73750" y1="34125" x2="74750" y2="44500"/>
                        <a14:foregroundMark x1="71625" y1="82750" x2="36250" y2="85375"/>
                        <a14:foregroundMark x1="36250" y1="85375" x2="29375" y2="83125"/>
                        <a14:foregroundMark x1="29375" y1="83125" x2="32375" y2="81750"/>
                        <a14:foregroundMark x1="48250" y1="71250" x2="49750" y2="72375"/>
                        <a14:foregroundMark x1="77875" y1="89125" x2="24000" y2="92250"/>
                        <a14:foregroundMark x1="29750" y1="32625" x2="28375" y2="40375"/>
                        <a14:foregroundMark x1="18000" y1="19875" x2="18625" y2="25500"/>
                        <a14:foregroundMark x1="51625" y1="8500" x2="51875" y2="13375"/>
                        <a14:foregroundMark x1="78625" y1="19125" x2="80625" y2="23875"/>
                        <a14:foregroundMark x1="77500" y1="19000" x2="75375" y2="23375"/>
                        <a14:foregroundMark x1="80250" y1="19500" x2="88875" y2="19625"/>
                        <a14:foregroundMark x1="51625" y1="7125" x2="45500" y2="14000"/>
                        <a14:foregroundMark x1="45500" y1="14000" x2="45500" y2="14000"/>
                        <a14:foregroundMark x1="54125" y1="45250" x2="49250" y2="48125"/>
                        <a14:foregroundMark x1="47500" y1="46625" x2="46125" y2="48250"/>
                        <a14:foregroundMark x1="48125" y1="48000" x2="50750" y2="44500"/>
                        <a14:foregroundMark x1="76250" y1="47375" x2="70375" y2="50125"/>
                        <a14:foregroundMark x1="72500" y1="46000" x2="71000" y2="50250"/>
                        <a14:foregroundMark x1="73250" y1="32250" x2="77375" y2="33000"/>
                        <a14:foregroundMark x1="74250" y1="92500" x2="74250" y2="92500"/>
                        <a14:foregroundMark x1="22625" y1="20125" x2="14250" y2="23750"/>
                        <a14:foregroundMark x1="50250" y1="12000" x2="50000" y2="15625"/>
                        <a14:foregroundMark x1="32375" y1="30500" x2="21875" y2="3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68115"/>
            <a:ext cx="3519238" cy="3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41E77D51-27D8-4A8A-9827-098A4DBB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fail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6845672-AFDB-44DB-A933-C853968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A3B94C2-982E-4B4D-B8FC-C0E0F017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wish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818145-65AB-432C-950E-DF8F3417C2FE}"/>
              </a:ext>
            </a:extLst>
          </p:cNvPr>
          <p:cNvSpPr txBox="1"/>
          <p:nvPr/>
        </p:nvSpPr>
        <p:spPr>
          <a:xfrm>
            <a:off x="2482929" y="2827046"/>
            <a:ext cx="7344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_______ 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a gold medal in swimming.</a:t>
            </a: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F1A0B07-A941-40EC-BA3D-2DCF6AF19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86F5B6EF-FEEC-4943-8BC6-22F650FCB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14342" name="Picture 6" descr="Gold medal in hand. Vector Clipart Image">
            <a:extLst>
              <a:ext uri="{FF2B5EF4-FFF2-40B4-BE49-F238E27FC236}">
                <a16:creationId xmlns:a16="http://schemas.microsoft.com/office/drawing/2014/main" id="{56A447ED-C766-40D1-BC57-99A81047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37" y="748509"/>
            <a:ext cx="3274711" cy="32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3">
            <a:extLst>
              <a:ext uri="{FF2B5EF4-FFF2-40B4-BE49-F238E27FC236}">
                <a16:creationId xmlns:a16="http://schemas.microsoft.com/office/drawing/2014/main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any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some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F55B66-0085-48E2-820A-48BB974EED22}"/>
              </a:ext>
            </a:extLst>
          </p:cNvPr>
          <p:cNvSpPr txBox="1"/>
          <p:nvPr/>
        </p:nvSpPr>
        <p:spPr>
          <a:xfrm>
            <a:off x="2761901" y="2967335"/>
            <a:ext cx="6668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think we need ______ rice.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0340BD0-CD9E-4CB9-B013-F03A18EAE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D11450A8-5A36-4B60-A502-CDAEAEE3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DE8CDE9-6439-4609-828C-5AF9B36FD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7A9B8454-C064-4553-8268-E6CEF7F4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95D0621-741B-4E50-A226-BAED806B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E3041FAC-0575-47FE-9E30-A7782132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any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0C2712-5D52-4FD2-A9DF-466714770C12}"/>
              </a:ext>
            </a:extLst>
          </p:cNvPr>
          <p:cNvSpPr txBox="1"/>
          <p:nvPr/>
        </p:nvSpPr>
        <p:spPr>
          <a:xfrm>
            <a:off x="2761901" y="3400828"/>
            <a:ext cx="66681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Do you have _____coffee left?</a:t>
            </a: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need some please.</a:t>
            </a:r>
          </a:p>
        </p:txBody>
      </p:sp>
      <p:pic>
        <p:nvPicPr>
          <p:cNvPr id="18434" name="Picture 2" descr="Png Transparent Free Images - Coffee Cup Clipart Png, Png Download ,  Transparent Png Image - PNGitem">
            <a:extLst>
              <a:ext uri="{FF2B5EF4-FFF2-40B4-BE49-F238E27FC236}">
                <a16:creationId xmlns:a16="http://schemas.microsoft.com/office/drawing/2014/main" id="{8E1FA0C0-AE85-4BDB-A596-EC3EA7D7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860246"/>
            <a:ext cx="1234077" cy="1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رسم 12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907F8D2-2895-4E50-80C8-4423E9843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id="{1208F344-E6DB-48A4-917D-266322A5D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0B7A33DF-30D6-4096-AC89-3EDE7DFB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3393B6FC-565E-40C5-B864-34F6FBCC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any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36C0246-3761-41AF-9D5F-63411AAC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some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F660B5-E502-4403-9B4D-577F15DEF13A}"/>
              </a:ext>
            </a:extLst>
          </p:cNvPr>
          <p:cNvSpPr txBox="1"/>
          <p:nvPr/>
        </p:nvSpPr>
        <p:spPr>
          <a:xfrm>
            <a:off x="3035658" y="2967335"/>
            <a:ext cx="61206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Nasser gave me some books and magazines but I didn't read ______ book.</a:t>
            </a:r>
          </a:p>
        </p:txBody>
      </p:sp>
      <p:pic>
        <p:nvPicPr>
          <p:cNvPr id="16386" name="Picture 2" descr="you Must Like Books” - Dont Like Reading Clipart Transparent PNG - 400x489  - Free Download on NicePNG">
            <a:extLst>
              <a:ext uri="{FF2B5EF4-FFF2-40B4-BE49-F238E27FC236}">
                <a16:creationId xmlns:a16="http://schemas.microsoft.com/office/drawing/2014/main" id="{080182E9-284A-46EC-86F2-9E8CDE858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t="5777" r="26952" b="5777"/>
          <a:stretch/>
        </p:blipFill>
        <p:spPr bwMode="auto">
          <a:xfrm>
            <a:off x="447683" y="870036"/>
            <a:ext cx="2705034" cy="3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6AAEE41-70EB-4A98-AB64-C289B49EB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3D6AC587-D254-4853-AB80-68FDC657B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66996185-3112-4C0B-AB8A-C4D34696B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there is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EEED6FFB-1AFE-4288-8A45-4B06A925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there are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BB61CB9-E533-4CE0-BF65-445E3379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are there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9955B5-2CEB-4990-9885-0419487A524B}"/>
              </a:ext>
            </a:extLst>
          </p:cNvPr>
          <p:cNvSpPr txBox="1"/>
          <p:nvPr/>
        </p:nvSpPr>
        <p:spPr>
          <a:xfrm>
            <a:off x="2761901" y="2967335"/>
            <a:ext cx="66681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Hey Khaled,   _________ birds in the tree</a:t>
            </a:r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+mn-cs"/>
              </a:rPr>
              <a:t>?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+mn-cs"/>
            </a:endParaRPr>
          </a:p>
        </p:txBody>
      </p:sp>
      <p:pic>
        <p:nvPicPr>
          <p:cNvPr id="15362" name="Picture 2" descr="Tree Bird Cliparts - Cliparts Zone">
            <a:extLst>
              <a:ext uri="{FF2B5EF4-FFF2-40B4-BE49-F238E27FC236}">
                <a16:creationId xmlns:a16="http://schemas.microsoft.com/office/drawing/2014/main" id="{54A54921-789B-4167-9F3B-1EFFB577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16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are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is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some</a:t>
            </a: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D268C68D-34D4-4941-9E37-273CA8108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B4A37126-F20E-4165-9C6C-1DD579536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17410" name="Picture 2" descr="Cat Porch Stock Illustrations – 77 Cat Porch Stock Illustrations, Vectors &amp;amp;  Clipart - Dreamstime">
            <a:extLst>
              <a:ext uri="{FF2B5EF4-FFF2-40B4-BE49-F238E27FC236}">
                <a16:creationId xmlns:a16="http://schemas.microsoft.com/office/drawing/2014/main" id="{5962460E-4DBB-4A1E-B56E-643F1C6C0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4"/>
          <a:stretch/>
        </p:blipFill>
        <p:spPr bwMode="auto">
          <a:xfrm>
            <a:off x="4039941" y="3573016"/>
            <a:ext cx="3910265" cy="14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t Porch Stock Illustrations – 77 Cat Porch Stock Illustrations, Vectors &amp;amp;  Clipart - Dreamstime">
            <a:extLst>
              <a:ext uri="{FF2B5EF4-FFF2-40B4-BE49-F238E27FC236}">
                <a16:creationId xmlns:a16="http://schemas.microsoft.com/office/drawing/2014/main" id="{88590388-CC0F-4AE5-9A10-657ABEDC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51965"/>
          <a:stretch/>
        </p:blipFill>
        <p:spPr bwMode="auto">
          <a:xfrm>
            <a:off x="4140866" y="1765719"/>
            <a:ext cx="39102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10E7D98-02AF-4661-9C89-CBC756ABB16C}"/>
              </a:ext>
            </a:extLst>
          </p:cNvPr>
          <p:cNvSpPr txBox="1"/>
          <p:nvPr/>
        </p:nvSpPr>
        <p:spPr>
          <a:xfrm>
            <a:off x="2761901" y="2967335"/>
            <a:ext cx="6668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guess,  ______ a cat on the porch.</a:t>
            </a:r>
          </a:p>
        </p:txBody>
      </p:sp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923547B5-FEBA-4DF6-B812-48901A45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 a balloon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6692044-DFB9-471A-BEF8-ECBC108A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 a good time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045D15B-6A93-4E0D-BD98-6E4BCCB6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 a football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DD10C0F-779A-48E0-A7EF-3BA733320CC4}"/>
              </a:ext>
            </a:extLst>
          </p:cNvPr>
          <p:cNvSpPr txBox="1"/>
          <p:nvPr/>
        </p:nvSpPr>
        <p:spPr>
          <a:xfrm>
            <a:off x="3900091" y="2572975"/>
            <a:ext cx="43924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party was fabulous.</a:t>
            </a:r>
          </a:p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 enjoyed and 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 a ball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celebration balloons Off 54% - canerofset.com">
            <a:extLst>
              <a:ext uri="{FF2B5EF4-FFF2-40B4-BE49-F238E27FC236}">
                <a16:creationId xmlns:a16="http://schemas.microsoft.com/office/drawing/2014/main" id="{43EE02F4-C153-4FA4-8A09-CC3B5F66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" y="3399346"/>
            <a:ext cx="1457904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 Clipart Transparent - Celebration Clipart, HD Png Download , Transparent  Png Image - PNGitem">
            <a:extLst>
              <a:ext uri="{FF2B5EF4-FFF2-40B4-BE49-F238E27FC236}">
                <a16:creationId xmlns:a16="http://schemas.microsoft.com/office/drawing/2014/main" id="{30FBB84E-15E3-4687-90F0-268D198AD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3" y="749622"/>
            <a:ext cx="3821395" cy="15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9DC557B7-0F92-42EB-842B-E0F04EBD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sadness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081CEF7-62DB-47F3-890A-4DE8B232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richness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73ADBD1-51C5-4345-A28F-79156DE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poorness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B17533-712A-4666-A2F3-3BF44451E423}"/>
              </a:ext>
            </a:extLst>
          </p:cNvPr>
          <p:cNvSpPr txBox="1"/>
          <p:nvPr/>
        </p:nvSpPr>
        <p:spPr>
          <a:xfrm>
            <a:off x="3837170" y="2541325"/>
            <a:ext cx="47071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has been struggling against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poverty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 in his country.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رسم 10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1ACADB4-3E66-42BD-BA33-D98A13D76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4CC54CFB-C8A7-4515-8B55-A55D1F9EF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8BBF4F3-BDBF-4C2C-A9B9-851EDA4F9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ECB95801-C24E-464E-8CD6-C30C81F96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1F6CA2B-34ED-45A2-ABB8-1D815752A022}"/>
              </a:ext>
            </a:extLst>
          </p:cNvPr>
          <p:cNvSpPr txBox="1"/>
          <p:nvPr/>
        </p:nvSpPr>
        <p:spPr>
          <a:xfrm>
            <a:off x="3215678" y="2572975"/>
            <a:ext cx="5760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word that is linked with “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MONEY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”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FC612FC1-E8F3-46D3-9C22-A0973159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empire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399DE2CF-733A-4690-BEA2-F58A02DF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universe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363E291C-C1FE-4D68-A69A-83568A0A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invest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49DD04-29D8-4433-B87F-0BCB1563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09" y="1909766"/>
            <a:ext cx="3489296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1097A5-95D0-44D1-9B4B-90044272986C}"/>
              </a:ext>
            </a:extLst>
          </p:cNvPr>
          <p:cNvSpPr txBox="1"/>
          <p:nvPr/>
        </p:nvSpPr>
        <p:spPr>
          <a:xfrm>
            <a:off x="4015877" y="2492896"/>
            <a:ext cx="416024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Opposite of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"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"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42F0BFF6-6B50-4861-9E13-0A0F62C44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0BCE072F-DC28-439F-9B00-2A1BB336A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D5AA7D75-B7CA-4901-BB83-2BCEC687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succeed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EE4BF2E8-17F3-4781-AF28-4BD537DD1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lose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A3A577FC-AADE-4C70-A9BF-8C4927D6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6478431E-96AB-4B37-A419-B91B60C9E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074" name="Picture 2" descr="Cutting Fabric Royalty Free Vector Clip Art Illustration - Fabric Clipart |  Full Size PNG Download | SeekPNG">
            <a:extLst>
              <a:ext uri="{FF2B5EF4-FFF2-40B4-BE49-F238E27FC236}">
                <a16:creationId xmlns:a16="http://schemas.microsoft.com/office/drawing/2014/main" id="{DD3D6200-8915-4C2D-B0E8-BE18ED52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716974"/>
            <a:ext cx="3122738" cy="25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E54518BC-72AB-42CA-95D7-12B8116F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F1CDC731-2F67-496E-B780-76288CAB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price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A7D1D2A-1586-457F-B404-D6CD326B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size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632B79D-7598-45B9-8FC5-C78894C2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material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F04BED-859D-4ACC-8523-5E5B2BF81636}"/>
              </a:ext>
            </a:extLst>
          </p:cNvPr>
          <p:cNvSpPr txBox="1"/>
          <p:nvPr/>
        </p:nvSpPr>
        <p:spPr>
          <a:xfrm>
            <a:off x="2577029" y="2679825"/>
            <a:ext cx="7227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word “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Leather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”  belongs to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imaginary situation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real situation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true situation</a:t>
            </a: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AA8FC4A-B26D-4A78-BA40-99EC57EC5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A085A9A8-7C33-41F8-9ADA-CB41ED115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54D868A-4AE0-46D3-9CBA-254A6410D7C1}"/>
              </a:ext>
            </a:extLst>
          </p:cNvPr>
          <p:cNvSpPr txBox="1"/>
          <p:nvPr/>
        </p:nvSpPr>
        <p:spPr>
          <a:xfrm>
            <a:off x="1667172" y="3450807"/>
            <a:ext cx="8857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I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found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 million dollars, I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would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it to the police.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Keepin&amp;#39; the Dream Alive: Realistic Startup Milestoning for Fundraising and  Profitability - Bradfordcross.com">
            <a:extLst>
              <a:ext uri="{FF2B5EF4-FFF2-40B4-BE49-F238E27FC236}">
                <a16:creationId xmlns:a16="http://schemas.microsoft.com/office/drawing/2014/main" id="{94009B02-EB3C-4099-B7C3-E82BC947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70" y="1953839"/>
            <a:ext cx="1384458" cy="13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ce Sattion Clip Art">
            <a:extLst>
              <a:ext uri="{FF2B5EF4-FFF2-40B4-BE49-F238E27FC236}">
                <a16:creationId xmlns:a16="http://schemas.microsoft.com/office/drawing/2014/main" id="{3173616B-17A6-4964-884D-5168FE1A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34" y="181986"/>
            <a:ext cx="3199307" cy="31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would applied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applied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would apply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AB2B56-38EC-418F-8D12-CD166013A86E}"/>
              </a:ext>
            </a:extLst>
          </p:cNvPr>
          <p:cNvSpPr txBox="1"/>
          <p:nvPr/>
        </p:nvSpPr>
        <p:spPr>
          <a:xfrm>
            <a:off x="1640201" y="3622509"/>
            <a:ext cx="891159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If Jinan had more experience, she 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for the job.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FCE5F6-63DB-4C2B-98F0-3EFF6E1C7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5122" name="Picture 2" descr="Biodata Isolated Vector Icon Which Can Easily Modify or Edit Stock Vector -  Illustration of icon, resume: 166261728">
            <a:extLst>
              <a:ext uri="{FF2B5EF4-FFF2-40B4-BE49-F238E27FC236}">
                <a16:creationId xmlns:a16="http://schemas.microsoft.com/office/drawing/2014/main" id="{70D68913-06AC-4BEE-9235-0BF7843C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854256"/>
            <a:ext cx="1805925" cy="1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485</Words>
  <Application>Microsoft Office PowerPoint</Application>
  <PresentationFormat>شاشة عريضة</PresentationFormat>
  <Paragraphs>172</Paragraphs>
  <Slides>27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Abadi</vt:lpstr>
      <vt:lpstr>Aharoni</vt:lpstr>
      <vt:lpstr>Arial</vt:lpstr>
      <vt:lpstr>Calibri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عيسى بن الحسيني</dc:creator>
  <cp:lastModifiedBy>Makkan Surface</cp:lastModifiedBy>
  <cp:revision>468</cp:revision>
  <dcterms:created xsi:type="dcterms:W3CDTF">2006-06-24T13:40:35Z</dcterms:created>
  <dcterms:modified xsi:type="dcterms:W3CDTF">2022-02-13T03:26:56Z</dcterms:modified>
</cp:coreProperties>
</file>