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88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81" r:id="rId25"/>
    <p:sldId id="286" r:id="rId26"/>
    <p:sldId id="289" r:id="rId27"/>
    <p:sldId id="290" r:id="rId28"/>
    <p:sldId id="296" r:id="rId29"/>
    <p:sldId id="297" r:id="rId30"/>
    <p:sldId id="298" r:id="rId31"/>
    <p:sldId id="299" r:id="rId32"/>
    <p:sldId id="295" r:id="rId3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007" autoAdjust="0"/>
    <p:restoredTop sz="94660"/>
  </p:normalViewPr>
  <p:slideViewPr>
    <p:cSldViewPr snapToGrid="0">
      <p:cViewPr varScale="1">
        <p:scale>
          <a:sx n="96" d="100"/>
          <a:sy n="96" d="100"/>
        </p:scale>
        <p:origin x="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1T14:03:15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869 1 24575,'0'0'0,"-1"0"0,1 0 0,-1 0 0,1 1 0,-1-1 0,1 0 0,-1 0 0,1 1 0,-1-1 0,1 1 0,-1-1 0,1 0 0,0 1 0,-1-1 0,1 1 0,-1-1 0,1 1 0,0-1 0,-1 1 0,1 0 0,0-1 0,0 1 0,-1-1 0,1 1 0,0 0 0,0-1 0,0 1 0,0 0 0,-1 0 0,1-1 0,0 1 0,0 0 0,0-1 0,0 1 0,0 0 0,0-1 0,1 1 0,-1 0 0,0 0 0,0-1 0,0 1 0,0 0 0,1-1 0,-1 1 0,0-1 0,0 1 0,1 0 0,-1-1 0,1 1 0,12 33 0,-3-20 0,0 0 0,1 0 0,0-1 0,0-1 0,1 0 0,18 12 0,84 55 0,-70-51 0,-28-20 0,-13-7 0,1 1 0,-1-1 0,0 1 0,0-1 0,0 1 0,0 1 0,0-1 0,0 0 0,0 1 0,0 0 0,-1 0 0,1 0 0,-1 0 0,0 0 0,4 6 0,4 38 0,-1 1 0,-2 0 0,-1 1 0,-3 0 0,0 0 0,-3 0 0,-4 65 0,0-79 0,-1 0 0,-1 0 0,-1 0 0,-1-1 0,-1 0 0,-2-1 0,-1-1 0,0 0 0,-2-1 0,-1-1 0,-21 34 0,-20 14 0,-3-3 0,-2-3 0,-78 70 0,-109 129 0,164-153 0,4 5 0,4 4 0,4 5 0,-81 199 0,144-310 0,0 0 0,2 1 0,0 0 0,1 1 0,0 0 0,2 0 0,0 1 0,1-1 0,1 1 0,0 0 0,2 0 0,2 39 0,6 75 0,41 252 0,-38-334 0,1-1 0,3-1 0,1-1 0,2 0 0,1-2 0,3-1 0,34 61 0,4-9 0,-21-40 0,-2 2 0,57 134 0,-71-133 0,-2 1 0,-2 1 0,16 94 0,-27-114 0,-2 0 0,-1 0 0,-2 0 0,-1 1 0,-2-1 0,-5 50 0,-1-64 0,0-1 0,-1 0 0,-1 0 0,-22 57 0,1-2 0,-69 242-1365,56-183-5461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1T14:03:15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902 34 24575,'0'0'0,"-1"0"0,1 0 0,-1 0 0,1 1 0,-1-1 0,1 0 0,-1 0 0,1 1 0,-1-1 0,1 1 0,-1-1 0,1 0 0,0 1 0,-1-1 0,1 1 0,-1-1 0,1 1 0,0-1 0,-1 1 0,1 0 0,0-1 0,0 1 0,-1-1 0,1 1 0,0 0 0,0-1 0,0 1 0,0 0 0,-1 0 0,1-1 0,0 1 0,0 0 0,0-1 0,0 1 0,0 0 0,0-1 0,1 1 0,-1 0 0,0 0 0,0-1 0,0 1 0,0 0 0,1-1 0,-1 1 0,0-1 0,0 1 0,1 0 0,-1-1 0,1 1 0,12 33 0,-3-20 0,0 0 0,1 0 0,0-1 0,0-1 0,1 0 0,18 12 0,84 55 0,-70-51 0,-28-20 0,-13-7 0,1 1 0,-1-1 0,0 1 0,0-1 0,0 1 0,0 1 0,0-1 0,0 0 0,0 1 0,0 0 0,-1 0 0,1 0 0,-1 0 0,0 0 0,4 6 0,4 38 0,-1 1 0,-2 0 0,-1 1 0,-3 0 0,0 0 0,-3 0 0,-4 65 0,0-79 0,-1 0 0,-1 0 0,-1 0 0,-1-1 0,-1 0 0,-2-1 0,-1-1 0,0 0 0,-2-1 0,-1-1 0,-21 34 0,-20 14 0,-3-3 0,-2-3 0,-78 70 0,-109 129 0,164-153 0,4 5 0,4 4 0,4 5 0,-81 199 0,144-310 0,0 0 0,2 1 0,0 0 0,1 1 0,0 0 0,2 0 0,0 1 0,1-1 0,1 1 0,0 0 0,2 0 0,2 39 0,6 75 0,41 252 0,-38-334 0,1-1 0,3-1 0,1-1 0,2 0 0,1-2 0,3-1 0,34 61 0,4-9 0,-21-40 0,-2 2 0,57 134 0,-71-133 0,-2 1 0,-2 1 0,16 94 0,-27-114 0,-2 0 0,-1 0 0,-2 0 0,-1 1 0,-2-1 0,-5 50 0,-1-64 0,0-1 0,-1 0 0,-1 0 0,-22 57 0,1-2 0,-69 242-1365,56-183-5461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1T14:03:15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902 34 24575,'0'0'0,"-1"0"0,1 0 0,-1 0 0,1 1 0,-1-1 0,1 0 0,-1 0 0,1 1 0,-1-1 0,1 1 0,-1-1 0,1 0 0,0 1 0,-1-1 0,1 1 0,-1-1 0,1 1 0,0-1 0,-1 1 0,1 0 0,0-1 0,0 1 0,-1-1 0,1 1 0,0 0 0,0-1 0,0 1 0,0 0 0,-1 0 0,1-1 0,0 1 0,0 0 0,0-1 0,0 1 0,0 0 0,0-1 0,1 1 0,-1 0 0,0 0 0,0-1 0,0 1 0,0 0 0,1-1 0,-1 1 0,0-1 0,0 1 0,1 0 0,-1-1 0,1 1 0,12 33 0,-3-20 0,0 0 0,1 0 0,0-1 0,0-1 0,1 0 0,18 12 0,84 55 0,-70-51 0,-28-20 0,-13-7 0,1 1 0,-1-1 0,0 1 0,0-1 0,0 1 0,0 1 0,0-1 0,0 0 0,0 1 0,0 0 0,-1 0 0,1 0 0,-1 0 0,0 0 0,4 6 0,4 38 0,-1 1 0,-2 0 0,-1 1 0,-3 0 0,0 0 0,-3 0 0,-4 65 0,0-79 0,-1 0 0,-1 0 0,-1 0 0,-1-1 0,-1 0 0,-2-1 0,-1-1 0,0 0 0,-2-1 0,-1-1 0,-21 34 0,-20 14 0,-3-3 0,-2-3 0,-78 70 0,-109 129 0,164-153 0,4 5 0,4 4 0,4 5 0,-81 199 0,144-310 0,0 0 0,2 1 0,0 0 0,1 1 0,0 0 0,2 0 0,0 1 0,1-1 0,1 1 0,0 0 0,2 0 0,2 39 0,6 75 0,41 252 0,-38-334 0,1-1 0,3-1 0,1-1 0,2 0 0,1-2 0,3-1 0,34 61 0,4-9 0,-21-40 0,-2 2 0,57 134 0,-71-133 0,-2 1 0,-2 1 0,16 94 0,-27-114 0,-2 0 0,-1 0 0,-2 0 0,-1 1 0,-2-1 0,-5 50 0,-1-64 0,0-1 0,-1 0 0,-1 0 0,-22 57 0,1-2 0,-69 242-1365,56-183-5461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1T14:03:15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902 34 24575,'0'0'0,"-1"0"0,1 0 0,-1 0 0,1 1 0,-1-1 0,1 0 0,-1 0 0,1 1 0,-1-1 0,1 1 0,-1-1 0,1 0 0,0 1 0,-1-1 0,1 1 0,-1-1 0,1 1 0,0-1 0,-1 1 0,1 0 0,0-1 0,0 1 0,-1-1 0,1 1 0,0 0 0,0-1 0,0 1 0,0 0 0,-1 0 0,1-1 0,0 1 0,0 0 0,0-1 0,0 1 0,0 0 0,0-1 0,1 1 0,-1 0 0,0 0 0,0-1 0,0 1 0,0 0 0,1-1 0,-1 1 0,0-1 0,0 1 0,1 0 0,-1-1 0,1 1 0,12 33 0,-3-20 0,0 0 0,1 0 0,0-1 0,0-1 0,1 0 0,18 12 0,84 55 0,-70-51 0,-28-20 0,-13-7 0,1 1 0,-1-1 0,0 1 0,0-1 0,0 1 0,0 1 0,0-1 0,0 0 0,0 1 0,0 0 0,-1 0 0,1 0 0,-1 0 0,0 0 0,4 6 0,4 38 0,-1 1 0,-2 0 0,-1 1 0,-3 0 0,0 0 0,-3 0 0,-4 65 0,0-79 0,-1 0 0,-1 0 0,-1 0 0,-1-1 0,-1 0 0,-2-1 0,-1-1 0,0 0 0,-2-1 0,-1-1 0,-21 34 0,-20 14 0,-3-3 0,-2-3 0,-78 70 0,-109 129 0,164-153 0,4 5 0,4 4 0,4 5 0,-81 199 0,144-310 0,0 0 0,2 1 0,0 0 0,1 1 0,0 0 0,2 0 0,0 1 0,1-1 0,1 1 0,0 0 0,2 0 0,2 39 0,6 75 0,41 252 0,-38-334 0,1-1 0,3-1 0,1-1 0,2 0 0,1-2 0,3-1 0,34 61 0,4-9 0,-21-40 0,-2 2 0,57 134 0,-71-133 0,-2 1 0,-2 1 0,16 94 0,-27-114 0,-2 0 0,-1 0 0,-2 0 0,-1 1 0,-2-1 0,-5 50 0,-1-64 0,0-1 0,-1 0 0,-1 0 0,-22 57 0,1-2 0,-69 242-1365,56-183-5461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1T14:03:15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902 34 24575,'0'0'0,"-1"0"0,1 0 0,-1 0 0,1 1 0,-1-1 0,1 0 0,-1 0 0,1 1 0,-1-1 0,1 1 0,-1-1 0,1 0 0,0 1 0,-1-1 0,1 1 0,-1-1 0,1 1 0,0-1 0,-1 1 0,1 0 0,0-1 0,0 1 0,-1-1 0,1 1 0,0 0 0,0-1 0,0 1 0,0 0 0,-1 0 0,1-1 0,0 1 0,0 0 0,0-1 0,0 1 0,0 0 0,0-1 0,1 1 0,-1 0 0,0 0 0,0-1 0,0 1 0,0 0 0,1-1 0,-1 1 0,0-1 0,0 1 0,1 0 0,-1-1 0,1 1 0,12 33 0,-3-20 0,0 0 0,1 0 0,0-1 0,0-1 0,1 0 0,18 12 0,84 55 0,-70-51 0,-28-20 0,-13-7 0,1 1 0,-1-1 0,0 1 0,0-1 0,0 1 0,0 1 0,0-1 0,0 0 0,0 1 0,0 0 0,-1 0 0,1 0 0,-1 0 0,0 0 0,4 6 0,4 38 0,-1 1 0,-2 0 0,-1 1 0,-3 0 0,0 0 0,-3 0 0,-4 65 0,0-79 0,-1 0 0,-1 0 0,-1 0 0,-1-1 0,-1 0 0,-2-1 0,-1-1 0,0 0 0,-2-1 0,-1-1 0,-21 34 0,-20 14 0,-3-3 0,-2-3 0,-78 70 0,-109 129 0,164-153 0,4 5 0,4 4 0,4 5 0,-81 199 0,144-310 0,0 0 0,2 1 0,0 0 0,1 1 0,0 0 0,2 0 0,0 1 0,1-1 0,1 1 0,0 0 0,2 0 0,2 39 0,6 75 0,41 252 0,-38-334 0,1-1 0,3-1 0,1-1 0,2 0 0,1-2 0,3-1 0,34 61 0,4-9 0,-21-40 0,-2 2 0,57 134 0,-71-133 0,-2 1 0,-2 1 0,16 94 0,-27-114 0,-2 0 0,-1 0 0,-2 0 0,-1 1 0,-2-1 0,-5 50 0,-1-64 0,0-1 0,-1 0 0,-1 0 0,-22 57 0,1-2 0,-69 242-1365,56-183-5461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1T14:03:15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902 34 24575,'0'0'0,"-1"0"0,1 0 0,-1 0 0,1 1 0,-1-1 0,1 0 0,-1 0 0,1 1 0,-1-1 0,1 1 0,-1-1 0,1 0 0,0 1 0,-1-1 0,1 1 0,-1-1 0,1 1 0,0-1 0,-1 1 0,1 0 0,0-1 0,0 1 0,-1-1 0,1 1 0,0 0 0,0-1 0,0 1 0,0 0 0,-1 0 0,1-1 0,0 1 0,0 0 0,0-1 0,0 1 0,0 0 0,0-1 0,1 1 0,-1 0 0,0 0 0,0-1 0,0 1 0,0 0 0,1-1 0,-1 1 0,0-1 0,0 1 0,1 0 0,-1-1 0,1 1 0,12 33 0,-3-20 0,0 0 0,1 0 0,0-1 0,0-1 0,1 0 0,18 12 0,84 55 0,-70-51 0,-28-20 0,-13-7 0,1 1 0,-1-1 0,0 1 0,0-1 0,0 1 0,0 1 0,0-1 0,0 0 0,0 1 0,0 0 0,-1 0 0,1 0 0,-1 0 0,0 0 0,4 6 0,4 38 0,-1 1 0,-2 0 0,-1 1 0,-3 0 0,0 0 0,-3 0 0,-4 65 0,0-79 0,-1 0 0,-1 0 0,-1 0 0,-1-1 0,-1 0 0,-2-1 0,-1-1 0,0 0 0,-2-1 0,-1-1 0,-21 34 0,-20 14 0,-3-3 0,-2-3 0,-78 70 0,-109 129 0,164-153 0,4 5 0,4 4 0,4 5 0,-81 199 0,144-310 0,0 0 0,2 1 0,0 0 0,1 1 0,0 0 0,2 0 0,0 1 0,1-1 0,1 1 0,0 0 0,2 0 0,2 39 0,6 75 0,41 252 0,-38-334 0,1-1 0,3-1 0,1-1 0,2 0 0,1-2 0,3-1 0,34 61 0,4-9 0,-21-40 0,-2 2 0,57 134 0,-71-133 0,-2 1 0,-2 1 0,16 94 0,-27-114 0,-2 0 0,-1 0 0,-2 0 0,-1 1 0,-2-1 0,-5 50 0,-1-64 0,0-1 0,-1 0 0,-1 0 0,-22 57 0,1-2 0,-69 242-1365,56-183-5461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1T14:03:15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902 34 24575,'0'0'0,"-1"0"0,1 0 0,-1 0 0,1 1 0,-1-1 0,1 0 0,-1 0 0,1 1 0,-1-1 0,1 1 0,-1-1 0,1 0 0,0 1 0,-1-1 0,1 1 0,-1-1 0,1 1 0,0-1 0,-1 1 0,1 0 0,0-1 0,0 1 0,-1-1 0,1 1 0,0 0 0,0-1 0,0 1 0,0 0 0,-1 0 0,1-1 0,0 1 0,0 0 0,0-1 0,0 1 0,0 0 0,0-1 0,1 1 0,-1 0 0,0 0 0,0-1 0,0 1 0,0 0 0,1-1 0,-1 1 0,0-1 0,0 1 0,1 0 0,-1-1 0,1 1 0,12 33 0,-3-20 0,0 0 0,1 0 0,0-1 0,0-1 0,1 0 0,18 12 0,84 55 0,-70-51 0,-28-20 0,-13-7 0,1 1 0,-1-1 0,0 1 0,0-1 0,0 1 0,0 1 0,0-1 0,0 0 0,0 1 0,0 0 0,-1 0 0,1 0 0,-1 0 0,0 0 0,4 6 0,4 38 0,-1 1 0,-2 0 0,-1 1 0,-3 0 0,0 0 0,-3 0 0,-4 65 0,0-79 0,-1 0 0,-1 0 0,-1 0 0,-1-1 0,-1 0 0,-2-1 0,-1-1 0,0 0 0,-2-1 0,-1-1 0,-21 34 0,-20 14 0,-3-3 0,-2-3 0,-78 70 0,-109 129 0,164-153 0,4 5 0,4 4 0,4 5 0,-81 199 0,144-310 0,0 0 0,2 1 0,0 0 0,1 1 0,0 0 0,2 0 0,0 1 0,1-1 0,1 1 0,0 0 0,2 0 0,2 39 0,6 75 0,41 252 0,-38-334 0,1-1 0,3-1 0,1-1 0,2 0 0,1-2 0,3-1 0,34 61 0,4-9 0,-21-40 0,-2 2 0,57 134 0,-71-133 0,-2 1 0,-2 1 0,16 94 0,-27-114 0,-2 0 0,-1 0 0,-2 0 0,-1 1 0,-2-1 0,-5 50 0,-1-64 0,0-1 0,-1 0 0,-1 0 0,-22 57 0,1-2 0,-69 242-1365,56-183-5461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1T14:03:15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902 34 24575,'0'0'0,"-1"0"0,1 0 0,-1 0 0,1 1 0,-1-1 0,1 0 0,-1 0 0,1 1 0,-1-1 0,1 1 0,-1-1 0,1 0 0,0 1 0,-1-1 0,1 1 0,-1-1 0,1 1 0,0-1 0,-1 1 0,1 0 0,0-1 0,0 1 0,-1-1 0,1 1 0,0 0 0,0-1 0,0 1 0,0 0 0,-1 0 0,1-1 0,0 1 0,0 0 0,0-1 0,0 1 0,0 0 0,0-1 0,1 1 0,-1 0 0,0 0 0,0-1 0,0 1 0,0 0 0,1-1 0,-1 1 0,0-1 0,0 1 0,1 0 0,-1-1 0,1 1 0,12 33 0,-3-20 0,0 0 0,1 0 0,0-1 0,0-1 0,1 0 0,18 12 0,84 55 0,-70-51 0,-28-20 0,-13-7 0,1 1 0,-1-1 0,0 1 0,0-1 0,0 1 0,0 1 0,0-1 0,0 0 0,0 1 0,0 0 0,-1 0 0,1 0 0,-1 0 0,0 0 0,4 6 0,4 38 0,-1 1 0,-2 0 0,-1 1 0,-3 0 0,0 0 0,-3 0 0,-4 65 0,0-79 0,-1 0 0,-1 0 0,-1 0 0,-1-1 0,-1 0 0,-2-1 0,-1-1 0,0 0 0,-2-1 0,-1-1 0,-21 34 0,-20 14 0,-3-3 0,-2-3 0,-78 70 0,-109 129 0,164-153 0,4 5 0,4 4 0,4 5 0,-81 199 0,144-310 0,0 0 0,2 1 0,0 0 0,1 1 0,0 0 0,2 0 0,0 1 0,1-1 0,1 1 0,0 0 0,2 0 0,2 39 0,6 75 0,41 252 0,-38-334 0,1-1 0,3-1 0,1-1 0,2 0 0,1-2 0,3-1 0,34 61 0,4-9 0,-21-40 0,-2 2 0,57 134 0,-71-133 0,-2 1 0,-2 1 0,16 94 0,-27-114 0,-2 0 0,-1 0 0,-2 0 0,-1 1 0,-2-1 0,-5 50 0,-1-64 0,0-1 0,-1 0 0,-1 0 0,-22 57 0,1-2 0,-69 242-1365,56-183-5461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1T14:03:15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902 34 24575,'0'0'0,"-1"0"0,1 0 0,-1 0 0,1 1 0,-1-1 0,1 0 0,-1 0 0,1 1 0,-1-1 0,1 1 0,-1-1 0,1 0 0,0 1 0,-1-1 0,1 1 0,-1-1 0,1 1 0,0-1 0,-1 1 0,1 0 0,0-1 0,0 1 0,-1-1 0,1 1 0,0 0 0,0-1 0,0 1 0,0 0 0,-1 0 0,1-1 0,0 1 0,0 0 0,0-1 0,0 1 0,0 0 0,0-1 0,1 1 0,-1 0 0,0 0 0,0-1 0,0 1 0,0 0 0,1-1 0,-1 1 0,0-1 0,0 1 0,1 0 0,-1-1 0,1 1 0,12 33 0,-3-20 0,0 0 0,1 0 0,0-1 0,0-1 0,1 0 0,18 12 0,84 55 0,-70-51 0,-28-20 0,-13-7 0,1 1 0,-1-1 0,0 1 0,0-1 0,0 1 0,0 1 0,0-1 0,0 0 0,0 1 0,0 0 0,-1 0 0,1 0 0,-1 0 0,0 0 0,4 6 0,4 38 0,-1 1 0,-2 0 0,-1 1 0,-3 0 0,0 0 0,-3 0 0,-4 65 0,0-79 0,-1 0 0,-1 0 0,-1 0 0,-1-1 0,-1 0 0,-2-1 0,-1-1 0,0 0 0,-2-1 0,-1-1 0,-21 34 0,-20 14 0,-3-3 0,-2-3 0,-78 70 0,-109 129 0,164-153 0,4 5 0,4 4 0,4 5 0,-81 199 0,144-310 0,0 0 0,2 1 0,0 0 0,1 1 0,0 0 0,2 0 0,0 1 0,1-1 0,1 1 0,0 0 0,2 0 0,2 39 0,6 75 0,41 252 0,-38-334 0,1-1 0,3-1 0,1-1 0,2 0 0,1-2 0,3-1 0,34 61 0,4-9 0,-21-40 0,-2 2 0,57 134 0,-71-133 0,-2 1 0,-2 1 0,16 94 0,-27-114 0,-2 0 0,-1 0 0,-2 0 0,-1 1 0,-2-1 0,-5 50 0,-1-64 0,0-1 0,-1 0 0,-1 0 0,-22 57 0,1-2 0,-69 242-1365,56-183-5461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1T14:03:15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902 34 24575,'0'0'0,"-1"0"0,1 0 0,-1 0 0,1 1 0,-1-1 0,1 0 0,-1 0 0,1 1 0,-1-1 0,1 1 0,-1-1 0,1 0 0,0 1 0,-1-1 0,1 1 0,-1-1 0,1 1 0,0-1 0,-1 1 0,1 0 0,0-1 0,0 1 0,-1-1 0,1 1 0,0 0 0,0-1 0,0 1 0,0 0 0,-1 0 0,1-1 0,0 1 0,0 0 0,0-1 0,0 1 0,0 0 0,0-1 0,1 1 0,-1 0 0,0 0 0,0-1 0,0 1 0,0 0 0,1-1 0,-1 1 0,0-1 0,0 1 0,1 0 0,-1-1 0,1 1 0,12 33 0,-3-20 0,0 0 0,1 0 0,0-1 0,0-1 0,1 0 0,18 12 0,84 55 0,-70-51 0,-28-20 0,-13-7 0,1 1 0,-1-1 0,0 1 0,0-1 0,0 1 0,0 1 0,0-1 0,0 0 0,0 1 0,0 0 0,-1 0 0,1 0 0,-1 0 0,0 0 0,4 6 0,4 38 0,-1 1 0,-2 0 0,-1 1 0,-3 0 0,0 0 0,-3 0 0,-4 65 0,0-79 0,-1 0 0,-1 0 0,-1 0 0,-1-1 0,-1 0 0,-2-1 0,-1-1 0,0 0 0,-2-1 0,-1-1 0,-21 34 0,-20 14 0,-3-3 0,-2-3 0,-78 70 0,-109 129 0,164-153 0,4 5 0,4 4 0,4 5 0,-81 199 0,144-310 0,0 0 0,2 1 0,0 0 0,1 1 0,0 0 0,2 0 0,0 1 0,1-1 0,1 1 0,0 0 0,2 0 0,2 39 0,6 75 0,41 252 0,-38-334 0,1-1 0,3-1 0,1-1 0,2 0 0,1-2 0,3-1 0,34 61 0,4-9 0,-21-40 0,-2 2 0,57 134 0,-71-133 0,-2 1 0,-2 1 0,16 94 0,-27-114 0,-2 0 0,-1 0 0,-2 0 0,-1 1 0,-2-1 0,-5 50 0,-1-64 0,0-1 0,-1 0 0,-1 0 0,-22 57 0,1-2 0,-69 242-1365,56-183-5461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1T14:03:15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902 34 24575,'0'0'0,"-1"0"0,1 0 0,-1 0 0,1 1 0,-1-1 0,1 0 0,-1 0 0,1 1 0,-1-1 0,1 1 0,-1-1 0,1 0 0,0 1 0,-1-1 0,1 1 0,-1-1 0,1 1 0,0-1 0,-1 1 0,1 0 0,0-1 0,0 1 0,-1-1 0,1 1 0,0 0 0,0-1 0,0 1 0,0 0 0,-1 0 0,1-1 0,0 1 0,0 0 0,0-1 0,0 1 0,0 0 0,0-1 0,1 1 0,-1 0 0,0 0 0,0-1 0,0 1 0,0 0 0,1-1 0,-1 1 0,0-1 0,0 1 0,1 0 0,-1-1 0,1 1 0,12 33 0,-3-20 0,0 0 0,1 0 0,0-1 0,0-1 0,1 0 0,18 12 0,84 55 0,-70-51 0,-28-20 0,-13-7 0,1 1 0,-1-1 0,0 1 0,0-1 0,0 1 0,0 1 0,0-1 0,0 0 0,0 1 0,0 0 0,-1 0 0,1 0 0,-1 0 0,0 0 0,4 6 0,4 38 0,-1 1 0,-2 0 0,-1 1 0,-3 0 0,0 0 0,-3 0 0,-4 65 0,0-79 0,-1 0 0,-1 0 0,-1 0 0,-1-1 0,-1 0 0,-2-1 0,-1-1 0,0 0 0,-2-1 0,-1-1 0,-21 34 0,-20 14 0,-3-3 0,-2-3 0,-78 70 0,-109 129 0,164-153 0,4 5 0,4 4 0,4 5 0,-81 199 0,144-310 0,0 0 0,2 1 0,0 0 0,1 1 0,0 0 0,2 0 0,0 1 0,1-1 0,1 1 0,0 0 0,2 0 0,2 39 0,6 75 0,41 252 0,-38-334 0,1-1 0,3-1 0,1-1 0,2 0 0,1-2 0,3-1 0,34 61 0,4-9 0,-21-40 0,-2 2 0,57 134 0,-71-133 0,-2 1 0,-2 1 0,16 94 0,-27-114 0,-2 0 0,-1 0 0,-2 0 0,-1 1 0,-2-1 0,-5 50 0,-1-64 0,0-1 0,-1 0 0,-1 0 0,-22 57 0,1-2 0,-69 242-1365,56-183-5461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1T14:03:15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902 34 24575,'0'0'0,"-1"0"0,1 0 0,-1 0 0,1 1 0,-1-1 0,1 0 0,-1 0 0,1 1 0,-1-1 0,1 1 0,-1-1 0,1 0 0,0 1 0,-1-1 0,1 1 0,-1-1 0,1 1 0,0-1 0,-1 1 0,1 0 0,0-1 0,0 1 0,-1-1 0,1 1 0,0 0 0,0-1 0,0 1 0,0 0 0,-1 0 0,1-1 0,0 1 0,0 0 0,0-1 0,0 1 0,0 0 0,0-1 0,1 1 0,-1 0 0,0 0 0,0-1 0,0 1 0,0 0 0,1-1 0,-1 1 0,0-1 0,0 1 0,1 0 0,-1-1 0,1 1 0,12 33 0,-3-20 0,0 0 0,1 0 0,0-1 0,0-1 0,1 0 0,18 12 0,84 55 0,-70-51 0,-28-20 0,-13-7 0,1 1 0,-1-1 0,0 1 0,0-1 0,0 1 0,0 1 0,0-1 0,0 0 0,0 1 0,0 0 0,-1 0 0,1 0 0,-1 0 0,0 0 0,4 6 0,4 38 0,-1 1 0,-2 0 0,-1 1 0,-3 0 0,0 0 0,-3 0 0,-4 65 0,0-79 0,-1 0 0,-1 0 0,-1 0 0,-1-1 0,-1 0 0,-2-1 0,-1-1 0,0 0 0,-2-1 0,-1-1 0,-21 34 0,-20 14 0,-3-3 0,-2-3 0,-78 70 0,-109 129 0,164-153 0,4 5 0,4 4 0,4 5 0,-81 199 0,144-310 0,0 0 0,2 1 0,0 0 0,1 1 0,0 0 0,2 0 0,0 1 0,1-1 0,1 1 0,0 0 0,2 0 0,2 39 0,6 75 0,41 252 0,-38-334 0,1-1 0,3-1 0,1-1 0,2 0 0,1-2 0,3-1 0,34 61 0,4-9 0,-21-40 0,-2 2 0,57 134 0,-71-133 0,-2 1 0,-2 1 0,16 94 0,-27-114 0,-2 0 0,-1 0 0,-2 0 0,-1 1 0,-2-1 0,-5 50 0,-1-64 0,0-1 0,-1 0 0,-1 0 0,-22 57 0,1-2 0,-69 242-1365,56-183-5461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1T14:03:15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902 34 24575,'0'0'0,"-1"0"0,1 0 0,-1 0 0,1 1 0,-1-1 0,1 0 0,-1 0 0,1 1 0,-1-1 0,1 1 0,-1-1 0,1 0 0,0 1 0,-1-1 0,1 1 0,-1-1 0,1 1 0,0-1 0,-1 1 0,1 0 0,0-1 0,0 1 0,-1-1 0,1 1 0,0 0 0,0-1 0,0 1 0,0 0 0,-1 0 0,1-1 0,0 1 0,0 0 0,0-1 0,0 1 0,0 0 0,0-1 0,1 1 0,-1 0 0,0 0 0,0-1 0,0 1 0,0 0 0,1-1 0,-1 1 0,0-1 0,0 1 0,1 0 0,-1-1 0,1 1 0,12 33 0,-3-20 0,0 0 0,1 0 0,0-1 0,0-1 0,1 0 0,18 12 0,84 55 0,-70-51 0,-28-20 0,-13-7 0,1 1 0,-1-1 0,0 1 0,0-1 0,0 1 0,0 1 0,0-1 0,0 0 0,0 1 0,0 0 0,-1 0 0,1 0 0,-1 0 0,0 0 0,4 6 0,4 38 0,-1 1 0,-2 0 0,-1 1 0,-3 0 0,0 0 0,-3 0 0,-4 65 0,0-79 0,-1 0 0,-1 0 0,-1 0 0,-1-1 0,-1 0 0,-2-1 0,-1-1 0,0 0 0,-2-1 0,-1-1 0,-21 34 0,-20 14 0,-3-3 0,-2-3 0,-78 70 0,-109 129 0,164-153 0,4 5 0,4 4 0,4 5 0,-81 199 0,144-310 0,0 0 0,2 1 0,0 0 0,1 1 0,0 0 0,2 0 0,0 1 0,1-1 0,1 1 0,0 0 0,2 0 0,2 39 0,6 75 0,41 252 0,-38-334 0,1-1 0,3-1 0,1-1 0,2 0 0,1-2 0,3-1 0,34 61 0,4-9 0,-21-40 0,-2 2 0,57 134 0,-71-133 0,-2 1 0,-2 1 0,16 94 0,-27-114 0,-2 0 0,-1 0 0,-2 0 0,-1 1 0,-2-1 0,-5 50 0,-1-64 0,0-1 0,-1 0 0,-1 0 0,-22 57 0,1-2 0,-69 242-1365,56-183-5461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1T14:03:15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902 34 24575,'0'0'0,"-1"0"0,1 0 0,-1 0 0,1 1 0,-1-1 0,1 0 0,-1 0 0,1 1 0,-1-1 0,1 1 0,-1-1 0,1 0 0,0 1 0,-1-1 0,1 1 0,-1-1 0,1 1 0,0-1 0,-1 1 0,1 0 0,0-1 0,0 1 0,-1-1 0,1 1 0,0 0 0,0-1 0,0 1 0,0 0 0,-1 0 0,1-1 0,0 1 0,0 0 0,0-1 0,0 1 0,0 0 0,0-1 0,1 1 0,-1 0 0,0 0 0,0-1 0,0 1 0,0 0 0,1-1 0,-1 1 0,0-1 0,0 1 0,1 0 0,-1-1 0,1 1 0,12 33 0,-3-20 0,0 0 0,1 0 0,0-1 0,0-1 0,1 0 0,18 12 0,84 55 0,-70-51 0,-28-20 0,-13-7 0,1 1 0,-1-1 0,0 1 0,0-1 0,0 1 0,0 1 0,0-1 0,0 0 0,0 1 0,0 0 0,-1 0 0,1 0 0,-1 0 0,0 0 0,4 6 0,4 38 0,-1 1 0,-2 0 0,-1 1 0,-3 0 0,0 0 0,-3 0 0,-4 65 0,0-79 0,-1 0 0,-1 0 0,-1 0 0,-1-1 0,-1 0 0,-2-1 0,-1-1 0,0 0 0,-2-1 0,-1-1 0,-21 34 0,-20 14 0,-3-3 0,-2-3 0,-78 70 0,-109 129 0,164-153 0,4 5 0,4 4 0,4 5 0,-81 199 0,144-310 0,0 0 0,2 1 0,0 0 0,1 1 0,0 0 0,2 0 0,0 1 0,1-1 0,1 1 0,0 0 0,2 0 0,2 39 0,6 75 0,41 252 0,-38-334 0,1-1 0,3-1 0,1-1 0,2 0 0,1-2 0,3-1 0,34 61 0,4-9 0,-21-40 0,-2 2 0,57 134 0,-71-133 0,-2 1 0,-2 1 0,16 94 0,-27-114 0,-2 0 0,-1 0 0,-2 0 0,-1 1 0,-2-1 0,-5 50 0,-1-64 0,0-1 0,-1 0 0,-1 0 0,-22 57 0,1-2 0,-69 242-1365,56-183-5461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1T14:03:15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902 34 24575,'0'0'0,"-1"0"0,1 0 0,-1 0 0,1 1 0,-1-1 0,1 0 0,-1 0 0,1 1 0,-1-1 0,1 1 0,-1-1 0,1 0 0,0 1 0,-1-1 0,1 1 0,-1-1 0,1 1 0,0-1 0,-1 1 0,1 0 0,0-1 0,0 1 0,-1-1 0,1 1 0,0 0 0,0-1 0,0 1 0,0 0 0,-1 0 0,1-1 0,0 1 0,0 0 0,0-1 0,0 1 0,0 0 0,0-1 0,1 1 0,-1 0 0,0 0 0,0-1 0,0 1 0,0 0 0,1-1 0,-1 1 0,0-1 0,0 1 0,1 0 0,-1-1 0,1 1 0,12 33 0,-3-20 0,0 0 0,1 0 0,0-1 0,0-1 0,1 0 0,18 12 0,84 55 0,-70-51 0,-28-20 0,-13-7 0,1 1 0,-1-1 0,0 1 0,0-1 0,0 1 0,0 1 0,0-1 0,0 0 0,0 1 0,0 0 0,-1 0 0,1 0 0,-1 0 0,0 0 0,4 6 0,4 38 0,-1 1 0,-2 0 0,-1 1 0,-3 0 0,0 0 0,-3 0 0,-4 65 0,0-79 0,-1 0 0,-1 0 0,-1 0 0,-1-1 0,-1 0 0,-2-1 0,-1-1 0,0 0 0,-2-1 0,-1-1 0,-21 34 0,-20 14 0,-3-3 0,-2-3 0,-78 70 0,-109 129 0,164-153 0,4 5 0,4 4 0,4 5 0,-81 199 0,144-310 0,0 0 0,2 1 0,0 0 0,1 1 0,0 0 0,2 0 0,0 1 0,1-1 0,1 1 0,0 0 0,2 0 0,2 39 0,6 75 0,41 252 0,-38-334 0,1-1 0,3-1 0,1-1 0,2 0 0,1-2 0,3-1 0,34 61 0,4-9 0,-21-40 0,-2 2 0,57 134 0,-71-133 0,-2 1 0,-2 1 0,16 94 0,-27-114 0,-2 0 0,-1 0 0,-2 0 0,-1 1 0,-2-1 0,-5 50 0,-1-64 0,0-1 0,-1 0 0,-1 0 0,-22 57 0,1-2 0,-69 242-1365,56-183-5461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1T14:03:15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893 34 24575,'0'0'0,"-1"0"0,1 0 0,-1 0 0,1 1 0,-1-1 0,1 0 0,-1 0 0,1 1 0,-1-1 0,1 1 0,-1-1 0,1 0 0,0 1 0,-1-1 0,1 1 0,-1-1 0,1 1 0,0-1 0,-1 1 0,1 0 0,0-1 0,0 1 0,-1-1 0,1 1 0,0 0 0,0-1 0,0 1 0,0 0 0,-1 0 0,1-1 0,0 1 0,0 0 0,0-1 0,0 1 0,0 0 0,0-1 0,1 1 0,-1 0 0,0 0 0,0-1 0,0 1 0,0 0 0,1-1 0,-1 1 0,0-1 0,0 1 0,1 0 0,-1-1 0,1 1 0,12 32 0,-4-19 0,1 0 0,1 0 0,0-1 0,0-1 0,1-1 0,18 13 0,82 54 0,-68-50 0,-28-20 0,-13-7 0,1 1 0,-1-1 0,0 1 0,-1-1 0,1 1 0,0 1 0,0-1 0,0 0 0,0 1 0,0 0 0,-1 0 0,1 0 0,-1 0 0,0 0 0,4 6 0,4 37 0,-1 1 0,-2 1 0,-1 0 0,-3 1 0,0-1 0,-3 1 0,-4 64 0,0-79 0,-1 1 0,-1-1 0,-1 1 0,-1-1 0,-1-1 0,-2 0 0,-1-1 0,1-1 0,-3 0 0,-1-1 0,-21 33 0,-19 14 0,-4-3 0,-1-2 0,-77 68 0,-109 128 0,163-151 0,4 4 0,4 5 0,4 5 0,-81 196 0,143-306 0,1 0 0,1 0 0,0 1 0,1 1 0,0 0 0,2-1 0,0 2 0,1-1 0,1 1 0,0-1 0,2 1 0,2 38 0,6 75 0,40 249 0,-37-331 0,1 0 0,3-2 0,1-1 0,2 1 0,0-3 0,4 0 0,34 60 0,3-10 0,-21-38 0,-1 1 0,56 133 0,-70-132 0,-2 2 0,-3 0 0,17 93 0,-27-112 0,-2-1 0,-1 1 0,-2-1 0,-1 2 0,-2-2 0,-5 50 0,-1-63 0,0-2 0,-1 1 0,-1 0 0,-22 56 0,2-2 0,-69 239-1365,55-180-5461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1T14:03:15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902 34 24575,'0'0'0,"-1"0"0,1 0 0,-1 0 0,1 1 0,-1-1 0,1 0 0,-1 0 0,1 1 0,-1-1 0,1 1 0,-1-1 0,1 0 0,0 1 0,-1-1 0,1 1 0,-1-1 0,1 1 0,0-1 0,-1 1 0,1 0 0,0-1 0,0 1 0,-1-1 0,1 1 0,0 0 0,0-1 0,0 1 0,0 0 0,-1 0 0,1-1 0,0 1 0,0 0 0,0-1 0,0 1 0,0 0 0,0-1 0,1 1 0,-1 0 0,0 0 0,0-1 0,0 1 0,0 0 0,1-1 0,-1 1 0,0-1 0,0 1 0,1 0 0,-1-1 0,1 1 0,12 33 0,-3-20 0,0 0 0,1 0 0,0-1 0,0-1 0,1 0 0,18 12 0,84 55 0,-70-51 0,-28-20 0,-13-7 0,1 1 0,-1-1 0,0 1 0,0-1 0,0 1 0,0 1 0,0-1 0,0 0 0,0 1 0,0 0 0,-1 0 0,1 0 0,-1 0 0,0 0 0,4 6 0,4 38 0,-1 1 0,-2 0 0,-1 1 0,-3 0 0,0 0 0,-3 0 0,-4 65 0,0-79 0,-1 0 0,-1 0 0,-1 0 0,-1-1 0,-1 0 0,-2-1 0,-1-1 0,0 0 0,-2-1 0,-1-1 0,-21 34 0,-20 14 0,-3-3 0,-2-3 0,-78 70 0,-109 129 0,164-153 0,4 5 0,4 4 0,4 5 0,-81 199 0,144-310 0,0 0 0,2 1 0,0 0 0,1 1 0,0 0 0,2 0 0,0 1 0,1-1 0,1 1 0,0 0 0,2 0 0,2 39 0,6 75 0,41 252 0,-38-334 0,1-1 0,3-1 0,1-1 0,2 0 0,1-2 0,3-1 0,34 61 0,4-9 0,-21-40 0,-2 2 0,57 134 0,-71-133 0,-2 1 0,-2 1 0,16 94 0,-27-114 0,-2 0 0,-1 0 0,-2 0 0,-1 1 0,-2-1 0,-5 50 0,-1-64 0,0-1 0,-1 0 0,-1 0 0,-22 57 0,1-2 0,-69 242-1365,56-183-5461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1T14:03:15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902 34 24575,'0'0'0,"-1"0"0,1 0 0,-1 0 0,1 1 0,-1-1 0,1 0 0,-1 0 0,1 1 0,-1-1 0,1 1 0,-1-1 0,1 0 0,0 1 0,-1-1 0,1 1 0,-1-1 0,1 1 0,0-1 0,-1 1 0,1 0 0,0-1 0,0 1 0,-1-1 0,1 1 0,0 0 0,0-1 0,0 1 0,0 0 0,-1 0 0,1-1 0,0 1 0,0 0 0,0-1 0,0 1 0,0 0 0,0-1 0,1 1 0,-1 0 0,0 0 0,0-1 0,0 1 0,0 0 0,1-1 0,-1 1 0,0-1 0,0 1 0,1 0 0,-1-1 0,1 1 0,12 33 0,-3-20 0,0 0 0,1 0 0,0-1 0,0-1 0,1 0 0,18 12 0,84 55 0,-70-51 0,-28-20 0,-13-7 0,1 1 0,-1-1 0,0 1 0,0-1 0,0 1 0,0 1 0,0-1 0,0 0 0,0 1 0,0 0 0,-1 0 0,1 0 0,-1 0 0,0 0 0,4 6 0,4 38 0,-1 1 0,-2 0 0,-1 1 0,-3 0 0,0 0 0,-3 0 0,-4 65 0,0-79 0,-1 0 0,-1 0 0,-1 0 0,-1-1 0,-1 0 0,-2-1 0,-1-1 0,0 0 0,-2-1 0,-1-1 0,-21 34 0,-20 14 0,-3-3 0,-2-3 0,-78 70 0,-109 129 0,164-153 0,4 5 0,4 4 0,4 5 0,-81 199 0,144-310 0,0 0 0,2 1 0,0 0 0,1 1 0,0 0 0,2 0 0,0 1 0,1-1 0,1 1 0,0 0 0,2 0 0,2 39 0,6 75 0,41 252 0,-38-334 0,1-1 0,3-1 0,1-1 0,2 0 0,1-2 0,3-1 0,34 61 0,4-9 0,-21-40 0,-2 2 0,57 134 0,-71-133 0,-2 1 0,-2 1 0,16 94 0,-27-114 0,-2 0 0,-1 0 0,-2 0 0,-1 1 0,-2-1 0,-5 50 0,-1-64 0,0-1 0,-1 0 0,-1 0 0,-22 57 0,1-2 0,-69 242-1365,56-183-5461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1T14:03:15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902 34 24575,'0'0'0,"-1"0"0,1 0 0,-1 0 0,1 1 0,-1-1 0,1 0 0,-1 0 0,1 1 0,-1-1 0,1 1 0,-1-1 0,1 0 0,0 1 0,-1-1 0,1 1 0,-1-1 0,1 1 0,0-1 0,-1 1 0,1 0 0,0-1 0,0 1 0,-1-1 0,1 1 0,0 0 0,0-1 0,0 1 0,0 0 0,-1 0 0,1-1 0,0 1 0,0 0 0,0-1 0,0 1 0,0 0 0,0-1 0,1 1 0,-1 0 0,0 0 0,0-1 0,0 1 0,0 0 0,1-1 0,-1 1 0,0-1 0,0 1 0,1 0 0,-1-1 0,1 1 0,12 33 0,-3-20 0,0 0 0,1 0 0,0-1 0,0-1 0,1 0 0,18 12 0,84 55 0,-70-51 0,-28-20 0,-13-7 0,1 1 0,-1-1 0,0 1 0,0-1 0,0 1 0,0 1 0,0-1 0,0 0 0,0 1 0,0 0 0,-1 0 0,1 0 0,-1 0 0,0 0 0,4 6 0,4 38 0,-1 1 0,-2 0 0,-1 1 0,-3 0 0,0 0 0,-3 0 0,-4 65 0,0-79 0,-1 0 0,-1 0 0,-1 0 0,-1-1 0,-1 0 0,-2-1 0,-1-1 0,0 0 0,-2-1 0,-1-1 0,-21 34 0,-20 14 0,-3-3 0,-2-3 0,-78 70 0,-109 129 0,164-153 0,4 5 0,4 4 0,4 5 0,-81 199 0,144-310 0,0 0 0,2 1 0,0 0 0,1 1 0,0 0 0,2 0 0,0 1 0,1-1 0,1 1 0,0 0 0,2 0 0,2 39 0,6 75 0,41 252 0,-38-334 0,1-1 0,3-1 0,1-1 0,2 0 0,1-2 0,3-1 0,34 61 0,4-9 0,-21-40 0,-2 2 0,57 134 0,-71-133 0,-2 1 0,-2 1 0,16 94 0,-27-114 0,-2 0 0,-1 0 0,-2 0 0,-1 1 0,-2-1 0,-5 50 0,-1-64 0,0-1 0,-1 0 0,-1 0 0,-22 57 0,1-2 0,-69 242-1365,56-183-5461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9T21:18:37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9T21:18:37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  <inkml:trace contextRef="#ctx0" brushRef="#br0" timeOffset="1">1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1T14:03:15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902 34 24575,'0'0'0,"-1"0"0,1 0 0,-1 0 0,1 1 0,-1-1 0,1 0 0,-1 0 0,1 1 0,-1-1 0,1 1 0,-1-1 0,1 0 0,0 1 0,-1-1 0,1 1 0,-1-1 0,1 1 0,0-1 0,-1 1 0,1 0 0,0-1 0,0 1 0,-1-1 0,1 1 0,0 0 0,0-1 0,0 1 0,0 0 0,-1 0 0,1-1 0,0 1 0,0 0 0,0-1 0,0 1 0,0 0 0,0-1 0,1 1 0,-1 0 0,0 0 0,0-1 0,0 1 0,0 0 0,1-1 0,-1 1 0,0-1 0,0 1 0,1 0 0,-1-1 0,1 1 0,12 33 0,-3-20 0,0 0 0,1 0 0,0-1 0,0-1 0,1 0 0,18 12 0,84 55 0,-70-51 0,-28-20 0,-13-7 0,1 1 0,-1-1 0,0 1 0,0-1 0,0 1 0,0 1 0,0-1 0,0 0 0,0 1 0,0 0 0,-1 0 0,1 0 0,-1 0 0,0 0 0,4 6 0,4 38 0,-1 1 0,-2 0 0,-1 1 0,-3 0 0,0 0 0,-3 0 0,-4 65 0,0-79 0,-1 0 0,-1 0 0,-1 0 0,-1-1 0,-1 0 0,-2-1 0,-1-1 0,0 0 0,-2-1 0,-1-1 0,-21 34 0,-20 14 0,-3-3 0,-2-3 0,-78 70 0,-109 129 0,164-153 0,4 5 0,4 4 0,4 5 0,-81 199 0,144-310 0,0 0 0,2 1 0,0 0 0,1 1 0,0 0 0,2 0 0,0 1 0,1-1 0,1 1 0,0 0 0,2 0 0,2 39 0,6 75 0,41 252 0,-38-334 0,1-1 0,3-1 0,1-1 0,2 0 0,1-2 0,3-1 0,34 61 0,4-9 0,-21-40 0,-2 2 0,57 134 0,-71-133 0,-2 1 0,-2 1 0,16 94 0,-27-114 0,-2 0 0,-1 0 0,-2 0 0,-1 1 0,-2-1 0,-5 50 0,-1-64 0,0-1 0,-1 0 0,-1 0 0,-22 57 0,1-2 0,-69 242-1365,56-183-5461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1T14:03:15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902 34 24575,'0'0'0,"-1"0"0,1 0 0,-1 0 0,1 1 0,-1-1 0,1 0 0,-1 0 0,1 1 0,-1-1 0,1 1 0,-1-1 0,1 0 0,0 1 0,-1-1 0,1 1 0,-1-1 0,1 1 0,0-1 0,-1 1 0,1 0 0,0-1 0,0 1 0,-1-1 0,1 1 0,0 0 0,0-1 0,0 1 0,0 0 0,-1 0 0,1-1 0,0 1 0,0 0 0,0-1 0,0 1 0,0 0 0,0-1 0,1 1 0,-1 0 0,0 0 0,0-1 0,0 1 0,0 0 0,1-1 0,-1 1 0,0-1 0,0 1 0,1 0 0,-1-1 0,1 1 0,12 33 0,-3-20 0,0 0 0,1 0 0,0-1 0,0-1 0,1 0 0,18 12 0,84 55 0,-70-51 0,-28-20 0,-13-7 0,1 1 0,-1-1 0,0 1 0,0-1 0,0 1 0,0 1 0,0-1 0,0 0 0,0 1 0,0 0 0,-1 0 0,1 0 0,-1 0 0,0 0 0,4 6 0,4 38 0,-1 1 0,-2 0 0,-1 1 0,-3 0 0,0 0 0,-3 0 0,-4 65 0,0-79 0,-1 0 0,-1 0 0,-1 0 0,-1-1 0,-1 0 0,-2-1 0,-1-1 0,0 0 0,-2-1 0,-1-1 0,-21 34 0,-20 14 0,-3-3 0,-2-3 0,-78 70 0,-109 129 0,164-153 0,4 5 0,4 4 0,4 5 0,-81 199 0,144-310 0,0 0 0,2 1 0,0 0 0,1 1 0,0 0 0,2 0 0,0 1 0,1-1 0,1 1 0,0 0 0,2 0 0,2 39 0,6 75 0,41 252 0,-38-334 0,1-1 0,3-1 0,1-1 0,2 0 0,1-2 0,3-1 0,34 61 0,4-9 0,-21-40 0,-2 2 0,57 134 0,-71-133 0,-2 1 0,-2 1 0,16 94 0,-27-114 0,-2 0 0,-1 0 0,-2 0 0,-1 1 0,-2-1 0,-5 50 0,-1-64 0,0-1 0,-1 0 0,-1 0 0,-22 57 0,1-2 0,-69 242-1365,56-183-5461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1T14:03:15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902 34 24575,'0'0'0,"-1"0"0,1 0 0,-1 0 0,1 1 0,-1-1 0,1 0 0,-1 0 0,1 1 0,-1-1 0,1 1 0,-1-1 0,1 0 0,0 1 0,-1-1 0,1 1 0,-1-1 0,1 1 0,0-1 0,-1 1 0,1 0 0,0-1 0,0 1 0,-1-1 0,1 1 0,0 0 0,0-1 0,0 1 0,0 0 0,-1 0 0,1-1 0,0 1 0,0 0 0,0-1 0,0 1 0,0 0 0,0-1 0,1 1 0,-1 0 0,0 0 0,0-1 0,0 1 0,0 0 0,1-1 0,-1 1 0,0-1 0,0 1 0,1 0 0,-1-1 0,1 1 0,12 33 0,-3-20 0,0 0 0,1 0 0,0-1 0,0-1 0,1 0 0,18 12 0,84 55 0,-70-51 0,-28-20 0,-13-7 0,1 1 0,-1-1 0,0 1 0,0-1 0,0 1 0,0 1 0,0-1 0,0 0 0,0 1 0,0 0 0,-1 0 0,1 0 0,-1 0 0,0 0 0,4 6 0,4 38 0,-1 1 0,-2 0 0,-1 1 0,-3 0 0,0 0 0,-3 0 0,-4 65 0,0-79 0,-1 0 0,-1 0 0,-1 0 0,-1-1 0,-1 0 0,-2-1 0,-1-1 0,0 0 0,-2-1 0,-1-1 0,-21 34 0,-20 14 0,-3-3 0,-2-3 0,-78 70 0,-109 129 0,164-153 0,4 5 0,4 4 0,4 5 0,-81 199 0,144-310 0,0 0 0,2 1 0,0 0 0,1 1 0,0 0 0,2 0 0,0 1 0,1-1 0,1 1 0,0 0 0,2 0 0,2 39 0,6 75 0,41 252 0,-38-334 0,1-1 0,3-1 0,1-1 0,2 0 0,1-2 0,3-1 0,34 61 0,4-9 0,-21-40 0,-2 2 0,57 134 0,-71-133 0,-2 1 0,-2 1 0,16 94 0,-27-114 0,-2 0 0,-1 0 0,-2 0 0,-1 1 0,-2-1 0,-5 50 0,-1-64 0,0-1 0,-1 0 0,-1 0 0,-22 57 0,1-2 0,-69 242-1365,56-183-5461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1T14:03:15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902 34 24575,'0'0'0,"-1"0"0,1 0 0,-1 0 0,1 1 0,-1-1 0,1 0 0,-1 0 0,1 1 0,-1-1 0,1 1 0,-1-1 0,1 0 0,0 1 0,-1-1 0,1 1 0,-1-1 0,1 1 0,0-1 0,-1 1 0,1 0 0,0-1 0,0 1 0,-1-1 0,1 1 0,0 0 0,0-1 0,0 1 0,0 0 0,-1 0 0,1-1 0,0 1 0,0 0 0,0-1 0,0 1 0,0 0 0,0-1 0,1 1 0,-1 0 0,0 0 0,0-1 0,0 1 0,0 0 0,1-1 0,-1 1 0,0-1 0,0 1 0,1 0 0,-1-1 0,1 1 0,12 33 0,-3-20 0,0 0 0,1 0 0,0-1 0,0-1 0,1 0 0,18 12 0,84 55 0,-70-51 0,-28-20 0,-13-7 0,1 1 0,-1-1 0,0 1 0,0-1 0,0 1 0,0 1 0,0-1 0,0 0 0,0 1 0,0 0 0,-1 0 0,1 0 0,-1 0 0,0 0 0,4 6 0,4 38 0,-1 1 0,-2 0 0,-1 1 0,-3 0 0,0 0 0,-3 0 0,-4 65 0,0-79 0,-1 0 0,-1 0 0,-1 0 0,-1-1 0,-1 0 0,-2-1 0,-1-1 0,0 0 0,-2-1 0,-1-1 0,-21 34 0,-20 14 0,-3-3 0,-2-3 0,-78 70 0,-109 129 0,164-153 0,4 5 0,4 4 0,4 5 0,-81 199 0,144-310 0,0 0 0,2 1 0,0 0 0,1 1 0,0 0 0,2 0 0,0 1 0,1-1 0,1 1 0,0 0 0,2 0 0,2 39 0,6 75 0,41 252 0,-38-334 0,1-1 0,3-1 0,1-1 0,2 0 0,1-2 0,3-1 0,34 61 0,4-9 0,-21-40 0,-2 2 0,57 134 0,-71-133 0,-2 1 0,-2 1 0,16 94 0,-27-114 0,-2 0 0,-1 0 0,-2 0 0,-1 1 0,-2-1 0,-5 50 0,-1-64 0,0-1 0,-1 0 0,-1 0 0,-22 57 0,1-2 0,-69 242-1365,56-183-5461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1T14:03:15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902 34 24575,'0'0'0,"-1"0"0,1 0 0,-1 0 0,1 1 0,-1-1 0,1 0 0,-1 0 0,1 1 0,-1-1 0,1 1 0,-1-1 0,1 0 0,0 1 0,-1-1 0,1 1 0,-1-1 0,1 1 0,0-1 0,-1 1 0,1 0 0,0-1 0,0 1 0,-1-1 0,1 1 0,0 0 0,0-1 0,0 1 0,0 0 0,-1 0 0,1-1 0,0 1 0,0 0 0,0-1 0,0 1 0,0 0 0,0-1 0,1 1 0,-1 0 0,0 0 0,0-1 0,0 1 0,0 0 0,1-1 0,-1 1 0,0-1 0,0 1 0,1 0 0,-1-1 0,1 1 0,12 33 0,-3-20 0,0 0 0,1 0 0,0-1 0,0-1 0,1 0 0,18 12 0,84 55 0,-70-51 0,-28-20 0,-13-7 0,1 1 0,-1-1 0,0 1 0,0-1 0,0 1 0,0 1 0,0-1 0,0 0 0,0 1 0,0 0 0,-1 0 0,1 0 0,-1 0 0,0 0 0,4 6 0,4 38 0,-1 1 0,-2 0 0,-1 1 0,-3 0 0,0 0 0,-3 0 0,-4 65 0,0-79 0,-1 0 0,-1 0 0,-1 0 0,-1-1 0,-1 0 0,-2-1 0,-1-1 0,0 0 0,-2-1 0,-1-1 0,-21 34 0,-20 14 0,-3-3 0,-2-3 0,-78 70 0,-109 129 0,164-153 0,4 5 0,4 4 0,4 5 0,-81 199 0,144-310 0,0 0 0,2 1 0,0 0 0,1 1 0,0 0 0,2 0 0,0 1 0,1-1 0,1 1 0,0 0 0,2 0 0,2 39 0,6 75 0,41 252 0,-38-334 0,1-1 0,3-1 0,1-1 0,2 0 0,1-2 0,3-1 0,34 61 0,4-9 0,-21-40 0,-2 2 0,57 134 0,-71-133 0,-2 1 0,-2 1 0,16 94 0,-27-114 0,-2 0 0,-1 0 0,-2 0 0,-1 1 0,-2-1 0,-5 50 0,-1-64 0,0-1 0,-1 0 0,-1 0 0,-22 57 0,1-2 0,-69 242-1365,56-183-5461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41B5C3-C7DA-4BB1-877F-6D549BE2D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AD9C328-8124-4F0A-A442-F68316C1C2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D160C19-4832-4B34-9B43-6CBE3E77D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B910-783F-4C72-A9B3-FB67EA965052}" type="datetimeFigureOut">
              <a:rPr lang="ar-SA" smtClean="0"/>
              <a:t>17/06/43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81AB60C-AADE-4947-A9BC-EB57DE805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00C1894-B459-4F47-9DFC-1993B664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B3F9-EE5D-483D-A4B4-E9084EA9F8E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43809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165B75-F5DC-4BD6-ABCC-5319D0E8B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67087E0-B1AF-4A32-8EBB-7B6F4E17D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191E11F-909C-4B27-8199-E9BD5E81B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B910-783F-4C72-A9B3-FB67EA965052}" type="datetimeFigureOut">
              <a:rPr lang="ar-SA" smtClean="0"/>
              <a:t>17/06/43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DF9B9B0-4C94-430C-8C2D-654185F26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42C8E40-C799-460D-8791-8A3504161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B3F9-EE5D-483D-A4B4-E9084EA9F8E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03038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CE76DCE4-D856-4565-B413-DD47E98F31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ADDDC91-61F7-4C63-B646-B194F4B86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615A615-1B01-488E-ADD8-8B79C4858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B910-783F-4C72-A9B3-FB67EA965052}" type="datetimeFigureOut">
              <a:rPr lang="ar-SA" smtClean="0"/>
              <a:t>17/06/43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D0EF172-E892-42D7-8A3C-DCBE6D776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C8EA601-9284-4CDD-A3DB-885808F95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B3F9-EE5D-483D-A4B4-E9084EA9F8E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93761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BBC10C-C57F-4225-B459-6430C2457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7EEA5D2-7C22-4C09-BBAA-CD8E23D1A5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9AF0E7C-541A-4BF4-9A0E-D04D40E06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B910-783F-4C72-A9B3-FB67EA965052}" type="datetimeFigureOut">
              <a:rPr lang="ar-SA" smtClean="0"/>
              <a:t>17/06/43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22AEC38-BA5E-49C9-936C-F25906F8D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8BD181D-8279-4B4C-8622-7152CCC36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B3F9-EE5D-483D-A4B4-E9084EA9F8E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50423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ED8AF5F-B03A-47A5-92D6-76EF81E41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32E4123-2949-4F0E-9AE1-EC516239B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77FFC9A-2B97-4D9B-A0FC-B50E0B316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B910-783F-4C72-A9B3-FB67EA965052}" type="datetimeFigureOut">
              <a:rPr lang="ar-SA" smtClean="0"/>
              <a:t>17/06/43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C2CBEC7-F4D3-406E-813A-916DBDF7F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7268039-140B-477E-854B-C4C585C9E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B3F9-EE5D-483D-A4B4-E9084EA9F8E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4295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07B83CF-BA87-4BEC-87E6-85AC49837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43CB59E-BE35-4996-80E1-4A5B60E28F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99D6E70-C459-496C-BC17-BE26F81ED8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D8771FF-65CB-4461-BA23-22D824A47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B910-783F-4C72-A9B3-FB67EA965052}" type="datetimeFigureOut">
              <a:rPr lang="ar-SA" smtClean="0"/>
              <a:t>17/06/43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76F812D-9A52-464F-9C74-36A1A7532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500F3F1-A5AB-492A-AB0F-33D6A2C6C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B3F9-EE5D-483D-A4B4-E9084EA9F8E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506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2219BF-B190-40BA-8568-6791341FC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23E1FD2-80A2-40DE-B05B-C75D2F999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8211F66-D73A-4A2C-A8AC-3608969E3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85B0AB8E-AE36-448E-B334-9C1F14DD0A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7973412-2D16-4DFF-8DF6-74DC440710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78D8A16-E2D7-4891-B1D8-C13C567E6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B910-783F-4C72-A9B3-FB67EA965052}" type="datetimeFigureOut">
              <a:rPr lang="ar-SA" smtClean="0"/>
              <a:t>17/06/43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50A05F1D-9665-43ED-943F-CF4E0EE0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FE5A327-28A9-4455-A690-63AFFC4AB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B3F9-EE5D-483D-A4B4-E9084EA9F8E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3348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91EC0F4-F74A-41CE-9757-3988772EC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EB9D18D0-EA21-4B67-BAA4-C46E8C451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B910-783F-4C72-A9B3-FB67EA965052}" type="datetimeFigureOut">
              <a:rPr lang="ar-SA" smtClean="0"/>
              <a:t>17/06/43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C74518E-0EC2-4E06-A890-A64BE5B95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0EEAE33-A8B2-4841-B57D-F28B78884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B3F9-EE5D-483D-A4B4-E9084EA9F8E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39967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9C8D608-D34E-4A53-AE70-49692319B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B910-783F-4C72-A9B3-FB67EA965052}" type="datetimeFigureOut">
              <a:rPr lang="ar-SA" smtClean="0"/>
              <a:t>17/06/43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4DA18B3-FD91-4BEA-A9DC-60575D207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5412E45-244C-44C0-B1FF-DAD79B2E9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B3F9-EE5D-483D-A4B4-E9084EA9F8E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10982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849BCB4-DA3E-45F6-8871-F0554B369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B6609CB-679A-4870-876F-F9EC16368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73125B11-E65D-4F3E-A70D-CFDAF9AD5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A69177E-BBBD-41A1-A084-679949B4B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B910-783F-4C72-A9B3-FB67EA965052}" type="datetimeFigureOut">
              <a:rPr lang="ar-SA" smtClean="0"/>
              <a:t>17/06/43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AB5E7E5-E165-4F9A-BA37-B84002CE2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A62A3E2-6941-470D-A872-788D67E1B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B3F9-EE5D-483D-A4B4-E9084EA9F8E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4825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F90A8E4-21BB-4656-B4A0-A4D619BCA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6027F85-55BA-45D1-A35A-5677184D24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32E6602-F99A-402F-95B3-BB0785859B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4A7471D-8527-49AE-816A-056F48DFB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B910-783F-4C72-A9B3-FB67EA965052}" type="datetimeFigureOut">
              <a:rPr lang="ar-SA" smtClean="0"/>
              <a:t>17/06/43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924BC02-F1B1-4219-B504-D848B2181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57F442F-6B94-4029-9A05-BD18C484C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B3F9-EE5D-483D-A4B4-E9084EA9F8E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9567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4C6CDD6D-E396-4FD4-BB02-4DDC39C46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5340897-C642-4DBC-960D-253C92F35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6B45FD2-327B-4F8F-9618-2D0461B897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DB910-783F-4C72-A9B3-FB67EA965052}" type="datetimeFigureOut">
              <a:rPr lang="ar-SA" smtClean="0"/>
              <a:t>17/06/43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F5CC8F2-5D59-4775-88DF-CFC680807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3E15122-1D17-42F4-96C8-146959FAF7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EB3F9-EE5D-483D-A4B4-E9084EA9F8E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92402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8.jpg"/><Relationship Id="rId2" Type="http://schemas.openxmlformats.org/officeDocument/2006/relationships/audio" Target="../media/media1.mp3"/><Relationship Id="rId16" Type="http://schemas.openxmlformats.org/officeDocument/2006/relationships/slide" Target="slide30.xml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slide" Target="slide3.xml"/><Relationship Id="rId5" Type="http://schemas.microsoft.com/office/2007/relationships/hdphoto" Target="../media/hdphoto1.wdp"/><Relationship Id="rId15" Type="http://schemas.openxmlformats.org/officeDocument/2006/relationships/image" Target="../media/image7.gif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openxmlformats.org/officeDocument/2006/relationships/slide" Target="slide3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slide" Target="slide29.xml"/><Relationship Id="rId18" Type="http://schemas.openxmlformats.org/officeDocument/2006/relationships/slide" Target="slide31.xml"/><Relationship Id="rId3" Type="http://schemas.openxmlformats.org/officeDocument/2006/relationships/image" Target="../media/image15.png"/><Relationship Id="rId21" Type="http://schemas.openxmlformats.org/officeDocument/2006/relationships/image" Target="../media/image8.jpg"/><Relationship Id="rId7" Type="http://schemas.openxmlformats.org/officeDocument/2006/relationships/customXml" Target="../ink/ink9.xml"/><Relationship Id="rId12" Type="http://schemas.microsoft.com/office/2007/relationships/hdphoto" Target="../media/hdphoto4.wdp"/><Relationship Id="rId17" Type="http://schemas.microsoft.com/office/2007/relationships/hdphoto" Target="../media/hdphoto2.wdp"/><Relationship Id="rId2" Type="http://schemas.openxmlformats.org/officeDocument/2006/relationships/image" Target="../media/image11.jpg"/><Relationship Id="rId16" Type="http://schemas.openxmlformats.org/officeDocument/2006/relationships/image" Target="../media/image3.png"/><Relationship Id="rId20" Type="http://schemas.openxmlformats.org/officeDocument/2006/relationships/slide" Target="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6.png"/><Relationship Id="rId5" Type="http://schemas.openxmlformats.org/officeDocument/2006/relationships/image" Target="../media/image6.png"/><Relationship Id="rId15" Type="http://schemas.openxmlformats.org/officeDocument/2006/relationships/slide" Target="slide2.xml"/><Relationship Id="rId10" Type="http://schemas.openxmlformats.org/officeDocument/2006/relationships/slide" Target="slide28.xml"/><Relationship Id="rId19" Type="http://schemas.openxmlformats.org/officeDocument/2006/relationships/image" Target="../media/image7.gif"/><Relationship Id="rId4" Type="http://schemas.openxmlformats.org/officeDocument/2006/relationships/slide" Target="slide3.xml"/><Relationship Id="rId9" Type="http://schemas.openxmlformats.org/officeDocument/2006/relationships/image" Target="../media/image25.png"/><Relationship Id="rId14" Type="http://schemas.openxmlformats.org/officeDocument/2006/relationships/image" Target="../media/image27.png"/><Relationship Id="rId22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slide" Target="slide29.xml"/><Relationship Id="rId18" Type="http://schemas.openxmlformats.org/officeDocument/2006/relationships/slide" Target="slide31.xml"/><Relationship Id="rId3" Type="http://schemas.openxmlformats.org/officeDocument/2006/relationships/image" Target="../media/image18.png"/><Relationship Id="rId21" Type="http://schemas.openxmlformats.org/officeDocument/2006/relationships/image" Target="../media/image8.jpg"/><Relationship Id="rId7" Type="http://schemas.openxmlformats.org/officeDocument/2006/relationships/customXml" Target="../ink/ink10.xml"/><Relationship Id="rId12" Type="http://schemas.microsoft.com/office/2007/relationships/hdphoto" Target="../media/hdphoto4.wdp"/><Relationship Id="rId17" Type="http://schemas.microsoft.com/office/2007/relationships/hdphoto" Target="../media/hdphoto2.wdp"/><Relationship Id="rId2" Type="http://schemas.openxmlformats.org/officeDocument/2006/relationships/image" Target="../media/image11.jpg"/><Relationship Id="rId16" Type="http://schemas.openxmlformats.org/officeDocument/2006/relationships/image" Target="../media/image3.png"/><Relationship Id="rId20" Type="http://schemas.openxmlformats.org/officeDocument/2006/relationships/slide" Target="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6.png"/><Relationship Id="rId5" Type="http://schemas.openxmlformats.org/officeDocument/2006/relationships/image" Target="../media/image6.png"/><Relationship Id="rId15" Type="http://schemas.openxmlformats.org/officeDocument/2006/relationships/slide" Target="slide2.xml"/><Relationship Id="rId10" Type="http://schemas.openxmlformats.org/officeDocument/2006/relationships/slide" Target="slide28.xml"/><Relationship Id="rId19" Type="http://schemas.openxmlformats.org/officeDocument/2006/relationships/image" Target="../media/image7.gif"/><Relationship Id="rId4" Type="http://schemas.openxmlformats.org/officeDocument/2006/relationships/slide" Target="slide3.xml"/><Relationship Id="rId9" Type="http://schemas.openxmlformats.org/officeDocument/2006/relationships/image" Target="../media/image25.pn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slide" Target="slide29.xml"/><Relationship Id="rId18" Type="http://schemas.openxmlformats.org/officeDocument/2006/relationships/slide" Target="slide31.xml"/><Relationship Id="rId3" Type="http://schemas.openxmlformats.org/officeDocument/2006/relationships/image" Target="../media/image17.png"/><Relationship Id="rId21" Type="http://schemas.openxmlformats.org/officeDocument/2006/relationships/image" Target="../media/image8.jpg"/><Relationship Id="rId7" Type="http://schemas.openxmlformats.org/officeDocument/2006/relationships/customXml" Target="../ink/ink11.xml"/><Relationship Id="rId12" Type="http://schemas.microsoft.com/office/2007/relationships/hdphoto" Target="../media/hdphoto4.wdp"/><Relationship Id="rId17" Type="http://schemas.microsoft.com/office/2007/relationships/hdphoto" Target="../media/hdphoto2.wdp"/><Relationship Id="rId2" Type="http://schemas.openxmlformats.org/officeDocument/2006/relationships/image" Target="../media/image11.jpg"/><Relationship Id="rId16" Type="http://schemas.openxmlformats.org/officeDocument/2006/relationships/image" Target="../media/image3.png"/><Relationship Id="rId20" Type="http://schemas.openxmlformats.org/officeDocument/2006/relationships/slide" Target="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6.png"/><Relationship Id="rId5" Type="http://schemas.openxmlformats.org/officeDocument/2006/relationships/image" Target="../media/image6.png"/><Relationship Id="rId15" Type="http://schemas.openxmlformats.org/officeDocument/2006/relationships/slide" Target="slide2.xml"/><Relationship Id="rId10" Type="http://schemas.openxmlformats.org/officeDocument/2006/relationships/slide" Target="slide28.xml"/><Relationship Id="rId19" Type="http://schemas.openxmlformats.org/officeDocument/2006/relationships/image" Target="../media/image7.gif"/><Relationship Id="rId4" Type="http://schemas.openxmlformats.org/officeDocument/2006/relationships/slide" Target="slide3.xml"/><Relationship Id="rId9" Type="http://schemas.openxmlformats.org/officeDocument/2006/relationships/image" Target="../media/image25.png"/><Relationship Id="rId14" Type="http://schemas.openxmlformats.org/officeDocument/2006/relationships/image" Target="../media/image27.png"/><Relationship Id="rId22" Type="http://schemas.openxmlformats.org/officeDocument/2006/relationships/image" Target="../media/image3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slide" Target="slide29.xml"/><Relationship Id="rId18" Type="http://schemas.openxmlformats.org/officeDocument/2006/relationships/slide" Target="slide31.xml"/><Relationship Id="rId3" Type="http://schemas.openxmlformats.org/officeDocument/2006/relationships/image" Target="../media/image20.png"/><Relationship Id="rId21" Type="http://schemas.openxmlformats.org/officeDocument/2006/relationships/image" Target="../media/image8.jpg"/><Relationship Id="rId7" Type="http://schemas.openxmlformats.org/officeDocument/2006/relationships/customXml" Target="../ink/ink12.xml"/><Relationship Id="rId12" Type="http://schemas.microsoft.com/office/2007/relationships/hdphoto" Target="../media/hdphoto4.wdp"/><Relationship Id="rId17" Type="http://schemas.microsoft.com/office/2007/relationships/hdphoto" Target="../media/hdphoto2.wdp"/><Relationship Id="rId2" Type="http://schemas.openxmlformats.org/officeDocument/2006/relationships/image" Target="../media/image11.jpg"/><Relationship Id="rId16" Type="http://schemas.openxmlformats.org/officeDocument/2006/relationships/image" Target="../media/image3.png"/><Relationship Id="rId20" Type="http://schemas.openxmlformats.org/officeDocument/2006/relationships/slide" Target="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6.png"/><Relationship Id="rId5" Type="http://schemas.openxmlformats.org/officeDocument/2006/relationships/image" Target="../media/image6.png"/><Relationship Id="rId15" Type="http://schemas.openxmlformats.org/officeDocument/2006/relationships/slide" Target="slide2.xml"/><Relationship Id="rId10" Type="http://schemas.openxmlformats.org/officeDocument/2006/relationships/slide" Target="slide28.xml"/><Relationship Id="rId19" Type="http://schemas.openxmlformats.org/officeDocument/2006/relationships/image" Target="../media/image7.gif"/><Relationship Id="rId4" Type="http://schemas.openxmlformats.org/officeDocument/2006/relationships/slide" Target="slide3.xml"/><Relationship Id="rId9" Type="http://schemas.openxmlformats.org/officeDocument/2006/relationships/image" Target="../media/image25.png"/><Relationship Id="rId14" Type="http://schemas.openxmlformats.org/officeDocument/2006/relationships/image" Target="../media/image27.png"/><Relationship Id="rId22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13" Type="http://schemas.microsoft.com/office/2007/relationships/hdphoto" Target="../media/hdphoto4.wdp"/><Relationship Id="rId18" Type="http://schemas.microsoft.com/office/2007/relationships/hdphoto" Target="../media/hdphoto2.wdp"/><Relationship Id="rId3" Type="http://schemas.openxmlformats.org/officeDocument/2006/relationships/image" Target="../media/image13.png"/><Relationship Id="rId21" Type="http://schemas.openxmlformats.org/officeDocument/2006/relationships/slide" Target="slide30.xml"/><Relationship Id="rId7" Type="http://schemas.openxmlformats.org/officeDocument/2006/relationships/image" Target="../media/image9.png"/><Relationship Id="rId12" Type="http://schemas.openxmlformats.org/officeDocument/2006/relationships/image" Target="../media/image26.png"/><Relationship Id="rId17" Type="http://schemas.openxmlformats.org/officeDocument/2006/relationships/image" Target="../media/image3.png"/><Relationship Id="rId2" Type="http://schemas.openxmlformats.org/officeDocument/2006/relationships/image" Target="../media/image11.jpg"/><Relationship Id="rId16" Type="http://schemas.openxmlformats.org/officeDocument/2006/relationships/slide" Target="slide2.xml"/><Relationship Id="rId20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slide" Target="slide28.xml"/><Relationship Id="rId5" Type="http://schemas.openxmlformats.org/officeDocument/2006/relationships/slide" Target="slide3.xml"/><Relationship Id="rId15" Type="http://schemas.openxmlformats.org/officeDocument/2006/relationships/image" Target="../media/image27.png"/><Relationship Id="rId23" Type="http://schemas.openxmlformats.org/officeDocument/2006/relationships/image" Target="../media/image37.jpg"/><Relationship Id="rId10" Type="http://schemas.openxmlformats.org/officeDocument/2006/relationships/image" Target="../media/image25.png"/><Relationship Id="rId19" Type="http://schemas.openxmlformats.org/officeDocument/2006/relationships/slide" Target="slide31.xml"/><Relationship Id="rId4" Type="http://schemas.openxmlformats.org/officeDocument/2006/relationships/hyperlink" Target="https://pixabay.com/en/balloon-yellow-party-birthday-296637/" TargetMode="External"/><Relationship Id="rId9" Type="http://schemas.openxmlformats.org/officeDocument/2006/relationships/image" Target="../media/image210.png"/><Relationship Id="rId14" Type="http://schemas.openxmlformats.org/officeDocument/2006/relationships/slide" Target="slide29.xml"/><Relationship Id="rId22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.xml"/><Relationship Id="rId13" Type="http://schemas.microsoft.com/office/2007/relationships/hdphoto" Target="../media/hdphoto4.wdp"/><Relationship Id="rId18" Type="http://schemas.microsoft.com/office/2007/relationships/hdphoto" Target="../media/hdphoto2.wdp"/><Relationship Id="rId3" Type="http://schemas.openxmlformats.org/officeDocument/2006/relationships/image" Target="../media/image13.png"/><Relationship Id="rId21" Type="http://schemas.openxmlformats.org/officeDocument/2006/relationships/slide" Target="slide30.xml"/><Relationship Id="rId7" Type="http://schemas.openxmlformats.org/officeDocument/2006/relationships/image" Target="../media/image9.png"/><Relationship Id="rId12" Type="http://schemas.openxmlformats.org/officeDocument/2006/relationships/image" Target="../media/image26.png"/><Relationship Id="rId17" Type="http://schemas.openxmlformats.org/officeDocument/2006/relationships/image" Target="../media/image3.png"/><Relationship Id="rId2" Type="http://schemas.openxmlformats.org/officeDocument/2006/relationships/image" Target="../media/image11.jpg"/><Relationship Id="rId16" Type="http://schemas.openxmlformats.org/officeDocument/2006/relationships/slide" Target="slide2.xml"/><Relationship Id="rId20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slide" Target="slide28.xml"/><Relationship Id="rId5" Type="http://schemas.openxmlformats.org/officeDocument/2006/relationships/slide" Target="slide3.xml"/><Relationship Id="rId15" Type="http://schemas.openxmlformats.org/officeDocument/2006/relationships/image" Target="../media/image27.png"/><Relationship Id="rId10" Type="http://schemas.openxmlformats.org/officeDocument/2006/relationships/image" Target="../media/image25.png"/><Relationship Id="rId19" Type="http://schemas.openxmlformats.org/officeDocument/2006/relationships/slide" Target="slide31.xml"/><Relationship Id="rId4" Type="http://schemas.openxmlformats.org/officeDocument/2006/relationships/hyperlink" Target="https://pixabay.com/en/balloon-yellow-party-birthday-296637/" TargetMode="External"/><Relationship Id="rId9" Type="http://schemas.openxmlformats.org/officeDocument/2006/relationships/image" Target="../media/image210.png"/><Relationship Id="rId14" Type="http://schemas.openxmlformats.org/officeDocument/2006/relationships/slide" Target="slide29.xml"/><Relationship Id="rId22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slide" Target="slide2.xml"/><Relationship Id="rId3" Type="http://schemas.openxmlformats.org/officeDocument/2006/relationships/slide" Target="slide3.xml"/><Relationship Id="rId21" Type="http://schemas.openxmlformats.org/officeDocument/2006/relationships/slide" Target="slide31.xml"/><Relationship Id="rId12" Type="http://schemas.openxmlformats.org/officeDocument/2006/relationships/image" Target="../media/image26.png"/><Relationship Id="rId17" Type="http://schemas.openxmlformats.org/officeDocument/2006/relationships/hyperlink" Target="https://pixabay.com/en/balloon-yellow-party-birthday-296637/" TargetMode="External"/><Relationship Id="rId25" Type="http://schemas.openxmlformats.org/officeDocument/2006/relationships/image" Target="../media/image38.jpg"/><Relationship Id="rId2" Type="http://schemas.openxmlformats.org/officeDocument/2006/relationships/image" Target="../media/image11.jpg"/><Relationship Id="rId16" Type="http://schemas.openxmlformats.org/officeDocument/2006/relationships/image" Target="../media/image13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5.xml"/><Relationship Id="rId11" Type="http://schemas.openxmlformats.org/officeDocument/2006/relationships/slide" Target="slide28.xml"/><Relationship Id="rId24" Type="http://schemas.openxmlformats.org/officeDocument/2006/relationships/image" Target="../media/image8.jpg"/><Relationship Id="rId5" Type="http://schemas.openxmlformats.org/officeDocument/2006/relationships/image" Target="../media/image9.png"/><Relationship Id="rId15" Type="http://schemas.openxmlformats.org/officeDocument/2006/relationships/image" Target="../media/image27.png"/><Relationship Id="rId23" Type="http://schemas.openxmlformats.org/officeDocument/2006/relationships/slide" Target="slide30.xml"/><Relationship Id="rId10" Type="http://schemas.openxmlformats.org/officeDocument/2006/relationships/image" Target="../media/image25.png"/><Relationship Id="rId19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210.png"/><Relationship Id="rId14" Type="http://schemas.openxmlformats.org/officeDocument/2006/relationships/slide" Target="slide29.xml"/><Relationship Id="rId22" Type="http://schemas.openxmlformats.org/officeDocument/2006/relationships/image" Target="../media/image7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slide" Target="slide29.xml"/><Relationship Id="rId18" Type="http://schemas.openxmlformats.org/officeDocument/2006/relationships/slide" Target="slide31.xml"/><Relationship Id="rId3" Type="http://schemas.openxmlformats.org/officeDocument/2006/relationships/image" Target="../media/image20.png"/><Relationship Id="rId21" Type="http://schemas.openxmlformats.org/officeDocument/2006/relationships/image" Target="../media/image8.jpg"/><Relationship Id="rId7" Type="http://schemas.openxmlformats.org/officeDocument/2006/relationships/customXml" Target="../ink/ink16.xml"/><Relationship Id="rId12" Type="http://schemas.microsoft.com/office/2007/relationships/hdphoto" Target="../media/hdphoto4.wdp"/><Relationship Id="rId17" Type="http://schemas.microsoft.com/office/2007/relationships/hdphoto" Target="../media/hdphoto2.wdp"/><Relationship Id="rId2" Type="http://schemas.openxmlformats.org/officeDocument/2006/relationships/image" Target="../media/image11.jpg"/><Relationship Id="rId16" Type="http://schemas.openxmlformats.org/officeDocument/2006/relationships/image" Target="../media/image3.png"/><Relationship Id="rId20" Type="http://schemas.openxmlformats.org/officeDocument/2006/relationships/slide" Target="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6.png"/><Relationship Id="rId5" Type="http://schemas.openxmlformats.org/officeDocument/2006/relationships/image" Target="../media/image6.png"/><Relationship Id="rId15" Type="http://schemas.openxmlformats.org/officeDocument/2006/relationships/slide" Target="slide2.xml"/><Relationship Id="rId10" Type="http://schemas.openxmlformats.org/officeDocument/2006/relationships/slide" Target="slide28.xml"/><Relationship Id="rId19" Type="http://schemas.openxmlformats.org/officeDocument/2006/relationships/image" Target="../media/image7.gif"/><Relationship Id="rId4" Type="http://schemas.openxmlformats.org/officeDocument/2006/relationships/slide" Target="slide3.xml"/><Relationship Id="rId9" Type="http://schemas.openxmlformats.org/officeDocument/2006/relationships/image" Target="../media/image25.png"/><Relationship Id="rId14" Type="http://schemas.openxmlformats.org/officeDocument/2006/relationships/image" Target="../media/image27.png"/><Relationship Id="rId22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slide" Target="slide29.xml"/><Relationship Id="rId18" Type="http://schemas.openxmlformats.org/officeDocument/2006/relationships/slide" Target="slide31.xml"/><Relationship Id="rId3" Type="http://schemas.openxmlformats.org/officeDocument/2006/relationships/image" Target="../media/image15.png"/><Relationship Id="rId21" Type="http://schemas.openxmlformats.org/officeDocument/2006/relationships/image" Target="../media/image8.jpg"/><Relationship Id="rId7" Type="http://schemas.openxmlformats.org/officeDocument/2006/relationships/customXml" Target="../ink/ink17.xml"/><Relationship Id="rId12" Type="http://schemas.microsoft.com/office/2007/relationships/hdphoto" Target="../media/hdphoto4.wdp"/><Relationship Id="rId17" Type="http://schemas.microsoft.com/office/2007/relationships/hdphoto" Target="../media/hdphoto2.wdp"/><Relationship Id="rId2" Type="http://schemas.openxmlformats.org/officeDocument/2006/relationships/image" Target="../media/image11.jpg"/><Relationship Id="rId16" Type="http://schemas.openxmlformats.org/officeDocument/2006/relationships/image" Target="../media/image3.png"/><Relationship Id="rId20" Type="http://schemas.openxmlformats.org/officeDocument/2006/relationships/slide" Target="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6.png"/><Relationship Id="rId5" Type="http://schemas.openxmlformats.org/officeDocument/2006/relationships/image" Target="../media/image6.png"/><Relationship Id="rId15" Type="http://schemas.openxmlformats.org/officeDocument/2006/relationships/slide" Target="slide2.xml"/><Relationship Id="rId10" Type="http://schemas.openxmlformats.org/officeDocument/2006/relationships/slide" Target="slide28.xml"/><Relationship Id="rId19" Type="http://schemas.openxmlformats.org/officeDocument/2006/relationships/image" Target="../media/image7.gif"/><Relationship Id="rId4" Type="http://schemas.openxmlformats.org/officeDocument/2006/relationships/slide" Target="slide3.xml"/><Relationship Id="rId9" Type="http://schemas.openxmlformats.org/officeDocument/2006/relationships/image" Target="../media/image25.png"/><Relationship Id="rId14" Type="http://schemas.openxmlformats.org/officeDocument/2006/relationships/image" Target="../media/image27.png"/><Relationship Id="rId22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29.xml"/><Relationship Id="rId18" Type="http://schemas.openxmlformats.org/officeDocument/2006/relationships/slide" Target="slide31.xml"/><Relationship Id="rId3" Type="http://schemas.openxmlformats.org/officeDocument/2006/relationships/image" Target="../media/image18.png"/><Relationship Id="rId21" Type="http://schemas.openxmlformats.org/officeDocument/2006/relationships/image" Target="../media/image8.jpg"/><Relationship Id="rId7" Type="http://schemas.openxmlformats.org/officeDocument/2006/relationships/customXml" Target="../ink/ink18.xml"/><Relationship Id="rId12" Type="http://schemas.microsoft.com/office/2007/relationships/hdphoto" Target="../media/hdphoto4.wdp"/><Relationship Id="rId17" Type="http://schemas.microsoft.com/office/2007/relationships/hdphoto" Target="../media/hdphoto2.wdp"/><Relationship Id="rId2" Type="http://schemas.openxmlformats.org/officeDocument/2006/relationships/image" Target="../media/image11.jpg"/><Relationship Id="rId16" Type="http://schemas.openxmlformats.org/officeDocument/2006/relationships/image" Target="../media/image3.png"/><Relationship Id="rId20" Type="http://schemas.openxmlformats.org/officeDocument/2006/relationships/slide" Target="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6.png"/><Relationship Id="rId5" Type="http://schemas.openxmlformats.org/officeDocument/2006/relationships/image" Target="../media/image6.png"/><Relationship Id="rId15" Type="http://schemas.openxmlformats.org/officeDocument/2006/relationships/slide" Target="slide2.xml"/><Relationship Id="rId10" Type="http://schemas.openxmlformats.org/officeDocument/2006/relationships/slide" Target="slide28.xml"/><Relationship Id="rId19" Type="http://schemas.openxmlformats.org/officeDocument/2006/relationships/image" Target="../media/image7.gif"/><Relationship Id="rId4" Type="http://schemas.openxmlformats.org/officeDocument/2006/relationships/slide" Target="slide3.xml"/><Relationship Id="rId9" Type="http://schemas.openxmlformats.org/officeDocument/2006/relationships/image" Target="../media/image25.png"/><Relationship Id="rId14" Type="http://schemas.openxmlformats.org/officeDocument/2006/relationships/image" Target="../media/image27.png"/><Relationship Id="rId22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7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slide" Target="slide3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11" Type="http://schemas.openxmlformats.org/officeDocument/2006/relationships/slide" Target="slide2.xml"/><Relationship Id="rId5" Type="http://schemas.openxmlformats.org/officeDocument/2006/relationships/slide" Target="slide3.xml"/><Relationship Id="rId15" Type="http://schemas.openxmlformats.org/officeDocument/2006/relationships/image" Target="../media/image8.jpg"/><Relationship Id="rId10" Type="http://schemas.openxmlformats.org/officeDocument/2006/relationships/image" Target="../media/image12.png"/><Relationship Id="rId4" Type="http://schemas.openxmlformats.org/officeDocument/2006/relationships/image" Target="../media/image11.jpg"/><Relationship Id="rId9" Type="http://schemas.microsoft.com/office/2007/relationships/hdphoto" Target="../media/hdphoto2.wdp"/><Relationship Id="rId14" Type="http://schemas.openxmlformats.org/officeDocument/2006/relationships/slide" Target="slide3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29.xml"/><Relationship Id="rId18" Type="http://schemas.openxmlformats.org/officeDocument/2006/relationships/slide" Target="slide31.xml"/><Relationship Id="rId3" Type="http://schemas.openxmlformats.org/officeDocument/2006/relationships/image" Target="../media/image17.png"/><Relationship Id="rId21" Type="http://schemas.openxmlformats.org/officeDocument/2006/relationships/image" Target="../media/image8.jpg"/><Relationship Id="rId7" Type="http://schemas.openxmlformats.org/officeDocument/2006/relationships/customXml" Target="../ink/ink19.xml"/><Relationship Id="rId12" Type="http://schemas.microsoft.com/office/2007/relationships/hdphoto" Target="../media/hdphoto4.wdp"/><Relationship Id="rId17" Type="http://schemas.microsoft.com/office/2007/relationships/hdphoto" Target="../media/hdphoto2.wdp"/><Relationship Id="rId2" Type="http://schemas.openxmlformats.org/officeDocument/2006/relationships/image" Target="../media/image11.jpg"/><Relationship Id="rId16" Type="http://schemas.openxmlformats.org/officeDocument/2006/relationships/image" Target="../media/image3.png"/><Relationship Id="rId20" Type="http://schemas.openxmlformats.org/officeDocument/2006/relationships/slide" Target="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6.png"/><Relationship Id="rId5" Type="http://schemas.openxmlformats.org/officeDocument/2006/relationships/image" Target="../media/image6.png"/><Relationship Id="rId15" Type="http://schemas.openxmlformats.org/officeDocument/2006/relationships/slide" Target="slide2.xml"/><Relationship Id="rId10" Type="http://schemas.openxmlformats.org/officeDocument/2006/relationships/slide" Target="slide28.xml"/><Relationship Id="rId19" Type="http://schemas.openxmlformats.org/officeDocument/2006/relationships/image" Target="../media/image7.gif"/><Relationship Id="rId4" Type="http://schemas.openxmlformats.org/officeDocument/2006/relationships/slide" Target="slide3.xml"/><Relationship Id="rId9" Type="http://schemas.openxmlformats.org/officeDocument/2006/relationships/image" Target="../media/image25.png"/><Relationship Id="rId14" Type="http://schemas.openxmlformats.org/officeDocument/2006/relationships/image" Target="../media/image27.png"/><Relationship Id="rId22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.xml"/><Relationship Id="rId13" Type="http://schemas.microsoft.com/office/2007/relationships/hdphoto" Target="../media/hdphoto4.wdp"/><Relationship Id="rId18" Type="http://schemas.microsoft.com/office/2007/relationships/hdphoto" Target="../media/hdphoto2.wdp"/><Relationship Id="rId3" Type="http://schemas.openxmlformats.org/officeDocument/2006/relationships/image" Target="../media/image13.png"/><Relationship Id="rId21" Type="http://schemas.openxmlformats.org/officeDocument/2006/relationships/slide" Target="slide30.xml"/><Relationship Id="rId7" Type="http://schemas.openxmlformats.org/officeDocument/2006/relationships/image" Target="../media/image9.png"/><Relationship Id="rId12" Type="http://schemas.openxmlformats.org/officeDocument/2006/relationships/image" Target="../media/image26.png"/><Relationship Id="rId17" Type="http://schemas.openxmlformats.org/officeDocument/2006/relationships/image" Target="../media/image3.png"/><Relationship Id="rId2" Type="http://schemas.openxmlformats.org/officeDocument/2006/relationships/image" Target="../media/image11.jpg"/><Relationship Id="rId16" Type="http://schemas.openxmlformats.org/officeDocument/2006/relationships/slide" Target="slide2.xml"/><Relationship Id="rId20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slide" Target="slide28.xml"/><Relationship Id="rId5" Type="http://schemas.openxmlformats.org/officeDocument/2006/relationships/slide" Target="slide3.xml"/><Relationship Id="rId15" Type="http://schemas.openxmlformats.org/officeDocument/2006/relationships/image" Target="../media/image27.png"/><Relationship Id="rId23" Type="http://schemas.openxmlformats.org/officeDocument/2006/relationships/image" Target="../media/image28.jpg"/><Relationship Id="rId10" Type="http://schemas.openxmlformats.org/officeDocument/2006/relationships/image" Target="../media/image25.png"/><Relationship Id="rId19" Type="http://schemas.openxmlformats.org/officeDocument/2006/relationships/slide" Target="slide31.xml"/><Relationship Id="rId4" Type="http://schemas.openxmlformats.org/officeDocument/2006/relationships/hyperlink" Target="https://pixabay.com/en/balloon-yellow-party-birthday-296637/" TargetMode="External"/><Relationship Id="rId9" Type="http://schemas.openxmlformats.org/officeDocument/2006/relationships/image" Target="../media/image24.png"/><Relationship Id="rId14" Type="http://schemas.openxmlformats.org/officeDocument/2006/relationships/slide" Target="slide29.xml"/><Relationship Id="rId22" Type="http://schemas.openxmlformats.org/officeDocument/2006/relationships/image" Target="../media/image8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1.xml"/><Relationship Id="rId13" Type="http://schemas.microsoft.com/office/2007/relationships/hdphoto" Target="../media/hdphoto4.wdp"/><Relationship Id="rId18" Type="http://schemas.microsoft.com/office/2007/relationships/hdphoto" Target="../media/hdphoto2.wdp"/><Relationship Id="rId3" Type="http://schemas.openxmlformats.org/officeDocument/2006/relationships/image" Target="../media/image13.png"/><Relationship Id="rId21" Type="http://schemas.openxmlformats.org/officeDocument/2006/relationships/slide" Target="slide30.xml"/><Relationship Id="rId7" Type="http://schemas.openxmlformats.org/officeDocument/2006/relationships/image" Target="../media/image9.png"/><Relationship Id="rId12" Type="http://schemas.openxmlformats.org/officeDocument/2006/relationships/image" Target="../media/image26.png"/><Relationship Id="rId17" Type="http://schemas.openxmlformats.org/officeDocument/2006/relationships/image" Target="../media/image3.png"/><Relationship Id="rId2" Type="http://schemas.openxmlformats.org/officeDocument/2006/relationships/image" Target="../media/image11.jpg"/><Relationship Id="rId16" Type="http://schemas.openxmlformats.org/officeDocument/2006/relationships/slide" Target="slide2.xml"/><Relationship Id="rId20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slide" Target="slide28.xml"/><Relationship Id="rId5" Type="http://schemas.openxmlformats.org/officeDocument/2006/relationships/slide" Target="slide3.xml"/><Relationship Id="rId15" Type="http://schemas.openxmlformats.org/officeDocument/2006/relationships/image" Target="../media/image27.png"/><Relationship Id="rId10" Type="http://schemas.openxmlformats.org/officeDocument/2006/relationships/image" Target="../media/image25.png"/><Relationship Id="rId19" Type="http://schemas.openxmlformats.org/officeDocument/2006/relationships/slide" Target="slide31.xml"/><Relationship Id="rId4" Type="http://schemas.openxmlformats.org/officeDocument/2006/relationships/hyperlink" Target="https://pixabay.com/en/balloon-yellow-party-birthday-296637/" TargetMode="External"/><Relationship Id="rId9" Type="http://schemas.openxmlformats.org/officeDocument/2006/relationships/image" Target="../media/image210.png"/><Relationship Id="rId14" Type="http://schemas.openxmlformats.org/officeDocument/2006/relationships/slide" Target="slide29.xml"/><Relationship Id="rId22" Type="http://schemas.openxmlformats.org/officeDocument/2006/relationships/image" Target="../media/image8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6.png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7.gif"/><Relationship Id="rId7" Type="http://schemas.openxmlformats.org/officeDocument/2006/relationships/image" Target="../media/image6.png"/><Relationship Id="rId12" Type="http://schemas.openxmlformats.org/officeDocument/2006/relationships/slide" Target="slide28.xml"/><Relationship Id="rId17" Type="http://schemas.openxmlformats.org/officeDocument/2006/relationships/slide" Target="slide2.xml"/><Relationship Id="rId2" Type="http://schemas.openxmlformats.org/officeDocument/2006/relationships/video" Target="../media/media3.mp4"/><Relationship Id="rId16" Type="http://schemas.openxmlformats.org/officeDocument/2006/relationships/image" Target="../media/image27.png"/><Relationship Id="rId20" Type="http://schemas.openxmlformats.org/officeDocument/2006/relationships/slide" Target="slide31.xml"/><Relationship Id="rId1" Type="http://schemas.microsoft.com/office/2007/relationships/media" Target="../media/media3.mp4"/><Relationship Id="rId6" Type="http://schemas.openxmlformats.org/officeDocument/2006/relationships/slide" Target="slide3.xml"/><Relationship Id="rId11" Type="http://schemas.openxmlformats.org/officeDocument/2006/relationships/image" Target="../media/image25.png"/><Relationship Id="rId24" Type="http://schemas.openxmlformats.org/officeDocument/2006/relationships/image" Target="../media/image43.png"/><Relationship Id="rId5" Type="http://schemas.openxmlformats.org/officeDocument/2006/relationships/image" Target="../media/image16.png"/><Relationship Id="rId15" Type="http://schemas.openxmlformats.org/officeDocument/2006/relationships/slide" Target="slide29.xml"/><Relationship Id="rId23" Type="http://schemas.openxmlformats.org/officeDocument/2006/relationships/image" Target="../media/image8.jpg"/><Relationship Id="rId10" Type="http://schemas.openxmlformats.org/officeDocument/2006/relationships/image" Target="../media/image210.png"/><Relationship Id="rId19" Type="http://schemas.microsoft.com/office/2007/relationships/hdphoto" Target="../media/hdphoto2.wdp"/><Relationship Id="rId4" Type="http://schemas.openxmlformats.org/officeDocument/2006/relationships/image" Target="../media/image11.jpg"/><Relationship Id="rId9" Type="http://schemas.openxmlformats.org/officeDocument/2006/relationships/customXml" Target="../ink/ink22.xml"/><Relationship Id="rId14" Type="http://schemas.microsoft.com/office/2007/relationships/hdphoto" Target="../media/hdphoto4.wdp"/><Relationship Id="rId22" Type="http://schemas.openxmlformats.org/officeDocument/2006/relationships/slide" Target="slide3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3.xml"/><Relationship Id="rId13" Type="http://schemas.microsoft.com/office/2007/relationships/hdphoto" Target="../media/hdphoto4.wdp"/><Relationship Id="rId18" Type="http://schemas.microsoft.com/office/2007/relationships/hdphoto" Target="../media/hdphoto2.wdp"/><Relationship Id="rId3" Type="http://schemas.openxmlformats.org/officeDocument/2006/relationships/image" Target="../media/image13.png"/><Relationship Id="rId21" Type="http://schemas.openxmlformats.org/officeDocument/2006/relationships/slide" Target="slide30.xml"/><Relationship Id="rId7" Type="http://schemas.openxmlformats.org/officeDocument/2006/relationships/image" Target="../media/image9.png"/><Relationship Id="rId12" Type="http://schemas.openxmlformats.org/officeDocument/2006/relationships/image" Target="../media/image26.png"/><Relationship Id="rId17" Type="http://schemas.openxmlformats.org/officeDocument/2006/relationships/image" Target="../media/image3.png"/><Relationship Id="rId2" Type="http://schemas.openxmlformats.org/officeDocument/2006/relationships/image" Target="../media/image11.jpg"/><Relationship Id="rId16" Type="http://schemas.openxmlformats.org/officeDocument/2006/relationships/slide" Target="slide2.xml"/><Relationship Id="rId20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slide" Target="slide28.xml"/><Relationship Id="rId5" Type="http://schemas.openxmlformats.org/officeDocument/2006/relationships/slide" Target="slide3.xml"/><Relationship Id="rId15" Type="http://schemas.openxmlformats.org/officeDocument/2006/relationships/image" Target="../media/image27.png"/><Relationship Id="rId23" Type="http://schemas.openxmlformats.org/officeDocument/2006/relationships/image" Target="../media/image44.jpg"/><Relationship Id="rId10" Type="http://schemas.openxmlformats.org/officeDocument/2006/relationships/image" Target="../media/image25.png"/><Relationship Id="rId19" Type="http://schemas.openxmlformats.org/officeDocument/2006/relationships/slide" Target="slide31.xml"/><Relationship Id="rId4" Type="http://schemas.openxmlformats.org/officeDocument/2006/relationships/hyperlink" Target="https://pixabay.com/en/balloon-yellow-party-birthday-296637/" TargetMode="External"/><Relationship Id="rId9" Type="http://schemas.openxmlformats.org/officeDocument/2006/relationships/image" Target="../media/image34.png"/><Relationship Id="rId14" Type="http://schemas.openxmlformats.org/officeDocument/2006/relationships/slide" Target="slide29.xml"/><Relationship Id="rId22" Type="http://schemas.openxmlformats.org/officeDocument/2006/relationships/image" Target="../media/image8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29.xml"/><Relationship Id="rId18" Type="http://schemas.openxmlformats.org/officeDocument/2006/relationships/slide" Target="slide31.xml"/><Relationship Id="rId3" Type="http://schemas.openxmlformats.org/officeDocument/2006/relationships/image" Target="../media/image16.png"/><Relationship Id="rId21" Type="http://schemas.openxmlformats.org/officeDocument/2006/relationships/image" Target="../media/image8.jpg"/><Relationship Id="rId7" Type="http://schemas.openxmlformats.org/officeDocument/2006/relationships/customXml" Target="../ink/ink24.xml"/><Relationship Id="rId12" Type="http://schemas.microsoft.com/office/2007/relationships/hdphoto" Target="../media/hdphoto4.wdp"/><Relationship Id="rId17" Type="http://schemas.microsoft.com/office/2007/relationships/hdphoto" Target="../media/hdphoto2.wdp"/><Relationship Id="rId2" Type="http://schemas.openxmlformats.org/officeDocument/2006/relationships/image" Target="../media/image11.jpg"/><Relationship Id="rId16" Type="http://schemas.openxmlformats.org/officeDocument/2006/relationships/image" Target="../media/image3.png"/><Relationship Id="rId20" Type="http://schemas.openxmlformats.org/officeDocument/2006/relationships/slide" Target="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6.png"/><Relationship Id="rId5" Type="http://schemas.openxmlformats.org/officeDocument/2006/relationships/image" Target="../media/image6.png"/><Relationship Id="rId15" Type="http://schemas.openxmlformats.org/officeDocument/2006/relationships/slide" Target="slide2.xml"/><Relationship Id="rId10" Type="http://schemas.openxmlformats.org/officeDocument/2006/relationships/slide" Target="slide28.xml"/><Relationship Id="rId19" Type="http://schemas.openxmlformats.org/officeDocument/2006/relationships/image" Target="../media/image7.gif"/><Relationship Id="rId4" Type="http://schemas.openxmlformats.org/officeDocument/2006/relationships/slide" Target="slide3.xml"/><Relationship Id="rId9" Type="http://schemas.openxmlformats.org/officeDocument/2006/relationships/image" Target="../media/image25.png"/><Relationship Id="rId14" Type="http://schemas.openxmlformats.org/officeDocument/2006/relationships/image" Target="../media/image27.png"/><Relationship Id="rId22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18" Type="http://schemas.openxmlformats.org/officeDocument/2006/relationships/slide" Target="slide31.xml"/><Relationship Id="rId3" Type="http://schemas.openxmlformats.org/officeDocument/2006/relationships/slide" Target="slide3.xml"/><Relationship Id="rId21" Type="http://schemas.openxmlformats.org/officeDocument/2006/relationships/image" Target="../media/image8.jpg"/><Relationship Id="rId7" Type="http://schemas.openxmlformats.org/officeDocument/2006/relationships/image" Target="../media/image24.png"/><Relationship Id="rId12" Type="http://schemas.openxmlformats.org/officeDocument/2006/relationships/slide" Target="slide29.xml"/><Relationship Id="rId17" Type="http://schemas.microsoft.com/office/2007/relationships/hdphoto" Target="../media/hdphoto2.wdp"/><Relationship Id="rId2" Type="http://schemas.openxmlformats.org/officeDocument/2006/relationships/image" Target="../media/image11.jpg"/><Relationship Id="rId16" Type="http://schemas.openxmlformats.org/officeDocument/2006/relationships/image" Target="../media/image3.png"/><Relationship Id="rId20" Type="http://schemas.openxmlformats.org/officeDocument/2006/relationships/slide" Target="slide30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5.xml"/><Relationship Id="rId11" Type="http://schemas.microsoft.com/office/2007/relationships/hdphoto" Target="../media/hdphoto4.wdp"/><Relationship Id="rId5" Type="http://schemas.openxmlformats.org/officeDocument/2006/relationships/image" Target="../media/image9.png"/><Relationship Id="rId15" Type="http://schemas.openxmlformats.org/officeDocument/2006/relationships/slide" Target="slide2.xml"/><Relationship Id="rId10" Type="http://schemas.openxmlformats.org/officeDocument/2006/relationships/image" Target="../media/image26.png"/><Relationship Id="rId19" Type="http://schemas.openxmlformats.org/officeDocument/2006/relationships/image" Target="../media/image7.gif"/><Relationship Id="rId4" Type="http://schemas.openxmlformats.org/officeDocument/2006/relationships/image" Target="../media/image6.png"/><Relationship Id="rId9" Type="http://schemas.openxmlformats.org/officeDocument/2006/relationships/slide" Target="slide28.xml"/><Relationship Id="rId14" Type="http://schemas.openxmlformats.org/officeDocument/2006/relationships/image" Target="../media/image15.png"/><Relationship Id="rId22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29.xml"/><Relationship Id="rId18" Type="http://schemas.openxmlformats.org/officeDocument/2006/relationships/slide" Target="slide31.xml"/><Relationship Id="rId3" Type="http://schemas.openxmlformats.org/officeDocument/2006/relationships/image" Target="../media/image17.png"/><Relationship Id="rId21" Type="http://schemas.openxmlformats.org/officeDocument/2006/relationships/image" Target="../media/image8.jpg"/><Relationship Id="rId7" Type="http://schemas.openxmlformats.org/officeDocument/2006/relationships/customXml" Target="../ink/ink26.xml"/><Relationship Id="rId12" Type="http://schemas.microsoft.com/office/2007/relationships/hdphoto" Target="../media/hdphoto4.wdp"/><Relationship Id="rId17" Type="http://schemas.microsoft.com/office/2007/relationships/hdphoto" Target="../media/hdphoto2.wdp"/><Relationship Id="rId2" Type="http://schemas.openxmlformats.org/officeDocument/2006/relationships/image" Target="../media/image11.jpg"/><Relationship Id="rId16" Type="http://schemas.openxmlformats.org/officeDocument/2006/relationships/image" Target="../media/image3.png"/><Relationship Id="rId20" Type="http://schemas.openxmlformats.org/officeDocument/2006/relationships/slide" Target="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6.png"/><Relationship Id="rId5" Type="http://schemas.openxmlformats.org/officeDocument/2006/relationships/image" Target="../media/image6.png"/><Relationship Id="rId15" Type="http://schemas.openxmlformats.org/officeDocument/2006/relationships/slide" Target="slide2.xml"/><Relationship Id="rId10" Type="http://schemas.openxmlformats.org/officeDocument/2006/relationships/slide" Target="slide28.xml"/><Relationship Id="rId19" Type="http://schemas.openxmlformats.org/officeDocument/2006/relationships/image" Target="../media/image7.gif"/><Relationship Id="rId4" Type="http://schemas.openxmlformats.org/officeDocument/2006/relationships/slide" Target="slide3.xml"/><Relationship Id="rId9" Type="http://schemas.openxmlformats.org/officeDocument/2006/relationships/image" Target="../media/image25.png"/><Relationship Id="rId1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slide" Target="slide30.xml"/><Relationship Id="rId3" Type="http://schemas.openxmlformats.org/officeDocument/2006/relationships/slide" Target="slide3.xml"/><Relationship Id="rId7" Type="http://schemas.openxmlformats.org/officeDocument/2006/relationships/image" Target="../media/image48.png"/><Relationship Id="rId12" Type="http://schemas.openxmlformats.org/officeDocument/2006/relationships/image" Target="../media/image7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slide" Target="slide31.xml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3.png"/><Relationship Id="rId14" Type="http://schemas.openxmlformats.org/officeDocument/2006/relationships/image" Target="../media/image8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slide" Target="slide30.xml"/><Relationship Id="rId3" Type="http://schemas.openxmlformats.org/officeDocument/2006/relationships/slide" Target="slide3.xml"/><Relationship Id="rId7" Type="http://schemas.openxmlformats.org/officeDocument/2006/relationships/image" Target="../media/image50.png"/><Relationship Id="rId12" Type="http://schemas.openxmlformats.org/officeDocument/2006/relationships/image" Target="../media/image7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slide" Target="slide31.xml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3.png"/><Relationship Id="rId1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slide" Target="slide22.xml"/><Relationship Id="rId18" Type="http://schemas.openxmlformats.org/officeDocument/2006/relationships/image" Target="../media/image16.png"/><Relationship Id="rId26" Type="http://schemas.openxmlformats.org/officeDocument/2006/relationships/slide" Target="slide12.xml"/><Relationship Id="rId39" Type="http://schemas.openxmlformats.org/officeDocument/2006/relationships/slide" Target="slide26.xml"/><Relationship Id="rId21" Type="http://schemas.openxmlformats.org/officeDocument/2006/relationships/slide" Target="slide11.xml"/><Relationship Id="rId34" Type="http://schemas.openxmlformats.org/officeDocument/2006/relationships/slide" Target="slide25.xml"/><Relationship Id="rId42" Type="http://schemas.openxmlformats.org/officeDocument/2006/relationships/image" Target="../media/image23.png"/><Relationship Id="rId47" Type="http://schemas.openxmlformats.org/officeDocument/2006/relationships/image" Target="../media/image7.gif"/><Relationship Id="rId7" Type="http://schemas.openxmlformats.org/officeDocument/2006/relationships/slide" Target="slide8.xml"/><Relationship Id="rId2" Type="http://schemas.openxmlformats.org/officeDocument/2006/relationships/image" Target="../media/image11.jpg"/><Relationship Id="rId16" Type="http://schemas.openxmlformats.org/officeDocument/2006/relationships/image" Target="../media/image15.png"/><Relationship Id="rId29" Type="http://schemas.openxmlformats.org/officeDocument/2006/relationships/slide" Target="slide13.xml"/><Relationship Id="rId11" Type="http://schemas.microsoft.com/office/2007/relationships/hdphoto" Target="../media/hdphoto3.wdp"/><Relationship Id="rId24" Type="http://schemas.openxmlformats.org/officeDocument/2006/relationships/image" Target="../media/image19.png"/><Relationship Id="rId32" Type="http://schemas.openxmlformats.org/officeDocument/2006/relationships/slide" Target="slide24.xml"/><Relationship Id="rId37" Type="http://schemas.openxmlformats.org/officeDocument/2006/relationships/slide" Target="slide3.xml"/><Relationship Id="rId40" Type="http://schemas.openxmlformats.org/officeDocument/2006/relationships/image" Target="../media/image21.png"/><Relationship Id="rId45" Type="http://schemas.microsoft.com/office/2007/relationships/hdphoto" Target="../media/hdphoto2.wdp"/><Relationship Id="rId5" Type="http://schemas.openxmlformats.org/officeDocument/2006/relationships/hyperlink" Target="https://pixabay.com/en/balloon-yellow-party-birthday-296637/" TargetMode="External"/><Relationship Id="rId15" Type="http://schemas.openxmlformats.org/officeDocument/2006/relationships/slide" Target="slide18.xml"/><Relationship Id="rId23" Type="http://schemas.openxmlformats.org/officeDocument/2006/relationships/slide" Target="slide7.xml"/><Relationship Id="rId28" Type="http://schemas.openxmlformats.org/officeDocument/2006/relationships/slide" Target="slide23.xml"/><Relationship Id="rId36" Type="http://schemas.openxmlformats.org/officeDocument/2006/relationships/image" Target="../media/image9.png"/><Relationship Id="rId49" Type="http://schemas.openxmlformats.org/officeDocument/2006/relationships/image" Target="../media/image8.jpg"/><Relationship Id="rId10" Type="http://schemas.openxmlformats.org/officeDocument/2006/relationships/image" Target="../media/image14.png"/><Relationship Id="rId19" Type="http://schemas.openxmlformats.org/officeDocument/2006/relationships/slide" Target="slide20.xml"/><Relationship Id="rId31" Type="http://schemas.openxmlformats.org/officeDocument/2006/relationships/slide" Target="slide17.xml"/><Relationship Id="rId44" Type="http://schemas.openxmlformats.org/officeDocument/2006/relationships/image" Target="../media/image3.png"/><Relationship Id="rId4" Type="http://schemas.openxmlformats.org/officeDocument/2006/relationships/image" Target="../media/image13.png"/><Relationship Id="rId9" Type="http://schemas.openxmlformats.org/officeDocument/2006/relationships/slide" Target="slide4.xml"/><Relationship Id="rId14" Type="http://schemas.openxmlformats.org/officeDocument/2006/relationships/slide" Target="slide21.xml"/><Relationship Id="rId22" Type="http://schemas.openxmlformats.org/officeDocument/2006/relationships/image" Target="../media/image18.png"/><Relationship Id="rId27" Type="http://schemas.openxmlformats.org/officeDocument/2006/relationships/slide" Target="slide19.xml"/><Relationship Id="rId30" Type="http://schemas.openxmlformats.org/officeDocument/2006/relationships/image" Target="../media/image20.png"/><Relationship Id="rId35" Type="http://schemas.openxmlformats.org/officeDocument/2006/relationships/slide" Target="slide27.xml"/><Relationship Id="rId43" Type="http://schemas.openxmlformats.org/officeDocument/2006/relationships/slide" Target="slide2.xml"/><Relationship Id="rId48" Type="http://schemas.openxmlformats.org/officeDocument/2006/relationships/slide" Target="slide30.xml"/><Relationship Id="rId8" Type="http://schemas.openxmlformats.org/officeDocument/2006/relationships/slide" Target="slide5.xml"/><Relationship Id="rId3" Type="http://schemas.openxmlformats.org/officeDocument/2006/relationships/slide" Target="slide14.xml"/><Relationship Id="rId12" Type="http://schemas.openxmlformats.org/officeDocument/2006/relationships/slide" Target="slide6.xml"/><Relationship Id="rId17" Type="http://schemas.openxmlformats.org/officeDocument/2006/relationships/slide" Target="slide9.xml"/><Relationship Id="rId25" Type="http://schemas.openxmlformats.org/officeDocument/2006/relationships/slide" Target="slide10.xml"/><Relationship Id="rId33" Type="http://schemas.openxmlformats.org/officeDocument/2006/relationships/slide" Target="slide16.xml"/><Relationship Id="rId38" Type="http://schemas.openxmlformats.org/officeDocument/2006/relationships/image" Target="../media/image6.png"/><Relationship Id="rId46" Type="http://schemas.openxmlformats.org/officeDocument/2006/relationships/slide" Target="slide31.xml"/><Relationship Id="rId20" Type="http://schemas.openxmlformats.org/officeDocument/2006/relationships/image" Target="../media/image17.png"/><Relationship Id="rId41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jpg"/><Relationship Id="rId3" Type="http://schemas.openxmlformats.org/officeDocument/2006/relationships/slide" Target="slide3.xml"/><Relationship Id="rId7" Type="http://schemas.openxmlformats.org/officeDocument/2006/relationships/slide" Target="slide2.xml"/><Relationship Id="rId12" Type="http://schemas.openxmlformats.org/officeDocument/2006/relationships/slide" Target="slide30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7.gif"/><Relationship Id="rId5" Type="http://schemas.openxmlformats.org/officeDocument/2006/relationships/image" Target="../media/image9.png"/><Relationship Id="rId10" Type="http://schemas.openxmlformats.org/officeDocument/2006/relationships/slide" Target="slide31.xml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3.xml"/><Relationship Id="rId7" Type="http://schemas.openxmlformats.org/officeDocument/2006/relationships/image" Target="../media/image3.png"/><Relationship Id="rId12" Type="http://schemas.openxmlformats.org/officeDocument/2006/relationships/image" Target="../media/image8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11" Type="http://schemas.openxmlformats.org/officeDocument/2006/relationships/slide" Target="slide30.xml"/><Relationship Id="rId5" Type="http://schemas.openxmlformats.org/officeDocument/2006/relationships/image" Target="../media/image9.png"/><Relationship Id="rId10" Type="http://schemas.openxmlformats.org/officeDocument/2006/relationships/image" Target="../media/image7.gif"/><Relationship Id="rId4" Type="http://schemas.openxmlformats.org/officeDocument/2006/relationships/image" Target="../media/image6.png"/><Relationship Id="rId9" Type="http://schemas.openxmlformats.org/officeDocument/2006/relationships/slide" Target="slide3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slide" Target="slide3.xml"/><Relationship Id="rId7" Type="http://schemas.microsoft.com/office/2007/relationships/hdphoto" Target="../media/hdphoto2.wdp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jpg"/><Relationship Id="rId5" Type="http://schemas.openxmlformats.org/officeDocument/2006/relationships/slide" Target="slide2.xml"/><Relationship Id="rId10" Type="http://schemas.openxmlformats.org/officeDocument/2006/relationships/slide" Target="slide30.xml"/><Relationship Id="rId4" Type="http://schemas.openxmlformats.org/officeDocument/2006/relationships/image" Target="../media/image6.png"/><Relationship Id="rId9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6.png"/><Relationship Id="rId18" Type="http://schemas.openxmlformats.org/officeDocument/2006/relationships/image" Target="../media/image3.png"/><Relationship Id="rId3" Type="http://schemas.openxmlformats.org/officeDocument/2006/relationships/image" Target="../media/image14.png"/><Relationship Id="rId21" Type="http://schemas.openxmlformats.org/officeDocument/2006/relationships/image" Target="../media/image7.gif"/><Relationship Id="rId7" Type="http://schemas.openxmlformats.org/officeDocument/2006/relationships/image" Target="../media/image6.png"/><Relationship Id="rId12" Type="http://schemas.openxmlformats.org/officeDocument/2006/relationships/slide" Target="slide28.xml"/><Relationship Id="rId17" Type="http://schemas.openxmlformats.org/officeDocument/2006/relationships/slide" Target="slide2.xml"/><Relationship Id="rId2" Type="http://schemas.openxmlformats.org/officeDocument/2006/relationships/image" Target="../media/image11.jpg"/><Relationship Id="rId16" Type="http://schemas.openxmlformats.org/officeDocument/2006/relationships/image" Target="../media/image27.png"/><Relationship Id="rId20" Type="http://schemas.openxmlformats.org/officeDocument/2006/relationships/slide" Target="slide3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image" Target="../media/image25.png"/><Relationship Id="rId24" Type="http://schemas.openxmlformats.org/officeDocument/2006/relationships/image" Target="../media/image28.jpg"/><Relationship Id="rId5" Type="http://schemas.openxmlformats.org/officeDocument/2006/relationships/hyperlink" Target="https://pixabay.com/en/balloon-yellow-party-birthday-296637/" TargetMode="External"/><Relationship Id="rId15" Type="http://schemas.openxmlformats.org/officeDocument/2006/relationships/slide" Target="slide29.xml"/><Relationship Id="rId23" Type="http://schemas.openxmlformats.org/officeDocument/2006/relationships/image" Target="../media/image8.jpg"/><Relationship Id="rId10" Type="http://schemas.openxmlformats.org/officeDocument/2006/relationships/image" Target="../media/image24.png"/><Relationship Id="rId19" Type="http://schemas.microsoft.com/office/2007/relationships/hdphoto" Target="../media/hdphoto2.wdp"/><Relationship Id="rId4" Type="http://schemas.microsoft.com/office/2007/relationships/hdphoto" Target="../media/hdphoto3.wdp"/><Relationship Id="rId9" Type="http://schemas.openxmlformats.org/officeDocument/2006/relationships/customXml" Target="../ink/ink1.xml"/><Relationship Id="rId14" Type="http://schemas.microsoft.com/office/2007/relationships/hdphoto" Target="../media/hdphoto4.wdp"/><Relationship Id="rId22" Type="http://schemas.openxmlformats.org/officeDocument/2006/relationships/slide" Target="slide3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25.png"/><Relationship Id="rId18" Type="http://schemas.openxmlformats.org/officeDocument/2006/relationships/image" Target="../media/image27.png"/><Relationship Id="rId26" Type="http://schemas.openxmlformats.org/officeDocument/2006/relationships/image" Target="../media/image30.png"/><Relationship Id="rId3" Type="http://schemas.openxmlformats.org/officeDocument/2006/relationships/image" Target="../media/image13.png"/><Relationship Id="rId21" Type="http://schemas.microsoft.com/office/2007/relationships/hdphoto" Target="../media/hdphoto2.wdp"/><Relationship Id="rId7" Type="http://schemas.openxmlformats.org/officeDocument/2006/relationships/image" Target="../media/image9.png"/><Relationship Id="rId12" Type="http://schemas.openxmlformats.org/officeDocument/2006/relationships/customXml" Target="../ink/ink4.xml"/><Relationship Id="rId17" Type="http://schemas.openxmlformats.org/officeDocument/2006/relationships/slide" Target="slide29.xml"/><Relationship Id="rId25" Type="http://schemas.openxmlformats.org/officeDocument/2006/relationships/image" Target="../media/image8.jpg"/><Relationship Id="rId2" Type="http://schemas.openxmlformats.org/officeDocument/2006/relationships/image" Target="../media/image11.jpg"/><Relationship Id="rId16" Type="http://schemas.microsoft.com/office/2007/relationships/hdphoto" Target="../media/hdphoto4.wdp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9.png"/><Relationship Id="rId24" Type="http://schemas.openxmlformats.org/officeDocument/2006/relationships/slide" Target="slide30.xml"/><Relationship Id="rId5" Type="http://schemas.openxmlformats.org/officeDocument/2006/relationships/slide" Target="slide3.xml"/><Relationship Id="rId15" Type="http://schemas.openxmlformats.org/officeDocument/2006/relationships/image" Target="../media/image26.png"/><Relationship Id="rId23" Type="http://schemas.openxmlformats.org/officeDocument/2006/relationships/image" Target="../media/image7.gif"/><Relationship Id="rId10" Type="http://schemas.openxmlformats.org/officeDocument/2006/relationships/customXml" Target="../ink/ink3.xml"/><Relationship Id="rId19" Type="http://schemas.openxmlformats.org/officeDocument/2006/relationships/slide" Target="slide2.xml"/><Relationship Id="rId4" Type="http://schemas.openxmlformats.org/officeDocument/2006/relationships/hyperlink" Target="https://pixabay.com/en/balloon-yellow-party-birthday-296637/" TargetMode="External"/><Relationship Id="rId9" Type="http://schemas.openxmlformats.org/officeDocument/2006/relationships/image" Target="../media/image210.png"/><Relationship Id="rId14" Type="http://schemas.openxmlformats.org/officeDocument/2006/relationships/slide" Target="slide28.xml"/><Relationship Id="rId22" Type="http://schemas.openxmlformats.org/officeDocument/2006/relationships/slide" Target="slide3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13" Type="http://schemas.microsoft.com/office/2007/relationships/hdphoto" Target="../media/hdphoto4.wdp"/><Relationship Id="rId18" Type="http://schemas.microsoft.com/office/2007/relationships/hdphoto" Target="../media/hdphoto2.wdp"/><Relationship Id="rId3" Type="http://schemas.openxmlformats.org/officeDocument/2006/relationships/image" Target="../media/image13.png"/><Relationship Id="rId21" Type="http://schemas.openxmlformats.org/officeDocument/2006/relationships/slide" Target="slide30.xml"/><Relationship Id="rId7" Type="http://schemas.openxmlformats.org/officeDocument/2006/relationships/image" Target="../media/image9.png"/><Relationship Id="rId12" Type="http://schemas.openxmlformats.org/officeDocument/2006/relationships/image" Target="../media/image26.png"/><Relationship Id="rId17" Type="http://schemas.openxmlformats.org/officeDocument/2006/relationships/image" Target="../media/image3.png"/><Relationship Id="rId2" Type="http://schemas.openxmlformats.org/officeDocument/2006/relationships/image" Target="../media/image11.jpg"/><Relationship Id="rId16" Type="http://schemas.openxmlformats.org/officeDocument/2006/relationships/slide" Target="slide2.xml"/><Relationship Id="rId20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slide" Target="slide28.xml"/><Relationship Id="rId5" Type="http://schemas.openxmlformats.org/officeDocument/2006/relationships/slide" Target="slide3.xml"/><Relationship Id="rId15" Type="http://schemas.openxmlformats.org/officeDocument/2006/relationships/image" Target="../media/image27.png"/><Relationship Id="rId23" Type="http://schemas.openxmlformats.org/officeDocument/2006/relationships/image" Target="../media/image31.gif"/><Relationship Id="rId10" Type="http://schemas.openxmlformats.org/officeDocument/2006/relationships/image" Target="../media/image25.png"/><Relationship Id="rId19" Type="http://schemas.openxmlformats.org/officeDocument/2006/relationships/slide" Target="slide31.xml"/><Relationship Id="rId4" Type="http://schemas.openxmlformats.org/officeDocument/2006/relationships/hyperlink" Target="https://pixabay.com/en/balloon-yellow-party-birthday-296637/" TargetMode="External"/><Relationship Id="rId9" Type="http://schemas.openxmlformats.org/officeDocument/2006/relationships/image" Target="../media/image210.png"/><Relationship Id="rId14" Type="http://schemas.openxmlformats.org/officeDocument/2006/relationships/slide" Target="slide29.xml"/><Relationship Id="rId22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slide" Target="slide29.xml"/><Relationship Id="rId18" Type="http://schemas.openxmlformats.org/officeDocument/2006/relationships/slide" Target="slide31.xml"/><Relationship Id="rId3" Type="http://schemas.openxmlformats.org/officeDocument/2006/relationships/image" Target="../media/image19.png"/><Relationship Id="rId21" Type="http://schemas.openxmlformats.org/officeDocument/2006/relationships/image" Target="../media/image8.jpg"/><Relationship Id="rId7" Type="http://schemas.openxmlformats.org/officeDocument/2006/relationships/customXml" Target="../ink/ink6.xml"/><Relationship Id="rId12" Type="http://schemas.microsoft.com/office/2007/relationships/hdphoto" Target="../media/hdphoto4.wdp"/><Relationship Id="rId17" Type="http://schemas.microsoft.com/office/2007/relationships/hdphoto" Target="../media/hdphoto2.wdp"/><Relationship Id="rId2" Type="http://schemas.openxmlformats.org/officeDocument/2006/relationships/image" Target="../media/image11.jpg"/><Relationship Id="rId16" Type="http://schemas.openxmlformats.org/officeDocument/2006/relationships/image" Target="../media/image3.png"/><Relationship Id="rId20" Type="http://schemas.openxmlformats.org/officeDocument/2006/relationships/slide" Target="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6.png"/><Relationship Id="rId5" Type="http://schemas.openxmlformats.org/officeDocument/2006/relationships/image" Target="../media/image6.png"/><Relationship Id="rId15" Type="http://schemas.openxmlformats.org/officeDocument/2006/relationships/slide" Target="slide2.xml"/><Relationship Id="rId10" Type="http://schemas.openxmlformats.org/officeDocument/2006/relationships/slide" Target="slide28.xml"/><Relationship Id="rId19" Type="http://schemas.openxmlformats.org/officeDocument/2006/relationships/image" Target="../media/image7.gif"/><Relationship Id="rId4" Type="http://schemas.openxmlformats.org/officeDocument/2006/relationships/slide" Target="slide3.xml"/><Relationship Id="rId9" Type="http://schemas.openxmlformats.org/officeDocument/2006/relationships/image" Target="../media/image25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13" Type="http://schemas.microsoft.com/office/2007/relationships/hdphoto" Target="../media/hdphoto4.wdp"/><Relationship Id="rId18" Type="http://schemas.microsoft.com/office/2007/relationships/hdphoto" Target="../media/hdphoto2.wdp"/><Relationship Id="rId3" Type="http://schemas.openxmlformats.org/officeDocument/2006/relationships/image" Target="../media/image13.png"/><Relationship Id="rId21" Type="http://schemas.openxmlformats.org/officeDocument/2006/relationships/slide" Target="slide30.xml"/><Relationship Id="rId7" Type="http://schemas.openxmlformats.org/officeDocument/2006/relationships/image" Target="../media/image9.png"/><Relationship Id="rId12" Type="http://schemas.openxmlformats.org/officeDocument/2006/relationships/image" Target="../media/image26.png"/><Relationship Id="rId17" Type="http://schemas.openxmlformats.org/officeDocument/2006/relationships/image" Target="../media/image3.png"/><Relationship Id="rId2" Type="http://schemas.openxmlformats.org/officeDocument/2006/relationships/image" Target="../media/image11.jpg"/><Relationship Id="rId16" Type="http://schemas.openxmlformats.org/officeDocument/2006/relationships/slide" Target="slide2.xml"/><Relationship Id="rId20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slide" Target="slide28.xml"/><Relationship Id="rId5" Type="http://schemas.openxmlformats.org/officeDocument/2006/relationships/slide" Target="slide3.xml"/><Relationship Id="rId15" Type="http://schemas.openxmlformats.org/officeDocument/2006/relationships/image" Target="../media/image27.png"/><Relationship Id="rId23" Type="http://schemas.openxmlformats.org/officeDocument/2006/relationships/image" Target="../media/image32.jpg"/><Relationship Id="rId10" Type="http://schemas.openxmlformats.org/officeDocument/2006/relationships/image" Target="../media/image25.png"/><Relationship Id="rId19" Type="http://schemas.openxmlformats.org/officeDocument/2006/relationships/slide" Target="slide31.xml"/><Relationship Id="rId4" Type="http://schemas.openxmlformats.org/officeDocument/2006/relationships/hyperlink" Target="https://pixabay.com/en/balloon-yellow-party-birthday-296637/" TargetMode="External"/><Relationship Id="rId9" Type="http://schemas.openxmlformats.org/officeDocument/2006/relationships/image" Target="../media/image210.png"/><Relationship Id="rId14" Type="http://schemas.openxmlformats.org/officeDocument/2006/relationships/slide" Target="slide29.xml"/><Relationship Id="rId2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slide" Target="slide29.xml"/><Relationship Id="rId18" Type="http://schemas.openxmlformats.org/officeDocument/2006/relationships/slide" Target="slide31.xml"/><Relationship Id="rId3" Type="http://schemas.openxmlformats.org/officeDocument/2006/relationships/image" Target="../media/image16.png"/><Relationship Id="rId21" Type="http://schemas.openxmlformats.org/officeDocument/2006/relationships/image" Target="../media/image8.jpg"/><Relationship Id="rId7" Type="http://schemas.openxmlformats.org/officeDocument/2006/relationships/customXml" Target="../ink/ink8.xml"/><Relationship Id="rId12" Type="http://schemas.microsoft.com/office/2007/relationships/hdphoto" Target="../media/hdphoto4.wdp"/><Relationship Id="rId17" Type="http://schemas.microsoft.com/office/2007/relationships/hdphoto" Target="../media/hdphoto2.wdp"/><Relationship Id="rId2" Type="http://schemas.openxmlformats.org/officeDocument/2006/relationships/image" Target="../media/image11.jpg"/><Relationship Id="rId16" Type="http://schemas.openxmlformats.org/officeDocument/2006/relationships/image" Target="../media/image3.png"/><Relationship Id="rId20" Type="http://schemas.openxmlformats.org/officeDocument/2006/relationships/slide" Target="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6.png"/><Relationship Id="rId5" Type="http://schemas.openxmlformats.org/officeDocument/2006/relationships/image" Target="../media/image6.png"/><Relationship Id="rId15" Type="http://schemas.openxmlformats.org/officeDocument/2006/relationships/slide" Target="slide2.xml"/><Relationship Id="rId10" Type="http://schemas.openxmlformats.org/officeDocument/2006/relationships/slide" Target="slide28.xml"/><Relationship Id="rId19" Type="http://schemas.openxmlformats.org/officeDocument/2006/relationships/image" Target="../media/image7.gif"/><Relationship Id="rId4" Type="http://schemas.openxmlformats.org/officeDocument/2006/relationships/slide" Target="slide3.xml"/><Relationship Id="rId9" Type="http://schemas.openxmlformats.org/officeDocument/2006/relationships/image" Target="../media/image25.png"/><Relationship Id="rId14" Type="http://schemas.openxmlformats.org/officeDocument/2006/relationships/image" Target="../media/image27.png"/><Relationship Id="rId22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B9DAA33-D50A-4D25-A62B-89573DE2A1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93" b="1901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76CC925-6289-4B00-9E78-521D2D26CE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3895">
            <a:off x="2577377" y="36672"/>
            <a:ext cx="7181493" cy="4513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AC7F549-682C-419F-9268-25E31E2B95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593" y="3758918"/>
            <a:ext cx="2115295" cy="1939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0718783-53AD-465D-B3C7-97E4A95A2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444" y="0"/>
            <a:ext cx="1698842" cy="1609359"/>
          </a:xfrm>
          <a:prstGeom prst="rect">
            <a:avLst/>
          </a:prstGeom>
        </p:spPr>
      </p:pic>
      <p:pic>
        <p:nvPicPr>
          <p:cNvPr id="13" name="Saudi National anthem by wissam magdy  النشيد الوطني السعودي بالانجليزية  أداء وسام مجدي">
            <a:hlinkClick r:id="" action="ppaction://media"/>
            <a:extLst>
              <a:ext uri="{FF2B5EF4-FFF2-40B4-BE49-F238E27FC236}">
                <a16:creationId xmlns:a16="http://schemas.microsoft.com/office/drawing/2014/main" id="{1E860FCA-2999-4A5F-AECC-90B308B259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40067" y="1703932"/>
            <a:ext cx="581153" cy="471012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B050"/>
            </a:outerShdw>
          </a:effectLst>
          <a:scene3d>
            <a:camera prst="perspectiveRelaxedModerately"/>
            <a:lightRig rig="threePt" dir="t"/>
          </a:scene3d>
        </p:spPr>
      </p:pic>
      <p:pic>
        <p:nvPicPr>
          <p:cNvPr id="14" name="صورة 13" descr="صورة تحتوي على نص, علامة&#10;&#10;تم إنشاء الوصف تلقائياً">
            <a:hlinkClick r:id="rId11" action="ppaction://hlinksldjump"/>
            <a:extLst>
              <a:ext uri="{FF2B5EF4-FFF2-40B4-BE49-F238E27FC236}">
                <a16:creationId xmlns:a16="http://schemas.microsoft.com/office/drawing/2014/main" id="{3C96F131-B147-4D0F-8B5A-2D7C50430C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87" y="5552199"/>
            <a:ext cx="1386395" cy="1513407"/>
          </a:xfrm>
          <a:prstGeom prst="rect">
            <a:avLst/>
          </a:prstGeom>
        </p:spPr>
      </p:pic>
      <p:pic>
        <p:nvPicPr>
          <p:cNvPr id="11" name="صورة 10">
            <a:hlinkClick r:id="rId13" action="ppaction://hlinksldjump"/>
            <a:extLst>
              <a:ext uri="{FF2B5EF4-FFF2-40B4-BE49-F238E27FC236}">
                <a16:creationId xmlns:a16="http://schemas.microsoft.com/office/drawing/2014/main" id="{14FDE00D-195E-4ABD-B0CC-BEE7ACDA08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58" y="5963478"/>
            <a:ext cx="917367" cy="8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صورة 14">
            <a:hlinkClick r:id="rId14" action="ppaction://hlinksldjump"/>
            <a:extLst>
              <a:ext uri="{FF2B5EF4-FFF2-40B4-BE49-F238E27FC236}">
                <a16:creationId xmlns:a16="http://schemas.microsoft.com/office/drawing/2014/main" id="{10BE2DF1-AA83-4016-B1E2-EC8F6FBC668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26" y="6077003"/>
            <a:ext cx="777270" cy="645180"/>
          </a:xfrm>
          <a:prstGeom prst="rect">
            <a:avLst/>
          </a:prstGeom>
        </p:spPr>
      </p:pic>
      <p:pic>
        <p:nvPicPr>
          <p:cNvPr id="16" name="صورة 15">
            <a:hlinkClick r:id="rId16" action="ppaction://hlinksldjump"/>
            <a:extLst>
              <a:ext uri="{FF2B5EF4-FFF2-40B4-BE49-F238E27FC236}">
                <a16:creationId xmlns:a16="http://schemas.microsoft.com/office/drawing/2014/main" id="{0F170CC7-6C09-4F76-A478-F502959BAC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97" y="6077002"/>
            <a:ext cx="777270" cy="645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صورة 16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984F075A-8745-4E81-AEB1-4D97847F12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65" y="5827407"/>
            <a:ext cx="1014156" cy="1030593"/>
          </a:xfrm>
          <a:prstGeom prst="rect">
            <a:avLst/>
          </a:prstGeom>
        </p:spPr>
      </p:pic>
      <p:pic>
        <p:nvPicPr>
          <p:cNvPr id="3" name="صورة 2" descr="صورة تحتوي على داخلي, لعبة, مليء بالألوان&#10;&#10;تم إنشاء الوصف تلقائياً">
            <a:extLst>
              <a:ext uri="{FF2B5EF4-FFF2-40B4-BE49-F238E27FC236}">
                <a16:creationId xmlns:a16="http://schemas.microsoft.com/office/drawing/2014/main" id="{5DBE51EF-7B2C-4A0F-87C0-07540CC9509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075" y="5324928"/>
            <a:ext cx="3590790" cy="196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1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5C2822F5-01D5-4CA0-92E6-5CD9FFD91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صورة 38">
            <a:extLst>
              <a:ext uri="{FF2B5EF4-FFF2-40B4-BE49-F238E27FC236}">
                <a16:creationId xmlns:a16="http://schemas.microsoft.com/office/drawing/2014/main" id="{2C8837F2-751F-4048-A33C-82E651A9F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9675">
            <a:off x="9594840" y="474927"/>
            <a:ext cx="2116350" cy="2830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صورة 4" descr="صورة تحتوي على نص, علامة&#10;&#10;تم إنشاء الوصف تلقائياً">
            <a:hlinkClick r:id="rId4" action="ppaction://hlinksldjump"/>
            <a:extLst>
              <a:ext uri="{FF2B5EF4-FFF2-40B4-BE49-F238E27FC236}">
                <a16:creationId xmlns:a16="http://schemas.microsoft.com/office/drawing/2014/main" id="{B716AAD1-7CE5-453E-9833-61A7856C97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87" y="5552199"/>
            <a:ext cx="1386395" cy="1513407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B6DC9FE5-212C-4D70-B0B7-8235ABB25E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65" y="5827407"/>
            <a:ext cx="1014156" cy="10305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FEFAF66B-52F1-4503-849F-B8100A7952C3}"/>
                  </a:ext>
                </a:extLst>
              </p14:cNvPr>
              <p14:cNvContentPartPr/>
              <p14:nvPr/>
            </p14:nvContentPartPr>
            <p14:xfrm>
              <a:off x="10210102" y="3079092"/>
              <a:ext cx="442913" cy="2147887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FEFAF66B-52F1-4503-849F-B8100A7952C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201107" y="3070094"/>
                <a:ext cx="460543" cy="2165522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صورة 8">
            <a:extLst>
              <a:ext uri="{FF2B5EF4-FFF2-40B4-BE49-F238E27FC236}">
                <a16:creationId xmlns:a16="http://schemas.microsoft.com/office/drawing/2014/main" id="{F185F579-66CB-4235-8C6A-2FFAB1DCC8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9516" y="400103"/>
            <a:ext cx="7161465" cy="4817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>
            <a:hlinkClick r:id="rId10" action="ppaction://hlinksldjump"/>
            <a:extLst>
              <a:ext uri="{FF2B5EF4-FFF2-40B4-BE49-F238E27FC236}">
                <a16:creationId xmlns:a16="http://schemas.microsoft.com/office/drawing/2014/main" id="{F4050187-0952-4817-AD48-1370DE247D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629" y="1081036"/>
            <a:ext cx="1268529" cy="1337722"/>
          </a:xfrm>
          <a:prstGeom prst="rect">
            <a:avLst/>
          </a:prstGeom>
        </p:spPr>
      </p:pic>
      <p:pic>
        <p:nvPicPr>
          <p:cNvPr id="11" name="صورة 10">
            <a:hlinkClick r:id="rId13" action="ppaction://hlinksldjump"/>
            <a:extLst>
              <a:ext uri="{FF2B5EF4-FFF2-40B4-BE49-F238E27FC236}">
                <a16:creationId xmlns:a16="http://schemas.microsoft.com/office/drawing/2014/main" id="{A2760AD7-EFA0-4912-8E89-0C08F32618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50" y="3086522"/>
            <a:ext cx="1021886" cy="1039057"/>
          </a:xfrm>
          <a:prstGeom prst="rect">
            <a:avLst/>
          </a:prstGeom>
        </p:spPr>
      </p:pic>
      <p:pic>
        <p:nvPicPr>
          <p:cNvPr id="12" name="صورة 11">
            <a:hlinkClick r:id="rId15" action="ppaction://hlinksldjump"/>
            <a:extLst>
              <a:ext uri="{FF2B5EF4-FFF2-40B4-BE49-F238E27FC236}">
                <a16:creationId xmlns:a16="http://schemas.microsoft.com/office/drawing/2014/main" id="{457A3F25-37E8-4F79-8E38-59940FB7855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58" y="5963478"/>
            <a:ext cx="917367" cy="8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12">
            <a:hlinkClick r:id="rId18" action="ppaction://hlinksldjump"/>
            <a:extLst>
              <a:ext uri="{FF2B5EF4-FFF2-40B4-BE49-F238E27FC236}">
                <a16:creationId xmlns:a16="http://schemas.microsoft.com/office/drawing/2014/main" id="{7824C48A-C149-412E-881E-7ECB062855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26" y="6077003"/>
            <a:ext cx="777270" cy="645180"/>
          </a:xfrm>
          <a:prstGeom prst="rect">
            <a:avLst/>
          </a:prstGeom>
        </p:spPr>
      </p:pic>
      <p:pic>
        <p:nvPicPr>
          <p:cNvPr id="14" name="صورة 13">
            <a:hlinkClick r:id="rId20" action="ppaction://hlinksldjump"/>
            <a:extLst>
              <a:ext uri="{FF2B5EF4-FFF2-40B4-BE49-F238E27FC236}">
                <a16:creationId xmlns:a16="http://schemas.microsoft.com/office/drawing/2014/main" id="{8694CCB6-E815-4301-9F0B-8E727C0F0A7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97" y="6077002"/>
            <a:ext cx="777270" cy="645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97E5B38-701C-4327-9FE2-B8BE49CA1B1A}"/>
              </a:ext>
            </a:extLst>
          </p:cNvPr>
          <p:cNvSpPr txBox="1"/>
          <p:nvPr/>
        </p:nvSpPr>
        <p:spPr>
          <a:xfrm>
            <a:off x="2251346" y="634760"/>
            <a:ext cx="6517706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1"/>
            <a:r>
              <a:rPr lang="en-GB" sz="5200" b="1" dirty="0">
                <a:solidFill>
                  <a:schemeClr val="tx2"/>
                </a:solidFill>
                <a:latin typeface="Comic Sans MS" panose="030F0702030302020204" pitchFamily="66" charset="0"/>
              </a:rPr>
              <a:t>How many lions?</a:t>
            </a:r>
            <a:endParaRPr lang="ar-SA" sz="5200" b="1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246F8C5-A73D-478C-9B32-9C36E927BF0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844" y="1882288"/>
            <a:ext cx="4581753" cy="258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0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5C2822F5-01D5-4CA0-92E6-5CD9FFD91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5FE320AA-202F-457E-9578-FC0B0B020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6712">
            <a:off x="9684880" y="238103"/>
            <a:ext cx="2141401" cy="3039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صورة 4" descr="صورة تحتوي على نص, علامة&#10;&#10;تم إنشاء الوصف تلقائياً">
            <a:hlinkClick r:id="rId4" action="ppaction://hlinksldjump"/>
            <a:extLst>
              <a:ext uri="{FF2B5EF4-FFF2-40B4-BE49-F238E27FC236}">
                <a16:creationId xmlns:a16="http://schemas.microsoft.com/office/drawing/2014/main" id="{341A3390-6742-4970-93EF-9AEE74804A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87" y="5552199"/>
            <a:ext cx="1386395" cy="1513407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AE6139E1-2933-4226-9FE8-EEFDA6F2D1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65" y="5827407"/>
            <a:ext cx="1014156" cy="10305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C1251F98-F3C4-44BF-A3E6-D375286B106F}"/>
                  </a:ext>
                </a:extLst>
              </p14:cNvPr>
              <p14:cNvContentPartPr/>
              <p14:nvPr/>
            </p14:nvContentPartPr>
            <p14:xfrm>
              <a:off x="10207534" y="2998745"/>
              <a:ext cx="442913" cy="2147887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C1251F98-F3C4-44BF-A3E6-D375286B106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198539" y="2989747"/>
                <a:ext cx="460543" cy="2165522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صورة 8">
            <a:extLst>
              <a:ext uri="{FF2B5EF4-FFF2-40B4-BE49-F238E27FC236}">
                <a16:creationId xmlns:a16="http://schemas.microsoft.com/office/drawing/2014/main" id="{F2D2184A-6451-4486-BBDC-4B05167FB4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9516" y="400103"/>
            <a:ext cx="7161465" cy="4817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>
            <a:hlinkClick r:id="rId10" action="ppaction://hlinksldjump"/>
            <a:extLst>
              <a:ext uri="{FF2B5EF4-FFF2-40B4-BE49-F238E27FC236}">
                <a16:creationId xmlns:a16="http://schemas.microsoft.com/office/drawing/2014/main" id="{49E81E0E-22AB-4329-9CCA-4E87371A20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629" y="1081036"/>
            <a:ext cx="1268529" cy="1337722"/>
          </a:xfrm>
          <a:prstGeom prst="rect">
            <a:avLst/>
          </a:prstGeom>
        </p:spPr>
      </p:pic>
      <p:pic>
        <p:nvPicPr>
          <p:cNvPr id="11" name="صورة 10">
            <a:hlinkClick r:id="rId13" action="ppaction://hlinksldjump"/>
            <a:extLst>
              <a:ext uri="{FF2B5EF4-FFF2-40B4-BE49-F238E27FC236}">
                <a16:creationId xmlns:a16="http://schemas.microsoft.com/office/drawing/2014/main" id="{07BD8139-53D0-486C-83A2-869A9402FF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50" y="3086522"/>
            <a:ext cx="1021886" cy="1039057"/>
          </a:xfrm>
          <a:prstGeom prst="rect">
            <a:avLst/>
          </a:prstGeom>
        </p:spPr>
      </p:pic>
      <p:pic>
        <p:nvPicPr>
          <p:cNvPr id="12" name="صورة 11">
            <a:hlinkClick r:id="rId15" action="ppaction://hlinksldjump"/>
            <a:extLst>
              <a:ext uri="{FF2B5EF4-FFF2-40B4-BE49-F238E27FC236}">
                <a16:creationId xmlns:a16="http://schemas.microsoft.com/office/drawing/2014/main" id="{05611D54-D2F1-4E9B-B5AD-0AA65D810E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58" y="5963478"/>
            <a:ext cx="917367" cy="8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12">
            <a:hlinkClick r:id="rId18" action="ppaction://hlinksldjump"/>
            <a:extLst>
              <a:ext uri="{FF2B5EF4-FFF2-40B4-BE49-F238E27FC236}">
                <a16:creationId xmlns:a16="http://schemas.microsoft.com/office/drawing/2014/main" id="{2561092E-091F-48C8-91BD-C73FFBC9D98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26" y="6077003"/>
            <a:ext cx="777270" cy="645180"/>
          </a:xfrm>
          <a:prstGeom prst="rect">
            <a:avLst/>
          </a:prstGeom>
        </p:spPr>
      </p:pic>
      <p:pic>
        <p:nvPicPr>
          <p:cNvPr id="14" name="صورة 13">
            <a:hlinkClick r:id="rId20" action="ppaction://hlinksldjump"/>
            <a:extLst>
              <a:ext uri="{FF2B5EF4-FFF2-40B4-BE49-F238E27FC236}">
                <a16:creationId xmlns:a16="http://schemas.microsoft.com/office/drawing/2014/main" id="{ED6C41E1-5E4E-4B26-99C0-1E5A15AF1EB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97" y="6077002"/>
            <a:ext cx="777270" cy="645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6A2D72D-9145-4759-891A-45C31D5831B1}"/>
              </a:ext>
            </a:extLst>
          </p:cNvPr>
          <p:cNvSpPr txBox="1"/>
          <p:nvPr/>
        </p:nvSpPr>
        <p:spPr>
          <a:xfrm>
            <a:off x="2547730" y="1487161"/>
            <a:ext cx="6517706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GB" sz="8000" b="1" dirty="0">
                <a:solidFill>
                  <a:schemeClr val="tx2"/>
                </a:solidFill>
                <a:latin typeface="Comic Sans MS" panose="030F0702030302020204" pitchFamily="66" charset="0"/>
              </a:rPr>
              <a:t>Count from 1 to 10</a:t>
            </a:r>
            <a:endParaRPr lang="ar-SA" sz="8000" b="1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449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5C2822F5-01D5-4CA0-92E6-5CD9FFD91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C108F02C-108E-451D-904E-AFFF22A4E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6632">
            <a:off x="9865322" y="278985"/>
            <a:ext cx="2029714" cy="2966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صورة 4" descr="صورة تحتوي على نص, علامة&#10;&#10;تم إنشاء الوصف تلقائياً">
            <a:hlinkClick r:id="rId4" action="ppaction://hlinksldjump"/>
            <a:extLst>
              <a:ext uri="{FF2B5EF4-FFF2-40B4-BE49-F238E27FC236}">
                <a16:creationId xmlns:a16="http://schemas.microsoft.com/office/drawing/2014/main" id="{AA89EE2C-4076-46DD-A5EC-071BE0AE0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87" y="5552199"/>
            <a:ext cx="1386395" cy="1513407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20AA98E8-F4F4-4E77-9D2E-E2ACB77DB7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65" y="5827407"/>
            <a:ext cx="1014156" cy="10305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FDCDA602-02CE-4D29-AF84-E7B4E8FDC5AE}"/>
                  </a:ext>
                </a:extLst>
              </p14:cNvPr>
              <p14:cNvContentPartPr/>
              <p14:nvPr/>
            </p14:nvContentPartPr>
            <p14:xfrm>
              <a:off x="10356540" y="2963500"/>
              <a:ext cx="442913" cy="2147887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FDCDA602-02CE-4D29-AF84-E7B4E8FDC5A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347545" y="2954502"/>
                <a:ext cx="460543" cy="2165522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صورة 8">
            <a:extLst>
              <a:ext uri="{FF2B5EF4-FFF2-40B4-BE49-F238E27FC236}">
                <a16:creationId xmlns:a16="http://schemas.microsoft.com/office/drawing/2014/main" id="{45C0A9AB-3C14-42F6-B0D8-643B714C74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9516" y="400103"/>
            <a:ext cx="7161465" cy="4817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>
            <a:hlinkClick r:id="rId10" action="ppaction://hlinksldjump"/>
            <a:extLst>
              <a:ext uri="{FF2B5EF4-FFF2-40B4-BE49-F238E27FC236}">
                <a16:creationId xmlns:a16="http://schemas.microsoft.com/office/drawing/2014/main" id="{1B7E07B0-AA25-45C5-9ECA-343EF52783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629" y="1081036"/>
            <a:ext cx="1268529" cy="1337722"/>
          </a:xfrm>
          <a:prstGeom prst="rect">
            <a:avLst/>
          </a:prstGeom>
        </p:spPr>
      </p:pic>
      <p:pic>
        <p:nvPicPr>
          <p:cNvPr id="11" name="صورة 10">
            <a:hlinkClick r:id="rId13" action="ppaction://hlinksldjump"/>
            <a:extLst>
              <a:ext uri="{FF2B5EF4-FFF2-40B4-BE49-F238E27FC236}">
                <a16:creationId xmlns:a16="http://schemas.microsoft.com/office/drawing/2014/main" id="{E88EFD52-AD63-4FCA-B02D-CFBB20D9FA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50" y="3086522"/>
            <a:ext cx="1021886" cy="1039057"/>
          </a:xfrm>
          <a:prstGeom prst="rect">
            <a:avLst/>
          </a:prstGeom>
        </p:spPr>
      </p:pic>
      <p:pic>
        <p:nvPicPr>
          <p:cNvPr id="12" name="صورة 11">
            <a:hlinkClick r:id="rId15" action="ppaction://hlinksldjump"/>
            <a:extLst>
              <a:ext uri="{FF2B5EF4-FFF2-40B4-BE49-F238E27FC236}">
                <a16:creationId xmlns:a16="http://schemas.microsoft.com/office/drawing/2014/main" id="{4A7E3AA9-C2BB-43E8-9931-B1C5958C47E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58" y="5963478"/>
            <a:ext cx="917367" cy="8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12">
            <a:hlinkClick r:id="rId18" action="ppaction://hlinksldjump"/>
            <a:extLst>
              <a:ext uri="{FF2B5EF4-FFF2-40B4-BE49-F238E27FC236}">
                <a16:creationId xmlns:a16="http://schemas.microsoft.com/office/drawing/2014/main" id="{08DE92F2-77DA-4379-96F6-376BE2E707F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26" y="6077003"/>
            <a:ext cx="777270" cy="645180"/>
          </a:xfrm>
          <a:prstGeom prst="rect">
            <a:avLst/>
          </a:prstGeom>
        </p:spPr>
      </p:pic>
      <p:pic>
        <p:nvPicPr>
          <p:cNvPr id="14" name="صورة 13">
            <a:hlinkClick r:id="rId20" action="ppaction://hlinksldjump"/>
            <a:extLst>
              <a:ext uri="{FF2B5EF4-FFF2-40B4-BE49-F238E27FC236}">
                <a16:creationId xmlns:a16="http://schemas.microsoft.com/office/drawing/2014/main" id="{F3BFDE55-54E2-4158-886C-B8A4CF52BC9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97" y="6077002"/>
            <a:ext cx="777270" cy="645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عنوان 1">
            <a:extLst>
              <a:ext uri="{FF2B5EF4-FFF2-40B4-BE49-F238E27FC236}">
                <a16:creationId xmlns:a16="http://schemas.microsoft.com/office/drawing/2014/main" id="{168F6805-0F44-457A-AB7C-EB416B4FCBB2}"/>
              </a:ext>
            </a:extLst>
          </p:cNvPr>
          <p:cNvSpPr txBox="1">
            <a:spLocks/>
          </p:cNvSpPr>
          <p:nvPr/>
        </p:nvSpPr>
        <p:spPr>
          <a:xfrm>
            <a:off x="1977787" y="635133"/>
            <a:ext cx="6729919" cy="1325563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Comic Sans MS" panose="030F0702030302020204" pitchFamily="66" charset="0"/>
              </a:rPr>
              <a:t>Guess the action</a:t>
            </a:r>
            <a:endParaRPr lang="ar-SA" b="1" dirty="0">
              <a:latin typeface="Comic Sans MS" panose="030F0702030302020204" pitchFamily="66" charset="0"/>
            </a:endParaRPr>
          </a:p>
        </p:txBody>
      </p:sp>
      <p:pic>
        <p:nvPicPr>
          <p:cNvPr id="16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1AA148CC-F923-4F63-BE68-6222891FE14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940" y="1500609"/>
            <a:ext cx="3896636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69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5C2822F5-01D5-4CA0-92E6-5CD9FFD91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8EC13482-B246-40ED-90B2-923C95A95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0057">
            <a:off x="9770916" y="268853"/>
            <a:ext cx="1941054" cy="2778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صورة 4" descr="صورة تحتوي على نص, علامة&#10;&#10;تم إنشاء الوصف تلقائياً">
            <a:hlinkClick r:id="rId4" action="ppaction://hlinksldjump"/>
            <a:extLst>
              <a:ext uri="{FF2B5EF4-FFF2-40B4-BE49-F238E27FC236}">
                <a16:creationId xmlns:a16="http://schemas.microsoft.com/office/drawing/2014/main" id="{9E40ED80-3B8F-44B1-AEE7-ACE61BA87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87" y="5552199"/>
            <a:ext cx="1386395" cy="1513407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2CC4FE00-E95F-49AB-9B8B-5D922B642F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65" y="5827407"/>
            <a:ext cx="1014156" cy="10305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0C869517-D072-4842-B5C2-83692A57F0CC}"/>
                  </a:ext>
                </a:extLst>
              </p14:cNvPr>
              <p14:cNvContentPartPr/>
              <p14:nvPr/>
            </p14:nvContentPartPr>
            <p14:xfrm>
              <a:off x="10298530" y="2778010"/>
              <a:ext cx="442913" cy="2147887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0C869517-D072-4842-B5C2-83692A57F0C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289535" y="2769012"/>
                <a:ext cx="460543" cy="2165522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صورة 8">
            <a:extLst>
              <a:ext uri="{FF2B5EF4-FFF2-40B4-BE49-F238E27FC236}">
                <a16:creationId xmlns:a16="http://schemas.microsoft.com/office/drawing/2014/main" id="{11C40A30-5CF4-4A15-B9E5-DA3E86A2A3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9516" y="400103"/>
            <a:ext cx="7161465" cy="4817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>
            <a:hlinkClick r:id="rId10" action="ppaction://hlinksldjump"/>
            <a:extLst>
              <a:ext uri="{FF2B5EF4-FFF2-40B4-BE49-F238E27FC236}">
                <a16:creationId xmlns:a16="http://schemas.microsoft.com/office/drawing/2014/main" id="{B83B4645-8CC0-46B9-9FEA-981FA69648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629" y="1081036"/>
            <a:ext cx="1268529" cy="1337722"/>
          </a:xfrm>
          <a:prstGeom prst="rect">
            <a:avLst/>
          </a:prstGeom>
        </p:spPr>
      </p:pic>
      <p:pic>
        <p:nvPicPr>
          <p:cNvPr id="11" name="صورة 10">
            <a:hlinkClick r:id="rId13" action="ppaction://hlinksldjump"/>
            <a:extLst>
              <a:ext uri="{FF2B5EF4-FFF2-40B4-BE49-F238E27FC236}">
                <a16:creationId xmlns:a16="http://schemas.microsoft.com/office/drawing/2014/main" id="{CF2F8369-CBD1-4E90-AB3B-3D418163ED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50" y="3086522"/>
            <a:ext cx="1021886" cy="1039057"/>
          </a:xfrm>
          <a:prstGeom prst="rect">
            <a:avLst/>
          </a:prstGeom>
        </p:spPr>
      </p:pic>
      <p:pic>
        <p:nvPicPr>
          <p:cNvPr id="12" name="صورة 11">
            <a:hlinkClick r:id="rId15" action="ppaction://hlinksldjump"/>
            <a:extLst>
              <a:ext uri="{FF2B5EF4-FFF2-40B4-BE49-F238E27FC236}">
                <a16:creationId xmlns:a16="http://schemas.microsoft.com/office/drawing/2014/main" id="{71325F19-1E0F-4FD4-AF78-0CA4A0E18A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58" y="5963478"/>
            <a:ext cx="917367" cy="8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12">
            <a:hlinkClick r:id="rId18" action="ppaction://hlinksldjump"/>
            <a:extLst>
              <a:ext uri="{FF2B5EF4-FFF2-40B4-BE49-F238E27FC236}">
                <a16:creationId xmlns:a16="http://schemas.microsoft.com/office/drawing/2014/main" id="{B0A555A5-02EB-4185-9CFF-7055FA5A95E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26" y="6077003"/>
            <a:ext cx="777270" cy="645180"/>
          </a:xfrm>
          <a:prstGeom prst="rect">
            <a:avLst/>
          </a:prstGeom>
        </p:spPr>
      </p:pic>
      <p:pic>
        <p:nvPicPr>
          <p:cNvPr id="14" name="صورة 13">
            <a:hlinkClick r:id="rId20" action="ppaction://hlinksldjump"/>
            <a:extLst>
              <a:ext uri="{FF2B5EF4-FFF2-40B4-BE49-F238E27FC236}">
                <a16:creationId xmlns:a16="http://schemas.microsoft.com/office/drawing/2014/main" id="{D4B20EB2-DC54-4258-8AF3-CA01A4E0D01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97" y="6077002"/>
            <a:ext cx="777270" cy="645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38E8256-0198-4C0D-89E9-87E8C61E53C4}"/>
              </a:ext>
            </a:extLst>
          </p:cNvPr>
          <p:cNvSpPr txBox="1"/>
          <p:nvPr/>
        </p:nvSpPr>
        <p:spPr>
          <a:xfrm>
            <a:off x="2412721" y="872734"/>
            <a:ext cx="649505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GB" sz="5400" b="1" dirty="0">
                <a:solidFill>
                  <a:srgbClr val="D53DD0">
                    <a:lumMod val="50000"/>
                  </a:srgbClr>
                </a:solidFill>
                <a:latin typeface="Comic Sans MS" panose="030F0702030302020204" pitchFamily="66" charset="0"/>
              </a:rPr>
              <a:t>What’s this?</a:t>
            </a:r>
            <a:endParaRPr lang="ar-SA" sz="5400" b="1" dirty="0">
              <a:solidFill>
                <a:srgbClr val="D53DD0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6ADCD4B6-22A2-48DF-9FD7-7E561E73B51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0944" y="2051009"/>
            <a:ext cx="2846143" cy="247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55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5C2822F5-01D5-4CA0-92E6-5CD9FFD91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8" y="0"/>
            <a:ext cx="12192000" cy="6858000"/>
          </a:xfrm>
          <a:prstGeom prst="rect">
            <a:avLst/>
          </a:prstGeom>
        </p:spPr>
      </p:pic>
      <p:pic>
        <p:nvPicPr>
          <p:cNvPr id="7" name="صورة 6" descr="صورة تحتوي على طعام, زجاج, رسم&#10;&#10;تم إنشاء الوصف تلقائياً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3FEED2A-6100-4DE5-ABBC-5FB655B7006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661878">
            <a:off x="9840292" y="346564"/>
            <a:ext cx="2030126" cy="2915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صورة 4" descr="صورة تحتوي على نص, علامة&#10;&#10;تم إنشاء الوصف تلقائياً">
            <a:hlinkClick r:id="rId5" action="ppaction://hlinksldjump"/>
            <a:extLst>
              <a:ext uri="{FF2B5EF4-FFF2-40B4-BE49-F238E27FC236}">
                <a16:creationId xmlns:a16="http://schemas.microsoft.com/office/drawing/2014/main" id="{733992F2-484A-447A-8C23-3AC8224976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87" y="5552199"/>
            <a:ext cx="1386395" cy="1513407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C5738ED9-FCDE-403A-BD7E-6F6FB0184F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65" y="5827407"/>
            <a:ext cx="1014156" cy="10305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836C4940-2942-4C4E-AA80-718A03059CD6}"/>
                  </a:ext>
                </a:extLst>
              </p14:cNvPr>
              <p14:cNvContentPartPr/>
              <p14:nvPr/>
            </p14:nvContentPartPr>
            <p14:xfrm>
              <a:off x="10278482" y="2995612"/>
              <a:ext cx="442913" cy="2147887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836C4940-2942-4C4E-AA80-718A03059CD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269487" y="2986614"/>
                <a:ext cx="460543" cy="2165522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صورة 9">
            <a:extLst>
              <a:ext uri="{FF2B5EF4-FFF2-40B4-BE49-F238E27FC236}">
                <a16:creationId xmlns:a16="http://schemas.microsoft.com/office/drawing/2014/main" id="{31ACB81F-90D7-45F8-B7C5-5DD41D704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9516" y="400103"/>
            <a:ext cx="7161465" cy="4817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صورة 10">
            <a:hlinkClick r:id="rId11" action="ppaction://hlinksldjump"/>
            <a:extLst>
              <a:ext uri="{FF2B5EF4-FFF2-40B4-BE49-F238E27FC236}">
                <a16:creationId xmlns:a16="http://schemas.microsoft.com/office/drawing/2014/main" id="{845F574E-D8AF-4089-9907-350723BDCF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629" y="1081036"/>
            <a:ext cx="1268529" cy="1337722"/>
          </a:xfrm>
          <a:prstGeom prst="rect">
            <a:avLst/>
          </a:prstGeom>
        </p:spPr>
      </p:pic>
      <p:pic>
        <p:nvPicPr>
          <p:cNvPr id="12" name="صورة 11">
            <a:hlinkClick r:id="rId14" action="ppaction://hlinksldjump"/>
            <a:extLst>
              <a:ext uri="{FF2B5EF4-FFF2-40B4-BE49-F238E27FC236}">
                <a16:creationId xmlns:a16="http://schemas.microsoft.com/office/drawing/2014/main" id="{01C724BB-C2D7-49C0-B5C5-8F2964DE985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50" y="3086522"/>
            <a:ext cx="1021886" cy="1039057"/>
          </a:xfrm>
          <a:prstGeom prst="rect">
            <a:avLst/>
          </a:prstGeom>
        </p:spPr>
      </p:pic>
      <p:pic>
        <p:nvPicPr>
          <p:cNvPr id="13" name="صورة 12">
            <a:hlinkClick r:id="rId16" action="ppaction://hlinksldjump"/>
            <a:extLst>
              <a:ext uri="{FF2B5EF4-FFF2-40B4-BE49-F238E27FC236}">
                <a16:creationId xmlns:a16="http://schemas.microsoft.com/office/drawing/2014/main" id="{B30CFB42-EC55-4981-A003-853E3BA193F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58" y="5963478"/>
            <a:ext cx="917367" cy="8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صورة 13">
            <a:hlinkClick r:id="rId19" action="ppaction://hlinksldjump"/>
            <a:extLst>
              <a:ext uri="{FF2B5EF4-FFF2-40B4-BE49-F238E27FC236}">
                <a16:creationId xmlns:a16="http://schemas.microsoft.com/office/drawing/2014/main" id="{141757BC-89DD-4842-A0C0-069213A2C25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26" y="6077003"/>
            <a:ext cx="777270" cy="645180"/>
          </a:xfrm>
          <a:prstGeom prst="rect">
            <a:avLst/>
          </a:prstGeom>
        </p:spPr>
      </p:pic>
      <p:pic>
        <p:nvPicPr>
          <p:cNvPr id="15" name="صورة 14">
            <a:hlinkClick r:id="rId21" action="ppaction://hlinksldjump"/>
            <a:extLst>
              <a:ext uri="{FF2B5EF4-FFF2-40B4-BE49-F238E27FC236}">
                <a16:creationId xmlns:a16="http://schemas.microsoft.com/office/drawing/2014/main" id="{2B9FA4B3-E64C-4BBB-B326-5C5F1DF690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97" y="6077002"/>
            <a:ext cx="777270" cy="645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C4C4970E-D688-4279-B9B4-5BD6B4F3E22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267" y="1828800"/>
            <a:ext cx="3928518" cy="2892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عنوان 1">
            <a:extLst>
              <a:ext uri="{FF2B5EF4-FFF2-40B4-BE49-F238E27FC236}">
                <a16:creationId xmlns:a16="http://schemas.microsoft.com/office/drawing/2014/main" id="{60CEBCCE-C71A-4EC9-9243-A9C0D5AF1D2F}"/>
              </a:ext>
            </a:extLst>
          </p:cNvPr>
          <p:cNvSpPr txBox="1">
            <a:spLocks/>
          </p:cNvSpPr>
          <p:nvPr/>
        </p:nvSpPr>
        <p:spPr>
          <a:xfrm>
            <a:off x="2584753" y="597770"/>
            <a:ext cx="6117814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How many sisters </a:t>
            </a:r>
          </a:p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do you have?</a:t>
            </a:r>
            <a:endParaRPr kumimoji="0" lang="ar-SA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33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5C2822F5-01D5-4CA0-92E6-5CD9FFD91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صورة 7" descr="صورة تحتوي على طعام, زجاج, رسم&#10;&#10;تم إنشاء الوصف تلقائياً">
            <a:hlinkClick r:id="" action="ppaction://noaction"/>
            <a:extLst>
              <a:ext uri="{FF2B5EF4-FFF2-40B4-BE49-F238E27FC236}">
                <a16:creationId xmlns:a16="http://schemas.microsoft.com/office/drawing/2014/main" id="{71A0715A-7FB8-4082-9AEE-37EFCAC9D48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332576">
            <a:off x="9850357" y="257788"/>
            <a:ext cx="1934049" cy="2784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صورة 49" descr="صورة تحتوي على نص, علامة&#10;&#10;تم إنشاء الوصف تلقائياً">
            <a:hlinkClick r:id="rId5" action="ppaction://hlinksldjump"/>
            <a:extLst>
              <a:ext uri="{FF2B5EF4-FFF2-40B4-BE49-F238E27FC236}">
                <a16:creationId xmlns:a16="http://schemas.microsoft.com/office/drawing/2014/main" id="{EBAF8293-AF67-4EA7-AD9F-EED34A672F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87" y="5552199"/>
            <a:ext cx="1386395" cy="1513407"/>
          </a:xfrm>
          <a:prstGeom prst="rect">
            <a:avLst/>
          </a:prstGeom>
        </p:spPr>
      </p:pic>
      <p:pic>
        <p:nvPicPr>
          <p:cNvPr id="51" name="صورة 50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7D9B81AA-6C1A-4652-85FB-FEB85D956C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65" y="5827407"/>
            <a:ext cx="1014156" cy="10305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7C4616A3-E2FD-4531-A3B4-4F184DC887D7}"/>
                  </a:ext>
                </a:extLst>
              </p14:cNvPr>
              <p14:cNvContentPartPr/>
              <p14:nvPr/>
            </p14:nvContentPartPr>
            <p14:xfrm>
              <a:off x="10374468" y="2845630"/>
              <a:ext cx="442913" cy="2147887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7C4616A3-E2FD-4531-A3B4-4F184DC887D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365473" y="2836632"/>
                <a:ext cx="460543" cy="2165522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صورة 9">
            <a:extLst>
              <a:ext uri="{FF2B5EF4-FFF2-40B4-BE49-F238E27FC236}">
                <a16:creationId xmlns:a16="http://schemas.microsoft.com/office/drawing/2014/main" id="{129F62DB-5425-4919-9DE0-847E30AED0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9516" y="400103"/>
            <a:ext cx="7161465" cy="4817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صورة 10">
            <a:hlinkClick r:id="rId11" action="ppaction://hlinksldjump"/>
            <a:extLst>
              <a:ext uri="{FF2B5EF4-FFF2-40B4-BE49-F238E27FC236}">
                <a16:creationId xmlns:a16="http://schemas.microsoft.com/office/drawing/2014/main" id="{21B0ABB9-033C-48E6-BAA0-EDA9BC8DB0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629" y="1081036"/>
            <a:ext cx="1268529" cy="1337722"/>
          </a:xfrm>
          <a:prstGeom prst="rect">
            <a:avLst/>
          </a:prstGeom>
        </p:spPr>
      </p:pic>
      <p:pic>
        <p:nvPicPr>
          <p:cNvPr id="12" name="صورة 11">
            <a:hlinkClick r:id="rId14" action="ppaction://hlinksldjump"/>
            <a:extLst>
              <a:ext uri="{FF2B5EF4-FFF2-40B4-BE49-F238E27FC236}">
                <a16:creationId xmlns:a16="http://schemas.microsoft.com/office/drawing/2014/main" id="{97701DBF-A86B-4841-B415-4E169B6A36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50" y="3086522"/>
            <a:ext cx="1021886" cy="1039057"/>
          </a:xfrm>
          <a:prstGeom prst="rect">
            <a:avLst/>
          </a:prstGeom>
        </p:spPr>
      </p:pic>
      <p:pic>
        <p:nvPicPr>
          <p:cNvPr id="13" name="صورة 12">
            <a:hlinkClick r:id="rId16" action="ppaction://hlinksldjump"/>
            <a:extLst>
              <a:ext uri="{FF2B5EF4-FFF2-40B4-BE49-F238E27FC236}">
                <a16:creationId xmlns:a16="http://schemas.microsoft.com/office/drawing/2014/main" id="{794F0293-78D0-4E9F-82BD-E874347F200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58" y="5963478"/>
            <a:ext cx="917367" cy="8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صورة 13">
            <a:hlinkClick r:id="rId19" action="ppaction://hlinksldjump"/>
            <a:extLst>
              <a:ext uri="{FF2B5EF4-FFF2-40B4-BE49-F238E27FC236}">
                <a16:creationId xmlns:a16="http://schemas.microsoft.com/office/drawing/2014/main" id="{D97FAD17-7977-45B2-B90F-1AA9CFD9D79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26" y="6077003"/>
            <a:ext cx="777270" cy="645180"/>
          </a:xfrm>
          <a:prstGeom prst="rect">
            <a:avLst/>
          </a:prstGeom>
        </p:spPr>
      </p:pic>
      <p:pic>
        <p:nvPicPr>
          <p:cNvPr id="15" name="صورة 14">
            <a:hlinkClick r:id="rId21" action="ppaction://hlinksldjump"/>
            <a:extLst>
              <a:ext uri="{FF2B5EF4-FFF2-40B4-BE49-F238E27FC236}">
                <a16:creationId xmlns:a16="http://schemas.microsoft.com/office/drawing/2014/main" id="{E7E96E65-08AC-4F17-BDF1-0AC128E6134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97" y="6077002"/>
            <a:ext cx="777270" cy="645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D9C8335A-6894-4565-82AE-D2844BCE5FCB}"/>
              </a:ext>
            </a:extLst>
          </p:cNvPr>
          <p:cNvSpPr/>
          <p:nvPr/>
        </p:nvSpPr>
        <p:spPr>
          <a:xfrm>
            <a:off x="2041386" y="677552"/>
            <a:ext cx="7034412" cy="4817939"/>
          </a:xfrm>
          <a:prstGeom prst="rect">
            <a:avLst/>
          </a:prstGeom>
          <a:noFill/>
          <a:ln w="76200">
            <a:noFill/>
            <a:prstDash val="lgDashDot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prstClr val="black"/>
                </a:solidFill>
                <a:latin typeface="Comic Sans MS" panose="030F0702030302020204" pitchFamily="66" charset="0"/>
              </a:rPr>
              <a:t>What letter is this? What sound does it make?</a:t>
            </a:r>
          </a:p>
          <a:p>
            <a:pPr algn="ctr"/>
            <a:endParaRPr lang="en-US" sz="11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</a:t>
            </a:r>
          </a:p>
          <a:p>
            <a:pPr algn="l" rtl="0"/>
            <a:endParaRPr lang="en-US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379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5C2822F5-01D5-4CA0-92E6-5CD9FFD91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0" name="صورة 49" descr="صورة تحتوي على نص, علامة&#10;&#10;تم إنشاء الوصف تلقائياً">
            <a:hlinkClick r:id="rId3" action="ppaction://hlinksldjump"/>
            <a:extLst>
              <a:ext uri="{FF2B5EF4-FFF2-40B4-BE49-F238E27FC236}">
                <a16:creationId xmlns:a16="http://schemas.microsoft.com/office/drawing/2014/main" id="{13377C22-6025-4C1D-A0EA-963FA3B93A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87" y="5552199"/>
            <a:ext cx="1386395" cy="1513407"/>
          </a:xfrm>
          <a:prstGeom prst="rect">
            <a:avLst/>
          </a:prstGeom>
        </p:spPr>
      </p:pic>
      <p:pic>
        <p:nvPicPr>
          <p:cNvPr id="51" name="صورة 50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9BA355B1-D9E7-4276-A22E-36E609285D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65" y="5827407"/>
            <a:ext cx="1014156" cy="10305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377B8A05-045D-4400-8F42-370F1F5E82A5}"/>
                  </a:ext>
                </a:extLst>
              </p14:cNvPr>
              <p14:cNvContentPartPr/>
              <p14:nvPr/>
            </p14:nvContentPartPr>
            <p14:xfrm>
              <a:off x="10185592" y="2924222"/>
              <a:ext cx="442913" cy="2147887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377B8A05-045D-4400-8F42-370F1F5E82A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176597" y="2915224"/>
                <a:ext cx="460543" cy="2165522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صورة 8">
            <a:extLst>
              <a:ext uri="{FF2B5EF4-FFF2-40B4-BE49-F238E27FC236}">
                <a16:creationId xmlns:a16="http://schemas.microsoft.com/office/drawing/2014/main" id="{692208DB-32A3-4ECD-A687-7F10DB1E3A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9516" y="400103"/>
            <a:ext cx="7161465" cy="4817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>
            <a:hlinkClick r:id="rId11" action="ppaction://hlinksldjump"/>
            <a:extLst>
              <a:ext uri="{FF2B5EF4-FFF2-40B4-BE49-F238E27FC236}">
                <a16:creationId xmlns:a16="http://schemas.microsoft.com/office/drawing/2014/main" id="{8BE4883B-B5DD-42E6-AA66-E0CB1243E4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629" y="1081036"/>
            <a:ext cx="1268529" cy="1337722"/>
          </a:xfrm>
          <a:prstGeom prst="rect">
            <a:avLst/>
          </a:prstGeom>
        </p:spPr>
      </p:pic>
      <p:pic>
        <p:nvPicPr>
          <p:cNvPr id="11" name="صورة 10">
            <a:hlinkClick r:id="rId14" action="ppaction://hlinksldjump"/>
            <a:extLst>
              <a:ext uri="{FF2B5EF4-FFF2-40B4-BE49-F238E27FC236}">
                <a16:creationId xmlns:a16="http://schemas.microsoft.com/office/drawing/2014/main" id="{0AEFE120-E714-4E92-9E3F-CDA4D7D9BB6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50" y="3086522"/>
            <a:ext cx="1021886" cy="1039057"/>
          </a:xfrm>
          <a:prstGeom prst="rect">
            <a:avLst/>
          </a:prstGeom>
        </p:spPr>
      </p:pic>
      <p:pic>
        <p:nvPicPr>
          <p:cNvPr id="12" name="صورة 11" descr="صورة تحتوي على طعام, زجاج, رسم&#10;&#10;تم إنشاء الوصف تلقائياً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9E26F23-B3D7-4A6A-92FC-4D5B7EB083FF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 rot="656499">
            <a:off x="9702881" y="336544"/>
            <a:ext cx="2031086" cy="2826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12">
            <a:hlinkClick r:id="rId18" action="ppaction://hlinksldjump"/>
            <a:extLst>
              <a:ext uri="{FF2B5EF4-FFF2-40B4-BE49-F238E27FC236}">
                <a16:creationId xmlns:a16="http://schemas.microsoft.com/office/drawing/2014/main" id="{D3D20DB8-89CE-4AB8-AFF1-812001CE7F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58" y="5963478"/>
            <a:ext cx="917367" cy="8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صورة 13">
            <a:hlinkClick r:id="rId21" action="ppaction://hlinksldjump"/>
            <a:extLst>
              <a:ext uri="{FF2B5EF4-FFF2-40B4-BE49-F238E27FC236}">
                <a16:creationId xmlns:a16="http://schemas.microsoft.com/office/drawing/2014/main" id="{34C54313-985D-45D9-9AEB-95612836043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26" y="6077003"/>
            <a:ext cx="777270" cy="645180"/>
          </a:xfrm>
          <a:prstGeom prst="rect">
            <a:avLst/>
          </a:prstGeom>
        </p:spPr>
      </p:pic>
      <p:pic>
        <p:nvPicPr>
          <p:cNvPr id="15" name="صورة 14">
            <a:hlinkClick r:id="rId23" action="ppaction://hlinksldjump"/>
            <a:extLst>
              <a:ext uri="{FF2B5EF4-FFF2-40B4-BE49-F238E27FC236}">
                <a16:creationId xmlns:a16="http://schemas.microsoft.com/office/drawing/2014/main" id="{2B67D7C7-AD8E-415A-8592-A13B9C37A5E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97" y="6077002"/>
            <a:ext cx="777270" cy="645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صورة 15" descr="صورة تحتوي على مربع&#10;&#10;تم إنشاء الوصف تلقائياً">
            <a:extLst>
              <a:ext uri="{FF2B5EF4-FFF2-40B4-BE49-F238E27FC236}">
                <a16:creationId xmlns:a16="http://schemas.microsoft.com/office/drawing/2014/main" id="{3D7FAAEA-3923-4125-A723-0B48869652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267" y="1891087"/>
            <a:ext cx="3630461" cy="3075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F41C953D-24A6-41E8-8D4A-D3EB3EC51E88}"/>
              </a:ext>
            </a:extLst>
          </p:cNvPr>
          <p:cNvSpPr txBox="1"/>
          <p:nvPr/>
        </p:nvSpPr>
        <p:spPr>
          <a:xfrm>
            <a:off x="2412721" y="872734"/>
            <a:ext cx="649505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GB" sz="5400" b="1" dirty="0">
                <a:solidFill>
                  <a:srgbClr val="D53DD0">
                    <a:lumMod val="50000"/>
                  </a:srgbClr>
                </a:solidFill>
                <a:latin typeface="Comic Sans MS" panose="030F0702030302020204" pitchFamily="66" charset="0"/>
              </a:rPr>
              <a:t>How many shapes?</a:t>
            </a:r>
            <a:endParaRPr lang="ar-SA" sz="5400" b="1" dirty="0">
              <a:solidFill>
                <a:srgbClr val="D53DD0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253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5C2822F5-01D5-4CA0-92E6-5CD9FFD91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صورة 51">
            <a:extLst>
              <a:ext uri="{FF2B5EF4-FFF2-40B4-BE49-F238E27FC236}">
                <a16:creationId xmlns:a16="http://schemas.microsoft.com/office/drawing/2014/main" id="{691EC0A1-8B18-4BD1-A040-262AA5A8C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2078">
            <a:off x="9670239" y="460614"/>
            <a:ext cx="2030203" cy="2821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صورة 49" descr="صورة تحتوي على نص, علامة&#10;&#10;تم إنشاء الوصف تلقائياً">
            <a:hlinkClick r:id="rId4" action="ppaction://hlinksldjump"/>
            <a:extLst>
              <a:ext uri="{FF2B5EF4-FFF2-40B4-BE49-F238E27FC236}">
                <a16:creationId xmlns:a16="http://schemas.microsoft.com/office/drawing/2014/main" id="{DF7CFA58-22F9-48BE-AFDD-AC9C712E76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87" y="5552199"/>
            <a:ext cx="1386395" cy="1513407"/>
          </a:xfrm>
          <a:prstGeom prst="rect">
            <a:avLst/>
          </a:prstGeom>
        </p:spPr>
      </p:pic>
      <p:pic>
        <p:nvPicPr>
          <p:cNvPr id="51" name="صورة 50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8BC44765-FF06-47DC-AFA5-6A01E234F2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65" y="5827407"/>
            <a:ext cx="1014156" cy="10305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7EB48767-B659-4B35-AA24-6607380A0539}"/>
                  </a:ext>
                </a:extLst>
              </p14:cNvPr>
              <p14:cNvContentPartPr/>
              <p14:nvPr/>
            </p14:nvContentPartPr>
            <p14:xfrm>
              <a:off x="10100063" y="3004029"/>
              <a:ext cx="442913" cy="2147887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7EB48767-B659-4B35-AA24-6607380A053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091068" y="2995031"/>
                <a:ext cx="460543" cy="2165522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صورة 8">
            <a:extLst>
              <a:ext uri="{FF2B5EF4-FFF2-40B4-BE49-F238E27FC236}">
                <a16:creationId xmlns:a16="http://schemas.microsoft.com/office/drawing/2014/main" id="{EAD1E500-2179-40E9-8968-BEC8125767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9516" y="400103"/>
            <a:ext cx="7161465" cy="4817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>
            <a:hlinkClick r:id="rId10" action="ppaction://hlinksldjump"/>
            <a:extLst>
              <a:ext uri="{FF2B5EF4-FFF2-40B4-BE49-F238E27FC236}">
                <a16:creationId xmlns:a16="http://schemas.microsoft.com/office/drawing/2014/main" id="{E30140E0-0856-4829-91CB-AD62C69507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629" y="1081036"/>
            <a:ext cx="1268529" cy="1337722"/>
          </a:xfrm>
          <a:prstGeom prst="rect">
            <a:avLst/>
          </a:prstGeom>
        </p:spPr>
      </p:pic>
      <p:pic>
        <p:nvPicPr>
          <p:cNvPr id="11" name="صورة 10">
            <a:hlinkClick r:id="rId13" action="ppaction://hlinksldjump"/>
            <a:extLst>
              <a:ext uri="{FF2B5EF4-FFF2-40B4-BE49-F238E27FC236}">
                <a16:creationId xmlns:a16="http://schemas.microsoft.com/office/drawing/2014/main" id="{D824B070-A8DE-41E6-8AD5-6BF275FC494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50" y="3086522"/>
            <a:ext cx="1021886" cy="1039057"/>
          </a:xfrm>
          <a:prstGeom prst="rect">
            <a:avLst/>
          </a:prstGeom>
        </p:spPr>
      </p:pic>
      <p:pic>
        <p:nvPicPr>
          <p:cNvPr id="12" name="صورة 11">
            <a:hlinkClick r:id="rId15" action="ppaction://hlinksldjump"/>
            <a:extLst>
              <a:ext uri="{FF2B5EF4-FFF2-40B4-BE49-F238E27FC236}">
                <a16:creationId xmlns:a16="http://schemas.microsoft.com/office/drawing/2014/main" id="{2856FCEF-6854-4E3D-A477-8EEA80B5CB8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58" y="5963478"/>
            <a:ext cx="917367" cy="8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12">
            <a:hlinkClick r:id="rId18" action="ppaction://hlinksldjump"/>
            <a:extLst>
              <a:ext uri="{FF2B5EF4-FFF2-40B4-BE49-F238E27FC236}">
                <a16:creationId xmlns:a16="http://schemas.microsoft.com/office/drawing/2014/main" id="{2A740F45-014A-4EA4-8F45-7F9DAF2D39E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26" y="6077003"/>
            <a:ext cx="777270" cy="645180"/>
          </a:xfrm>
          <a:prstGeom prst="rect">
            <a:avLst/>
          </a:prstGeom>
        </p:spPr>
      </p:pic>
      <p:pic>
        <p:nvPicPr>
          <p:cNvPr id="14" name="صورة 13">
            <a:hlinkClick r:id="rId20" action="ppaction://hlinksldjump"/>
            <a:extLst>
              <a:ext uri="{FF2B5EF4-FFF2-40B4-BE49-F238E27FC236}">
                <a16:creationId xmlns:a16="http://schemas.microsoft.com/office/drawing/2014/main" id="{64D76ACE-279C-4595-A42C-313BCB31256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97" y="6077002"/>
            <a:ext cx="777270" cy="645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C394159-2B84-424D-A75F-90AA88E5D534}"/>
              </a:ext>
            </a:extLst>
          </p:cNvPr>
          <p:cNvSpPr txBox="1"/>
          <p:nvPr/>
        </p:nvSpPr>
        <p:spPr>
          <a:xfrm>
            <a:off x="2412721" y="872734"/>
            <a:ext cx="649505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GB" sz="5400" b="1" dirty="0">
                <a:solidFill>
                  <a:srgbClr val="D53DD0">
                    <a:lumMod val="50000"/>
                  </a:srgbClr>
                </a:solidFill>
                <a:latin typeface="Comic Sans MS" panose="030F0702030302020204" pitchFamily="66" charset="0"/>
              </a:rPr>
              <a:t>What’s this?</a:t>
            </a:r>
            <a:endParaRPr lang="ar-SA" sz="5400" b="1" dirty="0">
              <a:solidFill>
                <a:srgbClr val="D53DD0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E3E100BD-7D62-4735-8760-16588586F18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514" y="2044054"/>
            <a:ext cx="2943466" cy="2662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9917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5C2822F5-01D5-4CA0-92E6-5CD9FFD91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F6636664-5AC3-43D7-A508-D33DDA320ED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5497">
            <a:off x="9612804" y="178251"/>
            <a:ext cx="2128558" cy="2836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صورة 50" descr="صورة تحتوي على نص, علامة&#10;&#10;تم إنشاء الوصف تلقائياً">
            <a:hlinkClick r:id="rId4" action="ppaction://hlinksldjump"/>
            <a:extLst>
              <a:ext uri="{FF2B5EF4-FFF2-40B4-BE49-F238E27FC236}">
                <a16:creationId xmlns:a16="http://schemas.microsoft.com/office/drawing/2014/main" id="{379D3A55-1CEB-4469-B8A7-463840F951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87" y="5552199"/>
            <a:ext cx="1386395" cy="1513407"/>
          </a:xfrm>
          <a:prstGeom prst="rect">
            <a:avLst/>
          </a:prstGeom>
        </p:spPr>
      </p:pic>
      <p:pic>
        <p:nvPicPr>
          <p:cNvPr id="76" name="صورة 75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E067DA8E-6D14-4C0E-A367-EEABC224AA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65" y="5827407"/>
            <a:ext cx="1014156" cy="10305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206B2519-7F5E-4720-8F10-BEBB9B5986C9}"/>
                  </a:ext>
                </a:extLst>
              </p14:cNvPr>
              <p14:cNvContentPartPr/>
              <p14:nvPr/>
            </p14:nvContentPartPr>
            <p14:xfrm>
              <a:off x="10133516" y="2789160"/>
              <a:ext cx="442913" cy="2147887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206B2519-7F5E-4720-8F10-BEBB9B5986C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124521" y="2780162"/>
                <a:ext cx="460543" cy="2165522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صورة 8">
            <a:extLst>
              <a:ext uri="{FF2B5EF4-FFF2-40B4-BE49-F238E27FC236}">
                <a16:creationId xmlns:a16="http://schemas.microsoft.com/office/drawing/2014/main" id="{866438AC-B3C2-43D3-B82E-F174144CCD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9516" y="400103"/>
            <a:ext cx="7161465" cy="4817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>
            <a:hlinkClick r:id="rId10" action="ppaction://hlinksldjump"/>
            <a:extLst>
              <a:ext uri="{FF2B5EF4-FFF2-40B4-BE49-F238E27FC236}">
                <a16:creationId xmlns:a16="http://schemas.microsoft.com/office/drawing/2014/main" id="{38230066-681A-4059-9BC9-FE134A88D4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629" y="1081036"/>
            <a:ext cx="1268529" cy="1337722"/>
          </a:xfrm>
          <a:prstGeom prst="rect">
            <a:avLst/>
          </a:prstGeom>
        </p:spPr>
      </p:pic>
      <p:pic>
        <p:nvPicPr>
          <p:cNvPr id="11" name="صورة 10">
            <a:hlinkClick r:id="rId13" action="ppaction://hlinksldjump"/>
            <a:extLst>
              <a:ext uri="{FF2B5EF4-FFF2-40B4-BE49-F238E27FC236}">
                <a16:creationId xmlns:a16="http://schemas.microsoft.com/office/drawing/2014/main" id="{FB431E5F-9486-4D67-9A3B-688F9F04786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50" y="3086522"/>
            <a:ext cx="1021886" cy="1039057"/>
          </a:xfrm>
          <a:prstGeom prst="rect">
            <a:avLst/>
          </a:prstGeom>
        </p:spPr>
      </p:pic>
      <p:pic>
        <p:nvPicPr>
          <p:cNvPr id="12" name="صورة 11">
            <a:hlinkClick r:id="rId15" action="ppaction://hlinksldjump"/>
            <a:extLst>
              <a:ext uri="{FF2B5EF4-FFF2-40B4-BE49-F238E27FC236}">
                <a16:creationId xmlns:a16="http://schemas.microsoft.com/office/drawing/2014/main" id="{6880B80D-B807-4163-87E1-D558899031B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58" y="5963478"/>
            <a:ext cx="917367" cy="8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12">
            <a:hlinkClick r:id="rId18" action="ppaction://hlinksldjump"/>
            <a:extLst>
              <a:ext uri="{FF2B5EF4-FFF2-40B4-BE49-F238E27FC236}">
                <a16:creationId xmlns:a16="http://schemas.microsoft.com/office/drawing/2014/main" id="{EAC6F9CE-E06B-45F1-ABC9-D2191AF4925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26" y="6077003"/>
            <a:ext cx="777270" cy="645180"/>
          </a:xfrm>
          <a:prstGeom prst="rect">
            <a:avLst/>
          </a:prstGeom>
        </p:spPr>
      </p:pic>
      <p:pic>
        <p:nvPicPr>
          <p:cNvPr id="14" name="صورة 13">
            <a:hlinkClick r:id="rId20" action="ppaction://hlinksldjump"/>
            <a:extLst>
              <a:ext uri="{FF2B5EF4-FFF2-40B4-BE49-F238E27FC236}">
                <a16:creationId xmlns:a16="http://schemas.microsoft.com/office/drawing/2014/main" id="{57F618CF-1AEA-4F6E-8338-59D28962A8E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97" y="6077002"/>
            <a:ext cx="777270" cy="645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صورة 4">
            <a:extLst>
              <a:ext uri="{FF2B5EF4-FFF2-40B4-BE49-F238E27FC236}">
                <a16:creationId xmlns:a16="http://schemas.microsoft.com/office/drawing/2014/main" id="{ACB7E5D6-8CF2-4EA1-A6FC-E7AE226BC8F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20271" y="3262467"/>
            <a:ext cx="2479953" cy="1362686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E8CFAF20-DA39-40F9-B36F-27F6A2D392E1}"/>
              </a:ext>
            </a:extLst>
          </p:cNvPr>
          <p:cNvSpPr txBox="1"/>
          <p:nvPr/>
        </p:nvSpPr>
        <p:spPr>
          <a:xfrm>
            <a:off x="2792896" y="1542701"/>
            <a:ext cx="5500697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GB" sz="5400" b="1" dirty="0">
                <a:solidFill>
                  <a:srgbClr val="D53DD0">
                    <a:lumMod val="50000"/>
                  </a:srgbClr>
                </a:solidFill>
                <a:latin typeface="Comic Sans MS" panose="030F0702030302020204" pitchFamily="66" charset="0"/>
              </a:rPr>
              <a:t> 1- 3 star</a:t>
            </a:r>
          </a:p>
          <a:p>
            <a:pPr algn="ctr" defTabSz="457200" rtl="0"/>
            <a:r>
              <a:rPr lang="en-GB" sz="5400" b="1" dirty="0">
                <a:solidFill>
                  <a:srgbClr val="D53DD0">
                    <a:lumMod val="50000"/>
                  </a:srgbClr>
                </a:solidFill>
                <a:latin typeface="Comic Sans MS" panose="030F0702030302020204" pitchFamily="66" charset="0"/>
              </a:rPr>
              <a:t>2- 3 star</a:t>
            </a:r>
            <a:r>
              <a:rPr lang="en-GB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endParaRPr lang="ar-SA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0A8E9D21-F887-4864-A6BD-E3BD705A9FBE}"/>
              </a:ext>
            </a:extLst>
          </p:cNvPr>
          <p:cNvSpPr txBox="1"/>
          <p:nvPr/>
        </p:nvSpPr>
        <p:spPr>
          <a:xfrm>
            <a:off x="3700976" y="619371"/>
            <a:ext cx="383899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GB" sz="5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Choose</a:t>
            </a:r>
            <a:endParaRPr lang="ar-SA" sz="54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218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5C2822F5-01D5-4CA0-92E6-5CD9FFD91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2DC9A326-9720-4EA6-9088-80E6CBF34C0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7650">
            <a:off x="9533080" y="466936"/>
            <a:ext cx="2038947" cy="2792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صورة 49" descr="صورة تحتوي على نص, علامة&#10;&#10;تم إنشاء الوصف تلقائياً">
            <a:hlinkClick r:id="rId4" action="ppaction://hlinksldjump"/>
            <a:extLst>
              <a:ext uri="{FF2B5EF4-FFF2-40B4-BE49-F238E27FC236}">
                <a16:creationId xmlns:a16="http://schemas.microsoft.com/office/drawing/2014/main" id="{58E6E5DD-6420-48D6-85F6-06F1A34D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87" y="5552199"/>
            <a:ext cx="1386395" cy="1513407"/>
          </a:xfrm>
          <a:prstGeom prst="rect">
            <a:avLst/>
          </a:prstGeom>
        </p:spPr>
      </p:pic>
      <p:pic>
        <p:nvPicPr>
          <p:cNvPr id="51" name="صورة 50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12B13398-C2D5-42AF-B056-8A91BB52C1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65" y="5827407"/>
            <a:ext cx="1014156" cy="10305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D1672640-9FE4-4D84-8B78-D6E4F832808E}"/>
                  </a:ext>
                </a:extLst>
              </p14:cNvPr>
              <p14:cNvContentPartPr/>
              <p14:nvPr/>
            </p14:nvContentPartPr>
            <p14:xfrm>
              <a:off x="10112484" y="3086522"/>
              <a:ext cx="442913" cy="2147887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D1672640-9FE4-4D84-8B78-D6E4F832808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103489" y="3077524"/>
                <a:ext cx="460543" cy="2165522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صورة 8">
            <a:extLst>
              <a:ext uri="{FF2B5EF4-FFF2-40B4-BE49-F238E27FC236}">
                <a16:creationId xmlns:a16="http://schemas.microsoft.com/office/drawing/2014/main" id="{9E6AB361-0F21-4087-8AB8-2F51697345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9516" y="400103"/>
            <a:ext cx="7161465" cy="4817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>
            <a:hlinkClick r:id="rId10" action="ppaction://hlinksldjump"/>
            <a:extLst>
              <a:ext uri="{FF2B5EF4-FFF2-40B4-BE49-F238E27FC236}">
                <a16:creationId xmlns:a16="http://schemas.microsoft.com/office/drawing/2014/main" id="{E28B1C6A-29F6-4084-B9EC-2EE2B97320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629" y="1081036"/>
            <a:ext cx="1268529" cy="1337722"/>
          </a:xfrm>
          <a:prstGeom prst="rect">
            <a:avLst/>
          </a:prstGeom>
        </p:spPr>
      </p:pic>
      <p:pic>
        <p:nvPicPr>
          <p:cNvPr id="11" name="صورة 10">
            <a:hlinkClick r:id="rId13" action="ppaction://hlinksldjump"/>
            <a:extLst>
              <a:ext uri="{FF2B5EF4-FFF2-40B4-BE49-F238E27FC236}">
                <a16:creationId xmlns:a16="http://schemas.microsoft.com/office/drawing/2014/main" id="{83CAAA7A-E690-4407-9FD3-300AF66965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50" y="3086522"/>
            <a:ext cx="1021886" cy="1039057"/>
          </a:xfrm>
          <a:prstGeom prst="rect">
            <a:avLst/>
          </a:prstGeom>
        </p:spPr>
      </p:pic>
      <p:pic>
        <p:nvPicPr>
          <p:cNvPr id="12" name="صورة 11">
            <a:hlinkClick r:id="rId15" action="ppaction://hlinksldjump"/>
            <a:extLst>
              <a:ext uri="{FF2B5EF4-FFF2-40B4-BE49-F238E27FC236}">
                <a16:creationId xmlns:a16="http://schemas.microsoft.com/office/drawing/2014/main" id="{44F9D9F7-BF62-48FD-83DD-A5C0E5D4CAA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58" y="5963478"/>
            <a:ext cx="917367" cy="8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12">
            <a:hlinkClick r:id="rId18" action="ppaction://hlinksldjump"/>
            <a:extLst>
              <a:ext uri="{FF2B5EF4-FFF2-40B4-BE49-F238E27FC236}">
                <a16:creationId xmlns:a16="http://schemas.microsoft.com/office/drawing/2014/main" id="{D056750B-0062-459A-8758-A4972F7FFAC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26" y="6077003"/>
            <a:ext cx="777270" cy="645180"/>
          </a:xfrm>
          <a:prstGeom prst="rect">
            <a:avLst/>
          </a:prstGeom>
        </p:spPr>
      </p:pic>
      <p:pic>
        <p:nvPicPr>
          <p:cNvPr id="14" name="صورة 13">
            <a:hlinkClick r:id="rId20" action="ppaction://hlinksldjump"/>
            <a:extLst>
              <a:ext uri="{FF2B5EF4-FFF2-40B4-BE49-F238E27FC236}">
                <a16:creationId xmlns:a16="http://schemas.microsoft.com/office/drawing/2014/main" id="{302DA5C8-336E-4292-AC5A-7A517869620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97" y="6077002"/>
            <a:ext cx="777270" cy="645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4A5B648-43F9-4C40-85DD-D8DFB4950FCB}"/>
              </a:ext>
            </a:extLst>
          </p:cNvPr>
          <p:cNvSpPr txBox="1"/>
          <p:nvPr/>
        </p:nvSpPr>
        <p:spPr>
          <a:xfrm>
            <a:off x="2412721" y="872734"/>
            <a:ext cx="649505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GB" sz="5400" b="1" dirty="0">
                <a:solidFill>
                  <a:srgbClr val="D53DD0">
                    <a:lumMod val="50000"/>
                  </a:srgbClr>
                </a:solidFill>
                <a:latin typeface="Comic Sans MS" panose="030F0702030302020204" pitchFamily="66" charset="0"/>
              </a:rPr>
              <a:t>What’s this?</a:t>
            </a:r>
            <a:endParaRPr lang="ar-SA" sz="5400" b="1" dirty="0">
              <a:solidFill>
                <a:srgbClr val="D53DD0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4BA5A1C1-3367-407A-B8C8-4C6A8B1C45A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9694" y="1749897"/>
            <a:ext cx="3395035" cy="3232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7480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5C2822F5-01D5-4CA0-92E6-5CD9FFD91D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0" name="صورة 49" descr="صورة تحتوي على نص, علامة&#10;&#10;تم إنشاء الوصف تلقائياً">
            <a:hlinkClick r:id="rId5" action="ppaction://hlinksldjump"/>
            <a:extLst>
              <a:ext uri="{FF2B5EF4-FFF2-40B4-BE49-F238E27FC236}">
                <a16:creationId xmlns:a16="http://schemas.microsoft.com/office/drawing/2014/main" id="{E0450862-53EB-42C4-A362-BAEF4EEA4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87" y="5552199"/>
            <a:ext cx="1386395" cy="1513407"/>
          </a:xfrm>
          <a:prstGeom prst="rect">
            <a:avLst/>
          </a:prstGeom>
        </p:spPr>
      </p:pic>
      <p:pic>
        <p:nvPicPr>
          <p:cNvPr id="51" name="صورة 50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1B06AA15-7FAE-4BF2-8333-8772A8FC45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65" y="5827407"/>
            <a:ext cx="1014156" cy="103059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07152B9-E7CB-4ECE-941E-E211CEA529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48" y="1446752"/>
            <a:ext cx="2991678" cy="2999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WhatsApp Video 2022-01-16 at 3.20.53 PM">
            <a:hlinkClick r:id="" action="ppaction://media"/>
            <a:extLst>
              <a:ext uri="{FF2B5EF4-FFF2-40B4-BE49-F238E27FC236}">
                <a16:creationId xmlns:a16="http://schemas.microsoft.com/office/drawing/2014/main" id="{2DB65F2C-2134-4B2E-95C5-A6A3360B5C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20298" y="820655"/>
            <a:ext cx="6276721" cy="4415224"/>
          </a:xfrm>
          <a:prstGeom prst="rect">
            <a:avLst/>
          </a:prstGeom>
        </p:spPr>
      </p:pic>
      <p:pic>
        <p:nvPicPr>
          <p:cNvPr id="9" name="صورة 8">
            <a:hlinkClick r:id="rId11" action="ppaction://hlinksldjump"/>
            <a:extLst>
              <a:ext uri="{FF2B5EF4-FFF2-40B4-BE49-F238E27FC236}">
                <a16:creationId xmlns:a16="http://schemas.microsoft.com/office/drawing/2014/main" id="{54792E79-AE55-4F6D-99D3-A086E2B259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58" y="5963478"/>
            <a:ext cx="917367" cy="8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>
            <a:hlinkClick r:id="rId12" action="ppaction://hlinksldjump"/>
            <a:extLst>
              <a:ext uri="{FF2B5EF4-FFF2-40B4-BE49-F238E27FC236}">
                <a16:creationId xmlns:a16="http://schemas.microsoft.com/office/drawing/2014/main" id="{027E6FBE-73A2-48C1-ADA7-1EC9B94D7A5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26" y="6077003"/>
            <a:ext cx="777270" cy="645180"/>
          </a:xfrm>
          <a:prstGeom prst="rect">
            <a:avLst/>
          </a:prstGeom>
        </p:spPr>
      </p:pic>
      <p:pic>
        <p:nvPicPr>
          <p:cNvPr id="11" name="صورة 10">
            <a:hlinkClick r:id="rId14" action="ppaction://hlinksldjump"/>
            <a:extLst>
              <a:ext uri="{FF2B5EF4-FFF2-40B4-BE49-F238E27FC236}">
                <a16:creationId xmlns:a16="http://schemas.microsoft.com/office/drawing/2014/main" id="{A0AF22AA-4CC6-4818-8FD3-1729568B9CE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97" y="6077002"/>
            <a:ext cx="777270" cy="645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801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5C2822F5-01D5-4CA0-92E6-5CD9FFD91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D8640AA7-0661-4BED-8E7C-D5EAF04D9C3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5270">
            <a:off x="9582514" y="399371"/>
            <a:ext cx="2091788" cy="2861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صورة 49" descr="صورة تحتوي على نص, علامة&#10;&#10;تم إنشاء الوصف تلقائياً">
            <a:hlinkClick r:id="rId4" action="ppaction://hlinksldjump"/>
            <a:extLst>
              <a:ext uri="{FF2B5EF4-FFF2-40B4-BE49-F238E27FC236}">
                <a16:creationId xmlns:a16="http://schemas.microsoft.com/office/drawing/2014/main" id="{A6E9ABFA-17EC-4E4D-9431-B2E635F19F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87" y="5552199"/>
            <a:ext cx="1386395" cy="1513407"/>
          </a:xfrm>
          <a:prstGeom prst="rect">
            <a:avLst/>
          </a:prstGeom>
        </p:spPr>
      </p:pic>
      <p:pic>
        <p:nvPicPr>
          <p:cNvPr id="51" name="صورة 50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CD32D0F0-BECF-41B3-B40D-16C7710CA2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65" y="5827407"/>
            <a:ext cx="1014156" cy="10305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C0D68063-571A-4CC5-9262-0E38F0A4D747}"/>
                  </a:ext>
                </a:extLst>
              </p14:cNvPr>
              <p14:cNvContentPartPr/>
              <p14:nvPr/>
            </p14:nvContentPartPr>
            <p14:xfrm>
              <a:off x="10112484" y="3051635"/>
              <a:ext cx="442913" cy="2147887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C0D68063-571A-4CC5-9262-0E38F0A4D74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103489" y="3042637"/>
                <a:ext cx="460543" cy="2165522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صورة 8">
            <a:extLst>
              <a:ext uri="{FF2B5EF4-FFF2-40B4-BE49-F238E27FC236}">
                <a16:creationId xmlns:a16="http://schemas.microsoft.com/office/drawing/2014/main" id="{B08B87D3-FCB8-41B5-84E6-F03E376780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9516" y="400103"/>
            <a:ext cx="7161465" cy="4817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>
            <a:hlinkClick r:id="rId10" action="ppaction://hlinksldjump"/>
            <a:extLst>
              <a:ext uri="{FF2B5EF4-FFF2-40B4-BE49-F238E27FC236}">
                <a16:creationId xmlns:a16="http://schemas.microsoft.com/office/drawing/2014/main" id="{1C018A21-4B92-43DE-9840-F88887376F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629" y="1081036"/>
            <a:ext cx="1268529" cy="1337722"/>
          </a:xfrm>
          <a:prstGeom prst="rect">
            <a:avLst/>
          </a:prstGeom>
        </p:spPr>
      </p:pic>
      <p:pic>
        <p:nvPicPr>
          <p:cNvPr id="11" name="صورة 10">
            <a:hlinkClick r:id="rId13" action="ppaction://hlinksldjump"/>
            <a:extLst>
              <a:ext uri="{FF2B5EF4-FFF2-40B4-BE49-F238E27FC236}">
                <a16:creationId xmlns:a16="http://schemas.microsoft.com/office/drawing/2014/main" id="{B5F48F42-E35B-46A9-B544-764F652EDE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50" y="3086522"/>
            <a:ext cx="1021886" cy="1039057"/>
          </a:xfrm>
          <a:prstGeom prst="rect">
            <a:avLst/>
          </a:prstGeom>
        </p:spPr>
      </p:pic>
      <p:pic>
        <p:nvPicPr>
          <p:cNvPr id="12" name="صورة 11">
            <a:hlinkClick r:id="rId15" action="ppaction://hlinksldjump"/>
            <a:extLst>
              <a:ext uri="{FF2B5EF4-FFF2-40B4-BE49-F238E27FC236}">
                <a16:creationId xmlns:a16="http://schemas.microsoft.com/office/drawing/2014/main" id="{E40210BA-2FA5-4812-9C30-F45CCA15FCB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58" y="5963478"/>
            <a:ext cx="917367" cy="8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12">
            <a:hlinkClick r:id="rId18" action="ppaction://hlinksldjump"/>
            <a:extLst>
              <a:ext uri="{FF2B5EF4-FFF2-40B4-BE49-F238E27FC236}">
                <a16:creationId xmlns:a16="http://schemas.microsoft.com/office/drawing/2014/main" id="{1907D8EA-EF5D-485A-A964-3226C7F0372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26" y="6077003"/>
            <a:ext cx="777270" cy="645180"/>
          </a:xfrm>
          <a:prstGeom prst="rect">
            <a:avLst/>
          </a:prstGeom>
        </p:spPr>
      </p:pic>
      <p:pic>
        <p:nvPicPr>
          <p:cNvPr id="14" name="صورة 13">
            <a:hlinkClick r:id="rId20" action="ppaction://hlinksldjump"/>
            <a:extLst>
              <a:ext uri="{FF2B5EF4-FFF2-40B4-BE49-F238E27FC236}">
                <a16:creationId xmlns:a16="http://schemas.microsoft.com/office/drawing/2014/main" id="{0FB71EDA-8362-4A1D-8C7A-2C315E1EB77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97" y="6077002"/>
            <a:ext cx="777270" cy="645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F65EB2B-76D5-4BB4-851D-447E674BA6C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544" y="1830279"/>
            <a:ext cx="3145408" cy="2863949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5A748DE-7DA8-4904-9065-8044DD264F24}"/>
              </a:ext>
            </a:extLst>
          </p:cNvPr>
          <p:cNvSpPr txBox="1"/>
          <p:nvPr/>
        </p:nvSpPr>
        <p:spPr>
          <a:xfrm>
            <a:off x="2220676" y="730639"/>
            <a:ext cx="649505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GB" sz="5400" b="1" dirty="0">
                <a:solidFill>
                  <a:srgbClr val="D53DD0">
                    <a:lumMod val="50000"/>
                  </a:srgbClr>
                </a:solidFill>
                <a:latin typeface="Comic Sans MS" panose="030F0702030302020204" pitchFamily="66" charset="0"/>
              </a:rPr>
              <a:t>What’s this?</a:t>
            </a:r>
            <a:endParaRPr lang="ar-SA" sz="5400" b="1" dirty="0">
              <a:solidFill>
                <a:srgbClr val="D53DD0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229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5C2822F5-01D5-4CA0-92E6-5CD9FFD91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صورة 14" descr="صورة تحتوي على طعام, زجاج, رسم&#10;&#10;تم إنشاء الوصف تلقائياً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C0F8BEF7-5187-41F0-9229-C0A4010F1C54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725767">
            <a:off x="9632164" y="466401"/>
            <a:ext cx="2027691" cy="2810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صورة 49" descr="صورة تحتوي على نص, علامة&#10;&#10;تم إنشاء الوصف تلقائياً">
            <a:hlinkClick r:id="rId5" action="ppaction://hlinksldjump"/>
            <a:extLst>
              <a:ext uri="{FF2B5EF4-FFF2-40B4-BE49-F238E27FC236}">
                <a16:creationId xmlns:a16="http://schemas.microsoft.com/office/drawing/2014/main" id="{66218844-4C6C-4BB3-97A4-520C56AA96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87" y="5552199"/>
            <a:ext cx="1386395" cy="1513407"/>
          </a:xfrm>
          <a:prstGeom prst="rect">
            <a:avLst/>
          </a:prstGeom>
        </p:spPr>
      </p:pic>
      <p:pic>
        <p:nvPicPr>
          <p:cNvPr id="51" name="صورة 50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DF65EDFC-6A29-4319-A375-8A5F8ED33B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65" y="5827407"/>
            <a:ext cx="1014156" cy="10305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6DAFF2FC-4041-4AFE-8A5D-1EF887D620C0}"/>
                  </a:ext>
                </a:extLst>
              </p14:cNvPr>
              <p14:cNvContentPartPr/>
              <p14:nvPr/>
            </p14:nvContentPartPr>
            <p14:xfrm>
              <a:off x="10112484" y="3070156"/>
              <a:ext cx="442913" cy="2147887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6DAFF2FC-4041-4AFE-8A5D-1EF887D620C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103489" y="3061158"/>
                <a:ext cx="460543" cy="2165522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صورة 8">
            <a:extLst>
              <a:ext uri="{FF2B5EF4-FFF2-40B4-BE49-F238E27FC236}">
                <a16:creationId xmlns:a16="http://schemas.microsoft.com/office/drawing/2014/main" id="{55B19B91-E95A-4080-8845-7A9791A6CD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9516" y="400103"/>
            <a:ext cx="7161465" cy="4817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>
            <a:hlinkClick r:id="rId11" action="ppaction://hlinksldjump"/>
            <a:extLst>
              <a:ext uri="{FF2B5EF4-FFF2-40B4-BE49-F238E27FC236}">
                <a16:creationId xmlns:a16="http://schemas.microsoft.com/office/drawing/2014/main" id="{69C1ECD0-409B-4FEE-8B0C-5188731E16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629" y="1081036"/>
            <a:ext cx="1268529" cy="1337722"/>
          </a:xfrm>
          <a:prstGeom prst="rect">
            <a:avLst/>
          </a:prstGeom>
        </p:spPr>
      </p:pic>
      <p:pic>
        <p:nvPicPr>
          <p:cNvPr id="11" name="صورة 10">
            <a:hlinkClick r:id="rId14" action="ppaction://hlinksldjump"/>
            <a:extLst>
              <a:ext uri="{FF2B5EF4-FFF2-40B4-BE49-F238E27FC236}">
                <a16:creationId xmlns:a16="http://schemas.microsoft.com/office/drawing/2014/main" id="{06D0CF80-1CE4-4E34-B061-FB70E93B90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50" y="3086522"/>
            <a:ext cx="1021886" cy="1039057"/>
          </a:xfrm>
          <a:prstGeom prst="rect">
            <a:avLst/>
          </a:prstGeom>
        </p:spPr>
      </p:pic>
      <p:pic>
        <p:nvPicPr>
          <p:cNvPr id="12" name="صورة 11">
            <a:hlinkClick r:id="rId16" action="ppaction://hlinksldjump"/>
            <a:extLst>
              <a:ext uri="{FF2B5EF4-FFF2-40B4-BE49-F238E27FC236}">
                <a16:creationId xmlns:a16="http://schemas.microsoft.com/office/drawing/2014/main" id="{CD58955B-9125-4CBE-A387-C80462D508F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58" y="5963478"/>
            <a:ext cx="917367" cy="8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12">
            <a:hlinkClick r:id="rId19" action="ppaction://hlinksldjump"/>
            <a:extLst>
              <a:ext uri="{FF2B5EF4-FFF2-40B4-BE49-F238E27FC236}">
                <a16:creationId xmlns:a16="http://schemas.microsoft.com/office/drawing/2014/main" id="{7168F414-B1E5-476B-BB01-DB2C395989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26" y="6077003"/>
            <a:ext cx="777270" cy="645180"/>
          </a:xfrm>
          <a:prstGeom prst="rect">
            <a:avLst/>
          </a:prstGeom>
        </p:spPr>
      </p:pic>
      <p:pic>
        <p:nvPicPr>
          <p:cNvPr id="14" name="صورة 13">
            <a:hlinkClick r:id="rId21" action="ppaction://hlinksldjump"/>
            <a:extLst>
              <a:ext uri="{FF2B5EF4-FFF2-40B4-BE49-F238E27FC236}">
                <a16:creationId xmlns:a16="http://schemas.microsoft.com/office/drawing/2014/main" id="{D32EF06B-37EF-48C5-8EF5-D61B8B675BA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97" y="6077002"/>
            <a:ext cx="777270" cy="645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C7C1F65-20E6-4287-B517-27F0FB7D9E9F}"/>
              </a:ext>
            </a:extLst>
          </p:cNvPr>
          <p:cNvSpPr txBox="1"/>
          <p:nvPr/>
        </p:nvSpPr>
        <p:spPr>
          <a:xfrm>
            <a:off x="2412721" y="872734"/>
            <a:ext cx="6495053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GB" sz="5400" b="1" dirty="0">
                <a:solidFill>
                  <a:srgbClr val="D53DD0">
                    <a:lumMod val="50000"/>
                  </a:srgbClr>
                </a:solidFill>
                <a:latin typeface="Comic Sans MS" panose="030F0702030302020204" pitchFamily="66" charset="0"/>
              </a:rPr>
              <a:t>Name three toys you have?</a:t>
            </a:r>
            <a:endParaRPr lang="ar-SA" sz="5400" b="1" dirty="0">
              <a:solidFill>
                <a:srgbClr val="D53DD0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3995B3B0-0C08-48C3-9416-1BC588C4606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7014" y="2809073"/>
            <a:ext cx="3655718" cy="209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659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5C2822F5-01D5-4CA0-92E6-5CD9FFD91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صورة 12" descr="صورة تحتوي على طعام, زجاج, رسم&#10;&#10;تم إنشاء الوصف تلقائياً">
            <a:hlinkClick r:id="" action="ppaction://noaction"/>
            <a:extLst>
              <a:ext uri="{FF2B5EF4-FFF2-40B4-BE49-F238E27FC236}">
                <a16:creationId xmlns:a16="http://schemas.microsoft.com/office/drawing/2014/main" id="{75C0F71A-2691-4760-BD9A-C20BBE93DB3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266571">
            <a:off x="9651088" y="465810"/>
            <a:ext cx="2020799" cy="2866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صورة 49" descr="صورة تحتوي على نص, علامة&#10;&#10;تم إنشاء الوصف تلقائياً">
            <a:hlinkClick r:id="rId5" action="ppaction://hlinksldjump"/>
            <a:extLst>
              <a:ext uri="{FF2B5EF4-FFF2-40B4-BE49-F238E27FC236}">
                <a16:creationId xmlns:a16="http://schemas.microsoft.com/office/drawing/2014/main" id="{DD033F74-0624-4F35-94B2-FBF440EF6D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87" y="5552199"/>
            <a:ext cx="1386395" cy="1513407"/>
          </a:xfrm>
          <a:prstGeom prst="rect">
            <a:avLst/>
          </a:prstGeom>
        </p:spPr>
      </p:pic>
      <p:pic>
        <p:nvPicPr>
          <p:cNvPr id="51" name="صورة 50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853B17F5-48A7-4F59-9AEA-CD5B07B6E8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65" y="5827407"/>
            <a:ext cx="1014156" cy="10305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FA87528E-955C-45D7-8EF2-6751BE25FA7C}"/>
                  </a:ext>
                </a:extLst>
              </p14:cNvPr>
              <p14:cNvContentPartPr/>
              <p14:nvPr/>
            </p14:nvContentPartPr>
            <p14:xfrm>
              <a:off x="10218574" y="3079092"/>
              <a:ext cx="442913" cy="2147887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FA87528E-955C-45D7-8EF2-6751BE25FA7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209579" y="3070094"/>
                <a:ext cx="460543" cy="2165522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صورة 8">
            <a:extLst>
              <a:ext uri="{FF2B5EF4-FFF2-40B4-BE49-F238E27FC236}">
                <a16:creationId xmlns:a16="http://schemas.microsoft.com/office/drawing/2014/main" id="{48B3DDA0-FD55-4ACF-BBA5-82975A843B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9516" y="400103"/>
            <a:ext cx="7161465" cy="4817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>
            <a:hlinkClick r:id="rId11" action="ppaction://hlinksldjump"/>
            <a:extLst>
              <a:ext uri="{FF2B5EF4-FFF2-40B4-BE49-F238E27FC236}">
                <a16:creationId xmlns:a16="http://schemas.microsoft.com/office/drawing/2014/main" id="{816E6868-2E37-497D-AC3B-5703760932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629" y="1081036"/>
            <a:ext cx="1268529" cy="1337722"/>
          </a:xfrm>
          <a:prstGeom prst="rect">
            <a:avLst/>
          </a:prstGeom>
        </p:spPr>
      </p:pic>
      <p:pic>
        <p:nvPicPr>
          <p:cNvPr id="11" name="صورة 10">
            <a:hlinkClick r:id="rId14" action="ppaction://hlinksldjump"/>
            <a:extLst>
              <a:ext uri="{FF2B5EF4-FFF2-40B4-BE49-F238E27FC236}">
                <a16:creationId xmlns:a16="http://schemas.microsoft.com/office/drawing/2014/main" id="{EAD2762C-40F6-4C42-9BF8-0E2DD33CA38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50" y="3086522"/>
            <a:ext cx="1021886" cy="1039057"/>
          </a:xfrm>
          <a:prstGeom prst="rect">
            <a:avLst/>
          </a:prstGeom>
        </p:spPr>
      </p:pic>
      <p:pic>
        <p:nvPicPr>
          <p:cNvPr id="12" name="صورة 11">
            <a:hlinkClick r:id="rId16" action="ppaction://hlinksldjump"/>
            <a:extLst>
              <a:ext uri="{FF2B5EF4-FFF2-40B4-BE49-F238E27FC236}">
                <a16:creationId xmlns:a16="http://schemas.microsoft.com/office/drawing/2014/main" id="{64DC2549-5DA5-4FE3-A188-23BF314951B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58" y="5963478"/>
            <a:ext cx="917367" cy="8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صورة 13">
            <a:hlinkClick r:id="rId19" action="ppaction://hlinksldjump"/>
            <a:extLst>
              <a:ext uri="{FF2B5EF4-FFF2-40B4-BE49-F238E27FC236}">
                <a16:creationId xmlns:a16="http://schemas.microsoft.com/office/drawing/2014/main" id="{5C24D0DF-8889-418B-B4F5-AD3D761511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26" y="6077003"/>
            <a:ext cx="777270" cy="645180"/>
          </a:xfrm>
          <a:prstGeom prst="rect">
            <a:avLst/>
          </a:prstGeom>
        </p:spPr>
      </p:pic>
      <p:pic>
        <p:nvPicPr>
          <p:cNvPr id="15" name="صورة 14">
            <a:hlinkClick r:id="rId21" action="ppaction://hlinksldjump"/>
            <a:extLst>
              <a:ext uri="{FF2B5EF4-FFF2-40B4-BE49-F238E27FC236}">
                <a16:creationId xmlns:a16="http://schemas.microsoft.com/office/drawing/2014/main" id="{90241F7B-6E58-4B6A-A59E-288EE0785BB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97" y="6077002"/>
            <a:ext cx="777270" cy="645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E067F166-0B6C-4655-AEE0-D23F09895F6B}"/>
              </a:ext>
            </a:extLst>
          </p:cNvPr>
          <p:cNvSpPr/>
          <p:nvPr/>
        </p:nvSpPr>
        <p:spPr>
          <a:xfrm>
            <a:off x="2041386" y="677552"/>
            <a:ext cx="7034412" cy="4817939"/>
          </a:xfrm>
          <a:prstGeom prst="rect">
            <a:avLst/>
          </a:prstGeom>
          <a:noFill/>
          <a:ln w="76200">
            <a:noFill/>
            <a:prstDash val="lgDashDot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prstClr val="black"/>
                </a:solidFill>
                <a:latin typeface="Comic Sans MS" panose="030F0702030302020204" pitchFamily="66" charset="0"/>
              </a:rPr>
              <a:t>What letter is this? What sound does it make?</a:t>
            </a:r>
          </a:p>
          <a:p>
            <a:pPr algn="ctr"/>
            <a:endParaRPr lang="en-US" sz="11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</a:t>
            </a:r>
          </a:p>
          <a:p>
            <a:pPr algn="l" rtl="0"/>
            <a:endParaRPr lang="en-US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503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5C2822F5-01D5-4CA0-92E6-5CD9FFD91D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5" name="صورة 44">
            <a:extLst>
              <a:ext uri="{FF2B5EF4-FFF2-40B4-BE49-F238E27FC236}">
                <a16:creationId xmlns:a16="http://schemas.microsoft.com/office/drawing/2014/main" id="{A7CE91F5-0296-4A86-B8E2-123C504EDC7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4053">
            <a:off x="9524911" y="486107"/>
            <a:ext cx="2152225" cy="2764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صورة 49" descr="صورة تحتوي على نص, علامة&#10;&#10;تم إنشاء الوصف تلقائياً">
            <a:hlinkClick r:id="rId6" action="ppaction://hlinksldjump"/>
            <a:extLst>
              <a:ext uri="{FF2B5EF4-FFF2-40B4-BE49-F238E27FC236}">
                <a16:creationId xmlns:a16="http://schemas.microsoft.com/office/drawing/2014/main" id="{FA77A37F-F866-4D66-8072-A3E70C6A75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87" y="5552199"/>
            <a:ext cx="1386395" cy="1513407"/>
          </a:xfrm>
          <a:prstGeom prst="rect">
            <a:avLst/>
          </a:prstGeom>
        </p:spPr>
      </p:pic>
      <p:pic>
        <p:nvPicPr>
          <p:cNvPr id="51" name="صورة 50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4640205D-AA0E-4C55-B8B0-BD65D95CA7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65" y="5827407"/>
            <a:ext cx="1014156" cy="10305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D2BC128B-EA75-45EF-955F-43AEEEB81D97}"/>
                  </a:ext>
                </a:extLst>
              </p14:cNvPr>
              <p14:cNvContentPartPr/>
              <p14:nvPr/>
            </p14:nvContentPartPr>
            <p14:xfrm>
              <a:off x="10120939" y="3056789"/>
              <a:ext cx="442913" cy="2147887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D2BC128B-EA75-45EF-955F-43AEEEB81D9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111944" y="3047791"/>
                <a:ext cx="460543" cy="2165522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صورة 8">
            <a:extLst>
              <a:ext uri="{FF2B5EF4-FFF2-40B4-BE49-F238E27FC236}">
                <a16:creationId xmlns:a16="http://schemas.microsoft.com/office/drawing/2014/main" id="{D2485E8C-59F7-4368-8D16-85C9CAA04F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9516" y="400103"/>
            <a:ext cx="7161465" cy="4817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>
            <a:hlinkClick r:id="rId12" action="ppaction://hlinksldjump"/>
            <a:extLst>
              <a:ext uri="{FF2B5EF4-FFF2-40B4-BE49-F238E27FC236}">
                <a16:creationId xmlns:a16="http://schemas.microsoft.com/office/drawing/2014/main" id="{8406E90D-2B5C-47BD-9ADE-16C9223FD9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629" y="1081036"/>
            <a:ext cx="1268529" cy="1337722"/>
          </a:xfrm>
          <a:prstGeom prst="rect">
            <a:avLst/>
          </a:prstGeom>
        </p:spPr>
      </p:pic>
      <p:pic>
        <p:nvPicPr>
          <p:cNvPr id="11" name="صورة 10">
            <a:hlinkClick r:id="rId15" action="ppaction://hlinksldjump"/>
            <a:extLst>
              <a:ext uri="{FF2B5EF4-FFF2-40B4-BE49-F238E27FC236}">
                <a16:creationId xmlns:a16="http://schemas.microsoft.com/office/drawing/2014/main" id="{86328740-511C-4FDC-A7E4-8F6491C6D9D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50" y="3086522"/>
            <a:ext cx="1021886" cy="1039057"/>
          </a:xfrm>
          <a:prstGeom prst="rect">
            <a:avLst/>
          </a:prstGeom>
        </p:spPr>
      </p:pic>
      <p:pic>
        <p:nvPicPr>
          <p:cNvPr id="12" name="صورة 11">
            <a:hlinkClick r:id="rId17" action="ppaction://hlinksldjump"/>
            <a:extLst>
              <a:ext uri="{FF2B5EF4-FFF2-40B4-BE49-F238E27FC236}">
                <a16:creationId xmlns:a16="http://schemas.microsoft.com/office/drawing/2014/main" id="{1EE11E9B-B8DD-43FA-BAEA-AD0E1FB12B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58" y="5963478"/>
            <a:ext cx="917367" cy="8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12">
            <a:hlinkClick r:id="rId20" action="ppaction://hlinksldjump"/>
            <a:extLst>
              <a:ext uri="{FF2B5EF4-FFF2-40B4-BE49-F238E27FC236}">
                <a16:creationId xmlns:a16="http://schemas.microsoft.com/office/drawing/2014/main" id="{57341F71-4530-481D-B0C4-784402F9F2C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26" y="6077003"/>
            <a:ext cx="777270" cy="645180"/>
          </a:xfrm>
          <a:prstGeom prst="rect">
            <a:avLst/>
          </a:prstGeom>
        </p:spPr>
      </p:pic>
      <p:pic>
        <p:nvPicPr>
          <p:cNvPr id="14" name="صورة 13">
            <a:hlinkClick r:id="rId22" action="ppaction://hlinksldjump"/>
            <a:extLst>
              <a:ext uri="{FF2B5EF4-FFF2-40B4-BE49-F238E27FC236}">
                <a16:creationId xmlns:a16="http://schemas.microsoft.com/office/drawing/2014/main" id="{1BC3DFC7-556A-4904-A5A0-8729CDCC8D5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97" y="6077002"/>
            <a:ext cx="777270" cy="645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WhatsApp Video 2022-01-05 at 4.31.00 AM (1)">
            <a:hlinkClick r:id="" action="ppaction://media"/>
            <a:extLst>
              <a:ext uri="{FF2B5EF4-FFF2-40B4-BE49-F238E27FC236}">
                <a16:creationId xmlns:a16="http://schemas.microsoft.com/office/drawing/2014/main" id="{9E816B43-AAF7-4FE9-86B8-4F702C60F6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458340" y="1903594"/>
            <a:ext cx="4185505" cy="25441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عنوان 1">
            <a:extLst>
              <a:ext uri="{FF2B5EF4-FFF2-40B4-BE49-F238E27FC236}">
                <a16:creationId xmlns:a16="http://schemas.microsoft.com/office/drawing/2014/main" id="{74FB52CA-5478-4E70-A0A4-E79E0A814CF8}"/>
              </a:ext>
            </a:extLst>
          </p:cNvPr>
          <p:cNvSpPr txBox="1">
            <a:spLocks/>
          </p:cNvSpPr>
          <p:nvPr/>
        </p:nvSpPr>
        <p:spPr>
          <a:xfrm>
            <a:off x="2171038" y="853794"/>
            <a:ext cx="6729919" cy="1325563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Comic Sans MS" panose="030F0702030302020204" pitchFamily="66" charset="0"/>
              </a:rPr>
              <a:t>Guess the action</a:t>
            </a:r>
            <a:endParaRPr lang="ar-SA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73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5C2822F5-01D5-4CA0-92E6-5CD9FFD91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7" name="صورة 56" descr="صورة تحتوي على طعام, زجاج, رسم&#10;&#10;تم إنشاء الوصف تلقائياً">
            <a:hlinkClick r:id="" action="ppaction://noaction"/>
            <a:extLst>
              <a:ext uri="{FF2B5EF4-FFF2-40B4-BE49-F238E27FC236}">
                <a16:creationId xmlns:a16="http://schemas.microsoft.com/office/drawing/2014/main" id="{BF11AFB3-A42E-4077-ACAD-BDE313A5006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99CC">
                <a:tint val="45000"/>
                <a:satMod val="400000"/>
              </a:srgbClr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818017">
            <a:off x="9868588" y="368158"/>
            <a:ext cx="2044799" cy="2608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صورة 49" descr="صورة تحتوي على نص, علامة&#10;&#10;تم إنشاء الوصف تلقائياً">
            <a:hlinkClick r:id="rId5" action="ppaction://hlinksldjump"/>
            <a:extLst>
              <a:ext uri="{FF2B5EF4-FFF2-40B4-BE49-F238E27FC236}">
                <a16:creationId xmlns:a16="http://schemas.microsoft.com/office/drawing/2014/main" id="{BC3BA011-1724-4874-B1E8-9285717D19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87" y="5552199"/>
            <a:ext cx="1386395" cy="1513407"/>
          </a:xfrm>
          <a:prstGeom prst="rect">
            <a:avLst/>
          </a:prstGeom>
        </p:spPr>
      </p:pic>
      <p:pic>
        <p:nvPicPr>
          <p:cNvPr id="51" name="صورة 50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F1C56A68-660A-4218-9121-5A11D5DD2A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65" y="5827407"/>
            <a:ext cx="1014156" cy="10305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9F6923A0-8984-4CF8-9213-6850099671DC}"/>
                  </a:ext>
                </a:extLst>
              </p14:cNvPr>
              <p14:cNvContentPartPr/>
              <p14:nvPr/>
            </p14:nvContentPartPr>
            <p14:xfrm>
              <a:off x="10278362" y="2758187"/>
              <a:ext cx="438128" cy="2124683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9F6923A0-8984-4CF8-9213-6850099671D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269369" y="2749190"/>
                <a:ext cx="455754" cy="2142317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صورة 8">
            <a:extLst>
              <a:ext uri="{FF2B5EF4-FFF2-40B4-BE49-F238E27FC236}">
                <a16:creationId xmlns:a16="http://schemas.microsoft.com/office/drawing/2014/main" id="{7DFFA6EC-8785-4705-9CE2-6E002859B2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9516" y="400103"/>
            <a:ext cx="7161465" cy="4817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>
            <a:hlinkClick r:id="rId11" action="ppaction://hlinksldjump"/>
            <a:extLst>
              <a:ext uri="{FF2B5EF4-FFF2-40B4-BE49-F238E27FC236}">
                <a16:creationId xmlns:a16="http://schemas.microsoft.com/office/drawing/2014/main" id="{036F3353-3FA1-49EE-8023-2A2C35964E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629" y="1081036"/>
            <a:ext cx="1268529" cy="1337722"/>
          </a:xfrm>
          <a:prstGeom prst="rect">
            <a:avLst/>
          </a:prstGeom>
        </p:spPr>
      </p:pic>
      <p:pic>
        <p:nvPicPr>
          <p:cNvPr id="11" name="صورة 10">
            <a:hlinkClick r:id="rId14" action="ppaction://hlinksldjump"/>
            <a:extLst>
              <a:ext uri="{FF2B5EF4-FFF2-40B4-BE49-F238E27FC236}">
                <a16:creationId xmlns:a16="http://schemas.microsoft.com/office/drawing/2014/main" id="{15C6E326-3F22-42EB-8355-F9DBABAD491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50" y="3086522"/>
            <a:ext cx="1021886" cy="1039057"/>
          </a:xfrm>
          <a:prstGeom prst="rect">
            <a:avLst/>
          </a:prstGeom>
        </p:spPr>
      </p:pic>
      <p:pic>
        <p:nvPicPr>
          <p:cNvPr id="12" name="صورة 11">
            <a:hlinkClick r:id="rId16" action="ppaction://hlinksldjump"/>
            <a:extLst>
              <a:ext uri="{FF2B5EF4-FFF2-40B4-BE49-F238E27FC236}">
                <a16:creationId xmlns:a16="http://schemas.microsoft.com/office/drawing/2014/main" id="{F213FB4B-1B70-4995-9237-670F78CCAA3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58" y="5963478"/>
            <a:ext cx="917367" cy="8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12">
            <a:hlinkClick r:id="rId19" action="ppaction://hlinksldjump"/>
            <a:extLst>
              <a:ext uri="{FF2B5EF4-FFF2-40B4-BE49-F238E27FC236}">
                <a16:creationId xmlns:a16="http://schemas.microsoft.com/office/drawing/2014/main" id="{360C3153-0CBB-4F35-B6E9-159DD58422D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26" y="6077003"/>
            <a:ext cx="777270" cy="645180"/>
          </a:xfrm>
          <a:prstGeom prst="rect">
            <a:avLst/>
          </a:prstGeom>
        </p:spPr>
      </p:pic>
      <p:pic>
        <p:nvPicPr>
          <p:cNvPr id="14" name="صورة 13">
            <a:hlinkClick r:id="rId21" action="ppaction://hlinksldjump"/>
            <a:extLst>
              <a:ext uri="{FF2B5EF4-FFF2-40B4-BE49-F238E27FC236}">
                <a16:creationId xmlns:a16="http://schemas.microsoft.com/office/drawing/2014/main" id="{99F71DDF-F884-4611-A80C-4DE2482CEA5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97" y="6077002"/>
            <a:ext cx="777270" cy="645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CFF9660-CFDD-47A9-A405-C0DE949DB4CF}"/>
              </a:ext>
            </a:extLst>
          </p:cNvPr>
          <p:cNvSpPr txBox="1"/>
          <p:nvPr/>
        </p:nvSpPr>
        <p:spPr>
          <a:xfrm>
            <a:off x="2412721" y="872734"/>
            <a:ext cx="649505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GB" sz="5400" b="1" dirty="0">
                <a:solidFill>
                  <a:srgbClr val="D53DD0">
                    <a:lumMod val="50000"/>
                  </a:srgbClr>
                </a:solidFill>
                <a:latin typeface="Comic Sans MS" panose="030F0702030302020204" pitchFamily="66" charset="0"/>
              </a:rPr>
              <a:t>What’s this?</a:t>
            </a:r>
            <a:endParaRPr lang="ar-SA" sz="5400" b="1" dirty="0">
              <a:solidFill>
                <a:srgbClr val="D53DD0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5392466E-9C7C-45D4-93AA-484769EF9E0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5788" y="1868987"/>
            <a:ext cx="4441943" cy="277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487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5C2822F5-01D5-4CA0-92E6-5CD9FFD91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4" name="صورة 63">
            <a:extLst>
              <a:ext uri="{FF2B5EF4-FFF2-40B4-BE49-F238E27FC236}">
                <a16:creationId xmlns:a16="http://schemas.microsoft.com/office/drawing/2014/main" id="{95C9D8D4-09E6-400B-AED0-C9E6DC622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9554">
            <a:off x="9860222" y="499322"/>
            <a:ext cx="2066129" cy="2734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صورة 49" descr="صورة تحتوي على نص, علامة&#10;&#10;تم إنشاء الوصف تلقائياً">
            <a:hlinkClick r:id="rId4" action="ppaction://hlinksldjump"/>
            <a:extLst>
              <a:ext uri="{FF2B5EF4-FFF2-40B4-BE49-F238E27FC236}">
                <a16:creationId xmlns:a16="http://schemas.microsoft.com/office/drawing/2014/main" id="{24D79049-D4A6-4736-81B4-364A7AE487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87" y="5552199"/>
            <a:ext cx="1386395" cy="1513407"/>
          </a:xfrm>
          <a:prstGeom prst="rect">
            <a:avLst/>
          </a:prstGeom>
        </p:spPr>
      </p:pic>
      <p:pic>
        <p:nvPicPr>
          <p:cNvPr id="51" name="صورة 50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25B096E1-9029-4C16-B9A6-04BA22FDA5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65" y="5827407"/>
            <a:ext cx="1014156" cy="10305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34F03489-01ED-4214-B3D5-EB9C691932C0}"/>
                  </a:ext>
                </a:extLst>
              </p14:cNvPr>
              <p14:cNvContentPartPr/>
              <p14:nvPr/>
            </p14:nvContentPartPr>
            <p14:xfrm>
              <a:off x="10273577" y="2995612"/>
              <a:ext cx="442913" cy="2147887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34F03489-01ED-4214-B3D5-EB9C691932C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264582" y="2986614"/>
                <a:ext cx="460543" cy="2165522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صورة 8">
            <a:extLst>
              <a:ext uri="{FF2B5EF4-FFF2-40B4-BE49-F238E27FC236}">
                <a16:creationId xmlns:a16="http://schemas.microsoft.com/office/drawing/2014/main" id="{2CF64F67-524E-42F4-980D-C52C81DCA2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9516" y="400103"/>
            <a:ext cx="7161465" cy="4817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>
            <a:hlinkClick r:id="rId10" action="ppaction://hlinksldjump"/>
            <a:extLst>
              <a:ext uri="{FF2B5EF4-FFF2-40B4-BE49-F238E27FC236}">
                <a16:creationId xmlns:a16="http://schemas.microsoft.com/office/drawing/2014/main" id="{25DEDE22-CC22-4756-9EEA-40328B7213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629" y="1081036"/>
            <a:ext cx="1268529" cy="1337722"/>
          </a:xfrm>
          <a:prstGeom prst="rect">
            <a:avLst/>
          </a:prstGeom>
        </p:spPr>
      </p:pic>
      <p:pic>
        <p:nvPicPr>
          <p:cNvPr id="11" name="صورة 10">
            <a:hlinkClick r:id="rId13" action="ppaction://hlinksldjump"/>
            <a:extLst>
              <a:ext uri="{FF2B5EF4-FFF2-40B4-BE49-F238E27FC236}">
                <a16:creationId xmlns:a16="http://schemas.microsoft.com/office/drawing/2014/main" id="{87B27ECB-E94F-402B-9586-F8300890406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50" y="3086522"/>
            <a:ext cx="1021886" cy="1039057"/>
          </a:xfrm>
          <a:prstGeom prst="rect">
            <a:avLst/>
          </a:prstGeom>
        </p:spPr>
      </p:pic>
      <p:pic>
        <p:nvPicPr>
          <p:cNvPr id="12" name="صورة 11">
            <a:hlinkClick r:id="rId15" action="ppaction://hlinksldjump"/>
            <a:extLst>
              <a:ext uri="{FF2B5EF4-FFF2-40B4-BE49-F238E27FC236}">
                <a16:creationId xmlns:a16="http://schemas.microsoft.com/office/drawing/2014/main" id="{6D088082-7C2C-466C-9D5F-212593C73F0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58" y="5963478"/>
            <a:ext cx="917367" cy="8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12">
            <a:hlinkClick r:id="rId18" action="ppaction://hlinksldjump"/>
            <a:extLst>
              <a:ext uri="{FF2B5EF4-FFF2-40B4-BE49-F238E27FC236}">
                <a16:creationId xmlns:a16="http://schemas.microsoft.com/office/drawing/2014/main" id="{25860B2F-9530-4CBB-96BC-69F9306749B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26" y="6077003"/>
            <a:ext cx="777270" cy="645180"/>
          </a:xfrm>
          <a:prstGeom prst="rect">
            <a:avLst/>
          </a:prstGeom>
        </p:spPr>
      </p:pic>
      <p:pic>
        <p:nvPicPr>
          <p:cNvPr id="14" name="صورة 13">
            <a:hlinkClick r:id="rId20" action="ppaction://hlinksldjump"/>
            <a:extLst>
              <a:ext uri="{FF2B5EF4-FFF2-40B4-BE49-F238E27FC236}">
                <a16:creationId xmlns:a16="http://schemas.microsoft.com/office/drawing/2014/main" id="{621B131A-C31C-48FF-BD9E-576B5EE208A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97" y="6077002"/>
            <a:ext cx="777270" cy="645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66B7355-73A8-453F-8D2B-6CAB6E7F1F91}"/>
              </a:ext>
            </a:extLst>
          </p:cNvPr>
          <p:cNvSpPr txBox="1"/>
          <p:nvPr/>
        </p:nvSpPr>
        <p:spPr>
          <a:xfrm>
            <a:off x="2412721" y="872734"/>
            <a:ext cx="649505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GB" sz="5400" b="1" dirty="0">
                <a:solidFill>
                  <a:srgbClr val="D53DD0">
                    <a:lumMod val="50000"/>
                  </a:srgbClr>
                </a:solidFill>
                <a:latin typeface="Comic Sans MS" panose="030F0702030302020204" pitchFamily="66" charset="0"/>
              </a:rPr>
              <a:t>What are these?</a:t>
            </a:r>
            <a:endParaRPr lang="ar-SA" sz="5400" b="1" dirty="0">
              <a:solidFill>
                <a:srgbClr val="D53DD0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56908C0-C32C-4FA9-BBE3-31A138851F7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700" y="1997766"/>
            <a:ext cx="3693356" cy="2586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53649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5C2822F5-01D5-4CA0-92E6-5CD9FFD91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0" name="صورة 49" descr="صورة تحتوي على نص, علامة&#10;&#10;تم إنشاء الوصف تلقائياً">
            <a:hlinkClick r:id="rId3" action="ppaction://hlinksldjump"/>
            <a:extLst>
              <a:ext uri="{FF2B5EF4-FFF2-40B4-BE49-F238E27FC236}">
                <a16:creationId xmlns:a16="http://schemas.microsoft.com/office/drawing/2014/main" id="{B8D73FAE-7D5E-4996-A746-5A35368573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87" y="5552199"/>
            <a:ext cx="1386395" cy="1513407"/>
          </a:xfrm>
          <a:prstGeom prst="rect">
            <a:avLst/>
          </a:prstGeom>
        </p:spPr>
      </p:pic>
      <p:pic>
        <p:nvPicPr>
          <p:cNvPr id="51" name="صورة 50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19D0720B-BB25-416A-8711-EA5AE97EAB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65" y="5827407"/>
            <a:ext cx="1014156" cy="10305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5F195663-6AA6-42C0-B735-8F68B3E629CD}"/>
                  </a:ext>
                </a:extLst>
              </p14:cNvPr>
              <p14:cNvContentPartPr/>
              <p14:nvPr/>
            </p14:nvContentPartPr>
            <p14:xfrm>
              <a:off x="10273577" y="2991442"/>
              <a:ext cx="442913" cy="2147887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5F195663-6AA6-42C0-B735-8F68B3E629C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264582" y="2982444"/>
                <a:ext cx="460543" cy="2165522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صورة 8">
            <a:extLst>
              <a:ext uri="{FF2B5EF4-FFF2-40B4-BE49-F238E27FC236}">
                <a16:creationId xmlns:a16="http://schemas.microsoft.com/office/drawing/2014/main" id="{A1C13088-494C-4077-9394-CD7A123CF0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9516" y="400103"/>
            <a:ext cx="7161465" cy="4817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>
            <a:hlinkClick r:id="rId9" action="ppaction://hlinksldjump"/>
            <a:extLst>
              <a:ext uri="{FF2B5EF4-FFF2-40B4-BE49-F238E27FC236}">
                <a16:creationId xmlns:a16="http://schemas.microsoft.com/office/drawing/2014/main" id="{A5CC4568-8F22-407E-937E-A7A7991A0A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629" y="1081036"/>
            <a:ext cx="1268529" cy="1337722"/>
          </a:xfrm>
          <a:prstGeom prst="rect">
            <a:avLst/>
          </a:prstGeom>
        </p:spPr>
      </p:pic>
      <p:pic>
        <p:nvPicPr>
          <p:cNvPr id="11" name="صورة 10">
            <a:hlinkClick r:id="rId12" action="ppaction://hlinksldjump"/>
            <a:extLst>
              <a:ext uri="{FF2B5EF4-FFF2-40B4-BE49-F238E27FC236}">
                <a16:creationId xmlns:a16="http://schemas.microsoft.com/office/drawing/2014/main" id="{B7CB2D80-934A-4CAA-9A1E-BC237DFE71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50" y="3086522"/>
            <a:ext cx="1021886" cy="1039057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C49401A5-FC2B-480B-BFF1-605DEB474C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5110">
            <a:off x="9844100" y="517979"/>
            <a:ext cx="2028735" cy="2702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12">
            <a:hlinkClick r:id="rId15" action="ppaction://hlinksldjump"/>
            <a:extLst>
              <a:ext uri="{FF2B5EF4-FFF2-40B4-BE49-F238E27FC236}">
                <a16:creationId xmlns:a16="http://schemas.microsoft.com/office/drawing/2014/main" id="{AD044510-A748-4447-A6FE-8DB0CEBC7A6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58" y="5963478"/>
            <a:ext cx="917367" cy="8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صورة 13">
            <a:hlinkClick r:id="rId18" action="ppaction://hlinksldjump"/>
            <a:extLst>
              <a:ext uri="{FF2B5EF4-FFF2-40B4-BE49-F238E27FC236}">
                <a16:creationId xmlns:a16="http://schemas.microsoft.com/office/drawing/2014/main" id="{BEC4A1BA-7BC2-4ABF-822E-90687EDC85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26" y="6077003"/>
            <a:ext cx="777270" cy="645180"/>
          </a:xfrm>
          <a:prstGeom prst="rect">
            <a:avLst/>
          </a:prstGeom>
        </p:spPr>
      </p:pic>
      <p:pic>
        <p:nvPicPr>
          <p:cNvPr id="15" name="صورة 14">
            <a:hlinkClick r:id="rId20" action="ppaction://hlinksldjump"/>
            <a:extLst>
              <a:ext uri="{FF2B5EF4-FFF2-40B4-BE49-F238E27FC236}">
                <a16:creationId xmlns:a16="http://schemas.microsoft.com/office/drawing/2014/main" id="{A2293647-95C3-4058-8E22-3D396345E7A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97" y="6077002"/>
            <a:ext cx="777270" cy="645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D24295D-B65F-4BD5-95B4-2129F5D89A1A}"/>
              </a:ext>
            </a:extLst>
          </p:cNvPr>
          <p:cNvSpPr txBox="1"/>
          <p:nvPr/>
        </p:nvSpPr>
        <p:spPr>
          <a:xfrm>
            <a:off x="2412721" y="872734"/>
            <a:ext cx="649505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GB" sz="5400" b="1" dirty="0">
                <a:solidFill>
                  <a:srgbClr val="D53DD0">
                    <a:lumMod val="50000"/>
                  </a:srgbClr>
                </a:solidFill>
                <a:latin typeface="Comic Sans MS" panose="030F0702030302020204" pitchFamily="66" charset="0"/>
              </a:rPr>
              <a:t>What’s this?</a:t>
            </a:r>
            <a:endParaRPr lang="ar-SA" sz="5400" b="1" dirty="0">
              <a:solidFill>
                <a:srgbClr val="D53DD0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صورة 3" descr="صورة تحتوي على إلكترونيات, هاتف خلوي&#10;&#10;تم إنشاء الوصف تلقائياً">
            <a:extLst>
              <a:ext uri="{FF2B5EF4-FFF2-40B4-BE49-F238E27FC236}">
                <a16:creationId xmlns:a16="http://schemas.microsoft.com/office/drawing/2014/main" id="{6A960691-233C-4B63-BD95-F42E79D157C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607" y="2080276"/>
            <a:ext cx="2492698" cy="2452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30618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5C2822F5-01D5-4CA0-92E6-5CD9FFD91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1" name="صورة 70">
            <a:extLst>
              <a:ext uri="{FF2B5EF4-FFF2-40B4-BE49-F238E27FC236}">
                <a16:creationId xmlns:a16="http://schemas.microsoft.com/office/drawing/2014/main" id="{03F9D933-846D-4A8D-880A-F7B99BA54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0274">
            <a:off x="9700786" y="344063"/>
            <a:ext cx="2091123" cy="2923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صورة 49" descr="صورة تحتوي على نص, علامة&#10;&#10;تم إنشاء الوصف تلقائياً">
            <a:hlinkClick r:id="rId4" action="ppaction://hlinksldjump"/>
            <a:extLst>
              <a:ext uri="{FF2B5EF4-FFF2-40B4-BE49-F238E27FC236}">
                <a16:creationId xmlns:a16="http://schemas.microsoft.com/office/drawing/2014/main" id="{CB425871-E975-4AEA-86D4-3B1CBDA2AE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87" y="5552199"/>
            <a:ext cx="1386395" cy="1513407"/>
          </a:xfrm>
          <a:prstGeom prst="rect">
            <a:avLst/>
          </a:prstGeom>
        </p:spPr>
      </p:pic>
      <p:pic>
        <p:nvPicPr>
          <p:cNvPr id="51" name="صورة 50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B986994C-00E1-4D30-9854-2D2FAF9359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65" y="5827407"/>
            <a:ext cx="1014156" cy="10305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F0DAE570-7675-4CC8-BC38-50EFCBABE720}"/>
                  </a:ext>
                </a:extLst>
              </p14:cNvPr>
              <p14:cNvContentPartPr/>
              <p14:nvPr/>
            </p14:nvContentPartPr>
            <p14:xfrm>
              <a:off x="10144627" y="3019524"/>
              <a:ext cx="442913" cy="2147887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F0DAE570-7675-4CC8-BC38-50EFCBABE72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135632" y="3010526"/>
                <a:ext cx="460543" cy="2165522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صورة 8">
            <a:extLst>
              <a:ext uri="{FF2B5EF4-FFF2-40B4-BE49-F238E27FC236}">
                <a16:creationId xmlns:a16="http://schemas.microsoft.com/office/drawing/2014/main" id="{F7531D04-7DBC-4544-B581-948B689AB4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9516" y="400103"/>
            <a:ext cx="7161465" cy="4817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>
            <a:hlinkClick r:id="rId10" action="ppaction://hlinksldjump"/>
            <a:extLst>
              <a:ext uri="{FF2B5EF4-FFF2-40B4-BE49-F238E27FC236}">
                <a16:creationId xmlns:a16="http://schemas.microsoft.com/office/drawing/2014/main" id="{A0B0169C-7918-4172-8ABB-695B717C8E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629" y="1081036"/>
            <a:ext cx="1268529" cy="1337722"/>
          </a:xfrm>
          <a:prstGeom prst="rect">
            <a:avLst/>
          </a:prstGeom>
        </p:spPr>
      </p:pic>
      <p:pic>
        <p:nvPicPr>
          <p:cNvPr id="11" name="صورة 10">
            <a:hlinkClick r:id="rId13" action="ppaction://hlinksldjump"/>
            <a:extLst>
              <a:ext uri="{FF2B5EF4-FFF2-40B4-BE49-F238E27FC236}">
                <a16:creationId xmlns:a16="http://schemas.microsoft.com/office/drawing/2014/main" id="{203DAEDB-57E2-4D6F-8B65-1C92A41DB3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50" y="3086522"/>
            <a:ext cx="1021886" cy="1039057"/>
          </a:xfrm>
          <a:prstGeom prst="rect">
            <a:avLst/>
          </a:prstGeom>
        </p:spPr>
      </p:pic>
      <p:pic>
        <p:nvPicPr>
          <p:cNvPr id="12" name="صورة 11">
            <a:hlinkClick r:id="rId15" action="ppaction://hlinksldjump"/>
            <a:extLst>
              <a:ext uri="{FF2B5EF4-FFF2-40B4-BE49-F238E27FC236}">
                <a16:creationId xmlns:a16="http://schemas.microsoft.com/office/drawing/2014/main" id="{7216F1F8-CE66-4C4F-A251-77C1DE09F1B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58" y="5963478"/>
            <a:ext cx="917367" cy="8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12">
            <a:hlinkClick r:id="rId18" action="ppaction://hlinksldjump"/>
            <a:extLst>
              <a:ext uri="{FF2B5EF4-FFF2-40B4-BE49-F238E27FC236}">
                <a16:creationId xmlns:a16="http://schemas.microsoft.com/office/drawing/2014/main" id="{1E8C3B77-FE70-496D-9C45-CA8D77A9EDD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26" y="6077003"/>
            <a:ext cx="777270" cy="645180"/>
          </a:xfrm>
          <a:prstGeom prst="rect">
            <a:avLst/>
          </a:prstGeom>
        </p:spPr>
      </p:pic>
      <p:pic>
        <p:nvPicPr>
          <p:cNvPr id="14" name="صورة 13">
            <a:hlinkClick r:id="rId20" action="ppaction://hlinksldjump"/>
            <a:extLst>
              <a:ext uri="{FF2B5EF4-FFF2-40B4-BE49-F238E27FC236}">
                <a16:creationId xmlns:a16="http://schemas.microsoft.com/office/drawing/2014/main" id="{77CCFAD1-B9E9-4AC3-A3A7-621DD5FFF29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97" y="6077002"/>
            <a:ext cx="777270" cy="645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188E17BA-8BA9-40A6-98E4-2359E3B323AD}"/>
              </a:ext>
            </a:extLst>
          </p:cNvPr>
          <p:cNvSpPr/>
          <p:nvPr/>
        </p:nvSpPr>
        <p:spPr>
          <a:xfrm>
            <a:off x="2041386" y="677552"/>
            <a:ext cx="7034412" cy="4817939"/>
          </a:xfrm>
          <a:prstGeom prst="rect">
            <a:avLst/>
          </a:prstGeom>
          <a:noFill/>
          <a:ln w="76200">
            <a:noFill/>
            <a:prstDash val="lgDashDot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prstClr val="black"/>
                </a:solidFill>
                <a:latin typeface="Comic Sans MS" panose="030F0702030302020204" pitchFamily="66" charset="0"/>
              </a:rPr>
              <a:t>What letter is this? What sound does it make?</a:t>
            </a:r>
          </a:p>
          <a:p>
            <a:pPr algn="ctr"/>
            <a:endParaRPr lang="en-US" sz="11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</a:t>
            </a:r>
          </a:p>
          <a:p>
            <a:pPr algn="l" rtl="0"/>
            <a:endParaRPr lang="en-US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3512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5C2822F5-01D5-4CA0-92E6-5CD9FFD91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صورة 6" descr="صورة تحتوي على نص, علامة&#10;&#10;تم إنشاء الوصف تلقائياً">
            <a:hlinkClick r:id="rId3" action="ppaction://hlinksldjump"/>
            <a:extLst>
              <a:ext uri="{FF2B5EF4-FFF2-40B4-BE49-F238E27FC236}">
                <a16:creationId xmlns:a16="http://schemas.microsoft.com/office/drawing/2014/main" id="{23AE7061-57C0-4655-9FEF-0DA44F7A5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87" y="5552199"/>
            <a:ext cx="1386395" cy="1513407"/>
          </a:xfrm>
          <a:prstGeom prst="rect">
            <a:avLst/>
          </a:prstGeom>
        </p:spPr>
      </p:pic>
      <p:pic>
        <p:nvPicPr>
          <p:cNvPr id="8" name="صورة 7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EBC08B3B-75B5-4E97-A9E0-0B8875854F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65" y="5827407"/>
            <a:ext cx="1014156" cy="103059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D061450-3A74-42A8-BD43-EB6E61765E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3505" y="156846"/>
            <a:ext cx="6748528" cy="6185857"/>
          </a:xfrm>
          <a:prstGeom prst="rect">
            <a:avLst/>
          </a:prstGeom>
        </p:spPr>
      </p:pic>
      <p:pic>
        <p:nvPicPr>
          <p:cNvPr id="3" name="صورة 2" descr="صورة تحتوي على المصباح&#10;&#10;تم إنشاء الوصف تلقائياً">
            <a:extLst>
              <a:ext uri="{FF2B5EF4-FFF2-40B4-BE49-F238E27FC236}">
                <a16:creationId xmlns:a16="http://schemas.microsoft.com/office/drawing/2014/main" id="{1CB8CEE7-DA4E-45D7-BA82-13DB369F58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38" y="190342"/>
            <a:ext cx="3103004" cy="5121768"/>
          </a:xfrm>
          <a:prstGeom prst="rect">
            <a:avLst/>
          </a:prstGeom>
        </p:spPr>
      </p:pic>
      <p:pic>
        <p:nvPicPr>
          <p:cNvPr id="9" name="صورة 8">
            <a:hlinkClick r:id="rId8" action="ppaction://hlinksldjump"/>
            <a:extLst>
              <a:ext uri="{FF2B5EF4-FFF2-40B4-BE49-F238E27FC236}">
                <a16:creationId xmlns:a16="http://schemas.microsoft.com/office/drawing/2014/main" id="{D58999D4-2C45-4842-A5FB-E41BB8DC87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58" y="5963478"/>
            <a:ext cx="917367" cy="8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>
            <a:hlinkClick r:id="rId11" action="ppaction://hlinksldjump"/>
            <a:extLst>
              <a:ext uri="{FF2B5EF4-FFF2-40B4-BE49-F238E27FC236}">
                <a16:creationId xmlns:a16="http://schemas.microsoft.com/office/drawing/2014/main" id="{7DE76D12-C45A-42AF-A6D0-D603A80C40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26" y="6077003"/>
            <a:ext cx="777270" cy="645180"/>
          </a:xfrm>
          <a:prstGeom prst="rect">
            <a:avLst/>
          </a:prstGeom>
        </p:spPr>
      </p:pic>
      <p:pic>
        <p:nvPicPr>
          <p:cNvPr id="11" name="صورة 10">
            <a:hlinkClick r:id="rId13" action="ppaction://hlinksldjump"/>
            <a:extLst>
              <a:ext uri="{FF2B5EF4-FFF2-40B4-BE49-F238E27FC236}">
                <a16:creationId xmlns:a16="http://schemas.microsoft.com/office/drawing/2014/main" id="{F187FB19-72A2-41FD-9352-D0E7B19534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97" y="6077002"/>
            <a:ext cx="777270" cy="645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13524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5C2822F5-01D5-4CA0-92E6-5CD9FFD91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صورة 6" descr="صورة تحتوي على نص, علامة&#10;&#10;تم إنشاء الوصف تلقائياً">
            <a:hlinkClick r:id="rId3" action="ppaction://hlinksldjump"/>
            <a:extLst>
              <a:ext uri="{FF2B5EF4-FFF2-40B4-BE49-F238E27FC236}">
                <a16:creationId xmlns:a16="http://schemas.microsoft.com/office/drawing/2014/main" id="{23AE7061-57C0-4655-9FEF-0DA44F7A5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87" y="5552199"/>
            <a:ext cx="1386395" cy="1513407"/>
          </a:xfrm>
          <a:prstGeom prst="rect">
            <a:avLst/>
          </a:prstGeom>
        </p:spPr>
      </p:pic>
      <p:pic>
        <p:nvPicPr>
          <p:cNvPr id="8" name="صورة 7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EBC08B3B-75B5-4E97-A9E0-0B8875854F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65" y="5827407"/>
            <a:ext cx="1014156" cy="103059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574E201-F549-4750-B37F-E402B07E8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7594" y="944949"/>
            <a:ext cx="5630965" cy="4576700"/>
          </a:xfrm>
          <a:prstGeom prst="rect">
            <a:avLst/>
          </a:prstGeom>
        </p:spPr>
      </p:pic>
      <p:pic>
        <p:nvPicPr>
          <p:cNvPr id="4" name="صورة 3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id="{F3E10E95-8271-4998-A872-3094417151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24974">
            <a:off x="9093757" y="931051"/>
            <a:ext cx="2412771" cy="2906074"/>
          </a:xfrm>
          <a:prstGeom prst="rect">
            <a:avLst/>
          </a:prstGeom>
        </p:spPr>
      </p:pic>
      <p:pic>
        <p:nvPicPr>
          <p:cNvPr id="9" name="صورة 8">
            <a:hlinkClick r:id="rId8" action="ppaction://hlinksldjump"/>
            <a:extLst>
              <a:ext uri="{FF2B5EF4-FFF2-40B4-BE49-F238E27FC236}">
                <a16:creationId xmlns:a16="http://schemas.microsoft.com/office/drawing/2014/main" id="{5334B7FF-5C25-4448-A8AE-2F33E923FE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58" y="5963478"/>
            <a:ext cx="917367" cy="8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>
            <a:hlinkClick r:id="rId11" action="ppaction://hlinksldjump"/>
            <a:extLst>
              <a:ext uri="{FF2B5EF4-FFF2-40B4-BE49-F238E27FC236}">
                <a16:creationId xmlns:a16="http://schemas.microsoft.com/office/drawing/2014/main" id="{BCAE91B0-063D-4740-940D-884F728477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26" y="6077003"/>
            <a:ext cx="777270" cy="645180"/>
          </a:xfrm>
          <a:prstGeom prst="rect">
            <a:avLst/>
          </a:prstGeom>
        </p:spPr>
      </p:pic>
      <p:pic>
        <p:nvPicPr>
          <p:cNvPr id="11" name="صورة 10">
            <a:hlinkClick r:id="rId13" action="ppaction://hlinksldjump"/>
            <a:extLst>
              <a:ext uri="{FF2B5EF4-FFF2-40B4-BE49-F238E27FC236}">
                <a16:creationId xmlns:a16="http://schemas.microsoft.com/office/drawing/2014/main" id="{E8F30C21-284E-47A5-A0FC-02D453D259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97" y="6077002"/>
            <a:ext cx="777270" cy="645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5531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5C2822F5-01D5-4CA0-92E6-5CD9FFD91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817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صورة 6" descr="صورة تحتوي على طعام, زجاج, رسم&#10;&#10;تم إنشاء الوصف تلقائياً">
            <a:hlinkClick r:id="rId3" action="ppaction://hlinksldjump"/>
            <a:extLst>
              <a:ext uri="{FF2B5EF4-FFF2-40B4-BE49-F238E27FC236}">
                <a16:creationId xmlns:a16="http://schemas.microsoft.com/office/drawing/2014/main" id="{C3FEED2A-6100-4DE5-ABBC-5FB655B7006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821013" y="1898437"/>
            <a:ext cx="902305" cy="1169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صورة 7" descr="صورة تحتوي على طعام, زجاج, رسم&#10;&#10;تم إنشاء الوصف تلقائياً">
            <a:hlinkClick r:id="rId6" action="ppaction://hlinksldjump"/>
            <a:extLst>
              <a:ext uri="{FF2B5EF4-FFF2-40B4-BE49-F238E27FC236}">
                <a16:creationId xmlns:a16="http://schemas.microsoft.com/office/drawing/2014/main" id="{71A0715A-7FB8-4082-9AEE-37EFCAC9D48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56767" y="3179597"/>
            <a:ext cx="902306" cy="1187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صورة 8" descr="صورة تحتوي على طعام, زجاج, رسم&#10;&#10;تم إنشاء الوصف تلقائياً">
            <a:hlinkClick r:id="rId7" action="ppaction://hlinksldjump"/>
            <a:extLst>
              <a:ext uri="{FF2B5EF4-FFF2-40B4-BE49-F238E27FC236}">
                <a16:creationId xmlns:a16="http://schemas.microsoft.com/office/drawing/2014/main" id="{91ADA763-9E81-4259-B010-AC312DFC7D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038138" y="644780"/>
            <a:ext cx="902306" cy="116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 descr="صورة تحتوي على طعام, زجاج, رسم&#10;&#10;تم إنشاء الوصف تلقائياً">
            <a:hlinkClick r:id="rId8" action="ppaction://hlinksldjump"/>
            <a:extLst>
              <a:ext uri="{FF2B5EF4-FFF2-40B4-BE49-F238E27FC236}">
                <a16:creationId xmlns:a16="http://schemas.microsoft.com/office/drawing/2014/main" id="{F8F6A7C9-601C-4429-B34A-EA59A2A1503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643486" y="675311"/>
            <a:ext cx="820943" cy="1167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صورة 10" descr="صورة تحتوي على طعام, زجاج, رسم&#10;&#10;تم إنشاء الوصف تلقائياً">
            <a:hlinkClick r:id="rId9" action="ppaction://hlinksldjump"/>
            <a:extLst>
              <a:ext uri="{FF2B5EF4-FFF2-40B4-BE49-F238E27FC236}">
                <a16:creationId xmlns:a16="http://schemas.microsoft.com/office/drawing/2014/main" id="{1C191871-D739-4CF9-8CC5-5387CFA5E31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428180" y="724466"/>
            <a:ext cx="820943" cy="1167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صورة 11" descr="صورة تحتوي على طعام, زجاج, رسم&#10;&#10;تم إنشاء الوصف تلقائياً">
            <a:hlinkClick r:id="rId12" action="ppaction://hlinksldjump"/>
            <a:extLst>
              <a:ext uri="{FF2B5EF4-FFF2-40B4-BE49-F238E27FC236}">
                <a16:creationId xmlns:a16="http://schemas.microsoft.com/office/drawing/2014/main" id="{C43324FC-6424-48F2-86A4-7D756620889D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028935" y="639611"/>
            <a:ext cx="902305" cy="1167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12" descr="صورة تحتوي على طعام, زجاج, رسم&#10;&#10;تم إنشاء الوصف تلقائياً">
            <a:hlinkClick r:id="rId13" action="ppaction://hlinksldjump"/>
            <a:extLst>
              <a:ext uri="{FF2B5EF4-FFF2-40B4-BE49-F238E27FC236}">
                <a16:creationId xmlns:a16="http://schemas.microsoft.com/office/drawing/2014/main" id="{75C0F71A-2691-4760-BD9A-C20BBE93DB3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532202" y="4311534"/>
            <a:ext cx="937747" cy="1187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صورة 14" descr="صورة تحتوي على طعام, زجاج, رسم&#10;&#10;تم إنشاء الوصف تلقائياً">
            <a:hlinkClick r:id="rId14" action="ppaction://hlinksldjump"/>
            <a:extLst>
              <a:ext uri="{FF2B5EF4-FFF2-40B4-BE49-F238E27FC236}">
                <a16:creationId xmlns:a16="http://schemas.microsoft.com/office/drawing/2014/main" id="{C0F8BEF7-5187-41F0-9229-C0A4010F1C54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598411" y="3086205"/>
            <a:ext cx="937746" cy="1188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صورة 23">
            <a:hlinkClick r:id="rId15" action="ppaction://hlinksldjump"/>
            <a:extLst>
              <a:ext uri="{FF2B5EF4-FFF2-40B4-BE49-F238E27FC236}">
                <a16:creationId xmlns:a16="http://schemas.microsoft.com/office/drawing/2014/main" id="{F6636664-5AC3-43D7-A508-D33DDA320ED1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836" y="3161638"/>
            <a:ext cx="845967" cy="1187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صورة 25">
            <a:hlinkClick r:id="rId17" action="ppaction://hlinksldjump"/>
            <a:extLst>
              <a:ext uri="{FF2B5EF4-FFF2-40B4-BE49-F238E27FC236}">
                <a16:creationId xmlns:a16="http://schemas.microsoft.com/office/drawing/2014/main" id="{C483C59E-44CF-4210-86C4-90F7A30BBB3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843" y="1946379"/>
            <a:ext cx="902306" cy="116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صورة 27">
            <a:hlinkClick r:id="rId19" action="ppaction://hlinksldjump"/>
            <a:extLst>
              <a:ext uri="{FF2B5EF4-FFF2-40B4-BE49-F238E27FC236}">
                <a16:creationId xmlns:a16="http://schemas.microsoft.com/office/drawing/2014/main" id="{D8640AA7-0661-4BED-8E7C-D5EAF04D9C36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138" y="3112108"/>
            <a:ext cx="902307" cy="1187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صورة 31">
            <a:hlinkClick r:id="rId21" action="ppaction://hlinksldjump"/>
            <a:extLst>
              <a:ext uri="{FF2B5EF4-FFF2-40B4-BE49-F238E27FC236}">
                <a16:creationId xmlns:a16="http://schemas.microsoft.com/office/drawing/2014/main" id="{5FE320AA-202F-457E-9578-FC0B0B0209F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957" y="1974404"/>
            <a:ext cx="902305" cy="1187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صورة 36" descr="صورة تحتوي على داكن&#10;&#10;تم إنشاء الوصف تلقائياً">
            <a:hlinkClick r:id="rId23" action="ppaction://hlinksldjump"/>
            <a:extLst>
              <a:ext uri="{FF2B5EF4-FFF2-40B4-BE49-F238E27FC236}">
                <a16:creationId xmlns:a16="http://schemas.microsoft.com/office/drawing/2014/main" id="{D6764714-4668-4BF0-9DB1-0843CA03F43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9893">
            <a:off x="6533536" y="627327"/>
            <a:ext cx="902306" cy="1169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صورة 38">
            <a:hlinkClick r:id="rId25" action="ppaction://hlinksldjump"/>
            <a:extLst>
              <a:ext uri="{FF2B5EF4-FFF2-40B4-BE49-F238E27FC236}">
                <a16:creationId xmlns:a16="http://schemas.microsoft.com/office/drawing/2014/main" id="{2C8837F2-751F-4048-A33C-82E651A9F09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758" y="1935280"/>
            <a:ext cx="902306" cy="1176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صورة 40">
            <a:hlinkClick r:id="rId26" action="ppaction://hlinksldjump"/>
            <a:extLst>
              <a:ext uri="{FF2B5EF4-FFF2-40B4-BE49-F238E27FC236}">
                <a16:creationId xmlns:a16="http://schemas.microsoft.com/office/drawing/2014/main" id="{C108F02C-108E-451D-904E-AFFF22A4E26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031" y="1884533"/>
            <a:ext cx="902307" cy="1179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صورة 42">
            <a:hlinkClick r:id="rId27" action="ppaction://hlinksldjump"/>
            <a:extLst>
              <a:ext uri="{FF2B5EF4-FFF2-40B4-BE49-F238E27FC236}">
                <a16:creationId xmlns:a16="http://schemas.microsoft.com/office/drawing/2014/main" id="{2DC9A326-9720-4EA6-9088-80E6CBF34C0E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850" y="3113127"/>
            <a:ext cx="937746" cy="1188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صورة 44">
            <a:hlinkClick r:id="rId28" action="ppaction://hlinksldjump"/>
            <a:extLst>
              <a:ext uri="{FF2B5EF4-FFF2-40B4-BE49-F238E27FC236}">
                <a16:creationId xmlns:a16="http://schemas.microsoft.com/office/drawing/2014/main" id="{A7CE91F5-0296-4A86-B8E2-123C504EDC71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668" y="4256004"/>
            <a:ext cx="902306" cy="1247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" name="صورة 46">
            <a:hlinkClick r:id="rId29" action="ppaction://hlinksldjump"/>
            <a:extLst>
              <a:ext uri="{FF2B5EF4-FFF2-40B4-BE49-F238E27FC236}">
                <a16:creationId xmlns:a16="http://schemas.microsoft.com/office/drawing/2014/main" id="{8EC13482-B246-40ED-90B2-923C95A959F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896" y="1881470"/>
            <a:ext cx="902306" cy="1187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صورة 51">
            <a:hlinkClick r:id="rId31" action="ppaction://hlinksldjump"/>
            <a:extLst>
              <a:ext uri="{FF2B5EF4-FFF2-40B4-BE49-F238E27FC236}">
                <a16:creationId xmlns:a16="http://schemas.microsoft.com/office/drawing/2014/main" id="{691EC0A1-8B18-4BD1-A040-262AA5A8C1F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380" y="3214059"/>
            <a:ext cx="902306" cy="1187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" name="صورة 56" descr="صورة تحتوي على طعام, زجاج, رسم&#10;&#10;تم إنشاء الوصف تلقائياً">
            <a:hlinkClick r:id="rId32" action="ppaction://hlinksldjump"/>
            <a:extLst>
              <a:ext uri="{FF2B5EF4-FFF2-40B4-BE49-F238E27FC236}">
                <a16:creationId xmlns:a16="http://schemas.microsoft.com/office/drawing/2014/main" id="{BF11AFB3-A42E-4077-ACAD-BDE313A5006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99CC">
                <a:tint val="45000"/>
                <a:satMod val="400000"/>
              </a:srgbClr>
            </a:duotone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478912" y="4331471"/>
            <a:ext cx="960705" cy="1167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" name="صورة 60" descr="صورة تحتوي على طعام, زجاج, رسم&#10;&#10;تم إنشاء الوصف تلقائياً">
            <a:hlinkClick r:id="rId33" action="ppaction://hlinksldjump"/>
            <a:extLst>
              <a:ext uri="{FF2B5EF4-FFF2-40B4-BE49-F238E27FC236}">
                <a16:creationId xmlns:a16="http://schemas.microsoft.com/office/drawing/2014/main" id="{75576965-6DF2-477B-A4C6-4462DD92447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263162" y="3169103"/>
            <a:ext cx="902305" cy="1187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4" name="صورة 63">
            <a:hlinkClick r:id="rId34" action="ppaction://hlinksldjump"/>
            <a:extLst>
              <a:ext uri="{FF2B5EF4-FFF2-40B4-BE49-F238E27FC236}">
                <a16:creationId xmlns:a16="http://schemas.microsoft.com/office/drawing/2014/main" id="{95C9D8D4-09E6-400B-AED0-C9E6DC6225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691" y="4352341"/>
            <a:ext cx="902306" cy="116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" name="صورة 70">
            <a:hlinkClick r:id="rId35" action="ppaction://hlinksldjump"/>
            <a:extLst>
              <a:ext uri="{FF2B5EF4-FFF2-40B4-BE49-F238E27FC236}">
                <a16:creationId xmlns:a16="http://schemas.microsoft.com/office/drawing/2014/main" id="{03F9D933-846D-4A8D-880A-F7B99BA544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962" y="4250409"/>
            <a:ext cx="902307" cy="1179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" name="صورة 75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2A87ABB5-926D-4FA4-B377-0E088B297589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65" y="5827407"/>
            <a:ext cx="1014156" cy="1030593"/>
          </a:xfrm>
          <a:prstGeom prst="rect">
            <a:avLst/>
          </a:prstGeom>
        </p:spPr>
      </p:pic>
      <p:pic>
        <p:nvPicPr>
          <p:cNvPr id="77" name="صورة 76" descr="صورة تحتوي على نص, علامة&#10;&#10;تم إنشاء الوصف تلقائياً">
            <a:hlinkClick r:id="rId37" action="ppaction://hlinksldjump"/>
            <a:extLst>
              <a:ext uri="{FF2B5EF4-FFF2-40B4-BE49-F238E27FC236}">
                <a16:creationId xmlns:a16="http://schemas.microsoft.com/office/drawing/2014/main" id="{C7417850-2889-4179-ACBC-16BECC652976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87" y="5552199"/>
            <a:ext cx="1386395" cy="1513407"/>
          </a:xfrm>
          <a:prstGeom prst="rect">
            <a:avLst/>
          </a:prstGeom>
        </p:spPr>
      </p:pic>
      <p:pic>
        <p:nvPicPr>
          <p:cNvPr id="46" name="صورة 45">
            <a:hlinkClick r:id="rId39" action="ppaction://hlinksldjump"/>
            <a:extLst>
              <a:ext uri="{FF2B5EF4-FFF2-40B4-BE49-F238E27FC236}">
                <a16:creationId xmlns:a16="http://schemas.microsoft.com/office/drawing/2014/main" id="{5ED062AA-CE60-4CF3-B229-3F70843547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783" y="4274998"/>
            <a:ext cx="902306" cy="1176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41D12A8-BFE6-44B8-B3C1-D813DB8ECE86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3" y="29817"/>
            <a:ext cx="2200026" cy="2026672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4F72E762-3189-46EB-A08A-5ED7047A06E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5653" y="206610"/>
            <a:ext cx="1915268" cy="224790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AE77043F-2317-4A11-8519-831D0B0080A6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3604" y="3221532"/>
            <a:ext cx="1632237" cy="1179761"/>
          </a:xfrm>
          <a:prstGeom prst="rect">
            <a:avLst/>
          </a:prstGeom>
        </p:spPr>
      </p:pic>
      <p:pic>
        <p:nvPicPr>
          <p:cNvPr id="59" name="صورة 58">
            <a:hlinkClick r:id="rId43" action="ppaction://hlinksldjump"/>
            <a:extLst>
              <a:ext uri="{FF2B5EF4-FFF2-40B4-BE49-F238E27FC236}">
                <a16:creationId xmlns:a16="http://schemas.microsoft.com/office/drawing/2014/main" id="{6BA7A38F-5B6A-4669-BA12-12419620C5A7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58" y="5963478"/>
            <a:ext cx="917367" cy="8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" name="صورة 59">
            <a:hlinkClick r:id="rId46" action="ppaction://hlinksldjump"/>
            <a:extLst>
              <a:ext uri="{FF2B5EF4-FFF2-40B4-BE49-F238E27FC236}">
                <a16:creationId xmlns:a16="http://schemas.microsoft.com/office/drawing/2014/main" id="{9EF14C12-1B54-4F54-87D3-D6166E0878B9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26" y="6077003"/>
            <a:ext cx="777270" cy="645180"/>
          </a:xfrm>
          <a:prstGeom prst="rect">
            <a:avLst/>
          </a:prstGeom>
        </p:spPr>
      </p:pic>
      <p:pic>
        <p:nvPicPr>
          <p:cNvPr id="62" name="صورة 61">
            <a:hlinkClick r:id="rId48" action="ppaction://hlinksldjump"/>
            <a:extLst>
              <a:ext uri="{FF2B5EF4-FFF2-40B4-BE49-F238E27FC236}">
                <a16:creationId xmlns:a16="http://schemas.microsoft.com/office/drawing/2014/main" id="{72065870-D1BC-4AD2-8648-88D175DEECB3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97" y="6077002"/>
            <a:ext cx="777270" cy="645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58443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5C2822F5-01D5-4CA0-92E6-5CD9FFD91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صورة 6" descr="صورة تحتوي على نص, علامة&#10;&#10;تم إنشاء الوصف تلقائياً">
            <a:hlinkClick r:id="rId3" action="ppaction://hlinksldjump"/>
            <a:extLst>
              <a:ext uri="{FF2B5EF4-FFF2-40B4-BE49-F238E27FC236}">
                <a16:creationId xmlns:a16="http://schemas.microsoft.com/office/drawing/2014/main" id="{23AE7061-57C0-4655-9FEF-0DA44F7A5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87" y="5552199"/>
            <a:ext cx="1386395" cy="1513407"/>
          </a:xfrm>
          <a:prstGeom prst="rect">
            <a:avLst/>
          </a:prstGeom>
        </p:spPr>
      </p:pic>
      <p:pic>
        <p:nvPicPr>
          <p:cNvPr id="8" name="صورة 7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EBC08B3B-75B5-4E97-A9E0-0B8875854F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65" y="5827407"/>
            <a:ext cx="1014156" cy="103059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C236B12-B42B-46E6-841A-0DF0ACB4FC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592" y="284139"/>
            <a:ext cx="11262816" cy="5452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>
            <a:hlinkClick r:id="rId7" action="ppaction://hlinksldjump"/>
            <a:extLst>
              <a:ext uri="{FF2B5EF4-FFF2-40B4-BE49-F238E27FC236}">
                <a16:creationId xmlns:a16="http://schemas.microsoft.com/office/drawing/2014/main" id="{68012755-8E11-4FD6-8E87-351927DF2D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58" y="5963478"/>
            <a:ext cx="917367" cy="8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صورة 10">
            <a:hlinkClick r:id="rId10" action="ppaction://hlinksldjump"/>
            <a:extLst>
              <a:ext uri="{FF2B5EF4-FFF2-40B4-BE49-F238E27FC236}">
                <a16:creationId xmlns:a16="http://schemas.microsoft.com/office/drawing/2014/main" id="{3EFC896F-09F7-41E2-98B6-FA4FD60070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26" y="6077003"/>
            <a:ext cx="777270" cy="645180"/>
          </a:xfrm>
          <a:prstGeom prst="rect">
            <a:avLst/>
          </a:prstGeom>
        </p:spPr>
      </p:pic>
      <p:pic>
        <p:nvPicPr>
          <p:cNvPr id="12" name="صورة 11">
            <a:hlinkClick r:id="rId12" action="ppaction://hlinksldjump"/>
            <a:extLst>
              <a:ext uri="{FF2B5EF4-FFF2-40B4-BE49-F238E27FC236}">
                <a16:creationId xmlns:a16="http://schemas.microsoft.com/office/drawing/2014/main" id="{7B30E7E7-7080-45A1-8CAA-D87DBEB1DC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97" y="6077002"/>
            <a:ext cx="777270" cy="645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72359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5C2822F5-01D5-4CA0-92E6-5CD9FFD91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صورة 6" descr="صورة تحتوي على نص, علامة&#10;&#10;تم إنشاء الوصف تلقائياً">
            <a:hlinkClick r:id="rId3" action="ppaction://hlinksldjump"/>
            <a:extLst>
              <a:ext uri="{FF2B5EF4-FFF2-40B4-BE49-F238E27FC236}">
                <a16:creationId xmlns:a16="http://schemas.microsoft.com/office/drawing/2014/main" id="{23AE7061-57C0-4655-9FEF-0DA44F7A5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87" y="5552199"/>
            <a:ext cx="1386395" cy="1513407"/>
          </a:xfrm>
          <a:prstGeom prst="rect">
            <a:avLst/>
          </a:prstGeom>
        </p:spPr>
      </p:pic>
      <p:pic>
        <p:nvPicPr>
          <p:cNvPr id="8" name="صورة 7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EBC08B3B-75B5-4E97-A9E0-0B8875854F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65" y="5827407"/>
            <a:ext cx="1014156" cy="1030593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051B10EA-8DE0-497D-B8E9-6027F947F8FC}"/>
              </a:ext>
            </a:extLst>
          </p:cNvPr>
          <p:cNvSpPr/>
          <p:nvPr/>
        </p:nvSpPr>
        <p:spPr>
          <a:xfrm>
            <a:off x="218661" y="188843"/>
            <a:ext cx="11817626" cy="5430958"/>
          </a:xfrm>
          <a:prstGeom prst="rect">
            <a:avLst/>
          </a:prstGeom>
          <a:solidFill>
            <a:schemeClr val="bg1"/>
          </a:solidFill>
          <a:ln w="762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1" name="صورة 10">
            <a:hlinkClick r:id="rId6" action="ppaction://hlinksldjump"/>
            <a:extLst>
              <a:ext uri="{FF2B5EF4-FFF2-40B4-BE49-F238E27FC236}">
                <a16:creationId xmlns:a16="http://schemas.microsoft.com/office/drawing/2014/main" id="{5F532B92-63CD-41E6-A603-71A201F60E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58" y="5963478"/>
            <a:ext cx="917367" cy="8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صورة 11">
            <a:hlinkClick r:id="rId9" action="ppaction://hlinksldjump"/>
            <a:extLst>
              <a:ext uri="{FF2B5EF4-FFF2-40B4-BE49-F238E27FC236}">
                <a16:creationId xmlns:a16="http://schemas.microsoft.com/office/drawing/2014/main" id="{63D86DEE-6D83-4B10-B0BB-EE07E9FEA9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26" y="6077003"/>
            <a:ext cx="777270" cy="645180"/>
          </a:xfrm>
          <a:prstGeom prst="rect">
            <a:avLst/>
          </a:prstGeom>
        </p:spPr>
      </p:pic>
      <p:pic>
        <p:nvPicPr>
          <p:cNvPr id="13" name="صورة 12">
            <a:hlinkClick r:id="rId11" action="ppaction://hlinksldjump"/>
            <a:extLst>
              <a:ext uri="{FF2B5EF4-FFF2-40B4-BE49-F238E27FC236}">
                <a16:creationId xmlns:a16="http://schemas.microsoft.com/office/drawing/2014/main" id="{04BF2E12-59A5-4990-8F9D-FF08AC82DA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97" y="6077002"/>
            <a:ext cx="777270" cy="645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9990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5C2822F5-01D5-4CA0-92E6-5CD9FFD91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صورة 35">
            <a:hlinkClick r:id="rId3" action="ppaction://hlinksldjump"/>
            <a:extLst>
              <a:ext uri="{FF2B5EF4-FFF2-40B4-BE49-F238E27FC236}">
                <a16:creationId xmlns:a16="http://schemas.microsoft.com/office/drawing/2014/main" id="{B61A8541-5B82-406F-AE97-013C93A90E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8619" y="5487641"/>
            <a:ext cx="1480151" cy="1480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صورة 3">
            <a:hlinkClick r:id="rId5" action="ppaction://hlinksldjump"/>
            <a:extLst>
              <a:ext uri="{FF2B5EF4-FFF2-40B4-BE49-F238E27FC236}">
                <a16:creationId xmlns:a16="http://schemas.microsoft.com/office/drawing/2014/main" id="{21E6A667-7D0E-468D-B5FD-0BF81B02BA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9" y="5913782"/>
            <a:ext cx="917367" cy="8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صورة 4">
            <a:hlinkClick r:id="rId8" action="ppaction://hlinksldjump"/>
            <a:extLst>
              <a:ext uri="{FF2B5EF4-FFF2-40B4-BE49-F238E27FC236}">
                <a16:creationId xmlns:a16="http://schemas.microsoft.com/office/drawing/2014/main" id="{8A737D10-38A1-43C4-AD38-89CFD0C5FF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87" y="6027307"/>
            <a:ext cx="777270" cy="645180"/>
          </a:xfrm>
          <a:prstGeom prst="rect">
            <a:avLst/>
          </a:prstGeom>
        </p:spPr>
      </p:pic>
      <p:pic>
        <p:nvPicPr>
          <p:cNvPr id="6" name="صورة 5">
            <a:hlinkClick r:id="rId10" action="ppaction://hlinksldjump"/>
            <a:extLst>
              <a:ext uri="{FF2B5EF4-FFF2-40B4-BE49-F238E27FC236}">
                <a16:creationId xmlns:a16="http://schemas.microsoft.com/office/drawing/2014/main" id="{7C71951F-60A4-48BA-A785-821B4BF1F6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658" y="6027306"/>
            <a:ext cx="777270" cy="645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6805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5C2822F5-01D5-4CA0-92E6-5CD9FFD91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صورة 10" descr="صورة تحتوي على طعام, زجاج, رسم&#10;&#10;تم إنشاء الوصف تلقائياً">
            <a:hlinkClick r:id="" action="ppaction://noaction"/>
            <a:extLst>
              <a:ext uri="{FF2B5EF4-FFF2-40B4-BE49-F238E27FC236}">
                <a16:creationId xmlns:a16="http://schemas.microsoft.com/office/drawing/2014/main" id="{1C191871-D739-4CF9-8CC5-5387CFA5E31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528880">
            <a:off x="9517528" y="188895"/>
            <a:ext cx="2305683" cy="3387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صورة 2" descr="صورة تحتوي على نص, علامة&#10;&#10;تم إنشاء الوصف تلقائياً">
            <a:hlinkClick r:id="rId6" action="ppaction://hlinksldjump"/>
            <a:extLst>
              <a:ext uri="{FF2B5EF4-FFF2-40B4-BE49-F238E27FC236}">
                <a16:creationId xmlns:a16="http://schemas.microsoft.com/office/drawing/2014/main" id="{1BFE3ABD-B793-4F03-AA7C-1748E3CC82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87" y="5552199"/>
            <a:ext cx="1386395" cy="1513407"/>
          </a:xfrm>
          <a:prstGeom prst="rect">
            <a:avLst/>
          </a:prstGeom>
        </p:spPr>
      </p:pic>
      <p:pic>
        <p:nvPicPr>
          <p:cNvPr id="5" name="صورة 4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7D97AF7F-268F-4404-B2D2-B7BEB1B562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65" y="5827407"/>
            <a:ext cx="1014156" cy="10305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حبر 9">
                <a:extLst>
                  <a:ext uri="{FF2B5EF4-FFF2-40B4-BE49-F238E27FC236}">
                    <a16:creationId xmlns:a16="http://schemas.microsoft.com/office/drawing/2014/main" id="{2A7A0C4E-ED6E-4A4A-A175-BF302F5B7355}"/>
                  </a:ext>
                </a:extLst>
              </p14:cNvPr>
              <p14:cNvContentPartPr/>
              <p14:nvPr/>
            </p14:nvContentPartPr>
            <p14:xfrm>
              <a:off x="10112484" y="3270695"/>
              <a:ext cx="443520" cy="2148798"/>
            </p14:xfrm>
          </p:contentPart>
        </mc:Choice>
        <mc:Fallback xmlns="">
          <p:pic>
            <p:nvPicPr>
              <p:cNvPr id="10" name="حبر 9">
                <a:extLst>
                  <a:ext uri="{FF2B5EF4-FFF2-40B4-BE49-F238E27FC236}">
                    <a16:creationId xmlns:a16="http://schemas.microsoft.com/office/drawing/2014/main" id="{2A7A0C4E-ED6E-4A4A-A175-BF302F5B735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103477" y="3261694"/>
                <a:ext cx="461174" cy="2166441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صورة 8">
            <a:extLst>
              <a:ext uri="{FF2B5EF4-FFF2-40B4-BE49-F238E27FC236}">
                <a16:creationId xmlns:a16="http://schemas.microsoft.com/office/drawing/2014/main" id="{C59FD6D1-260B-453A-9B27-41314DB98E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9516" y="400103"/>
            <a:ext cx="7161465" cy="4817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صورة 3">
            <a:hlinkClick r:id="rId12" action="ppaction://hlinksldjump"/>
            <a:extLst>
              <a:ext uri="{FF2B5EF4-FFF2-40B4-BE49-F238E27FC236}">
                <a16:creationId xmlns:a16="http://schemas.microsoft.com/office/drawing/2014/main" id="{F3265C9B-B659-467E-B2BB-F379F620778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629" y="1081036"/>
            <a:ext cx="1268529" cy="1337722"/>
          </a:xfrm>
          <a:prstGeom prst="rect">
            <a:avLst/>
          </a:prstGeom>
        </p:spPr>
      </p:pic>
      <p:pic>
        <p:nvPicPr>
          <p:cNvPr id="7" name="صورة 6">
            <a:hlinkClick r:id="rId15" action="ppaction://hlinksldjump"/>
            <a:extLst>
              <a:ext uri="{FF2B5EF4-FFF2-40B4-BE49-F238E27FC236}">
                <a16:creationId xmlns:a16="http://schemas.microsoft.com/office/drawing/2014/main" id="{AEE9B923-BAC1-452B-ADC4-FF707569EDE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50" y="3086522"/>
            <a:ext cx="1021886" cy="1039057"/>
          </a:xfrm>
          <a:prstGeom prst="rect">
            <a:avLst/>
          </a:prstGeom>
        </p:spPr>
      </p:pic>
      <p:pic>
        <p:nvPicPr>
          <p:cNvPr id="26" name="صورة 25">
            <a:hlinkClick r:id="rId17" action="ppaction://hlinksldjump"/>
            <a:extLst>
              <a:ext uri="{FF2B5EF4-FFF2-40B4-BE49-F238E27FC236}">
                <a16:creationId xmlns:a16="http://schemas.microsoft.com/office/drawing/2014/main" id="{7BB199D6-BBEF-43C7-A785-467C80D6B5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58" y="5963478"/>
            <a:ext cx="917367" cy="8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صورة 21">
            <a:hlinkClick r:id="rId20" action="ppaction://hlinksldjump"/>
            <a:extLst>
              <a:ext uri="{FF2B5EF4-FFF2-40B4-BE49-F238E27FC236}">
                <a16:creationId xmlns:a16="http://schemas.microsoft.com/office/drawing/2014/main" id="{AEA77A64-3D11-435A-AD60-6F546C2868E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26" y="6077003"/>
            <a:ext cx="777270" cy="645180"/>
          </a:xfrm>
          <a:prstGeom prst="rect">
            <a:avLst/>
          </a:prstGeom>
        </p:spPr>
      </p:pic>
      <p:pic>
        <p:nvPicPr>
          <p:cNvPr id="27" name="صورة 26">
            <a:hlinkClick r:id="rId22" action="ppaction://hlinksldjump"/>
            <a:extLst>
              <a:ext uri="{FF2B5EF4-FFF2-40B4-BE49-F238E27FC236}">
                <a16:creationId xmlns:a16="http://schemas.microsoft.com/office/drawing/2014/main" id="{28A2A7DF-7DC0-4325-9258-5A3F85D101E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97" y="6077002"/>
            <a:ext cx="777270" cy="645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BF44A24A-C408-4CF2-A3F4-BD940104620C}"/>
              </a:ext>
            </a:extLst>
          </p:cNvPr>
          <p:cNvSpPr txBox="1"/>
          <p:nvPr/>
        </p:nvSpPr>
        <p:spPr>
          <a:xfrm>
            <a:off x="2412721" y="872734"/>
            <a:ext cx="6495053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GB" sz="5400" b="1" dirty="0">
                <a:solidFill>
                  <a:srgbClr val="D53DD0">
                    <a:lumMod val="50000"/>
                  </a:srgbClr>
                </a:solidFill>
                <a:latin typeface="Comic Sans MS" panose="030F0702030302020204" pitchFamily="66" charset="0"/>
              </a:rPr>
              <a:t>How many toys do you have?</a:t>
            </a:r>
            <a:endParaRPr lang="ar-SA" sz="5400" b="1" dirty="0">
              <a:solidFill>
                <a:srgbClr val="D53DD0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C8A74EB3-D9A6-4D29-AD18-E8B797A5AC5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1693" y="2809073"/>
            <a:ext cx="3655718" cy="209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86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5C2822F5-01D5-4CA0-92E6-5CD9FFD91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صورة 9" descr="صورة تحتوي على طعام, زجاج, رسم&#10;&#10;تم إنشاء الوصف تلقائياً">
            <a:hlinkClick r:id="" action="ppaction://noaction"/>
            <a:extLst>
              <a:ext uri="{FF2B5EF4-FFF2-40B4-BE49-F238E27FC236}">
                <a16:creationId xmlns:a16="http://schemas.microsoft.com/office/drawing/2014/main" id="{F8F6A7C9-601C-4429-B34A-EA59A2A1503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455480">
            <a:off x="9463714" y="352852"/>
            <a:ext cx="2292758" cy="311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صورة 6" descr="صورة تحتوي على نص, علامة&#10;&#10;تم إنشاء الوصف تلقائياً">
            <a:hlinkClick r:id="rId5" action="ppaction://hlinksldjump"/>
            <a:extLst>
              <a:ext uri="{FF2B5EF4-FFF2-40B4-BE49-F238E27FC236}">
                <a16:creationId xmlns:a16="http://schemas.microsoft.com/office/drawing/2014/main" id="{23AE7061-57C0-4655-9FEF-0DA44F7A5F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87" y="5552199"/>
            <a:ext cx="1386395" cy="1513407"/>
          </a:xfrm>
          <a:prstGeom prst="rect">
            <a:avLst/>
          </a:prstGeom>
        </p:spPr>
      </p:pic>
      <p:pic>
        <p:nvPicPr>
          <p:cNvPr id="8" name="صورة 7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EBC08B3B-75B5-4E97-A9E0-0B8875854F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65" y="5827407"/>
            <a:ext cx="1014156" cy="10305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EF20CE32-DA17-4F4C-B5FA-FA983D527C18}"/>
                  </a:ext>
                </a:extLst>
              </p14:cNvPr>
              <p14:cNvContentPartPr/>
              <p14:nvPr/>
            </p14:nvContentPartPr>
            <p14:xfrm>
              <a:off x="10066609" y="3190605"/>
              <a:ext cx="442913" cy="2147887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EF20CE32-DA17-4F4C-B5FA-FA983D527C1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057614" y="3181607"/>
                <a:ext cx="460543" cy="21655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حبر 8">
                <a:extLst>
                  <a:ext uri="{FF2B5EF4-FFF2-40B4-BE49-F238E27FC236}">
                    <a16:creationId xmlns:a16="http://schemas.microsoft.com/office/drawing/2014/main" id="{30C59C1D-03A5-4097-8272-2329B4D48563}"/>
                  </a:ext>
                </a:extLst>
              </p14:cNvPr>
              <p14:cNvContentPartPr/>
              <p14:nvPr/>
            </p14:nvContentPartPr>
            <p14:xfrm>
              <a:off x="10113822" y="4460198"/>
              <a:ext cx="360" cy="360"/>
            </p14:xfrm>
          </p:contentPart>
        </mc:Choice>
        <mc:Fallback xmlns="">
          <p:pic>
            <p:nvPicPr>
              <p:cNvPr id="9" name="حبر 8">
                <a:extLst>
                  <a:ext uri="{FF2B5EF4-FFF2-40B4-BE49-F238E27FC236}">
                    <a16:creationId xmlns:a16="http://schemas.microsoft.com/office/drawing/2014/main" id="{30C59C1D-03A5-4097-8272-2329B4D4856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104822" y="445119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حبر 10">
                <a:extLst>
                  <a:ext uri="{FF2B5EF4-FFF2-40B4-BE49-F238E27FC236}">
                    <a16:creationId xmlns:a16="http://schemas.microsoft.com/office/drawing/2014/main" id="{C8A997DD-01CB-4012-8C64-37D3BFFB409F}"/>
                  </a:ext>
                </a:extLst>
              </p14:cNvPr>
              <p14:cNvContentPartPr/>
              <p14:nvPr/>
            </p14:nvContentPartPr>
            <p14:xfrm>
              <a:off x="10113822" y="4460198"/>
              <a:ext cx="360" cy="360"/>
            </p14:xfrm>
          </p:contentPart>
        </mc:Choice>
        <mc:Fallback xmlns="">
          <p:pic>
            <p:nvPicPr>
              <p:cNvPr id="11" name="حبر 10">
                <a:extLst>
                  <a:ext uri="{FF2B5EF4-FFF2-40B4-BE49-F238E27FC236}">
                    <a16:creationId xmlns:a16="http://schemas.microsoft.com/office/drawing/2014/main" id="{C8A997DD-01CB-4012-8C64-37D3BFFB409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104822" y="445119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صورة 11">
            <a:extLst>
              <a:ext uri="{FF2B5EF4-FFF2-40B4-BE49-F238E27FC236}">
                <a16:creationId xmlns:a16="http://schemas.microsoft.com/office/drawing/2014/main" id="{F4182A42-C57A-4943-97BD-625D96CE75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7818" y="400103"/>
            <a:ext cx="7161465" cy="4817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12">
            <a:hlinkClick r:id="rId14" action="ppaction://hlinksldjump"/>
            <a:extLst>
              <a:ext uri="{FF2B5EF4-FFF2-40B4-BE49-F238E27FC236}">
                <a16:creationId xmlns:a16="http://schemas.microsoft.com/office/drawing/2014/main" id="{086A2172-CA3C-4281-AA39-5CC9874B8AD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629" y="1081036"/>
            <a:ext cx="1268529" cy="1337722"/>
          </a:xfrm>
          <a:prstGeom prst="rect">
            <a:avLst/>
          </a:prstGeom>
        </p:spPr>
      </p:pic>
      <p:pic>
        <p:nvPicPr>
          <p:cNvPr id="14" name="صورة 13">
            <a:hlinkClick r:id="rId17" action="ppaction://hlinksldjump"/>
            <a:extLst>
              <a:ext uri="{FF2B5EF4-FFF2-40B4-BE49-F238E27FC236}">
                <a16:creationId xmlns:a16="http://schemas.microsoft.com/office/drawing/2014/main" id="{29E25BB6-DE38-478F-81E7-B6305042AA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50" y="3086522"/>
            <a:ext cx="1021886" cy="1039057"/>
          </a:xfrm>
          <a:prstGeom prst="rect">
            <a:avLst/>
          </a:prstGeom>
        </p:spPr>
      </p:pic>
      <p:pic>
        <p:nvPicPr>
          <p:cNvPr id="15" name="صورة 14">
            <a:hlinkClick r:id="rId19" action="ppaction://hlinksldjump"/>
            <a:extLst>
              <a:ext uri="{FF2B5EF4-FFF2-40B4-BE49-F238E27FC236}">
                <a16:creationId xmlns:a16="http://schemas.microsoft.com/office/drawing/2014/main" id="{26C57BD6-00C6-4152-A1C8-95514097A74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58" y="5963478"/>
            <a:ext cx="917367" cy="8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صورة 15">
            <a:hlinkClick r:id="rId22" action="ppaction://hlinksldjump"/>
            <a:extLst>
              <a:ext uri="{FF2B5EF4-FFF2-40B4-BE49-F238E27FC236}">
                <a16:creationId xmlns:a16="http://schemas.microsoft.com/office/drawing/2014/main" id="{A830DCF1-0049-47F3-95D6-FFA358A68A2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26" y="6077003"/>
            <a:ext cx="777270" cy="645180"/>
          </a:xfrm>
          <a:prstGeom prst="rect">
            <a:avLst/>
          </a:prstGeom>
        </p:spPr>
      </p:pic>
      <p:pic>
        <p:nvPicPr>
          <p:cNvPr id="17" name="صورة 16">
            <a:hlinkClick r:id="rId24" action="ppaction://hlinksldjump"/>
            <a:extLst>
              <a:ext uri="{FF2B5EF4-FFF2-40B4-BE49-F238E27FC236}">
                <a16:creationId xmlns:a16="http://schemas.microsoft.com/office/drawing/2014/main" id="{4BC1488D-ED33-42BC-9750-883B3F13E9E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97" y="6077002"/>
            <a:ext cx="777270" cy="645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 descr="SWITCH ROBERT APP CONTROLLED ROBOT AND WIRELESS SPEAKER - اكسيوم تليكوم  السعودية">
            <a:extLst>
              <a:ext uri="{FF2B5EF4-FFF2-40B4-BE49-F238E27FC236}">
                <a16:creationId xmlns:a16="http://schemas.microsoft.com/office/drawing/2014/main" id="{41931B0A-8228-4E3F-A6D5-DD2406A841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0" t="5646" r="22537" b="5648"/>
          <a:stretch/>
        </p:blipFill>
        <p:spPr bwMode="auto">
          <a:xfrm>
            <a:off x="5841873" y="3250781"/>
            <a:ext cx="1230310" cy="180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SWITCH ROBERT APP CONTROLLED ROBOT AND WIRELESS SPEAKER - اكسيوم تليكوم  السعودية">
            <a:extLst>
              <a:ext uri="{FF2B5EF4-FFF2-40B4-BE49-F238E27FC236}">
                <a16:creationId xmlns:a16="http://schemas.microsoft.com/office/drawing/2014/main" id="{BCAF03D1-CC6D-48C0-9427-E615D9DC01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0" t="5646" r="22537" b="5648"/>
          <a:stretch/>
        </p:blipFill>
        <p:spPr bwMode="auto">
          <a:xfrm>
            <a:off x="4845060" y="3196771"/>
            <a:ext cx="1232949" cy="186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C6A12DC4-874F-4233-BDF7-52FDC40FE97A}"/>
              </a:ext>
            </a:extLst>
          </p:cNvPr>
          <p:cNvSpPr txBox="1"/>
          <p:nvPr/>
        </p:nvSpPr>
        <p:spPr>
          <a:xfrm>
            <a:off x="2792896" y="1542701"/>
            <a:ext cx="5500697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GB" sz="5400" b="1" dirty="0">
                <a:solidFill>
                  <a:srgbClr val="D53DD0">
                    <a:lumMod val="50000"/>
                  </a:srgbClr>
                </a:solidFill>
                <a:latin typeface="Comic Sans MS" panose="030F0702030302020204" pitchFamily="66" charset="0"/>
              </a:rPr>
              <a:t> 1- Two robot</a:t>
            </a:r>
          </a:p>
          <a:p>
            <a:pPr algn="ctr" defTabSz="457200" rtl="0"/>
            <a:r>
              <a:rPr lang="en-GB" sz="5400" b="1" dirty="0">
                <a:solidFill>
                  <a:srgbClr val="D53DD0">
                    <a:lumMod val="50000"/>
                  </a:srgbClr>
                </a:solidFill>
                <a:latin typeface="Comic Sans MS" panose="030F0702030302020204" pitchFamily="66" charset="0"/>
              </a:rPr>
              <a:t>2- Two robot</a:t>
            </a:r>
            <a:r>
              <a:rPr lang="en-GB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endParaRPr lang="ar-SA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A1E82351-7EA0-4540-93E9-FF1601F6B3CB}"/>
              </a:ext>
            </a:extLst>
          </p:cNvPr>
          <p:cNvSpPr txBox="1"/>
          <p:nvPr/>
        </p:nvSpPr>
        <p:spPr>
          <a:xfrm>
            <a:off x="3700976" y="619371"/>
            <a:ext cx="383899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GB" sz="5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Choose</a:t>
            </a:r>
            <a:endParaRPr lang="ar-SA" sz="54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366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5C2822F5-01D5-4CA0-92E6-5CD9FFD91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صورة 11" descr="صورة تحتوي على طعام, زجاج, رسم&#10;&#10;تم إنشاء الوصف تلقائياً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C43324FC-6424-48F2-86A4-7D756620889D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579082">
            <a:off x="9659085" y="404750"/>
            <a:ext cx="2194598" cy="3023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صورة 6" descr="صورة تحتوي على نص, علامة&#10;&#10;تم إنشاء الوصف تلقائياً">
            <a:hlinkClick r:id="rId5" action="ppaction://hlinksldjump"/>
            <a:extLst>
              <a:ext uri="{FF2B5EF4-FFF2-40B4-BE49-F238E27FC236}">
                <a16:creationId xmlns:a16="http://schemas.microsoft.com/office/drawing/2014/main" id="{6A78736B-6671-4C15-9934-C621455499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87" y="5552199"/>
            <a:ext cx="1386395" cy="1513407"/>
          </a:xfrm>
          <a:prstGeom prst="rect">
            <a:avLst/>
          </a:prstGeom>
        </p:spPr>
      </p:pic>
      <p:pic>
        <p:nvPicPr>
          <p:cNvPr id="8" name="صورة 7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45E28E44-16B1-4A56-AAD5-F8E1E303F7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65" y="5827407"/>
            <a:ext cx="1014156" cy="10305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DFEBFA40-0720-4E5B-929B-75771808690B}"/>
                  </a:ext>
                </a:extLst>
              </p14:cNvPr>
              <p14:cNvContentPartPr/>
              <p14:nvPr/>
            </p14:nvContentPartPr>
            <p14:xfrm>
              <a:off x="10222726" y="3201756"/>
              <a:ext cx="442913" cy="2147887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DFEBFA40-0720-4E5B-929B-75771808690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213731" y="3192758"/>
                <a:ext cx="460543" cy="2165522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صورة 10">
            <a:extLst>
              <a:ext uri="{FF2B5EF4-FFF2-40B4-BE49-F238E27FC236}">
                <a16:creationId xmlns:a16="http://schemas.microsoft.com/office/drawing/2014/main" id="{3559084D-22A2-4EF4-B4A9-09CAA2613F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9516" y="400103"/>
            <a:ext cx="7161465" cy="4817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12">
            <a:hlinkClick r:id="rId11" action="ppaction://hlinksldjump"/>
            <a:extLst>
              <a:ext uri="{FF2B5EF4-FFF2-40B4-BE49-F238E27FC236}">
                <a16:creationId xmlns:a16="http://schemas.microsoft.com/office/drawing/2014/main" id="{F554BD42-C9F8-4525-A3EC-24628D9ED6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629" y="1081036"/>
            <a:ext cx="1268529" cy="1337722"/>
          </a:xfrm>
          <a:prstGeom prst="rect">
            <a:avLst/>
          </a:prstGeom>
        </p:spPr>
      </p:pic>
      <p:pic>
        <p:nvPicPr>
          <p:cNvPr id="14" name="صورة 13">
            <a:hlinkClick r:id="rId14" action="ppaction://hlinksldjump"/>
            <a:extLst>
              <a:ext uri="{FF2B5EF4-FFF2-40B4-BE49-F238E27FC236}">
                <a16:creationId xmlns:a16="http://schemas.microsoft.com/office/drawing/2014/main" id="{6FF12E24-3955-43E6-AE77-08BC8D8E94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50" y="3086522"/>
            <a:ext cx="1021886" cy="1039057"/>
          </a:xfrm>
          <a:prstGeom prst="rect">
            <a:avLst/>
          </a:prstGeom>
        </p:spPr>
      </p:pic>
      <p:pic>
        <p:nvPicPr>
          <p:cNvPr id="15" name="صورة 14">
            <a:hlinkClick r:id="rId16" action="ppaction://hlinksldjump"/>
            <a:extLst>
              <a:ext uri="{FF2B5EF4-FFF2-40B4-BE49-F238E27FC236}">
                <a16:creationId xmlns:a16="http://schemas.microsoft.com/office/drawing/2014/main" id="{3F216C8F-9F8A-4481-AD6A-66D058247B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58" y="5963478"/>
            <a:ext cx="917367" cy="8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صورة 15">
            <a:hlinkClick r:id="rId19" action="ppaction://hlinksldjump"/>
            <a:extLst>
              <a:ext uri="{FF2B5EF4-FFF2-40B4-BE49-F238E27FC236}">
                <a16:creationId xmlns:a16="http://schemas.microsoft.com/office/drawing/2014/main" id="{6F5FB31F-E759-404F-AB03-8312ED0E6BC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26" y="6077003"/>
            <a:ext cx="777270" cy="645180"/>
          </a:xfrm>
          <a:prstGeom prst="rect">
            <a:avLst/>
          </a:prstGeom>
        </p:spPr>
      </p:pic>
      <p:pic>
        <p:nvPicPr>
          <p:cNvPr id="17" name="صورة 16">
            <a:hlinkClick r:id="rId21" action="ppaction://hlinksldjump"/>
            <a:extLst>
              <a:ext uri="{FF2B5EF4-FFF2-40B4-BE49-F238E27FC236}">
                <a16:creationId xmlns:a16="http://schemas.microsoft.com/office/drawing/2014/main" id="{A3A15A57-54C1-4175-A833-60017A9063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97" y="6077002"/>
            <a:ext cx="777270" cy="645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عنوان 1">
            <a:extLst>
              <a:ext uri="{FF2B5EF4-FFF2-40B4-BE49-F238E27FC236}">
                <a16:creationId xmlns:a16="http://schemas.microsoft.com/office/drawing/2014/main" id="{3A345F5E-F436-4FBC-825E-D98FB0CF842D}"/>
              </a:ext>
            </a:extLst>
          </p:cNvPr>
          <p:cNvSpPr txBox="1">
            <a:spLocks/>
          </p:cNvSpPr>
          <p:nvPr/>
        </p:nvSpPr>
        <p:spPr>
          <a:xfrm>
            <a:off x="2187221" y="835115"/>
            <a:ext cx="6729919" cy="1325563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Comic Sans MS" panose="030F0702030302020204" pitchFamily="66" charset="0"/>
              </a:rPr>
              <a:t>Guess the action</a:t>
            </a:r>
            <a:endParaRPr lang="ar-SA" b="1" dirty="0">
              <a:latin typeface="Comic Sans MS" panose="030F0702030302020204" pitchFamily="66" charset="0"/>
            </a:endParaRP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66A3A6D5-4DE4-488F-8BC3-2DAC4F61FF8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859" y="2260206"/>
            <a:ext cx="2401888" cy="253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49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5C2822F5-01D5-4CA0-92E6-5CD9FFD91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صورة 36" descr="صورة تحتوي على داكن&#10;&#10;تم إنشاء الوصف تلقائياً">
            <a:extLst>
              <a:ext uri="{FF2B5EF4-FFF2-40B4-BE49-F238E27FC236}">
                <a16:creationId xmlns:a16="http://schemas.microsoft.com/office/drawing/2014/main" id="{D6764714-4668-4BF0-9DB1-0843CA03F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8587">
            <a:off x="9779394" y="241026"/>
            <a:ext cx="2068367" cy="2971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صورة 6" descr="صورة تحتوي على نص, علامة&#10;&#10;تم إنشاء الوصف تلقائياً">
            <a:hlinkClick r:id="rId4" action="ppaction://hlinksldjump"/>
            <a:extLst>
              <a:ext uri="{FF2B5EF4-FFF2-40B4-BE49-F238E27FC236}">
                <a16:creationId xmlns:a16="http://schemas.microsoft.com/office/drawing/2014/main" id="{360ADD47-E9FD-4378-A68A-BE52CA930B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87" y="5552199"/>
            <a:ext cx="1386395" cy="1513407"/>
          </a:xfrm>
          <a:prstGeom prst="rect">
            <a:avLst/>
          </a:prstGeom>
        </p:spPr>
      </p:pic>
      <p:pic>
        <p:nvPicPr>
          <p:cNvPr id="8" name="صورة 7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BFB4A6C2-7230-4DC2-BDC4-DBEDF3FE46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65" y="5827407"/>
            <a:ext cx="1014156" cy="10305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4D05B857-2314-46CC-9251-2F3B40DAECD6}"/>
                  </a:ext>
                </a:extLst>
              </p14:cNvPr>
              <p14:cNvContentPartPr/>
              <p14:nvPr/>
            </p14:nvContentPartPr>
            <p14:xfrm>
              <a:off x="10200423" y="2940979"/>
              <a:ext cx="442913" cy="2147887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4D05B857-2314-46CC-9251-2F3B40DAECD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191428" y="2931981"/>
                <a:ext cx="460543" cy="2165522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صورة 10">
            <a:extLst>
              <a:ext uri="{FF2B5EF4-FFF2-40B4-BE49-F238E27FC236}">
                <a16:creationId xmlns:a16="http://schemas.microsoft.com/office/drawing/2014/main" id="{CC9BA79E-9F99-4CFF-A37D-0C4592882F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9516" y="400103"/>
            <a:ext cx="7161465" cy="4817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صورة 11">
            <a:hlinkClick r:id="rId10" action="ppaction://hlinksldjump"/>
            <a:extLst>
              <a:ext uri="{FF2B5EF4-FFF2-40B4-BE49-F238E27FC236}">
                <a16:creationId xmlns:a16="http://schemas.microsoft.com/office/drawing/2014/main" id="{347E8148-686E-432E-B293-DBFF19C814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629" y="1081036"/>
            <a:ext cx="1268529" cy="1337722"/>
          </a:xfrm>
          <a:prstGeom prst="rect">
            <a:avLst/>
          </a:prstGeom>
        </p:spPr>
      </p:pic>
      <p:pic>
        <p:nvPicPr>
          <p:cNvPr id="13" name="صورة 12">
            <a:hlinkClick r:id="rId13" action="ppaction://hlinksldjump"/>
            <a:extLst>
              <a:ext uri="{FF2B5EF4-FFF2-40B4-BE49-F238E27FC236}">
                <a16:creationId xmlns:a16="http://schemas.microsoft.com/office/drawing/2014/main" id="{907D188F-2BC2-4840-971A-0BA18CBF3D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50" y="3086522"/>
            <a:ext cx="1021886" cy="1039057"/>
          </a:xfrm>
          <a:prstGeom prst="rect">
            <a:avLst/>
          </a:prstGeom>
        </p:spPr>
      </p:pic>
      <p:pic>
        <p:nvPicPr>
          <p:cNvPr id="14" name="صورة 13">
            <a:hlinkClick r:id="rId15" action="ppaction://hlinksldjump"/>
            <a:extLst>
              <a:ext uri="{FF2B5EF4-FFF2-40B4-BE49-F238E27FC236}">
                <a16:creationId xmlns:a16="http://schemas.microsoft.com/office/drawing/2014/main" id="{119A6C27-067B-4455-A621-2E4AFD407D2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58" y="5963478"/>
            <a:ext cx="917367" cy="8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صورة 14">
            <a:hlinkClick r:id="rId18" action="ppaction://hlinksldjump"/>
            <a:extLst>
              <a:ext uri="{FF2B5EF4-FFF2-40B4-BE49-F238E27FC236}">
                <a16:creationId xmlns:a16="http://schemas.microsoft.com/office/drawing/2014/main" id="{D20F975F-F7BC-4D0C-8BE3-6EA6DFDC486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26" y="6077003"/>
            <a:ext cx="777270" cy="645180"/>
          </a:xfrm>
          <a:prstGeom prst="rect">
            <a:avLst/>
          </a:prstGeom>
        </p:spPr>
      </p:pic>
      <p:pic>
        <p:nvPicPr>
          <p:cNvPr id="16" name="صورة 15">
            <a:hlinkClick r:id="rId20" action="ppaction://hlinksldjump"/>
            <a:extLst>
              <a:ext uri="{FF2B5EF4-FFF2-40B4-BE49-F238E27FC236}">
                <a16:creationId xmlns:a16="http://schemas.microsoft.com/office/drawing/2014/main" id="{84BF1C02-8290-4B61-A5F7-23D631565CB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97" y="6077002"/>
            <a:ext cx="777270" cy="645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4FD14CF4-1D91-4BFB-A286-29DC8EA6B129}"/>
              </a:ext>
            </a:extLst>
          </p:cNvPr>
          <p:cNvSpPr/>
          <p:nvPr/>
        </p:nvSpPr>
        <p:spPr>
          <a:xfrm>
            <a:off x="2041386" y="677552"/>
            <a:ext cx="7034412" cy="4817939"/>
          </a:xfrm>
          <a:prstGeom prst="rect">
            <a:avLst/>
          </a:prstGeom>
          <a:noFill/>
          <a:ln w="76200">
            <a:noFill/>
            <a:prstDash val="lgDashDot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prstClr val="black"/>
                </a:solidFill>
                <a:latin typeface="Comic Sans MS" panose="030F0702030302020204" pitchFamily="66" charset="0"/>
              </a:rPr>
              <a:t>What letter is this? What sound does it make?</a:t>
            </a:r>
          </a:p>
          <a:p>
            <a:pPr algn="ctr"/>
            <a:endParaRPr lang="en-US" sz="11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</a:t>
            </a:r>
          </a:p>
          <a:p>
            <a:pPr algn="l" rtl="0"/>
            <a:endParaRPr lang="en-US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302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5C2822F5-01D5-4CA0-92E6-5CD9FFD91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صورة 8" descr="صورة تحتوي على طعام, زجاج, رسم&#10;&#10;تم إنشاء الوصف تلقائياً">
            <a:extLst>
              <a:ext uri="{FF2B5EF4-FFF2-40B4-BE49-F238E27FC236}">
                <a16:creationId xmlns:a16="http://schemas.microsoft.com/office/drawing/2014/main" id="{91ADA763-9E81-4259-B010-AC312DFC7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443430">
            <a:off x="9686714" y="268745"/>
            <a:ext cx="2184918" cy="2910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صورة 4" descr="صورة تحتوي على نص, علامة&#10;&#10;تم إنشاء الوصف تلقائياً">
            <a:hlinkClick r:id="rId5" action="ppaction://hlinksldjump"/>
            <a:extLst>
              <a:ext uri="{FF2B5EF4-FFF2-40B4-BE49-F238E27FC236}">
                <a16:creationId xmlns:a16="http://schemas.microsoft.com/office/drawing/2014/main" id="{D33C8684-9AC1-4863-BF72-7D487D7B0D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87" y="5552199"/>
            <a:ext cx="1386395" cy="1513407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4C6B6E91-6933-4568-9378-083A6D3CFF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65" y="5827407"/>
            <a:ext cx="1014156" cy="10305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60FEAF83-82DB-4993-B8C3-54B22BBB78C8}"/>
                  </a:ext>
                </a:extLst>
              </p14:cNvPr>
              <p14:cNvContentPartPr/>
              <p14:nvPr/>
            </p14:nvContentPartPr>
            <p14:xfrm>
              <a:off x="10289633" y="2947906"/>
              <a:ext cx="442913" cy="2147887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60FEAF83-82DB-4993-B8C3-54B22BBB78C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280638" y="2938908"/>
                <a:ext cx="460543" cy="2165522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صورة 9">
            <a:extLst>
              <a:ext uri="{FF2B5EF4-FFF2-40B4-BE49-F238E27FC236}">
                <a16:creationId xmlns:a16="http://schemas.microsoft.com/office/drawing/2014/main" id="{75F6C019-CFEE-4C9D-853F-DA3C4203DC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9516" y="400103"/>
            <a:ext cx="7161465" cy="4817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صورة 10">
            <a:hlinkClick r:id="rId11" action="ppaction://hlinksldjump"/>
            <a:extLst>
              <a:ext uri="{FF2B5EF4-FFF2-40B4-BE49-F238E27FC236}">
                <a16:creationId xmlns:a16="http://schemas.microsoft.com/office/drawing/2014/main" id="{E1209659-80CE-4806-A804-E0AD8FD4EA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629" y="1081036"/>
            <a:ext cx="1268529" cy="1337722"/>
          </a:xfrm>
          <a:prstGeom prst="rect">
            <a:avLst/>
          </a:prstGeom>
        </p:spPr>
      </p:pic>
      <p:pic>
        <p:nvPicPr>
          <p:cNvPr id="12" name="صورة 11">
            <a:hlinkClick r:id="rId14" action="ppaction://hlinksldjump"/>
            <a:extLst>
              <a:ext uri="{FF2B5EF4-FFF2-40B4-BE49-F238E27FC236}">
                <a16:creationId xmlns:a16="http://schemas.microsoft.com/office/drawing/2014/main" id="{1C5AE2E8-0F7C-415D-BE71-8902FA375C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50" y="3086522"/>
            <a:ext cx="1021886" cy="1039057"/>
          </a:xfrm>
          <a:prstGeom prst="rect">
            <a:avLst/>
          </a:prstGeom>
        </p:spPr>
      </p:pic>
      <p:pic>
        <p:nvPicPr>
          <p:cNvPr id="13" name="صورة 12">
            <a:hlinkClick r:id="rId16" action="ppaction://hlinksldjump"/>
            <a:extLst>
              <a:ext uri="{FF2B5EF4-FFF2-40B4-BE49-F238E27FC236}">
                <a16:creationId xmlns:a16="http://schemas.microsoft.com/office/drawing/2014/main" id="{EBE8CFBE-A687-4EB9-BD24-01339473B94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58" y="5963478"/>
            <a:ext cx="917367" cy="8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صورة 13">
            <a:hlinkClick r:id="rId19" action="ppaction://hlinksldjump"/>
            <a:extLst>
              <a:ext uri="{FF2B5EF4-FFF2-40B4-BE49-F238E27FC236}">
                <a16:creationId xmlns:a16="http://schemas.microsoft.com/office/drawing/2014/main" id="{4E0772AF-CB4F-4325-B847-C5A3565EEC7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26" y="6077003"/>
            <a:ext cx="777270" cy="645180"/>
          </a:xfrm>
          <a:prstGeom prst="rect">
            <a:avLst/>
          </a:prstGeom>
        </p:spPr>
      </p:pic>
      <p:pic>
        <p:nvPicPr>
          <p:cNvPr id="15" name="صورة 14">
            <a:hlinkClick r:id="rId21" action="ppaction://hlinksldjump"/>
            <a:extLst>
              <a:ext uri="{FF2B5EF4-FFF2-40B4-BE49-F238E27FC236}">
                <a16:creationId xmlns:a16="http://schemas.microsoft.com/office/drawing/2014/main" id="{B0199796-D130-4A5A-9DEF-48D9CFFA72A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97" y="6077002"/>
            <a:ext cx="777270" cy="645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عنصر نائب للمحتوى 3">
            <a:extLst>
              <a:ext uri="{FF2B5EF4-FFF2-40B4-BE49-F238E27FC236}">
                <a16:creationId xmlns:a16="http://schemas.microsoft.com/office/drawing/2014/main" id="{05DADB5A-3237-46D6-9DFA-F0A9F3C425E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917" y="1959023"/>
            <a:ext cx="3588661" cy="2933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عنوان 1">
            <a:extLst>
              <a:ext uri="{FF2B5EF4-FFF2-40B4-BE49-F238E27FC236}">
                <a16:creationId xmlns:a16="http://schemas.microsoft.com/office/drawing/2014/main" id="{ED7996A7-229A-4596-9F43-844FA79C05BA}"/>
              </a:ext>
            </a:extLst>
          </p:cNvPr>
          <p:cNvSpPr txBox="1">
            <a:spLocks/>
          </p:cNvSpPr>
          <p:nvPr/>
        </p:nvSpPr>
        <p:spPr>
          <a:xfrm>
            <a:off x="2774078" y="639434"/>
            <a:ext cx="6117814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How many brothers </a:t>
            </a:r>
          </a:p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do you have?</a:t>
            </a:r>
            <a:endParaRPr kumimoji="0" lang="ar-SA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545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5C2822F5-01D5-4CA0-92E6-5CD9FFD91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C483C59E-44CF-4210-86C4-90F7A30BB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6401">
            <a:off x="9809704" y="458868"/>
            <a:ext cx="2117993" cy="2751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صورة 4" descr="صورة تحتوي على نص, علامة&#10;&#10;تم إنشاء الوصف تلقائياً">
            <a:hlinkClick r:id="rId4" action="ppaction://hlinksldjump"/>
            <a:extLst>
              <a:ext uri="{FF2B5EF4-FFF2-40B4-BE49-F238E27FC236}">
                <a16:creationId xmlns:a16="http://schemas.microsoft.com/office/drawing/2014/main" id="{0FF4F0F3-C75B-47A4-A848-C794DEBC6D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87" y="5552199"/>
            <a:ext cx="1386395" cy="1513407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F36B798C-6CB2-471C-951E-055593C388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65" y="5827407"/>
            <a:ext cx="1014156" cy="10305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D70FFC07-D407-4F1D-A63F-FFD901C1D11F}"/>
                  </a:ext>
                </a:extLst>
              </p14:cNvPr>
              <p14:cNvContentPartPr/>
              <p14:nvPr/>
            </p14:nvContentPartPr>
            <p14:xfrm>
              <a:off x="10300784" y="2969827"/>
              <a:ext cx="442913" cy="2147887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D70FFC07-D407-4F1D-A63F-FFD901C1D11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291789" y="2960829"/>
                <a:ext cx="460543" cy="2165522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صورة 8">
            <a:extLst>
              <a:ext uri="{FF2B5EF4-FFF2-40B4-BE49-F238E27FC236}">
                <a16:creationId xmlns:a16="http://schemas.microsoft.com/office/drawing/2014/main" id="{6B6047B8-069E-41DE-B773-02E6CE0E8C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9516" y="400103"/>
            <a:ext cx="7161465" cy="4817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>
            <a:hlinkClick r:id="rId10" action="ppaction://hlinksldjump"/>
            <a:extLst>
              <a:ext uri="{FF2B5EF4-FFF2-40B4-BE49-F238E27FC236}">
                <a16:creationId xmlns:a16="http://schemas.microsoft.com/office/drawing/2014/main" id="{15BA74BF-4F62-4185-ABD4-82A42EB617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629" y="1081036"/>
            <a:ext cx="1268529" cy="1337722"/>
          </a:xfrm>
          <a:prstGeom prst="rect">
            <a:avLst/>
          </a:prstGeom>
        </p:spPr>
      </p:pic>
      <p:pic>
        <p:nvPicPr>
          <p:cNvPr id="11" name="صورة 10">
            <a:hlinkClick r:id="rId13" action="ppaction://hlinksldjump"/>
            <a:extLst>
              <a:ext uri="{FF2B5EF4-FFF2-40B4-BE49-F238E27FC236}">
                <a16:creationId xmlns:a16="http://schemas.microsoft.com/office/drawing/2014/main" id="{9626209A-C239-48E7-B9F7-6A1D3B9E9D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50" y="3086522"/>
            <a:ext cx="1021886" cy="1039057"/>
          </a:xfrm>
          <a:prstGeom prst="rect">
            <a:avLst/>
          </a:prstGeom>
        </p:spPr>
      </p:pic>
      <p:pic>
        <p:nvPicPr>
          <p:cNvPr id="12" name="صورة 11">
            <a:hlinkClick r:id="rId15" action="ppaction://hlinksldjump"/>
            <a:extLst>
              <a:ext uri="{FF2B5EF4-FFF2-40B4-BE49-F238E27FC236}">
                <a16:creationId xmlns:a16="http://schemas.microsoft.com/office/drawing/2014/main" id="{0BE4B77E-EC30-4510-A662-9B60B1497CA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58" y="5963478"/>
            <a:ext cx="917367" cy="8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12">
            <a:hlinkClick r:id="rId18" action="ppaction://hlinksldjump"/>
            <a:extLst>
              <a:ext uri="{FF2B5EF4-FFF2-40B4-BE49-F238E27FC236}">
                <a16:creationId xmlns:a16="http://schemas.microsoft.com/office/drawing/2014/main" id="{C30D7A6E-886F-4A24-9210-B55426209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26" y="6077003"/>
            <a:ext cx="777270" cy="645180"/>
          </a:xfrm>
          <a:prstGeom prst="rect">
            <a:avLst/>
          </a:prstGeom>
        </p:spPr>
      </p:pic>
      <p:pic>
        <p:nvPicPr>
          <p:cNvPr id="14" name="صورة 13">
            <a:hlinkClick r:id="rId20" action="ppaction://hlinksldjump"/>
            <a:extLst>
              <a:ext uri="{FF2B5EF4-FFF2-40B4-BE49-F238E27FC236}">
                <a16:creationId xmlns:a16="http://schemas.microsoft.com/office/drawing/2014/main" id="{E71951BE-0357-455E-B9E5-12E557BE3DB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97" y="6077002"/>
            <a:ext cx="777270" cy="645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A1521E9-3081-49CB-88AE-141506C509BB}"/>
              </a:ext>
            </a:extLst>
          </p:cNvPr>
          <p:cNvSpPr txBox="1"/>
          <p:nvPr/>
        </p:nvSpPr>
        <p:spPr>
          <a:xfrm>
            <a:off x="2412721" y="872734"/>
            <a:ext cx="649505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GB" sz="5400" b="1" dirty="0">
                <a:solidFill>
                  <a:srgbClr val="D53DD0">
                    <a:lumMod val="50000"/>
                  </a:srgbClr>
                </a:solidFill>
                <a:latin typeface="Comic Sans MS" panose="030F0702030302020204" pitchFamily="66" charset="0"/>
              </a:rPr>
              <a:t>What’s this?</a:t>
            </a:r>
            <a:endParaRPr lang="ar-SA" sz="5400" b="1" dirty="0">
              <a:solidFill>
                <a:srgbClr val="D53DD0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BC44A08F-93C7-4CE5-B9BC-B8548086617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6814" y="1796064"/>
            <a:ext cx="3049786" cy="316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172852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TM04033925[[fn=قطرة]]</Template>
  <TotalTime>0</TotalTime>
  <Words>138</Words>
  <Application>Microsoft Office PowerPoint</Application>
  <PresentationFormat>شاشة عريضة</PresentationFormat>
  <Paragraphs>38</Paragraphs>
  <Slides>32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Comic Sans MS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english teacher</dc:creator>
  <cp:lastModifiedBy>english teacher</cp:lastModifiedBy>
  <cp:revision>7</cp:revision>
  <dcterms:created xsi:type="dcterms:W3CDTF">2022-01-10T22:30:54Z</dcterms:created>
  <dcterms:modified xsi:type="dcterms:W3CDTF">2022-01-19T23:30:29Z</dcterms:modified>
</cp:coreProperties>
</file>