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7" r:id="rId2"/>
    <p:sldId id="380" r:id="rId3"/>
    <p:sldId id="396" r:id="rId4"/>
    <p:sldId id="408" r:id="rId5"/>
    <p:sldId id="409" r:id="rId6"/>
    <p:sldId id="407" r:id="rId7"/>
    <p:sldId id="403" r:id="rId8"/>
    <p:sldId id="404" r:id="rId9"/>
    <p:sldId id="377" r:id="rId10"/>
    <p:sldId id="410" r:id="rId11"/>
    <p:sldId id="411" r:id="rId12"/>
    <p:sldId id="413" r:id="rId13"/>
    <p:sldId id="412" r:id="rId14"/>
    <p:sldId id="406" r:id="rId15"/>
    <p:sldId id="397" r:id="rId16"/>
    <p:sldId id="398" r:id="rId17"/>
    <p:sldId id="395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فتراضي" id="{5C2D57C9-C145-45FF-B2DA-FD71E0BC662F}">
          <p14:sldIdLst>
            <p14:sldId id="257"/>
            <p14:sldId id="380"/>
            <p14:sldId id="396"/>
            <p14:sldId id="408"/>
            <p14:sldId id="409"/>
            <p14:sldId id="407"/>
            <p14:sldId id="403"/>
            <p14:sldId id="404"/>
          </p14:sldIdLst>
        </p14:section>
        <p14:section name="مقطع بدون عنوان" id="{BE5D9DDB-6831-4100-AC81-907BD01FFBB5}">
          <p14:sldIdLst>
            <p14:sldId id="377"/>
            <p14:sldId id="410"/>
            <p14:sldId id="411"/>
            <p14:sldId id="413"/>
            <p14:sldId id="412"/>
            <p14:sldId id="406"/>
            <p14:sldId id="397"/>
            <p14:sldId id="398"/>
            <p14:sldId id="395"/>
          </p14:sldIdLst>
        </p14:section>
        <p14:section name="مقطع بدون عنوان" id="{81C42E21-40BA-42C8-B877-770722B8AA1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0FCC70-00A9-4F16-86E7-D266CCCB9BAC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99E510F-2BBC-47A3-BBDC-680481971733}">
      <dgm:prSet phldrT="[Text]" custT="1"/>
      <dgm:spPr>
        <a:xfrm>
          <a:off x="304800" y="42407"/>
          <a:ext cx="4267200" cy="797040"/>
        </a:xfrm>
        <a:prstGeom prst="roundRect">
          <a:avLst/>
        </a:prstGeom>
        <a:solidFill>
          <a:srgbClr val="E6B729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2800" b="1" dirty="0">
              <a:solidFill>
                <a:srgbClr val="FF0000"/>
              </a:solidFill>
              <a:latin typeface="Century Gothic" panose="020B0502020202020204"/>
              <a:ea typeface="+mn-ea"/>
              <a:cs typeface="+mn-cs"/>
            </a:rPr>
            <a:t>Who are they?</a:t>
          </a:r>
        </a:p>
      </dgm:t>
    </dgm:pt>
    <dgm:pt modelId="{E73E3D6B-C1EF-4EDD-BC34-8DAD3E35CFD6}" type="parTrans" cxnId="{54308B71-31B5-4CDD-A761-6662338F0355}">
      <dgm:prSet/>
      <dgm:spPr/>
      <dgm:t>
        <a:bodyPr/>
        <a:lstStyle/>
        <a:p>
          <a:endParaRPr lang="en-US"/>
        </a:p>
      </dgm:t>
    </dgm:pt>
    <dgm:pt modelId="{16F5BAA6-78F5-4B56-9854-E8B33ADC671E}" type="sibTrans" cxnId="{54308B71-31B5-4CDD-A761-6662338F0355}">
      <dgm:prSet/>
      <dgm:spPr/>
      <dgm:t>
        <a:bodyPr/>
        <a:lstStyle/>
        <a:p>
          <a:endParaRPr lang="en-US"/>
        </a:p>
      </dgm:t>
    </dgm:pt>
    <dgm:pt modelId="{33D08980-BA88-4B2B-8AF1-D7BD09AA2065}">
      <dgm:prSet phldrT="[Text]" custT="1"/>
      <dgm:spPr>
        <a:xfrm>
          <a:off x="304800" y="3427398"/>
          <a:ext cx="4267200" cy="797040"/>
        </a:xfrm>
        <a:prstGeom prst="roundRect">
          <a:avLst/>
        </a:prstGeom>
        <a:solidFill>
          <a:srgbClr val="E6B729">
            <a:hueOff val="6567904"/>
            <a:satOff val="-50632"/>
            <a:lumOff val="1373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2000" b="1" dirty="0">
              <a:solidFill>
                <a:srgbClr val="FFC000"/>
              </a:solidFill>
              <a:latin typeface="Century Gothic" panose="020B0502020202020204"/>
              <a:ea typeface="+mn-ea"/>
              <a:cs typeface="+mn-cs"/>
            </a:rPr>
            <a:t>Where do they work?</a:t>
          </a:r>
        </a:p>
      </dgm:t>
    </dgm:pt>
    <dgm:pt modelId="{3C759EB5-02ED-4638-AF06-F017C460E072}" type="parTrans" cxnId="{32E9BEF7-F1DB-4C8E-BDA0-1C77BCD262B8}">
      <dgm:prSet/>
      <dgm:spPr/>
      <dgm:t>
        <a:bodyPr/>
        <a:lstStyle/>
        <a:p>
          <a:endParaRPr lang="en-US"/>
        </a:p>
      </dgm:t>
    </dgm:pt>
    <dgm:pt modelId="{ED7BE476-4368-4B96-8F7C-3B83EA6F0022}" type="sibTrans" cxnId="{32E9BEF7-F1DB-4C8E-BDA0-1C77BCD262B8}">
      <dgm:prSet/>
      <dgm:spPr/>
      <dgm:t>
        <a:bodyPr/>
        <a:lstStyle/>
        <a:p>
          <a:endParaRPr lang="en-US"/>
        </a:p>
      </dgm:t>
    </dgm:pt>
    <dgm:pt modelId="{303C72B3-FDC9-4C8D-9581-264BFE794F6E}">
      <dgm:prSet phldrT="[Text]" custT="1"/>
      <dgm:spPr>
        <a:xfrm>
          <a:off x="304800" y="1734903"/>
          <a:ext cx="4267200" cy="797040"/>
        </a:xfrm>
        <a:prstGeom prst="roundRect">
          <a:avLst/>
        </a:prstGeom>
        <a:solidFill>
          <a:srgbClr val="E6B729">
            <a:hueOff val="3283952"/>
            <a:satOff val="-25316"/>
            <a:lumOff val="686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2400" b="1" dirty="0">
              <a:solidFill>
                <a:srgbClr val="0070C0"/>
              </a:solidFill>
              <a:latin typeface="Century Gothic" panose="020B0502020202020204"/>
              <a:ea typeface="+mn-ea"/>
              <a:cs typeface="+mn-cs"/>
            </a:rPr>
            <a:t>What do they do?</a:t>
          </a:r>
        </a:p>
      </dgm:t>
    </dgm:pt>
    <dgm:pt modelId="{0504752B-09F0-49EB-9218-64D3C92651D3}" type="sibTrans" cxnId="{0C0DBCFB-1A11-4236-838A-C1E9BADBC68A}">
      <dgm:prSet/>
      <dgm:spPr/>
      <dgm:t>
        <a:bodyPr/>
        <a:lstStyle/>
        <a:p>
          <a:endParaRPr lang="en-US"/>
        </a:p>
      </dgm:t>
    </dgm:pt>
    <dgm:pt modelId="{F991F1C0-EA07-4E16-8C52-E2CFA301975B}" type="parTrans" cxnId="{0C0DBCFB-1A11-4236-838A-C1E9BADBC68A}">
      <dgm:prSet/>
      <dgm:spPr/>
      <dgm:t>
        <a:bodyPr/>
        <a:lstStyle/>
        <a:p>
          <a:endParaRPr lang="en-US"/>
        </a:p>
      </dgm:t>
    </dgm:pt>
    <dgm:pt modelId="{6F4E4441-EDB3-4913-91AE-83AE58E46373}">
      <dgm:prSet/>
      <dgm:spPr>
        <a:xfrm>
          <a:off x="0" y="2224699"/>
          <a:ext cx="6096000" cy="1148175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E6B729">
              <a:hueOff val="3283952"/>
              <a:satOff val="-25316"/>
              <a:lumOff val="686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gm:t>
    </dgm:pt>
    <dgm:pt modelId="{2AC25E79-7CF2-4CBF-A920-F6B199022A75}" type="parTrans" cxnId="{445A377B-3AE9-4476-85E5-3B313BEC2E2A}">
      <dgm:prSet/>
      <dgm:spPr/>
      <dgm:t>
        <a:bodyPr/>
        <a:lstStyle/>
        <a:p>
          <a:endParaRPr lang="en-US"/>
        </a:p>
      </dgm:t>
    </dgm:pt>
    <dgm:pt modelId="{5162487A-3D86-48A9-892C-9F4E1C10BE2D}" type="sibTrans" cxnId="{445A377B-3AE9-4476-85E5-3B313BEC2E2A}">
      <dgm:prSet/>
      <dgm:spPr/>
      <dgm:t>
        <a:bodyPr/>
        <a:lstStyle/>
        <a:p>
          <a:endParaRPr lang="en-US"/>
        </a:p>
      </dgm:t>
    </dgm:pt>
    <dgm:pt modelId="{AAFC8E79-2C1C-4180-8647-59B308D7780A}">
      <dgm:prSet/>
      <dgm:spPr>
        <a:xfrm>
          <a:off x="0" y="3825918"/>
          <a:ext cx="6096000" cy="1148175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E6B729">
              <a:hueOff val="6567904"/>
              <a:satOff val="-50632"/>
              <a:lumOff val="1373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gm:t>
    </dgm:pt>
    <dgm:pt modelId="{4EC19E2C-F645-45B0-937C-ACB17F46F7A8}" type="parTrans" cxnId="{85DAA902-149E-46B1-99A0-057347B95128}">
      <dgm:prSet/>
      <dgm:spPr/>
      <dgm:t>
        <a:bodyPr/>
        <a:lstStyle/>
        <a:p>
          <a:endParaRPr lang="en-US"/>
        </a:p>
      </dgm:t>
    </dgm:pt>
    <dgm:pt modelId="{B57E318F-69DD-4882-915E-C15BF62D2F3C}" type="sibTrans" cxnId="{85DAA902-149E-46B1-99A0-057347B95128}">
      <dgm:prSet/>
      <dgm:spPr/>
      <dgm:t>
        <a:bodyPr/>
        <a:lstStyle/>
        <a:p>
          <a:endParaRPr lang="en-US"/>
        </a:p>
      </dgm:t>
    </dgm:pt>
    <dgm:pt modelId="{9A1FEA4B-A970-4E58-B4E6-66C075371B2E}">
      <dgm:prSet/>
      <dgm:spPr>
        <a:xfrm>
          <a:off x="0" y="440927"/>
          <a:ext cx="6096000" cy="1148175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E6B72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gm:t>
    </dgm:pt>
    <dgm:pt modelId="{F79FBD10-6A19-4628-824F-BA4B23DD833D}" type="parTrans" cxnId="{734192B5-AB0F-47EE-AD20-5711CB4261BC}">
      <dgm:prSet/>
      <dgm:spPr/>
      <dgm:t>
        <a:bodyPr/>
        <a:lstStyle/>
        <a:p>
          <a:endParaRPr lang="en-US"/>
        </a:p>
      </dgm:t>
    </dgm:pt>
    <dgm:pt modelId="{20B5DE4A-F4AD-4E7F-B6BC-A92069A6A5B4}" type="sibTrans" cxnId="{734192B5-AB0F-47EE-AD20-5711CB4261BC}">
      <dgm:prSet/>
      <dgm:spPr/>
      <dgm:t>
        <a:bodyPr/>
        <a:lstStyle/>
        <a:p>
          <a:endParaRPr lang="en-US"/>
        </a:p>
      </dgm:t>
    </dgm:pt>
    <dgm:pt modelId="{6DD1CFFB-4C39-4E3D-A072-A80DAF5D09B6}">
      <dgm:prSet/>
      <dgm:spPr>
        <a:xfrm>
          <a:off x="0" y="440927"/>
          <a:ext cx="6096000" cy="1148175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E6B72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gm:t>
    </dgm:pt>
    <dgm:pt modelId="{48BAC03E-B567-48A4-AF3B-0F1584A479D2}" type="parTrans" cxnId="{6744D903-FC8F-441A-9320-7295C9E1E320}">
      <dgm:prSet/>
      <dgm:spPr/>
      <dgm:t>
        <a:bodyPr/>
        <a:lstStyle/>
        <a:p>
          <a:pPr rtl="1"/>
          <a:endParaRPr lang="ar-SA"/>
        </a:p>
      </dgm:t>
    </dgm:pt>
    <dgm:pt modelId="{5296D70F-88A6-43A3-B03E-39329A9311FA}" type="sibTrans" cxnId="{6744D903-FC8F-441A-9320-7295C9E1E320}">
      <dgm:prSet/>
      <dgm:spPr/>
      <dgm:t>
        <a:bodyPr/>
        <a:lstStyle/>
        <a:p>
          <a:pPr rtl="1"/>
          <a:endParaRPr lang="ar-SA"/>
        </a:p>
      </dgm:t>
    </dgm:pt>
    <dgm:pt modelId="{07AFBB08-116C-491B-BFE6-698BAC7D9967}">
      <dgm:prSet/>
      <dgm:spPr>
        <a:xfrm>
          <a:off x="0" y="2224699"/>
          <a:ext cx="6096000" cy="1148175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E6B729">
              <a:hueOff val="3283952"/>
              <a:satOff val="-25316"/>
              <a:lumOff val="686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gm:t>
    </dgm:pt>
    <dgm:pt modelId="{304E63FD-972B-4B25-9283-893EBA52ECE6}" type="parTrans" cxnId="{6915A812-98B7-48A4-B97C-EC4B5EDD205F}">
      <dgm:prSet/>
      <dgm:spPr/>
      <dgm:t>
        <a:bodyPr/>
        <a:lstStyle/>
        <a:p>
          <a:pPr rtl="1"/>
          <a:endParaRPr lang="ar-SA"/>
        </a:p>
      </dgm:t>
    </dgm:pt>
    <dgm:pt modelId="{815449F5-B1DB-415B-9FB3-2B352B19D666}" type="sibTrans" cxnId="{6915A812-98B7-48A4-B97C-EC4B5EDD205F}">
      <dgm:prSet/>
      <dgm:spPr/>
      <dgm:t>
        <a:bodyPr/>
        <a:lstStyle/>
        <a:p>
          <a:pPr rtl="1"/>
          <a:endParaRPr lang="ar-SA"/>
        </a:p>
      </dgm:t>
    </dgm:pt>
    <dgm:pt modelId="{4FC420FB-2728-4B04-AE15-0F0464D18980}" type="pres">
      <dgm:prSet presAssocID="{E00FCC70-00A9-4F16-86E7-D266CCCB9BAC}" presName="linear" presStyleCnt="0">
        <dgm:presLayoutVars>
          <dgm:dir/>
          <dgm:animLvl val="lvl"/>
          <dgm:resizeHandles val="exact"/>
        </dgm:presLayoutVars>
      </dgm:prSet>
      <dgm:spPr/>
    </dgm:pt>
    <dgm:pt modelId="{6DFE2EE9-4408-4FAA-95C4-6FAAEF12B91C}" type="pres">
      <dgm:prSet presAssocID="{199E510F-2BBC-47A3-BBDC-680481971733}" presName="parentLin" presStyleCnt="0"/>
      <dgm:spPr/>
    </dgm:pt>
    <dgm:pt modelId="{A1564D7F-1B45-4977-9AF4-0EA8FECCEB42}" type="pres">
      <dgm:prSet presAssocID="{199E510F-2BBC-47A3-BBDC-680481971733}" presName="parentLeftMargin" presStyleLbl="node1" presStyleIdx="0" presStyleCnt="3"/>
      <dgm:spPr/>
    </dgm:pt>
    <dgm:pt modelId="{32B192B1-54AC-42F4-8EF1-E217237D1E6F}" type="pres">
      <dgm:prSet presAssocID="{199E510F-2BBC-47A3-BBDC-68048197173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FB2C949-1963-4A9F-BAD7-8A729A9E96BD}" type="pres">
      <dgm:prSet presAssocID="{199E510F-2BBC-47A3-BBDC-680481971733}" presName="negativeSpace" presStyleCnt="0"/>
      <dgm:spPr/>
    </dgm:pt>
    <dgm:pt modelId="{BDA1B076-DC0E-4A30-8DFB-838E7CF837D1}" type="pres">
      <dgm:prSet presAssocID="{199E510F-2BBC-47A3-BBDC-680481971733}" presName="childText" presStyleLbl="conFgAcc1" presStyleIdx="0" presStyleCnt="3" custScaleY="52829" custLinFactY="3557" custLinFactNeighborX="1361" custLinFactNeighborY="100000">
        <dgm:presLayoutVars>
          <dgm:bulletEnabled val="1"/>
        </dgm:presLayoutVars>
      </dgm:prSet>
      <dgm:spPr>
        <a:prstGeom prst="rect">
          <a:avLst/>
        </a:prstGeom>
      </dgm:spPr>
    </dgm:pt>
    <dgm:pt modelId="{1B08FB3A-B6D7-44A2-8CE8-EB001EE28301}" type="pres">
      <dgm:prSet presAssocID="{16F5BAA6-78F5-4B56-9854-E8B33ADC671E}" presName="spaceBetweenRectangles" presStyleCnt="0"/>
      <dgm:spPr/>
    </dgm:pt>
    <dgm:pt modelId="{43443F29-0BEE-4CBA-A26F-F6F8ED4EF729}" type="pres">
      <dgm:prSet presAssocID="{303C72B3-FDC9-4C8D-9581-264BFE794F6E}" presName="parentLin" presStyleCnt="0"/>
      <dgm:spPr/>
    </dgm:pt>
    <dgm:pt modelId="{338A0EDD-AC08-41AC-A1FA-18E134946EE8}" type="pres">
      <dgm:prSet presAssocID="{303C72B3-FDC9-4C8D-9581-264BFE794F6E}" presName="parentLeftMargin" presStyleLbl="node1" presStyleIdx="0" presStyleCnt="3"/>
      <dgm:spPr/>
    </dgm:pt>
    <dgm:pt modelId="{5534BF7C-DE5E-436F-9B9A-81DF7DCB77E8}" type="pres">
      <dgm:prSet presAssocID="{303C72B3-FDC9-4C8D-9581-264BFE794F6E}" presName="parentText" presStyleLbl="node1" presStyleIdx="1" presStyleCnt="3" custScaleX="123202" custScaleY="97763" custLinFactNeighborX="-10208" custLinFactNeighborY="20416">
        <dgm:presLayoutVars>
          <dgm:chMax val="0"/>
          <dgm:bulletEnabled val="1"/>
        </dgm:presLayoutVars>
      </dgm:prSet>
      <dgm:spPr/>
    </dgm:pt>
    <dgm:pt modelId="{748AA611-CAE8-48E4-ACB8-CA84BFF34B78}" type="pres">
      <dgm:prSet presAssocID="{303C72B3-FDC9-4C8D-9581-264BFE794F6E}" presName="negativeSpace" presStyleCnt="0"/>
      <dgm:spPr/>
    </dgm:pt>
    <dgm:pt modelId="{094EC89D-0DA3-44E5-82B6-B3DEF87481F8}" type="pres">
      <dgm:prSet presAssocID="{303C72B3-FDC9-4C8D-9581-264BFE794F6E}" presName="childText" presStyleLbl="conFgAcc1" presStyleIdx="1" presStyleCnt="3" custLinFactY="10794" custLinFactNeighborY="100000">
        <dgm:presLayoutVars>
          <dgm:bulletEnabled val="1"/>
        </dgm:presLayoutVars>
      </dgm:prSet>
      <dgm:spPr>
        <a:prstGeom prst="rect">
          <a:avLst/>
        </a:prstGeom>
      </dgm:spPr>
    </dgm:pt>
    <dgm:pt modelId="{6C185CCA-073C-4310-BA4E-DF36F984B88E}" type="pres">
      <dgm:prSet presAssocID="{0504752B-09F0-49EB-9218-64D3C92651D3}" presName="spaceBetweenRectangles" presStyleCnt="0"/>
      <dgm:spPr/>
    </dgm:pt>
    <dgm:pt modelId="{304E4333-4E4F-42D0-BABB-C9C684E6CE19}" type="pres">
      <dgm:prSet presAssocID="{33D08980-BA88-4B2B-8AF1-D7BD09AA2065}" presName="parentLin" presStyleCnt="0"/>
      <dgm:spPr/>
    </dgm:pt>
    <dgm:pt modelId="{54E4EACC-E2CE-44BF-BC6D-2D2D3076D12C}" type="pres">
      <dgm:prSet presAssocID="{33D08980-BA88-4B2B-8AF1-D7BD09AA2065}" presName="parentLeftMargin" presStyleLbl="node1" presStyleIdx="1" presStyleCnt="3"/>
      <dgm:spPr/>
    </dgm:pt>
    <dgm:pt modelId="{25F444B7-7988-45EC-9321-557848078FC0}" type="pres">
      <dgm:prSet presAssocID="{33D08980-BA88-4B2B-8AF1-D7BD09AA2065}" presName="parentText" presStyleLbl="node1" presStyleIdx="2" presStyleCnt="3" custLinFactNeighborX="-10208" custLinFactNeighborY="-39278">
        <dgm:presLayoutVars>
          <dgm:chMax val="0"/>
          <dgm:bulletEnabled val="1"/>
        </dgm:presLayoutVars>
      </dgm:prSet>
      <dgm:spPr/>
    </dgm:pt>
    <dgm:pt modelId="{41B074C4-551A-4C02-9E7C-69043599381A}" type="pres">
      <dgm:prSet presAssocID="{33D08980-BA88-4B2B-8AF1-D7BD09AA2065}" presName="negativeSpace" presStyleCnt="0"/>
      <dgm:spPr/>
    </dgm:pt>
    <dgm:pt modelId="{AD73EB86-627A-46D3-A847-7BBBFED3B572}" type="pres">
      <dgm:prSet presAssocID="{33D08980-BA88-4B2B-8AF1-D7BD09AA2065}" presName="childText" presStyleLbl="conFgAcc1" presStyleIdx="2" presStyleCnt="3" custScaleY="107479">
        <dgm:presLayoutVars>
          <dgm:bulletEnabled val="1"/>
        </dgm:presLayoutVars>
      </dgm:prSet>
      <dgm:spPr/>
    </dgm:pt>
  </dgm:ptLst>
  <dgm:cxnLst>
    <dgm:cxn modelId="{85DAA902-149E-46B1-99A0-057347B95128}" srcId="{33D08980-BA88-4B2B-8AF1-D7BD09AA2065}" destId="{AAFC8E79-2C1C-4180-8647-59B308D7780A}" srcOrd="0" destOrd="0" parTransId="{4EC19E2C-F645-45B0-937C-ACB17F46F7A8}" sibTransId="{B57E318F-69DD-4882-915E-C15BF62D2F3C}"/>
    <dgm:cxn modelId="{6744D903-FC8F-441A-9320-7295C9E1E320}" srcId="{199E510F-2BBC-47A3-BBDC-680481971733}" destId="{6DD1CFFB-4C39-4E3D-A072-A80DAF5D09B6}" srcOrd="0" destOrd="0" parTransId="{48BAC03E-B567-48A4-AF3B-0F1584A479D2}" sibTransId="{5296D70F-88A6-43A3-B03E-39329A9311FA}"/>
    <dgm:cxn modelId="{6915A812-98B7-48A4-B97C-EC4B5EDD205F}" srcId="{303C72B3-FDC9-4C8D-9581-264BFE794F6E}" destId="{07AFBB08-116C-491B-BFE6-698BAC7D9967}" srcOrd="0" destOrd="0" parTransId="{304E63FD-972B-4B25-9283-893EBA52ECE6}" sibTransId="{815449F5-B1DB-415B-9FB3-2B352B19D666}"/>
    <dgm:cxn modelId="{05C2BB36-9CFE-4DE8-8F75-8F2E3189E21C}" type="presOf" srcId="{33D08980-BA88-4B2B-8AF1-D7BD09AA2065}" destId="{25F444B7-7988-45EC-9321-557848078FC0}" srcOrd="1" destOrd="0" presId="urn:microsoft.com/office/officeart/2005/8/layout/list1"/>
    <dgm:cxn modelId="{EF42DD39-59CA-4D71-806A-667FEA39A7CC}" type="presOf" srcId="{199E510F-2BBC-47A3-BBDC-680481971733}" destId="{A1564D7F-1B45-4977-9AF4-0EA8FECCEB42}" srcOrd="0" destOrd="0" presId="urn:microsoft.com/office/officeart/2005/8/layout/list1"/>
    <dgm:cxn modelId="{54308B71-31B5-4CDD-A761-6662338F0355}" srcId="{E00FCC70-00A9-4F16-86E7-D266CCCB9BAC}" destId="{199E510F-2BBC-47A3-BBDC-680481971733}" srcOrd="0" destOrd="0" parTransId="{E73E3D6B-C1EF-4EDD-BC34-8DAD3E35CFD6}" sibTransId="{16F5BAA6-78F5-4B56-9854-E8B33ADC671E}"/>
    <dgm:cxn modelId="{2D728473-5821-4161-A5AE-6C21DCA6B837}" type="presOf" srcId="{303C72B3-FDC9-4C8D-9581-264BFE794F6E}" destId="{338A0EDD-AC08-41AC-A1FA-18E134946EE8}" srcOrd="0" destOrd="0" presId="urn:microsoft.com/office/officeart/2005/8/layout/list1"/>
    <dgm:cxn modelId="{445A377B-3AE9-4476-85E5-3B313BEC2E2A}" srcId="{303C72B3-FDC9-4C8D-9581-264BFE794F6E}" destId="{6F4E4441-EDB3-4913-91AE-83AE58E46373}" srcOrd="1" destOrd="0" parTransId="{2AC25E79-7CF2-4CBF-A920-F6B199022A75}" sibTransId="{5162487A-3D86-48A9-892C-9F4E1C10BE2D}"/>
    <dgm:cxn modelId="{8F21D07D-FD4D-4157-9BAD-91A3D3510F9F}" type="presOf" srcId="{E00FCC70-00A9-4F16-86E7-D266CCCB9BAC}" destId="{4FC420FB-2728-4B04-AE15-0F0464D18980}" srcOrd="0" destOrd="0" presId="urn:microsoft.com/office/officeart/2005/8/layout/list1"/>
    <dgm:cxn modelId="{734192B5-AB0F-47EE-AD20-5711CB4261BC}" srcId="{199E510F-2BBC-47A3-BBDC-680481971733}" destId="{9A1FEA4B-A970-4E58-B4E6-66C075371B2E}" srcOrd="1" destOrd="0" parTransId="{F79FBD10-6A19-4628-824F-BA4B23DD833D}" sibTransId="{20B5DE4A-F4AD-4E7F-B6BC-A92069A6A5B4}"/>
    <dgm:cxn modelId="{F58226B6-1098-476B-A104-C46568B73B6A}" type="presOf" srcId="{9A1FEA4B-A970-4E58-B4E6-66C075371B2E}" destId="{BDA1B076-DC0E-4A30-8DFB-838E7CF837D1}" srcOrd="0" destOrd="1" presId="urn:microsoft.com/office/officeart/2005/8/layout/list1"/>
    <dgm:cxn modelId="{231C81B8-7C8A-47AC-AAC1-CBEDD14C0618}" type="presOf" srcId="{07AFBB08-116C-491B-BFE6-698BAC7D9967}" destId="{094EC89D-0DA3-44E5-82B6-B3DEF87481F8}" srcOrd="0" destOrd="0" presId="urn:microsoft.com/office/officeart/2005/8/layout/list1"/>
    <dgm:cxn modelId="{6D1EE9BF-DC8F-4FAA-B9CF-CCF82DBC6AF0}" type="presOf" srcId="{33D08980-BA88-4B2B-8AF1-D7BD09AA2065}" destId="{54E4EACC-E2CE-44BF-BC6D-2D2D3076D12C}" srcOrd="0" destOrd="0" presId="urn:microsoft.com/office/officeart/2005/8/layout/list1"/>
    <dgm:cxn modelId="{B528F7CD-B534-4AF0-B2DB-B5AB2CBFFA1E}" type="presOf" srcId="{6F4E4441-EDB3-4913-91AE-83AE58E46373}" destId="{094EC89D-0DA3-44E5-82B6-B3DEF87481F8}" srcOrd="0" destOrd="1" presId="urn:microsoft.com/office/officeart/2005/8/layout/list1"/>
    <dgm:cxn modelId="{5B5811D1-0CA7-4DBB-B8F8-6BDE027A52FC}" type="presOf" srcId="{AAFC8E79-2C1C-4180-8647-59B308D7780A}" destId="{AD73EB86-627A-46D3-A847-7BBBFED3B572}" srcOrd="0" destOrd="0" presId="urn:microsoft.com/office/officeart/2005/8/layout/list1"/>
    <dgm:cxn modelId="{577B09DA-64A6-4E53-9313-58C405950871}" type="presOf" srcId="{199E510F-2BBC-47A3-BBDC-680481971733}" destId="{32B192B1-54AC-42F4-8EF1-E217237D1E6F}" srcOrd="1" destOrd="0" presId="urn:microsoft.com/office/officeart/2005/8/layout/list1"/>
    <dgm:cxn modelId="{8FE87EE7-8AD2-4BD8-A877-447EA7810C7A}" type="presOf" srcId="{6DD1CFFB-4C39-4E3D-A072-A80DAF5D09B6}" destId="{BDA1B076-DC0E-4A30-8DFB-838E7CF837D1}" srcOrd="0" destOrd="0" presId="urn:microsoft.com/office/officeart/2005/8/layout/list1"/>
    <dgm:cxn modelId="{BC1E97EC-3E70-416D-A5AB-2485D322E7BA}" type="presOf" srcId="{303C72B3-FDC9-4C8D-9581-264BFE794F6E}" destId="{5534BF7C-DE5E-436F-9B9A-81DF7DCB77E8}" srcOrd="1" destOrd="0" presId="urn:microsoft.com/office/officeart/2005/8/layout/list1"/>
    <dgm:cxn modelId="{32E9BEF7-F1DB-4C8E-BDA0-1C77BCD262B8}" srcId="{E00FCC70-00A9-4F16-86E7-D266CCCB9BAC}" destId="{33D08980-BA88-4B2B-8AF1-D7BD09AA2065}" srcOrd="2" destOrd="0" parTransId="{3C759EB5-02ED-4638-AF06-F017C460E072}" sibTransId="{ED7BE476-4368-4B96-8F7C-3B83EA6F0022}"/>
    <dgm:cxn modelId="{0C0DBCFB-1A11-4236-838A-C1E9BADBC68A}" srcId="{E00FCC70-00A9-4F16-86E7-D266CCCB9BAC}" destId="{303C72B3-FDC9-4C8D-9581-264BFE794F6E}" srcOrd="1" destOrd="0" parTransId="{F991F1C0-EA07-4E16-8C52-E2CFA301975B}" sibTransId="{0504752B-09F0-49EB-9218-64D3C92651D3}"/>
    <dgm:cxn modelId="{37D5407C-D296-43AD-BDE2-A9408CF44840}" type="presParOf" srcId="{4FC420FB-2728-4B04-AE15-0F0464D18980}" destId="{6DFE2EE9-4408-4FAA-95C4-6FAAEF12B91C}" srcOrd="0" destOrd="0" presId="urn:microsoft.com/office/officeart/2005/8/layout/list1"/>
    <dgm:cxn modelId="{A2219D9B-C460-4961-BF17-787B7DA94016}" type="presParOf" srcId="{6DFE2EE9-4408-4FAA-95C4-6FAAEF12B91C}" destId="{A1564D7F-1B45-4977-9AF4-0EA8FECCEB42}" srcOrd="0" destOrd="0" presId="urn:microsoft.com/office/officeart/2005/8/layout/list1"/>
    <dgm:cxn modelId="{6EB517B4-1179-45DF-88E2-AA423CDDCA38}" type="presParOf" srcId="{6DFE2EE9-4408-4FAA-95C4-6FAAEF12B91C}" destId="{32B192B1-54AC-42F4-8EF1-E217237D1E6F}" srcOrd="1" destOrd="0" presId="urn:microsoft.com/office/officeart/2005/8/layout/list1"/>
    <dgm:cxn modelId="{540DB045-EF32-415F-8C6B-06A151C07B00}" type="presParOf" srcId="{4FC420FB-2728-4B04-AE15-0F0464D18980}" destId="{7FB2C949-1963-4A9F-BAD7-8A729A9E96BD}" srcOrd="1" destOrd="0" presId="urn:microsoft.com/office/officeart/2005/8/layout/list1"/>
    <dgm:cxn modelId="{E97E5D0A-CF31-4277-954F-704380147985}" type="presParOf" srcId="{4FC420FB-2728-4B04-AE15-0F0464D18980}" destId="{BDA1B076-DC0E-4A30-8DFB-838E7CF837D1}" srcOrd="2" destOrd="0" presId="urn:microsoft.com/office/officeart/2005/8/layout/list1"/>
    <dgm:cxn modelId="{38300FF9-680C-4645-857D-8075EB9CCE69}" type="presParOf" srcId="{4FC420FB-2728-4B04-AE15-0F0464D18980}" destId="{1B08FB3A-B6D7-44A2-8CE8-EB001EE28301}" srcOrd="3" destOrd="0" presId="urn:microsoft.com/office/officeart/2005/8/layout/list1"/>
    <dgm:cxn modelId="{9887CEAE-C24D-4AA5-985C-9BC3AA88715A}" type="presParOf" srcId="{4FC420FB-2728-4B04-AE15-0F0464D18980}" destId="{43443F29-0BEE-4CBA-A26F-F6F8ED4EF729}" srcOrd="4" destOrd="0" presId="urn:microsoft.com/office/officeart/2005/8/layout/list1"/>
    <dgm:cxn modelId="{A3F87D95-9533-44D5-9047-B6E9782F0602}" type="presParOf" srcId="{43443F29-0BEE-4CBA-A26F-F6F8ED4EF729}" destId="{338A0EDD-AC08-41AC-A1FA-18E134946EE8}" srcOrd="0" destOrd="0" presId="urn:microsoft.com/office/officeart/2005/8/layout/list1"/>
    <dgm:cxn modelId="{1E995F21-3896-4601-A4AA-21594C7E7999}" type="presParOf" srcId="{43443F29-0BEE-4CBA-A26F-F6F8ED4EF729}" destId="{5534BF7C-DE5E-436F-9B9A-81DF7DCB77E8}" srcOrd="1" destOrd="0" presId="urn:microsoft.com/office/officeart/2005/8/layout/list1"/>
    <dgm:cxn modelId="{DD09B196-87BC-4067-93DE-B070AB92256F}" type="presParOf" srcId="{4FC420FB-2728-4B04-AE15-0F0464D18980}" destId="{748AA611-CAE8-48E4-ACB8-CA84BFF34B78}" srcOrd="5" destOrd="0" presId="urn:microsoft.com/office/officeart/2005/8/layout/list1"/>
    <dgm:cxn modelId="{4D1F3BE7-DBA9-4532-B82A-2F42DF5D7A4E}" type="presParOf" srcId="{4FC420FB-2728-4B04-AE15-0F0464D18980}" destId="{094EC89D-0DA3-44E5-82B6-B3DEF87481F8}" srcOrd="6" destOrd="0" presId="urn:microsoft.com/office/officeart/2005/8/layout/list1"/>
    <dgm:cxn modelId="{C0227221-3D55-4C4E-A2E1-9D4170E5EC32}" type="presParOf" srcId="{4FC420FB-2728-4B04-AE15-0F0464D18980}" destId="{6C185CCA-073C-4310-BA4E-DF36F984B88E}" srcOrd="7" destOrd="0" presId="urn:microsoft.com/office/officeart/2005/8/layout/list1"/>
    <dgm:cxn modelId="{3A3CBFF6-3E44-4B66-958D-AE255E5389CD}" type="presParOf" srcId="{4FC420FB-2728-4B04-AE15-0F0464D18980}" destId="{304E4333-4E4F-42D0-BABB-C9C684E6CE19}" srcOrd="8" destOrd="0" presId="urn:microsoft.com/office/officeart/2005/8/layout/list1"/>
    <dgm:cxn modelId="{45840566-CE04-4759-BC7A-6B25A1884C2F}" type="presParOf" srcId="{304E4333-4E4F-42D0-BABB-C9C684E6CE19}" destId="{54E4EACC-E2CE-44BF-BC6D-2D2D3076D12C}" srcOrd="0" destOrd="0" presId="urn:microsoft.com/office/officeart/2005/8/layout/list1"/>
    <dgm:cxn modelId="{F3EE754A-48D7-4026-BD24-D94442C72AA3}" type="presParOf" srcId="{304E4333-4E4F-42D0-BABB-C9C684E6CE19}" destId="{25F444B7-7988-45EC-9321-557848078FC0}" srcOrd="1" destOrd="0" presId="urn:microsoft.com/office/officeart/2005/8/layout/list1"/>
    <dgm:cxn modelId="{A596FBB9-493A-43E4-8A0E-E44A7B03FF70}" type="presParOf" srcId="{4FC420FB-2728-4B04-AE15-0F0464D18980}" destId="{41B074C4-551A-4C02-9E7C-69043599381A}" srcOrd="9" destOrd="0" presId="urn:microsoft.com/office/officeart/2005/8/layout/list1"/>
    <dgm:cxn modelId="{671F1E1C-6437-4255-BAE6-FC77D95B4C62}" type="presParOf" srcId="{4FC420FB-2728-4B04-AE15-0F0464D18980}" destId="{AD73EB86-627A-46D3-A847-7BBBFED3B57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0FCC70-00A9-4F16-86E7-D266CCCB9BAC}" type="doc">
      <dgm:prSet loTypeId="urn:microsoft.com/office/officeart/2005/8/layout/list1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99E510F-2BBC-47A3-BBDC-680481971733}">
      <dgm:prSet phldrT="[Text]"/>
      <dgm:spPr/>
      <dgm:t>
        <a:bodyPr/>
        <a:lstStyle/>
        <a:p>
          <a:r>
            <a:rPr lang="en-US" dirty="0">
              <a:solidFill>
                <a:srgbClr val="002060"/>
              </a:solidFill>
            </a:rPr>
            <a:t>kn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E73E3D6B-C1EF-4EDD-BC34-8DAD3E35CFD6}" type="parTrans" cxnId="{54308B71-31B5-4CDD-A761-6662338F0355}">
      <dgm:prSet/>
      <dgm:spPr/>
      <dgm:t>
        <a:bodyPr/>
        <a:lstStyle/>
        <a:p>
          <a:endParaRPr lang="en-US"/>
        </a:p>
      </dgm:t>
    </dgm:pt>
    <dgm:pt modelId="{16F5BAA6-78F5-4B56-9854-E8B33ADC671E}" type="sibTrans" cxnId="{54308B71-31B5-4CDD-A761-6662338F0355}">
      <dgm:prSet/>
      <dgm:spPr/>
      <dgm:t>
        <a:bodyPr/>
        <a:lstStyle/>
        <a:p>
          <a:endParaRPr lang="en-US"/>
        </a:p>
      </dgm:t>
    </dgm:pt>
    <dgm:pt modelId="{303C72B3-FDC9-4C8D-9581-264BFE794F6E}">
      <dgm:prSet phldrT="[Text]"/>
      <dgm:spPr/>
      <dgm:t>
        <a:bodyPr/>
        <a:lstStyle/>
        <a:p>
          <a:r>
            <a:rPr lang="en-US" dirty="0">
              <a:solidFill>
                <a:srgbClr val="002060"/>
              </a:solidFill>
            </a:rPr>
            <a:t>gh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0504752B-09F0-49EB-9218-64D3C92651D3}" type="sibTrans" cxnId="{0C0DBCFB-1A11-4236-838A-C1E9BADBC68A}">
      <dgm:prSet/>
      <dgm:spPr/>
      <dgm:t>
        <a:bodyPr/>
        <a:lstStyle/>
        <a:p>
          <a:endParaRPr lang="en-US"/>
        </a:p>
      </dgm:t>
    </dgm:pt>
    <dgm:pt modelId="{F991F1C0-EA07-4E16-8C52-E2CFA301975B}" type="parTrans" cxnId="{0C0DBCFB-1A11-4236-838A-C1E9BADBC68A}">
      <dgm:prSet/>
      <dgm:spPr/>
      <dgm:t>
        <a:bodyPr/>
        <a:lstStyle/>
        <a:p>
          <a:endParaRPr lang="en-US"/>
        </a:p>
      </dgm:t>
    </dgm:pt>
    <dgm:pt modelId="{9A1FEA4B-A970-4E58-B4E6-66C075371B2E}">
      <dgm:prSet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>
        <a:ln/>
      </dgm:spPr>
      <dgm:t>
        <a:bodyPr spcFirstLastPara="0" vert="horz" wrap="square" lIns="200318" tIns="749808" rIns="200318" bIns="256032" numCol="1" spcCol="1270" anchor="t" anchorCtr="0"/>
        <a:lstStyle/>
        <a:p>
          <a:endParaRPr lang="en-US" dirty="0"/>
        </a:p>
      </dgm:t>
    </dgm:pt>
    <dgm:pt modelId="{F79FBD10-6A19-4628-824F-BA4B23DD833D}" type="parTrans" cxnId="{734192B5-AB0F-47EE-AD20-5711CB4261BC}">
      <dgm:prSet/>
      <dgm:spPr/>
      <dgm:t>
        <a:bodyPr/>
        <a:lstStyle/>
        <a:p>
          <a:endParaRPr lang="en-US"/>
        </a:p>
      </dgm:t>
    </dgm:pt>
    <dgm:pt modelId="{20B5DE4A-F4AD-4E7F-B6BC-A92069A6A5B4}" type="sibTrans" cxnId="{734192B5-AB0F-47EE-AD20-5711CB4261BC}">
      <dgm:prSet/>
      <dgm:spPr/>
      <dgm:t>
        <a:bodyPr/>
        <a:lstStyle/>
        <a:p>
          <a:endParaRPr lang="en-US"/>
        </a:p>
      </dgm:t>
    </dgm:pt>
    <dgm:pt modelId="{4FC420FB-2728-4B04-AE15-0F0464D18980}" type="pres">
      <dgm:prSet presAssocID="{E00FCC70-00A9-4F16-86E7-D266CCCB9BAC}" presName="linear" presStyleCnt="0">
        <dgm:presLayoutVars>
          <dgm:dir/>
          <dgm:animLvl val="lvl"/>
          <dgm:resizeHandles val="exact"/>
        </dgm:presLayoutVars>
      </dgm:prSet>
      <dgm:spPr/>
    </dgm:pt>
    <dgm:pt modelId="{6DFE2EE9-4408-4FAA-95C4-6FAAEF12B91C}" type="pres">
      <dgm:prSet presAssocID="{199E510F-2BBC-47A3-BBDC-680481971733}" presName="parentLin" presStyleCnt="0"/>
      <dgm:spPr/>
    </dgm:pt>
    <dgm:pt modelId="{A1564D7F-1B45-4977-9AF4-0EA8FECCEB42}" type="pres">
      <dgm:prSet presAssocID="{199E510F-2BBC-47A3-BBDC-680481971733}" presName="parentLeftMargin" presStyleLbl="node1" presStyleIdx="0" presStyleCnt="2"/>
      <dgm:spPr/>
    </dgm:pt>
    <dgm:pt modelId="{32B192B1-54AC-42F4-8EF1-E217237D1E6F}" type="pres">
      <dgm:prSet presAssocID="{199E510F-2BBC-47A3-BBDC-680481971733}" presName="parentText" presStyleLbl="node1" presStyleIdx="0" presStyleCnt="2" custLinFactNeighborY="-2982">
        <dgm:presLayoutVars>
          <dgm:chMax val="0"/>
          <dgm:bulletEnabled val="1"/>
        </dgm:presLayoutVars>
      </dgm:prSet>
      <dgm:spPr/>
    </dgm:pt>
    <dgm:pt modelId="{7FB2C949-1963-4A9F-BAD7-8A729A9E96BD}" type="pres">
      <dgm:prSet presAssocID="{199E510F-2BBC-47A3-BBDC-680481971733}" presName="negativeSpace" presStyleCnt="0"/>
      <dgm:spPr/>
    </dgm:pt>
    <dgm:pt modelId="{BDA1B076-DC0E-4A30-8DFB-838E7CF837D1}" type="pres">
      <dgm:prSet presAssocID="{199E510F-2BBC-47A3-BBDC-680481971733}" presName="childText" presStyleLbl="conFgAcc1" presStyleIdx="0" presStyleCnt="2" custLinFactNeighborX="-573">
        <dgm:presLayoutVars>
          <dgm:bulletEnabled val="1"/>
        </dgm:presLayoutVars>
      </dgm:prSet>
      <dgm:spPr>
        <a:xfrm>
          <a:off x="0" y="557354"/>
          <a:ext cx="2581043" cy="907200"/>
        </a:xfrm>
        <a:prstGeom prst="rect">
          <a:avLst/>
        </a:prstGeom>
      </dgm:spPr>
    </dgm:pt>
    <dgm:pt modelId="{1B08FB3A-B6D7-44A2-8CE8-EB001EE28301}" type="pres">
      <dgm:prSet presAssocID="{16F5BAA6-78F5-4B56-9854-E8B33ADC671E}" presName="spaceBetweenRectangles" presStyleCnt="0"/>
      <dgm:spPr/>
    </dgm:pt>
    <dgm:pt modelId="{43443F29-0BEE-4CBA-A26F-F6F8ED4EF729}" type="pres">
      <dgm:prSet presAssocID="{303C72B3-FDC9-4C8D-9581-264BFE794F6E}" presName="parentLin" presStyleCnt="0"/>
      <dgm:spPr/>
    </dgm:pt>
    <dgm:pt modelId="{338A0EDD-AC08-41AC-A1FA-18E134946EE8}" type="pres">
      <dgm:prSet presAssocID="{303C72B3-FDC9-4C8D-9581-264BFE794F6E}" presName="parentLeftMargin" presStyleLbl="node1" presStyleIdx="0" presStyleCnt="2"/>
      <dgm:spPr/>
    </dgm:pt>
    <dgm:pt modelId="{5534BF7C-DE5E-436F-9B9A-81DF7DCB77E8}" type="pres">
      <dgm:prSet presAssocID="{303C72B3-FDC9-4C8D-9581-264BFE794F6E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748AA611-CAE8-48E4-ACB8-CA84BFF34B78}" type="pres">
      <dgm:prSet presAssocID="{303C72B3-FDC9-4C8D-9581-264BFE794F6E}" presName="negativeSpace" presStyleCnt="0"/>
      <dgm:spPr/>
    </dgm:pt>
    <dgm:pt modelId="{094EC89D-0DA3-44E5-82B6-B3DEF87481F8}" type="pres">
      <dgm:prSet presAssocID="{303C72B3-FDC9-4C8D-9581-264BFE794F6E}" presName="childText" presStyleLbl="conFgAcc1" presStyleIdx="1" presStyleCnt="2" custLinFactNeighborX="-573" custLinFactNeighborY="62604">
        <dgm:presLayoutVars>
          <dgm:bulletEnabled val="1"/>
        </dgm:presLayoutVars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/>
    </dgm:pt>
  </dgm:ptLst>
  <dgm:cxnLst>
    <dgm:cxn modelId="{EF42DD39-59CA-4D71-806A-667FEA39A7CC}" type="presOf" srcId="{199E510F-2BBC-47A3-BBDC-680481971733}" destId="{A1564D7F-1B45-4977-9AF4-0EA8FECCEB42}" srcOrd="0" destOrd="0" presId="urn:microsoft.com/office/officeart/2005/8/layout/list1"/>
    <dgm:cxn modelId="{54308B71-31B5-4CDD-A761-6662338F0355}" srcId="{E00FCC70-00A9-4F16-86E7-D266CCCB9BAC}" destId="{199E510F-2BBC-47A3-BBDC-680481971733}" srcOrd="0" destOrd="0" parTransId="{E73E3D6B-C1EF-4EDD-BC34-8DAD3E35CFD6}" sibTransId="{16F5BAA6-78F5-4B56-9854-E8B33ADC671E}"/>
    <dgm:cxn modelId="{2D728473-5821-4161-A5AE-6C21DCA6B837}" type="presOf" srcId="{303C72B3-FDC9-4C8D-9581-264BFE794F6E}" destId="{338A0EDD-AC08-41AC-A1FA-18E134946EE8}" srcOrd="0" destOrd="0" presId="urn:microsoft.com/office/officeart/2005/8/layout/list1"/>
    <dgm:cxn modelId="{8F21D07D-FD4D-4157-9BAD-91A3D3510F9F}" type="presOf" srcId="{E00FCC70-00A9-4F16-86E7-D266CCCB9BAC}" destId="{4FC420FB-2728-4B04-AE15-0F0464D18980}" srcOrd="0" destOrd="0" presId="urn:microsoft.com/office/officeart/2005/8/layout/list1"/>
    <dgm:cxn modelId="{734192B5-AB0F-47EE-AD20-5711CB4261BC}" srcId="{199E510F-2BBC-47A3-BBDC-680481971733}" destId="{9A1FEA4B-A970-4E58-B4E6-66C075371B2E}" srcOrd="0" destOrd="0" parTransId="{F79FBD10-6A19-4628-824F-BA4B23DD833D}" sibTransId="{20B5DE4A-F4AD-4E7F-B6BC-A92069A6A5B4}"/>
    <dgm:cxn modelId="{F58226B6-1098-476B-A104-C46568B73B6A}" type="presOf" srcId="{9A1FEA4B-A970-4E58-B4E6-66C075371B2E}" destId="{BDA1B076-DC0E-4A30-8DFB-838E7CF837D1}" srcOrd="0" destOrd="0" presId="urn:microsoft.com/office/officeart/2005/8/layout/list1"/>
    <dgm:cxn modelId="{577B09DA-64A6-4E53-9313-58C405950871}" type="presOf" srcId="{199E510F-2BBC-47A3-BBDC-680481971733}" destId="{32B192B1-54AC-42F4-8EF1-E217237D1E6F}" srcOrd="1" destOrd="0" presId="urn:microsoft.com/office/officeart/2005/8/layout/list1"/>
    <dgm:cxn modelId="{BC1E97EC-3E70-416D-A5AB-2485D322E7BA}" type="presOf" srcId="{303C72B3-FDC9-4C8D-9581-264BFE794F6E}" destId="{5534BF7C-DE5E-436F-9B9A-81DF7DCB77E8}" srcOrd="1" destOrd="0" presId="urn:microsoft.com/office/officeart/2005/8/layout/list1"/>
    <dgm:cxn modelId="{0C0DBCFB-1A11-4236-838A-C1E9BADBC68A}" srcId="{E00FCC70-00A9-4F16-86E7-D266CCCB9BAC}" destId="{303C72B3-FDC9-4C8D-9581-264BFE794F6E}" srcOrd="1" destOrd="0" parTransId="{F991F1C0-EA07-4E16-8C52-E2CFA301975B}" sibTransId="{0504752B-09F0-49EB-9218-64D3C92651D3}"/>
    <dgm:cxn modelId="{37D5407C-D296-43AD-BDE2-A9408CF44840}" type="presParOf" srcId="{4FC420FB-2728-4B04-AE15-0F0464D18980}" destId="{6DFE2EE9-4408-4FAA-95C4-6FAAEF12B91C}" srcOrd="0" destOrd="0" presId="urn:microsoft.com/office/officeart/2005/8/layout/list1"/>
    <dgm:cxn modelId="{A2219D9B-C460-4961-BF17-787B7DA94016}" type="presParOf" srcId="{6DFE2EE9-4408-4FAA-95C4-6FAAEF12B91C}" destId="{A1564D7F-1B45-4977-9AF4-0EA8FECCEB42}" srcOrd="0" destOrd="0" presId="urn:microsoft.com/office/officeart/2005/8/layout/list1"/>
    <dgm:cxn modelId="{6EB517B4-1179-45DF-88E2-AA423CDDCA38}" type="presParOf" srcId="{6DFE2EE9-4408-4FAA-95C4-6FAAEF12B91C}" destId="{32B192B1-54AC-42F4-8EF1-E217237D1E6F}" srcOrd="1" destOrd="0" presId="urn:microsoft.com/office/officeart/2005/8/layout/list1"/>
    <dgm:cxn modelId="{540DB045-EF32-415F-8C6B-06A151C07B00}" type="presParOf" srcId="{4FC420FB-2728-4B04-AE15-0F0464D18980}" destId="{7FB2C949-1963-4A9F-BAD7-8A729A9E96BD}" srcOrd="1" destOrd="0" presId="urn:microsoft.com/office/officeart/2005/8/layout/list1"/>
    <dgm:cxn modelId="{E97E5D0A-CF31-4277-954F-704380147985}" type="presParOf" srcId="{4FC420FB-2728-4B04-AE15-0F0464D18980}" destId="{BDA1B076-DC0E-4A30-8DFB-838E7CF837D1}" srcOrd="2" destOrd="0" presId="urn:microsoft.com/office/officeart/2005/8/layout/list1"/>
    <dgm:cxn modelId="{38300FF9-680C-4645-857D-8075EB9CCE69}" type="presParOf" srcId="{4FC420FB-2728-4B04-AE15-0F0464D18980}" destId="{1B08FB3A-B6D7-44A2-8CE8-EB001EE28301}" srcOrd="3" destOrd="0" presId="urn:microsoft.com/office/officeart/2005/8/layout/list1"/>
    <dgm:cxn modelId="{9887CEAE-C24D-4AA5-985C-9BC3AA88715A}" type="presParOf" srcId="{4FC420FB-2728-4B04-AE15-0F0464D18980}" destId="{43443F29-0BEE-4CBA-A26F-F6F8ED4EF729}" srcOrd="4" destOrd="0" presId="urn:microsoft.com/office/officeart/2005/8/layout/list1"/>
    <dgm:cxn modelId="{A3F87D95-9533-44D5-9047-B6E9782F0602}" type="presParOf" srcId="{43443F29-0BEE-4CBA-A26F-F6F8ED4EF729}" destId="{338A0EDD-AC08-41AC-A1FA-18E134946EE8}" srcOrd="0" destOrd="0" presId="urn:microsoft.com/office/officeart/2005/8/layout/list1"/>
    <dgm:cxn modelId="{1E995F21-3896-4601-A4AA-21594C7E7999}" type="presParOf" srcId="{43443F29-0BEE-4CBA-A26F-F6F8ED4EF729}" destId="{5534BF7C-DE5E-436F-9B9A-81DF7DCB77E8}" srcOrd="1" destOrd="0" presId="urn:microsoft.com/office/officeart/2005/8/layout/list1"/>
    <dgm:cxn modelId="{DD09B196-87BC-4067-93DE-B070AB92256F}" type="presParOf" srcId="{4FC420FB-2728-4B04-AE15-0F0464D18980}" destId="{748AA611-CAE8-48E4-ACB8-CA84BFF34B78}" srcOrd="5" destOrd="0" presId="urn:microsoft.com/office/officeart/2005/8/layout/list1"/>
    <dgm:cxn modelId="{4D1F3BE7-DBA9-4532-B82A-2F42DF5D7A4E}" type="presParOf" srcId="{4FC420FB-2728-4B04-AE15-0F0464D18980}" destId="{094EC89D-0DA3-44E5-82B6-B3DEF87481F8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00FCC70-00A9-4F16-86E7-D266CCCB9BAC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99E510F-2BBC-47A3-BBDC-680481971733}">
      <dgm:prSet phldrT="[Text]" custT="1"/>
      <dgm:spPr>
        <a:gradFill rotWithShape="0">
          <a:gsLst>
            <a:gs pos="0">
              <a:srgbClr val="F1C23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1C23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1C23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spcFirstLastPara="0" vert="horz" wrap="square" lIns="59164" tIns="0" rIns="59164" bIns="0" numCol="1" spcCol="1270" anchor="ctr" anchorCtr="0"/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kn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E73E3D6B-C1EF-4EDD-BC34-8DAD3E35CFD6}" type="parTrans" cxnId="{54308B71-31B5-4CDD-A761-6662338F0355}">
      <dgm:prSet/>
      <dgm:spPr/>
      <dgm:t>
        <a:bodyPr/>
        <a:lstStyle/>
        <a:p>
          <a:endParaRPr lang="en-US"/>
        </a:p>
      </dgm:t>
    </dgm:pt>
    <dgm:pt modelId="{16F5BAA6-78F5-4B56-9854-E8B33ADC671E}" type="sibTrans" cxnId="{54308B71-31B5-4CDD-A761-6662338F0355}">
      <dgm:prSet/>
      <dgm:spPr/>
      <dgm:t>
        <a:bodyPr/>
        <a:lstStyle/>
        <a:p>
          <a:endParaRPr lang="en-US"/>
        </a:p>
      </dgm:t>
    </dgm:pt>
    <dgm:pt modelId="{303C72B3-FDC9-4C8D-9581-264BFE794F6E}">
      <dgm:prSet phldrT="[Text]" custT="1"/>
      <dgm:spPr>
        <a:gradFill rotWithShape="0">
          <a:gsLst>
            <a:gs pos="0">
              <a:srgbClr val="F1C23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1C23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1C23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 w="254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spcFirstLastPara="0" vert="horz" wrap="square" lIns="59164" tIns="0" rIns="59164" bIns="0" numCol="1" spcCol="1270" anchor="ctr" anchorCtr="0"/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gh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0504752B-09F0-49EB-9218-64D3C92651D3}" type="sibTrans" cxnId="{0C0DBCFB-1A11-4236-838A-C1E9BADBC68A}">
      <dgm:prSet/>
      <dgm:spPr/>
      <dgm:t>
        <a:bodyPr/>
        <a:lstStyle/>
        <a:p>
          <a:endParaRPr lang="en-US"/>
        </a:p>
      </dgm:t>
    </dgm:pt>
    <dgm:pt modelId="{F991F1C0-EA07-4E16-8C52-E2CFA301975B}" type="parTrans" cxnId="{0C0DBCFB-1A11-4236-838A-C1E9BADBC68A}">
      <dgm:prSet/>
      <dgm:spPr/>
      <dgm:t>
        <a:bodyPr/>
        <a:lstStyle/>
        <a:p>
          <a:endParaRPr lang="en-US"/>
        </a:p>
      </dgm:t>
    </dgm:pt>
    <dgm:pt modelId="{9A1FEA4B-A970-4E58-B4E6-66C075371B2E}">
      <dgm:prSet custT="1"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>
        <a:ln/>
      </dgm:spPr>
      <dgm:t>
        <a:bodyPr spcFirstLastPara="0" vert="horz" wrap="square" lIns="200318" tIns="749808" rIns="200318" bIns="256032" numCol="1" spcCol="1270" anchor="t" anchorCtr="0"/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600" kern="1200" dirty="0">
            <a:solidFill>
              <a:srgbClr val="595959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F79FBD10-6A19-4628-824F-BA4B23DD833D}" type="parTrans" cxnId="{734192B5-AB0F-47EE-AD20-5711CB4261BC}">
      <dgm:prSet/>
      <dgm:spPr/>
      <dgm:t>
        <a:bodyPr/>
        <a:lstStyle/>
        <a:p>
          <a:endParaRPr lang="en-US"/>
        </a:p>
      </dgm:t>
    </dgm:pt>
    <dgm:pt modelId="{20B5DE4A-F4AD-4E7F-B6BC-A92069A6A5B4}" type="sibTrans" cxnId="{734192B5-AB0F-47EE-AD20-5711CB4261BC}">
      <dgm:prSet/>
      <dgm:spPr/>
      <dgm:t>
        <a:bodyPr/>
        <a:lstStyle/>
        <a:p>
          <a:endParaRPr lang="en-US"/>
        </a:p>
      </dgm:t>
    </dgm:pt>
    <dgm:pt modelId="{4FC420FB-2728-4B04-AE15-0F0464D18980}" type="pres">
      <dgm:prSet presAssocID="{E00FCC70-00A9-4F16-86E7-D266CCCB9BAC}" presName="linear" presStyleCnt="0">
        <dgm:presLayoutVars>
          <dgm:dir/>
          <dgm:animLvl val="lvl"/>
          <dgm:resizeHandles val="exact"/>
        </dgm:presLayoutVars>
      </dgm:prSet>
      <dgm:spPr/>
    </dgm:pt>
    <dgm:pt modelId="{6DFE2EE9-4408-4FAA-95C4-6FAAEF12B91C}" type="pres">
      <dgm:prSet presAssocID="{199E510F-2BBC-47A3-BBDC-680481971733}" presName="parentLin" presStyleCnt="0"/>
      <dgm:spPr/>
    </dgm:pt>
    <dgm:pt modelId="{A1564D7F-1B45-4977-9AF4-0EA8FECCEB42}" type="pres">
      <dgm:prSet presAssocID="{199E510F-2BBC-47A3-BBDC-680481971733}" presName="parentLeftMargin" presStyleLbl="node1" presStyleIdx="0" presStyleCnt="2"/>
      <dgm:spPr/>
    </dgm:pt>
    <dgm:pt modelId="{32B192B1-54AC-42F4-8EF1-E217237D1E6F}" type="pres">
      <dgm:prSet presAssocID="{199E510F-2BBC-47A3-BBDC-680481971733}" presName="parentText" presStyleLbl="node1" presStyleIdx="0" presStyleCnt="2">
        <dgm:presLayoutVars>
          <dgm:chMax val="0"/>
          <dgm:bulletEnabled val="1"/>
        </dgm:presLayoutVars>
      </dgm:prSet>
      <dgm:spPr>
        <a:xfrm>
          <a:off x="92152" y="20741"/>
          <a:ext cx="1290141" cy="1092240"/>
        </a:xfrm>
        <a:prstGeom prst="roundRect">
          <a:avLst/>
        </a:prstGeom>
      </dgm:spPr>
    </dgm:pt>
    <dgm:pt modelId="{7FB2C949-1963-4A9F-BAD7-8A729A9E96BD}" type="pres">
      <dgm:prSet presAssocID="{199E510F-2BBC-47A3-BBDC-680481971733}" presName="negativeSpace" presStyleCnt="0"/>
      <dgm:spPr/>
    </dgm:pt>
    <dgm:pt modelId="{BDA1B076-DC0E-4A30-8DFB-838E7CF837D1}" type="pres">
      <dgm:prSet presAssocID="{199E510F-2BBC-47A3-BBDC-680481971733}" presName="childText" presStyleLbl="conFgAcc1" presStyleIdx="0" presStyleCnt="2" custLinFactNeighborX="-573">
        <dgm:presLayoutVars>
          <dgm:bulletEnabled val="1"/>
        </dgm:presLayoutVars>
      </dgm:prSet>
      <dgm:spPr>
        <a:xfrm>
          <a:off x="0" y="566861"/>
          <a:ext cx="1843059" cy="932400"/>
        </a:xfrm>
        <a:prstGeom prst="rect">
          <a:avLst/>
        </a:prstGeom>
      </dgm:spPr>
    </dgm:pt>
    <dgm:pt modelId="{1B08FB3A-B6D7-44A2-8CE8-EB001EE28301}" type="pres">
      <dgm:prSet presAssocID="{16F5BAA6-78F5-4B56-9854-E8B33ADC671E}" presName="spaceBetweenRectangles" presStyleCnt="0"/>
      <dgm:spPr/>
    </dgm:pt>
    <dgm:pt modelId="{43443F29-0BEE-4CBA-A26F-F6F8ED4EF729}" type="pres">
      <dgm:prSet presAssocID="{303C72B3-FDC9-4C8D-9581-264BFE794F6E}" presName="parentLin" presStyleCnt="0"/>
      <dgm:spPr/>
    </dgm:pt>
    <dgm:pt modelId="{338A0EDD-AC08-41AC-A1FA-18E134946EE8}" type="pres">
      <dgm:prSet presAssocID="{303C72B3-FDC9-4C8D-9581-264BFE794F6E}" presName="parentLeftMargin" presStyleLbl="node1" presStyleIdx="0" presStyleCnt="2"/>
      <dgm:spPr/>
    </dgm:pt>
    <dgm:pt modelId="{5534BF7C-DE5E-436F-9B9A-81DF7DCB77E8}" type="pres">
      <dgm:prSet presAssocID="{303C72B3-FDC9-4C8D-9581-264BFE794F6E}" presName="parentText" presStyleLbl="node1" presStyleIdx="1" presStyleCnt="2">
        <dgm:presLayoutVars>
          <dgm:chMax val="0"/>
          <dgm:bulletEnabled val="1"/>
        </dgm:presLayoutVars>
      </dgm:prSet>
      <dgm:spPr>
        <a:xfrm>
          <a:off x="92152" y="1699061"/>
          <a:ext cx="1290141" cy="1092240"/>
        </a:xfrm>
        <a:prstGeom prst="roundRect">
          <a:avLst/>
        </a:prstGeom>
      </dgm:spPr>
    </dgm:pt>
    <dgm:pt modelId="{748AA611-CAE8-48E4-ACB8-CA84BFF34B78}" type="pres">
      <dgm:prSet presAssocID="{303C72B3-FDC9-4C8D-9581-264BFE794F6E}" presName="negativeSpace" presStyleCnt="0"/>
      <dgm:spPr/>
    </dgm:pt>
    <dgm:pt modelId="{094EC89D-0DA3-44E5-82B6-B3DEF87481F8}" type="pres">
      <dgm:prSet presAssocID="{303C72B3-FDC9-4C8D-9581-264BFE794F6E}" presName="childText" presStyleLbl="conFgAcc1" presStyleIdx="1" presStyleCnt="2" custLinFactNeighborX="-573" custLinFactNeighborY="62604">
        <dgm:presLayoutVars>
          <dgm:bulletEnabled val="1"/>
        </dgm:presLayoutVars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>
        <a:xfrm>
          <a:off x="0" y="2265923"/>
          <a:ext cx="1843059" cy="932400"/>
        </a:xfrm>
        <a:prstGeom prst="rect">
          <a:avLst/>
        </a:prstGeom>
        <a:ln/>
      </dgm:spPr>
    </dgm:pt>
  </dgm:ptLst>
  <dgm:cxnLst>
    <dgm:cxn modelId="{EF42DD39-59CA-4D71-806A-667FEA39A7CC}" type="presOf" srcId="{199E510F-2BBC-47A3-BBDC-680481971733}" destId="{A1564D7F-1B45-4977-9AF4-0EA8FECCEB42}" srcOrd="0" destOrd="0" presId="urn:microsoft.com/office/officeart/2005/8/layout/list1"/>
    <dgm:cxn modelId="{54308B71-31B5-4CDD-A761-6662338F0355}" srcId="{E00FCC70-00A9-4F16-86E7-D266CCCB9BAC}" destId="{199E510F-2BBC-47A3-BBDC-680481971733}" srcOrd="0" destOrd="0" parTransId="{E73E3D6B-C1EF-4EDD-BC34-8DAD3E35CFD6}" sibTransId="{16F5BAA6-78F5-4B56-9854-E8B33ADC671E}"/>
    <dgm:cxn modelId="{2D728473-5821-4161-A5AE-6C21DCA6B837}" type="presOf" srcId="{303C72B3-FDC9-4C8D-9581-264BFE794F6E}" destId="{338A0EDD-AC08-41AC-A1FA-18E134946EE8}" srcOrd="0" destOrd="0" presId="urn:microsoft.com/office/officeart/2005/8/layout/list1"/>
    <dgm:cxn modelId="{8F21D07D-FD4D-4157-9BAD-91A3D3510F9F}" type="presOf" srcId="{E00FCC70-00A9-4F16-86E7-D266CCCB9BAC}" destId="{4FC420FB-2728-4B04-AE15-0F0464D18980}" srcOrd="0" destOrd="0" presId="urn:microsoft.com/office/officeart/2005/8/layout/list1"/>
    <dgm:cxn modelId="{734192B5-AB0F-47EE-AD20-5711CB4261BC}" srcId="{199E510F-2BBC-47A3-BBDC-680481971733}" destId="{9A1FEA4B-A970-4E58-B4E6-66C075371B2E}" srcOrd="0" destOrd="0" parTransId="{F79FBD10-6A19-4628-824F-BA4B23DD833D}" sibTransId="{20B5DE4A-F4AD-4E7F-B6BC-A92069A6A5B4}"/>
    <dgm:cxn modelId="{F58226B6-1098-476B-A104-C46568B73B6A}" type="presOf" srcId="{9A1FEA4B-A970-4E58-B4E6-66C075371B2E}" destId="{BDA1B076-DC0E-4A30-8DFB-838E7CF837D1}" srcOrd="0" destOrd="0" presId="urn:microsoft.com/office/officeart/2005/8/layout/list1"/>
    <dgm:cxn modelId="{577B09DA-64A6-4E53-9313-58C405950871}" type="presOf" srcId="{199E510F-2BBC-47A3-BBDC-680481971733}" destId="{32B192B1-54AC-42F4-8EF1-E217237D1E6F}" srcOrd="1" destOrd="0" presId="urn:microsoft.com/office/officeart/2005/8/layout/list1"/>
    <dgm:cxn modelId="{BC1E97EC-3E70-416D-A5AB-2485D322E7BA}" type="presOf" srcId="{303C72B3-FDC9-4C8D-9581-264BFE794F6E}" destId="{5534BF7C-DE5E-436F-9B9A-81DF7DCB77E8}" srcOrd="1" destOrd="0" presId="urn:microsoft.com/office/officeart/2005/8/layout/list1"/>
    <dgm:cxn modelId="{0C0DBCFB-1A11-4236-838A-C1E9BADBC68A}" srcId="{E00FCC70-00A9-4F16-86E7-D266CCCB9BAC}" destId="{303C72B3-FDC9-4C8D-9581-264BFE794F6E}" srcOrd="1" destOrd="0" parTransId="{F991F1C0-EA07-4E16-8C52-E2CFA301975B}" sibTransId="{0504752B-09F0-49EB-9218-64D3C92651D3}"/>
    <dgm:cxn modelId="{37D5407C-D296-43AD-BDE2-A9408CF44840}" type="presParOf" srcId="{4FC420FB-2728-4B04-AE15-0F0464D18980}" destId="{6DFE2EE9-4408-4FAA-95C4-6FAAEF12B91C}" srcOrd="0" destOrd="0" presId="urn:microsoft.com/office/officeart/2005/8/layout/list1"/>
    <dgm:cxn modelId="{A2219D9B-C460-4961-BF17-787B7DA94016}" type="presParOf" srcId="{6DFE2EE9-4408-4FAA-95C4-6FAAEF12B91C}" destId="{A1564D7F-1B45-4977-9AF4-0EA8FECCEB42}" srcOrd="0" destOrd="0" presId="urn:microsoft.com/office/officeart/2005/8/layout/list1"/>
    <dgm:cxn modelId="{6EB517B4-1179-45DF-88E2-AA423CDDCA38}" type="presParOf" srcId="{6DFE2EE9-4408-4FAA-95C4-6FAAEF12B91C}" destId="{32B192B1-54AC-42F4-8EF1-E217237D1E6F}" srcOrd="1" destOrd="0" presId="urn:microsoft.com/office/officeart/2005/8/layout/list1"/>
    <dgm:cxn modelId="{540DB045-EF32-415F-8C6B-06A151C07B00}" type="presParOf" srcId="{4FC420FB-2728-4B04-AE15-0F0464D18980}" destId="{7FB2C949-1963-4A9F-BAD7-8A729A9E96BD}" srcOrd="1" destOrd="0" presId="urn:microsoft.com/office/officeart/2005/8/layout/list1"/>
    <dgm:cxn modelId="{E97E5D0A-CF31-4277-954F-704380147985}" type="presParOf" srcId="{4FC420FB-2728-4B04-AE15-0F0464D18980}" destId="{BDA1B076-DC0E-4A30-8DFB-838E7CF837D1}" srcOrd="2" destOrd="0" presId="urn:microsoft.com/office/officeart/2005/8/layout/list1"/>
    <dgm:cxn modelId="{38300FF9-680C-4645-857D-8075EB9CCE69}" type="presParOf" srcId="{4FC420FB-2728-4B04-AE15-0F0464D18980}" destId="{1B08FB3A-B6D7-44A2-8CE8-EB001EE28301}" srcOrd="3" destOrd="0" presId="urn:microsoft.com/office/officeart/2005/8/layout/list1"/>
    <dgm:cxn modelId="{9887CEAE-C24D-4AA5-985C-9BC3AA88715A}" type="presParOf" srcId="{4FC420FB-2728-4B04-AE15-0F0464D18980}" destId="{43443F29-0BEE-4CBA-A26F-F6F8ED4EF729}" srcOrd="4" destOrd="0" presId="urn:microsoft.com/office/officeart/2005/8/layout/list1"/>
    <dgm:cxn modelId="{A3F87D95-9533-44D5-9047-B6E9782F0602}" type="presParOf" srcId="{43443F29-0BEE-4CBA-A26F-F6F8ED4EF729}" destId="{338A0EDD-AC08-41AC-A1FA-18E134946EE8}" srcOrd="0" destOrd="0" presId="urn:microsoft.com/office/officeart/2005/8/layout/list1"/>
    <dgm:cxn modelId="{1E995F21-3896-4601-A4AA-21594C7E7999}" type="presParOf" srcId="{43443F29-0BEE-4CBA-A26F-F6F8ED4EF729}" destId="{5534BF7C-DE5E-436F-9B9A-81DF7DCB77E8}" srcOrd="1" destOrd="0" presId="urn:microsoft.com/office/officeart/2005/8/layout/list1"/>
    <dgm:cxn modelId="{DD09B196-87BC-4067-93DE-B070AB92256F}" type="presParOf" srcId="{4FC420FB-2728-4B04-AE15-0F0464D18980}" destId="{748AA611-CAE8-48E4-ACB8-CA84BFF34B78}" srcOrd="5" destOrd="0" presId="urn:microsoft.com/office/officeart/2005/8/layout/list1"/>
    <dgm:cxn modelId="{4D1F3BE7-DBA9-4532-B82A-2F42DF5D7A4E}" type="presParOf" srcId="{4FC420FB-2728-4B04-AE15-0F0464D18980}" destId="{094EC89D-0DA3-44E5-82B6-B3DEF87481F8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A1B076-DC0E-4A30-8DFB-838E7CF837D1}">
      <dsp:nvSpPr>
        <dsp:cNvPr id="0" name=""/>
        <dsp:cNvSpPr/>
      </dsp:nvSpPr>
      <dsp:spPr>
        <a:xfrm>
          <a:off x="0" y="523880"/>
          <a:ext cx="4885805" cy="727217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E6B72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9193" tIns="249936" rIns="379193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0" y="523880"/>
        <a:ext cx="4885805" cy="727217"/>
      </dsp:txXfrm>
    </dsp:sp>
    <dsp:sp modelId="{32B192B1-54AC-42F4-8EF1-E217237D1E6F}">
      <dsp:nvSpPr>
        <dsp:cNvPr id="0" name=""/>
        <dsp:cNvSpPr/>
      </dsp:nvSpPr>
      <dsp:spPr>
        <a:xfrm>
          <a:off x="244290" y="11236"/>
          <a:ext cx="3420063" cy="678960"/>
        </a:xfrm>
        <a:prstGeom prst="roundRect">
          <a:avLst/>
        </a:prstGeom>
        <a:solidFill>
          <a:srgbClr val="E6B729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270" tIns="0" rIns="12927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FF0000"/>
              </a:solidFill>
              <a:latin typeface="Century Gothic" panose="020B0502020202020204"/>
              <a:ea typeface="+mn-ea"/>
              <a:cs typeface="+mn-cs"/>
            </a:rPr>
            <a:t>Who are they?</a:t>
          </a:r>
        </a:p>
      </dsp:txBody>
      <dsp:txXfrm>
        <a:off x="277434" y="44380"/>
        <a:ext cx="3353775" cy="612672"/>
      </dsp:txXfrm>
    </dsp:sp>
    <dsp:sp modelId="{094EC89D-0DA3-44E5-82B6-B3DEF87481F8}">
      <dsp:nvSpPr>
        <dsp:cNvPr id="0" name=""/>
        <dsp:cNvSpPr/>
      </dsp:nvSpPr>
      <dsp:spPr>
        <a:xfrm>
          <a:off x="0" y="1799210"/>
          <a:ext cx="4885805" cy="137655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E6B729">
              <a:hueOff val="3283952"/>
              <a:satOff val="-25316"/>
              <a:lumOff val="686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9193" tIns="249936" rIns="379193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0" y="1799210"/>
        <a:ext cx="4885805" cy="1376550"/>
      </dsp:txXfrm>
    </dsp:sp>
    <dsp:sp modelId="{5534BF7C-DE5E-436F-9B9A-81DF7DCB77E8}">
      <dsp:nvSpPr>
        <dsp:cNvPr id="0" name=""/>
        <dsp:cNvSpPr/>
      </dsp:nvSpPr>
      <dsp:spPr>
        <a:xfrm>
          <a:off x="219353" y="1340750"/>
          <a:ext cx="4213586" cy="663771"/>
        </a:xfrm>
        <a:prstGeom prst="roundRect">
          <a:avLst/>
        </a:prstGeom>
        <a:solidFill>
          <a:srgbClr val="E6B729">
            <a:hueOff val="3283952"/>
            <a:satOff val="-25316"/>
            <a:lumOff val="686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270" tIns="0" rIns="12927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0070C0"/>
              </a:solidFill>
              <a:latin typeface="Century Gothic" panose="020B0502020202020204"/>
              <a:ea typeface="+mn-ea"/>
              <a:cs typeface="+mn-cs"/>
            </a:rPr>
            <a:t>What do they do?</a:t>
          </a:r>
        </a:p>
      </dsp:txBody>
      <dsp:txXfrm>
        <a:off x="251756" y="1373153"/>
        <a:ext cx="4148780" cy="598965"/>
      </dsp:txXfrm>
    </dsp:sp>
    <dsp:sp modelId="{AD73EB86-627A-46D3-A847-7BBBFED3B572}">
      <dsp:nvSpPr>
        <dsp:cNvPr id="0" name=""/>
        <dsp:cNvSpPr/>
      </dsp:nvSpPr>
      <dsp:spPr>
        <a:xfrm>
          <a:off x="0" y="3366655"/>
          <a:ext cx="4885805" cy="622948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E6B729">
              <a:hueOff val="6567904"/>
              <a:satOff val="-50632"/>
              <a:lumOff val="1373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9193" tIns="249936" rIns="379193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0" y="3366655"/>
        <a:ext cx="4885805" cy="622948"/>
      </dsp:txXfrm>
    </dsp:sp>
    <dsp:sp modelId="{25F444B7-7988-45EC-9321-557848078FC0}">
      <dsp:nvSpPr>
        <dsp:cNvPr id="0" name=""/>
        <dsp:cNvSpPr/>
      </dsp:nvSpPr>
      <dsp:spPr>
        <a:xfrm>
          <a:off x="219353" y="2760493"/>
          <a:ext cx="3420063" cy="678960"/>
        </a:xfrm>
        <a:prstGeom prst="roundRect">
          <a:avLst/>
        </a:prstGeom>
        <a:solidFill>
          <a:srgbClr val="E6B729">
            <a:hueOff val="6567904"/>
            <a:satOff val="-50632"/>
            <a:lumOff val="1373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270" tIns="0" rIns="12927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C000"/>
              </a:solidFill>
              <a:latin typeface="Century Gothic" panose="020B0502020202020204"/>
              <a:ea typeface="+mn-ea"/>
              <a:cs typeface="+mn-cs"/>
            </a:rPr>
            <a:t>Where do they work?</a:t>
          </a:r>
        </a:p>
      </dsp:txBody>
      <dsp:txXfrm>
        <a:off x="252497" y="2793637"/>
        <a:ext cx="3353775" cy="6126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A1B076-DC0E-4A30-8DFB-838E7CF837D1}">
      <dsp:nvSpPr>
        <dsp:cNvPr id="0" name=""/>
        <dsp:cNvSpPr/>
      </dsp:nvSpPr>
      <dsp:spPr>
        <a:xfrm>
          <a:off x="0" y="557354"/>
          <a:ext cx="2236123" cy="907200"/>
        </a:xfrm>
        <a:prstGeom prst="rect">
          <a:avLst/>
        </a:prstGeom>
        <a:solidFill>
          <a:schemeClr val="dk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dk1"/>
        </a:fillRef>
        <a:effectRef idx="1">
          <a:schemeClr val="dk1"/>
        </a:effectRef>
        <a:fontRef idx="minor">
          <a:schemeClr val="lt1"/>
        </a:fontRef>
      </dsp:style>
      <dsp:txBody>
        <a:bodyPr spcFirstLastPara="0" vert="horz" wrap="square" lIns="200318" tIns="749808" rIns="200318" bIns="256032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600" kern="1200" dirty="0"/>
        </a:p>
      </dsp:txBody>
      <dsp:txXfrm>
        <a:off x="0" y="557354"/>
        <a:ext cx="2236123" cy="907200"/>
      </dsp:txXfrm>
    </dsp:sp>
    <dsp:sp modelId="{32B192B1-54AC-42F4-8EF1-E217237D1E6F}">
      <dsp:nvSpPr>
        <dsp:cNvPr id="0" name=""/>
        <dsp:cNvSpPr/>
      </dsp:nvSpPr>
      <dsp:spPr>
        <a:xfrm>
          <a:off x="111806" y="0"/>
          <a:ext cx="1565286" cy="106272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9164" tIns="0" rIns="59164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rgbClr val="002060"/>
              </a:solidFill>
            </a:rPr>
            <a:t>kn</a:t>
          </a:r>
        </a:p>
      </dsp:txBody>
      <dsp:txXfrm>
        <a:off x="163684" y="51878"/>
        <a:ext cx="1461530" cy="958964"/>
      </dsp:txXfrm>
    </dsp:sp>
    <dsp:sp modelId="{094EC89D-0DA3-44E5-82B6-B3DEF87481F8}">
      <dsp:nvSpPr>
        <dsp:cNvPr id="0" name=""/>
        <dsp:cNvSpPr/>
      </dsp:nvSpPr>
      <dsp:spPr>
        <a:xfrm>
          <a:off x="0" y="2216309"/>
          <a:ext cx="2236123" cy="907200"/>
        </a:xfrm>
        <a:prstGeom prst="rect">
          <a:avLst/>
        </a:prstGeom>
        <a:solidFill>
          <a:schemeClr val="dk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dk1"/>
        </a:fillRef>
        <a:effectRef idx="1">
          <a:schemeClr val="dk1"/>
        </a:effectRef>
        <a:fontRef idx="minor">
          <a:schemeClr val="lt1"/>
        </a:fontRef>
      </dsp:style>
    </dsp:sp>
    <dsp:sp modelId="{5534BF7C-DE5E-436F-9B9A-81DF7DCB77E8}">
      <dsp:nvSpPr>
        <dsp:cNvPr id="0" name=""/>
        <dsp:cNvSpPr/>
      </dsp:nvSpPr>
      <dsp:spPr>
        <a:xfrm>
          <a:off x="111806" y="1658954"/>
          <a:ext cx="1565286" cy="1062720"/>
        </a:xfrm>
        <a:prstGeom prst="roundRect">
          <a:avLst/>
        </a:prstGeom>
        <a:gradFill rotWithShape="0">
          <a:gsLst>
            <a:gs pos="0">
              <a:schemeClr val="accent3">
                <a:hueOff val="-2714126"/>
                <a:satOff val="-23786"/>
                <a:lumOff val="8627"/>
                <a:alphaOff val="0"/>
                <a:tint val="50000"/>
                <a:satMod val="300000"/>
              </a:schemeClr>
            </a:gs>
            <a:gs pos="35000">
              <a:schemeClr val="accent3">
                <a:hueOff val="-2714126"/>
                <a:satOff val="-23786"/>
                <a:lumOff val="8627"/>
                <a:alphaOff val="0"/>
                <a:tint val="37000"/>
                <a:satMod val="300000"/>
              </a:schemeClr>
            </a:gs>
            <a:gs pos="100000">
              <a:schemeClr val="accent3">
                <a:hueOff val="-2714126"/>
                <a:satOff val="-23786"/>
                <a:lumOff val="862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9164" tIns="0" rIns="59164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rgbClr val="002060"/>
              </a:solidFill>
            </a:rPr>
            <a:t>gh</a:t>
          </a:r>
        </a:p>
      </dsp:txBody>
      <dsp:txXfrm>
        <a:off x="163684" y="1710832"/>
        <a:ext cx="1461530" cy="9589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A1B076-DC0E-4A30-8DFB-838E7CF837D1}">
      <dsp:nvSpPr>
        <dsp:cNvPr id="0" name=""/>
        <dsp:cNvSpPr/>
      </dsp:nvSpPr>
      <dsp:spPr>
        <a:xfrm>
          <a:off x="0" y="566861"/>
          <a:ext cx="1843059" cy="932400"/>
        </a:xfrm>
        <a:prstGeom prst="rect">
          <a:avLst/>
        </a:prstGeom>
        <a:solidFill>
          <a:schemeClr val="dk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dk1"/>
        </a:fillRef>
        <a:effectRef idx="1">
          <a:schemeClr val="dk1"/>
        </a:effectRef>
        <a:fontRef idx="minor">
          <a:schemeClr val="lt1"/>
        </a:fontRef>
      </dsp:style>
      <dsp:txBody>
        <a:bodyPr spcFirstLastPara="0" vert="horz" wrap="square" lIns="200318" tIns="749808" rIns="200318" bIns="256032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600" kern="1200" dirty="0">
            <a:solidFill>
              <a:srgbClr val="595959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sp:txBody>
      <dsp:txXfrm>
        <a:off x="0" y="566861"/>
        <a:ext cx="1843059" cy="932400"/>
      </dsp:txXfrm>
    </dsp:sp>
    <dsp:sp modelId="{32B192B1-54AC-42F4-8EF1-E217237D1E6F}">
      <dsp:nvSpPr>
        <dsp:cNvPr id="0" name=""/>
        <dsp:cNvSpPr/>
      </dsp:nvSpPr>
      <dsp:spPr>
        <a:xfrm>
          <a:off x="92152" y="20741"/>
          <a:ext cx="1290141" cy="1092240"/>
        </a:xfrm>
        <a:prstGeom prst="roundRect">
          <a:avLst/>
        </a:prstGeom>
        <a:gradFill rotWithShape="0">
          <a:gsLst>
            <a:gs pos="0">
              <a:srgbClr val="F1C23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1C23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1C23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 w="254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164" tIns="0" rIns="59164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kn</a:t>
          </a:r>
        </a:p>
      </dsp:txBody>
      <dsp:txXfrm>
        <a:off x="145471" y="74060"/>
        <a:ext cx="1183503" cy="985602"/>
      </dsp:txXfrm>
    </dsp:sp>
    <dsp:sp modelId="{094EC89D-0DA3-44E5-82B6-B3DEF87481F8}">
      <dsp:nvSpPr>
        <dsp:cNvPr id="0" name=""/>
        <dsp:cNvSpPr/>
      </dsp:nvSpPr>
      <dsp:spPr>
        <a:xfrm>
          <a:off x="0" y="2265923"/>
          <a:ext cx="1843059" cy="932400"/>
        </a:xfrm>
        <a:prstGeom prst="rect">
          <a:avLst/>
        </a:prstGeom>
        <a:solidFill>
          <a:schemeClr val="dk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dk1"/>
        </a:fillRef>
        <a:effectRef idx="1">
          <a:schemeClr val="dk1"/>
        </a:effectRef>
        <a:fontRef idx="minor">
          <a:schemeClr val="lt1"/>
        </a:fontRef>
      </dsp:style>
    </dsp:sp>
    <dsp:sp modelId="{5534BF7C-DE5E-436F-9B9A-81DF7DCB77E8}">
      <dsp:nvSpPr>
        <dsp:cNvPr id="0" name=""/>
        <dsp:cNvSpPr/>
      </dsp:nvSpPr>
      <dsp:spPr>
        <a:xfrm>
          <a:off x="92152" y="1699061"/>
          <a:ext cx="1290141" cy="1092240"/>
        </a:xfrm>
        <a:prstGeom prst="roundRect">
          <a:avLst/>
        </a:prstGeom>
        <a:gradFill rotWithShape="0">
          <a:gsLst>
            <a:gs pos="0">
              <a:srgbClr val="F1C23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1C23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1C23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 w="254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164" tIns="0" rIns="59164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gh</a:t>
          </a:r>
        </a:p>
      </dsp:txBody>
      <dsp:txXfrm>
        <a:off x="145471" y="1752380"/>
        <a:ext cx="1183503" cy="9856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11E841-EE75-4AB9-A425-18F5824E5F5B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528BD5-F793-4EEF-9602-B52DB7A4E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90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908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8836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77e31443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77e314435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2941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90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5062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1628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5541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9114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2303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609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71922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74799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36739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0636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0121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5919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61586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40262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2023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1E43E7-5007-46F3-B5EE-C922501816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2A00D4-23F0-4038-862C-15242D1C14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5A27FD-EF4F-4703-822D-411095B43A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B88406C-D322-430C-BF13-2972967FF9F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5322062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0337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2957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1440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8244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0881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3123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1105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499867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38132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709" r:id="rId2"/>
    <p:sldLayoutId id="2147483667" r:id="rId3"/>
    <p:sldLayoutId id="2147483721" r:id="rId4"/>
    <p:sldLayoutId id="2147483670" r:id="rId5"/>
    <p:sldLayoutId id="2147483723" r:id="rId6"/>
    <p:sldLayoutId id="2147483722" r:id="rId7"/>
    <p:sldLayoutId id="2147483720" r:id="rId8"/>
    <p:sldLayoutId id="2147483719" r:id="rId9"/>
    <p:sldLayoutId id="2147483718" r:id="rId10"/>
    <p:sldLayoutId id="2147483717" r:id="rId11"/>
    <p:sldLayoutId id="2147483716" r:id="rId12"/>
    <p:sldLayoutId id="2147483715" r:id="rId13"/>
    <p:sldLayoutId id="2147483714" r:id="rId14"/>
    <p:sldLayoutId id="2147483713" r:id="rId15"/>
    <p:sldLayoutId id="2147483712" r:id="rId16"/>
    <p:sldLayoutId id="2147483711" r:id="rId17"/>
    <p:sldLayoutId id="2147483710" r:id="rId18"/>
    <p:sldLayoutId id="2147483672" r:id="rId19"/>
    <p:sldLayoutId id="2147483708" r:id="rId20"/>
    <p:sldLayoutId id="2147483674" r:id="rId21"/>
    <p:sldLayoutId id="2147483675" r:id="rId22"/>
    <p:sldLayoutId id="2147483676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3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10" Type="http://schemas.microsoft.com/office/2007/relationships/hdphoto" Target="../media/hdphoto1.wdp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8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10" Type="http://schemas.microsoft.com/office/2007/relationships/hdphoto" Target="../media/hdphoto1.wdp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1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4.gif"/><Relationship Id="rId5" Type="http://schemas.openxmlformats.org/officeDocument/2006/relationships/image" Target="../media/image40.gif"/><Relationship Id="rId10" Type="http://schemas.microsoft.com/office/2007/relationships/hdphoto" Target="../media/hdphoto1.wdp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4.gif"/><Relationship Id="rId5" Type="http://schemas.openxmlformats.org/officeDocument/2006/relationships/image" Target="../media/image43.gif"/><Relationship Id="rId10" Type="http://schemas.microsoft.com/office/2007/relationships/hdphoto" Target="../media/hdphoto1.wdp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jpeg"/><Relationship Id="rId4" Type="http://schemas.openxmlformats.org/officeDocument/2006/relationships/image" Target="../media/image4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diagramColors" Target="../diagrams/colors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diagramQuickStyle" Target="../diagrams/quickStyle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11" Type="http://schemas.openxmlformats.org/officeDocument/2006/relationships/diagramLayout" Target="../diagrams/layout3.xml"/><Relationship Id="rId5" Type="http://schemas.openxmlformats.org/officeDocument/2006/relationships/diagramQuickStyle" Target="../diagrams/quickStyle2.xml"/><Relationship Id="rId10" Type="http://schemas.openxmlformats.org/officeDocument/2006/relationships/diagramData" Target="../diagrams/data3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9.gif"/><Relationship Id="rId14" Type="http://schemas.microsoft.com/office/2007/relationships/diagramDrawing" Target="../diagrams/drawing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gif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26.gif"/><Relationship Id="rId4" Type="http://schemas.openxmlformats.org/officeDocument/2006/relationships/image" Target="../media/image25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W</a:t>
            </a:r>
            <a:r>
              <a:rPr lang="en" dirty="0">
                <a:solidFill>
                  <a:schemeClr val="accent2"/>
                </a:solidFill>
              </a:rPr>
              <a:t>elcome</a:t>
            </a:r>
            <a:br>
              <a:rPr lang="en" dirty="0">
                <a:solidFill>
                  <a:schemeClr val="accent2"/>
                </a:solidFill>
              </a:rPr>
            </a:br>
            <a:r>
              <a:rPr lang="en" dirty="0">
                <a:solidFill>
                  <a:schemeClr val="accent2"/>
                </a:solidFill>
              </a:rPr>
              <a:t>to</a:t>
            </a:r>
            <a:r>
              <a:rPr lang="en" dirty="0"/>
              <a:t> class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" name="عنوان فرعي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T.</a:t>
            </a:r>
            <a:endParaRPr lang="en-US" sz="2400" b="1" dirty="0">
              <a:solidFill>
                <a:srgbClr val="FF000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  <a:p>
            <a:r>
              <a:rPr lang="en-US" sz="2400" b="1" dirty="0" err="1">
                <a:solidFill>
                  <a:srgbClr val="00B050"/>
                </a:solidFill>
                <a:latin typeface="Kristen ITC" panose="03050502040202030202" pitchFamily="66" charset="0"/>
                <a:ea typeface="Concert One"/>
                <a:cs typeface="Concert One"/>
                <a:sym typeface="Concert One"/>
              </a:rPr>
              <a:t>Mohamad</a:t>
            </a:r>
            <a:endParaRPr lang="en-US" sz="2400" b="1" dirty="0">
              <a:solidFill>
                <a:srgbClr val="00B05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  <a:p>
            <a:r>
              <a:rPr lang="en-US" sz="2400" b="1" dirty="0" err="1">
                <a:solidFill>
                  <a:srgbClr val="00B050"/>
                </a:solidFill>
                <a:latin typeface="Kristen ITC" panose="03050502040202030202" pitchFamily="66" charset="0"/>
                <a:ea typeface="Concert One"/>
                <a:cs typeface="Concert One"/>
                <a:sym typeface="Concert One"/>
              </a:rPr>
              <a:t>Zaid</a:t>
            </a:r>
            <a:endParaRPr lang="ar-SA" sz="2400" b="1" dirty="0">
              <a:solidFill>
                <a:srgbClr val="00B05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</p:txBody>
      </p:sp>
      <p:sp>
        <p:nvSpPr>
          <p:cNvPr id="178" name="Google Shape;178;p29"/>
          <p:cNvSpPr/>
          <p:nvPr/>
        </p:nvSpPr>
        <p:spPr>
          <a:xfrm>
            <a:off x="3520934" y="3905687"/>
            <a:ext cx="822767" cy="21167"/>
          </a:xfrm>
          <a:custGeom>
            <a:avLst/>
            <a:gdLst/>
            <a:ahLst/>
            <a:cxnLst/>
            <a:rect l="l" t="t" r="r" b="b"/>
            <a:pathLst>
              <a:path w="24683" h="635" extrusionOk="0">
                <a:moveTo>
                  <a:pt x="0" y="635"/>
                </a:moveTo>
                <a:cubicBezTo>
                  <a:pt x="8115" y="-719"/>
                  <a:pt x="16455" y="635"/>
                  <a:pt x="24683" y="63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Google Shape;179;p29"/>
          <p:cNvSpPr/>
          <p:nvPr/>
        </p:nvSpPr>
        <p:spPr>
          <a:xfrm>
            <a:off x="7763500" y="3848749"/>
            <a:ext cx="818200" cy="18367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Google Shape;180;p29"/>
          <p:cNvSpPr/>
          <p:nvPr/>
        </p:nvSpPr>
        <p:spPr>
          <a:xfrm>
            <a:off x="2519867" y="6021472"/>
            <a:ext cx="1323800" cy="1368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>
            <a:off x="8718900" y="4804297"/>
            <a:ext cx="2715800" cy="1080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>
            <a:off x="8718900" y="4073467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14 Cartoon Characters That Have Totally Changed Since Their Creation">
            <a:extLst>
              <a:ext uri="{FF2B5EF4-FFF2-40B4-BE49-F238E27FC236}">
                <a16:creationId xmlns:a16="http://schemas.microsoft.com/office/drawing/2014/main" id="{0288BA45-F235-4B21-9B76-E9D7CCCD8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841" y="2207856"/>
            <a:ext cx="1328623" cy="127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gular-verbs - AMCO News">
            <a:extLst>
              <a:ext uri="{FF2B5EF4-FFF2-40B4-BE49-F238E27FC236}">
                <a16:creationId xmlns:a16="http://schemas.microsoft.com/office/drawing/2014/main" id="{E1FA49F0-127F-491F-8A30-EF16F334C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861" y="806335"/>
            <a:ext cx="1463041" cy="922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فقاعة التفكير: على شكل سحابة 5">
            <a:extLst>
              <a:ext uri="{FF2B5EF4-FFF2-40B4-BE49-F238E27FC236}">
                <a16:creationId xmlns:a16="http://schemas.microsoft.com/office/drawing/2014/main" id="{6E1A11AB-9F35-4206-9047-84607A9B5231}"/>
              </a:ext>
            </a:extLst>
          </p:cNvPr>
          <p:cNvSpPr/>
          <p:nvPr/>
        </p:nvSpPr>
        <p:spPr>
          <a:xfrm>
            <a:off x="4746567" y="615141"/>
            <a:ext cx="3857105" cy="1620982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Regular verbs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are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the verbs that end with 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ed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in the past tense 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A3DBDEC8-B573-4CB8-AF6F-A3C8C2DB9E50}"/>
              </a:ext>
            </a:extLst>
          </p:cNvPr>
          <p:cNvSpPr txBox="1">
            <a:spLocks/>
          </p:cNvSpPr>
          <p:nvPr/>
        </p:nvSpPr>
        <p:spPr>
          <a:xfrm>
            <a:off x="1600534" y="3009210"/>
            <a:ext cx="3301427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1. I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clean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___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my room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A56D074D-884C-454A-B3F9-23303DF82D20}"/>
              </a:ext>
            </a:extLst>
          </p:cNvPr>
          <p:cNvSpPr txBox="1">
            <a:spLocks/>
          </p:cNvSpPr>
          <p:nvPr/>
        </p:nvSpPr>
        <p:spPr>
          <a:xfrm>
            <a:off x="3096512" y="2297066"/>
            <a:ext cx="6837106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What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did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you, he, she or they </a:t>
            </a:r>
            <a:r>
              <a:rPr lang="en-US" sz="2000" kern="0" dirty="0">
                <a:solidFill>
                  <a:srgbClr val="002060"/>
                </a:solidFill>
                <a:latin typeface="Kristen ITC" panose="03050502040202030202" pitchFamily="66" charset="0"/>
              </a:rPr>
              <a:t>do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over the weekend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?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00F83B15-5878-4576-AEEE-04342EF78E46}"/>
              </a:ext>
            </a:extLst>
          </p:cNvPr>
          <p:cNvSpPr txBox="1">
            <a:spLocks/>
          </p:cNvSpPr>
          <p:nvPr/>
        </p:nvSpPr>
        <p:spPr>
          <a:xfrm>
            <a:off x="2975988" y="3193492"/>
            <a:ext cx="550518" cy="466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ed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73781558-8EB1-4832-9474-7CF474CC322E}"/>
              </a:ext>
            </a:extLst>
          </p:cNvPr>
          <p:cNvSpPr txBox="1">
            <a:spLocks/>
          </p:cNvSpPr>
          <p:nvPr/>
        </p:nvSpPr>
        <p:spPr>
          <a:xfrm>
            <a:off x="6515065" y="3009210"/>
            <a:ext cx="4665988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2. You 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practice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_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on the trampoline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4FCAAEAA-E262-4D11-99EB-A5A02089637A}"/>
              </a:ext>
            </a:extLst>
          </p:cNvPr>
          <p:cNvSpPr txBox="1">
            <a:spLocks/>
          </p:cNvSpPr>
          <p:nvPr/>
        </p:nvSpPr>
        <p:spPr>
          <a:xfrm>
            <a:off x="8463681" y="3193492"/>
            <a:ext cx="550518" cy="466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d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pic>
        <p:nvPicPr>
          <p:cNvPr id="9218" name="Picture 2" descr="House Cleaning | Gif collection, Motion design animation, Clean house">
            <a:extLst>
              <a:ext uri="{FF2B5EF4-FFF2-40B4-BE49-F238E27FC236}">
                <a16:creationId xmlns:a16="http://schemas.microsoft.com/office/drawing/2014/main" id="{5789294F-903C-4E65-8093-370D3823D6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705" y="3844692"/>
            <a:ext cx="1780802" cy="18308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Trampolin GIFs | Tenor">
            <a:extLst>
              <a:ext uri="{FF2B5EF4-FFF2-40B4-BE49-F238E27FC236}">
                <a16:creationId xmlns:a16="http://schemas.microsoft.com/office/drawing/2014/main" id="{67CA32F1-7AA4-406A-8FF3-D074B86246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629" y="3844692"/>
            <a:ext cx="1704543" cy="1558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فقاعة التفكير: على شكل سحابة 12">
            <a:extLst>
              <a:ext uri="{FF2B5EF4-FFF2-40B4-BE49-F238E27FC236}">
                <a16:creationId xmlns:a16="http://schemas.microsoft.com/office/drawing/2014/main" id="{9D89A683-8A5F-4DD0-A3B7-AFB418E760D1}"/>
              </a:ext>
            </a:extLst>
          </p:cNvPr>
          <p:cNvSpPr/>
          <p:nvPr/>
        </p:nvSpPr>
        <p:spPr>
          <a:xfrm>
            <a:off x="3831482" y="4133724"/>
            <a:ext cx="1983973" cy="48974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That's boring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pic>
        <p:nvPicPr>
          <p:cNvPr id="9224" name="Picture 8" descr="Pin by Simon on fashion | Funny gif, Animated gif, Cute gif">
            <a:extLst>
              <a:ext uri="{FF2B5EF4-FFF2-40B4-BE49-F238E27FC236}">
                <a16:creationId xmlns:a16="http://schemas.microsoft.com/office/drawing/2014/main" id="{01F3A9E1-9B02-426A-B8A8-E9072D4E05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077" y="4760130"/>
            <a:ext cx="1418661" cy="7695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Animated Great Job GIFs | Tenor">
            <a:extLst>
              <a:ext uri="{FF2B5EF4-FFF2-40B4-BE49-F238E27FC236}">
                <a16:creationId xmlns:a16="http://schemas.microsoft.com/office/drawing/2014/main" id="{D040AEC6-40F2-49B6-AA9B-E89D5A08A5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398" y="4760129"/>
            <a:ext cx="1418661" cy="7695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فقاعة التفكير: على شكل سحابة 19">
            <a:extLst>
              <a:ext uri="{FF2B5EF4-FFF2-40B4-BE49-F238E27FC236}">
                <a16:creationId xmlns:a16="http://schemas.microsoft.com/office/drawing/2014/main" id="{AA799708-7F23-4151-9148-543D3EDD8E66}"/>
              </a:ext>
            </a:extLst>
          </p:cNvPr>
          <p:cNvSpPr/>
          <p:nvPr/>
        </p:nvSpPr>
        <p:spPr>
          <a:xfrm>
            <a:off x="7030226" y="4133725"/>
            <a:ext cx="1983973" cy="48974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That’s great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pic>
        <p:nvPicPr>
          <p:cNvPr id="21" name="We Can 6 (2020) SB_CD 1_03">
            <a:hlinkClick r:id="" action="ppaction://media"/>
            <a:extLst>
              <a:ext uri="{FF2B5EF4-FFF2-40B4-BE49-F238E27FC236}">
                <a16:creationId xmlns:a16="http://schemas.microsoft.com/office/drawing/2014/main" id="{B1CD0845-8072-48A0-874B-61A4B3736B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81" end="37948"/>
                </p14:media>
              </p:ext>
            </p:extLst>
          </p:nvPr>
        </p:nvPicPr>
        <p:blipFill>
          <a:blip r:embed="rId9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2652" y="3601419"/>
            <a:ext cx="838200" cy="395650"/>
          </a:xfrm>
          <a:prstGeom prst="rect">
            <a:avLst/>
          </a:prstGeom>
        </p:spPr>
      </p:pic>
      <p:pic>
        <p:nvPicPr>
          <p:cNvPr id="22" name="We Can 6 (2020) SB_CD 1_03">
            <a:hlinkClick r:id="" action="ppaction://media"/>
            <a:extLst>
              <a:ext uri="{FF2B5EF4-FFF2-40B4-BE49-F238E27FC236}">
                <a16:creationId xmlns:a16="http://schemas.microsoft.com/office/drawing/2014/main" id="{7C67BFCE-F1E8-4FFB-8140-1DF28145D5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631" end="29780"/>
                </p14:media>
              </p:ext>
            </p:extLst>
          </p:nvPr>
        </p:nvPicPr>
        <p:blipFill>
          <a:blip r:embed="rId9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3457" y="3598677"/>
            <a:ext cx="838200" cy="46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91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6" grpId="0" animBg="1"/>
      <p:bldP spid="8" grpId="0"/>
      <p:bldP spid="9" grpId="0"/>
      <p:bldP spid="10" grpId="0"/>
      <p:bldP spid="11" grpId="0"/>
      <p:bldP spid="12" grpId="0"/>
      <p:bldP spid="13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gular-verbs - AMCO News">
            <a:extLst>
              <a:ext uri="{FF2B5EF4-FFF2-40B4-BE49-F238E27FC236}">
                <a16:creationId xmlns:a16="http://schemas.microsoft.com/office/drawing/2014/main" id="{E1FA49F0-127F-491F-8A30-EF16F334C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861" y="806335"/>
            <a:ext cx="1463041" cy="922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A3DBDEC8-B573-4CB8-AF6F-A3C8C2DB9E50}"/>
              </a:ext>
            </a:extLst>
          </p:cNvPr>
          <p:cNvSpPr txBox="1">
            <a:spLocks/>
          </p:cNvSpPr>
          <p:nvPr/>
        </p:nvSpPr>
        <p:spPr>
          <a:xfrm>
            <a:off x="1358493" y="3002185"/>
            <a:ext cx="5507819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3. He 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watch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___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a DVD about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sharks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A56D074D-884C-454A-B3F9-23303DF82D20}"/>
              </a:ext>
            </a:extLst>
          </p:cNvPr>
          <p:cNvSpPr txBox="1">
            <a:spLocks/>
          </p:cNvSpPr>
          <p:nvPr/>
        </p:nvSpPr>
        <p:spPr>
          <a:xfrm>
            <a:off x="1707627" y="2043528"/>
            <a:ext cx="2299107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What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did he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do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over the weekend ?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00F83B15-5878-4576-AEEE-04342EF78E46}"/>
              </a:ext>
            </a:extLst>
          </p:cNvPr>
          <p:cNvSpPr txBox="1">
            <a:spLocks/>
          </p:cNvSpPr>
          <p:nvPr/>
        </p:nvSpPr>
        <p:spPr>
          <a:xfrm>
            <a:off x="3266901" y="3195541"/>
            <a:ext cx="550518" cy="466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ed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73781558-8EB1-4832-9474-7CF474CC322E}"/>
              </a:ext>
            </a:extLst>
          </p:cNvPr>
          <p:cNvSpPr txBox="1">
            <a:spLocks/>
          </p:cNvSpPr>
          <p:nvPr/>
        </p:nvSpPr>
        <p:spPr>
          <a:xfrm>
            <a:off x="6608618" y="2962862"/>
            <a:ext cx="4665988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4. He 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kick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__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a ball for 3 hours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4FCAAEAA-E262-4D11-99EB-A5A02089637A}"/>
              </a:ext>
            </a:extLst>
          </p:cNvPr>
          <p:cNvSpPr txBox="1">
            <a:spLocks/>
          </p:cNvSpPr>
          <p:nvPr/>
        </p:nvSpPr>
        <p:spPr>
          <a:xfrm>
            <a:off x="8244682" y="3147144"/>
            <a:ext cx="550518" cy="466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ed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pic>
        <p:nvPicPr>
          <p:cNvPr id="10242" name="Picture 2" descr="Watching Movie GIFs | Tenor">
            <a:extLst>
              <a:ext uri="{FF2B5EF4-FFF2-40B4-BE49-F238E27FC236}">
                <a16:creationId xmlns:a16="http://schemas.microsoft.com/office/drawing/2014/main" id="{AD975535-380B-4DB7-B58C-510007E009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861" y="3855815"/>
            <a:ext cx="1544982" cy="1533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C031D546-FB1D-41C7-B7ED-8B4C41FD94D6}"/>
              </a:ext>
            </a:extLst>
          </p:cNvPr>
          <p:cNvSpPr txBox="1">
            <a:spLocks/>
          </p:cNvSpPr>
          <p:nvPr/>
        </p:nvSpPr>
        <p:spPr>
          <a:xfrm>
            <a:off x="8346897" y="2043528"/>
            <a:ext cx="2299107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What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did he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do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over the weekend ?</a:t>
            </a:r>
          </a:p>
        </p:txBody>
      </p:sp>
      <p:pic>
        <p:nvPicPr>
          <p:cNvPr id="10244" name="Picture 4" descr="Soccer Dribbble by Zach Youngblood on Dribbble">
            <a:extLst>
              <a:ext uri="{FF2B5EF4-FFF2-40B4-BE49-F238E27FC236}">
                <a16:creationId xmlns:a16="http://schemas.microsoft.com/office/drawing/2014/main" id="{CE822667-7D78-4A30-B4B2-9305AFB62E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187" y="4100338"/>
            <a:ext cx="1544982" cy="1533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28899C80-8624-4DC9-A81B-894A7223295B}"/>
              </a:ext>
            </a:extLst>
          </p:cNvPr>
          <p:cNvSpPr txBox="1">
            <a:spLocks/>
          </p:cNvSpPr>
          <p:nvPr/>
        </p:nvSpPr>
        <p:spPr>
          <a:xfrm>
            <a:off x="3348843" y="838453"/>
            <a:ext cx="6860342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What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did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you, he, she or they do over the weekend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?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pic>
        <p:nvPicPr>
          <p:cNvPr id="15" name="Picture 4" descr="Fear GIFs | Tenor">
            <a:extLst>
              <a:ext uri="{FF2B5EF4-FFF2-40B4-BE49-F238E27FC236}">
                <a16:creationId xmlns:a16="http://schemas.microsoft.com/office/drawing/2014/main" id="{B0A29B18-E83B-4CA2-B42B-099A905873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119" y="5054139"/>
            <a:ext cx="1087500" cy="8105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فقاعة التفكير: على شكل سحابة 15">
            <a:extLst>
              <a:ext uri="{FF2B5EF4-FFF2-40B4-BE49-F238E27FC236}">
                <a16:creationId xmlns:a16="http://schemas.microsoft.com/office/drawing/2014/main" id="{4748D05B-AB28-41A8-99E2-A06E1D7169AD}"/>
              </a:ext>
            </a:extLst>
          </p:cNvPr>
          <p:cNvSpPr/>
          <p:nvPr/>
        </p:nvSpPr>
        <p:spPr>
          <a:xfrm>
            <a:off x="3734164" y="4132830"/>
            <a:ext cx="1983973" cy="48974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That’s scary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pic>
        <p:nvPicPr>
          <p:cNvPr id="10246" name="Picture 6" descr="Ok Okay GIF - Ok Okay Alright - Discover &amp;amp; Share GIFs">
            <a:extLst>
              <a:ext uri="{FF2B5EF4-FFF2-40B4-BE49-F238E27FC236}">
                <a16:creationId xmlns:a16="http://schemas.microsoft.com/office/drawing/2014/main" id="{E7067AF0-674E-4E32-8D94-F54AEE74D6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682" y="5054139"/>
            <a:ext cx="1087499" cy="8105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فقاعة التفكير: على شكل سحابة 17">
            <a:extLst>
              <a:ext uri="{FF2B5EF4-FFF2-40B4-BE49-F238E27FC236}">
                <a16:creationId xmlns:a16="http://schemas.microsoft.com/office/drawing/2014/main" id="{DF0D30D1-D76C-4699-BA4F-F1BB9D8AE706}"/>
              </a:ext>
            </a:extLst>
          </p:cNvPr>
          <p:cNvSpPr/>
          <p:nvPr/>
        </p:nvSpPr>
        <p:spPr>
          <a:xfrm>
            <a:off x="7354910" y="4318481"/>
            <a:ext cx="1983973" cy="48974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That’s okay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pic>
        <p:nvPicPr>
          <p:cNvPr id="19" name="We Can 6 (2020) SB_CD 1_03">
            <a:hlinkClick r:id="" action="ppaction://media"/>
            <a:extLst>
              <a:ext uri="{FF2B5EF4-FFF2-40B4-BE49-F238E27FC236}">
                <a16:creationId xmlns:a16="http://schemas.microsoft.com/office/drawing/2014/main" id="{BB1023BE-71DF-45A4-A2F2-78C0A41F0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619" end="25799"/>
                </p14:media>
              </p:ext>
            </p:extLst>
          </p:nvPr>
        </p:nvPicPr>
        <p:blipFill>
          <a:blip r:embed="rId9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7050" y="3692708"/>
            <a:ext cx="838200" cy="416841"/>
          </a:xfrm>
          <a:prstGeom prst="rect">
            <a:avLst/>
          </a:prstGeom>
        </p:spPr>
      </p:pic>
      <p:pic>
        <p:nvPicPr>
          <p:cNvPr id="21" name="We Can 6 (2020) SB_CD 1_03">
            <a:hlinkClick r:id="" action="ppaction://media"/>
            <a:extLst>
              <a:ext uri="{FF2B5EF4-FFF2-40B4-BE49-F238E27FC236}">
                <a16:creationId xmlns:a16="http://schemas.microsoft.com/office/drawing/2014/main" id="{6C7104A5-1713-40AA-BC75-C0D730635E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539" end="33620"/>
                </p14:media>
              </p:ext>
            </p:extLst>
          </p:nvPr>
        </p:nvPicPr>
        <p:blipFill>
          <a:blip r:embed="rId9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98582" y="3727561"/>
            <a:ext cx="838200" cy="46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396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gular-verbs - AMCO News">
            <a:extLst>
              <a:ext uri="{FF2B5EF4-FFF2-40B4-BE49-F238E27FC236}">
                <a16:creationId xmlns:a16="http://schemas.microsoft.com/office/drawing/2014/main" id="{E1FA49F0-127F-491F-8A30-EF16F334C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861" y="806335"/>
            <a:ext cx="1463041" cy="922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A3DBDEC8-B573-4CB8-AF6F-A3C8C2DB9E50}"/>
              </a:ext>
            </a:extLst>
          </p:cNvPr>
          <p:cNvSpPr txBox="1">
            <a:spLocks/>
          </p:cNvSpPr>
          <p:nvPr/>
        </p:nvSpPr>
        <p:spPr>
          <a:xfrm>
            <a:off x="1616188" y="3020333"/>
            <a:ext cx="4817863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5. They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play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___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computer games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A56D074D-884C-454A-B3F9-23303DF82D20}"/>
              </a:ext>
            </a:extLst>
          </p:cNvPr>
          <p:cNvSpPr txBox="1">
            <a:spLocks/>
          </p:cNvSpPr>
          <p:nvPr/>
        </p:nvSpPr>
        <p:spPr>
          <a:xfrm>
            <a:off x="1707627" y="2043528"/>
            <a:ext cx="2299107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What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did they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do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over the weekend ?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00F83B15-5878-4576-AEEE-04342EF78E46}"/>
              </a:ext>
            </a:extLst>
          </p:cNvPr>
          <p:cNvSpPr txBox="1">
            <a:spLocks/>
          </p:cNvSpPr>
          <p:nvPr/>
        </p:nvSpPr>
        <p:spPr>
          <a:xfrm>
            <a:off x="3456216" y="3195541"/>
            <a:ext cx="550518" cy="466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ed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73781558-8EB1-4832-9474-7CF474CC322E}"/>
              </a:ext>
            </a:extLst>
          </p:cNvPr>
          <p:cNvSpPr txBox="1">
            <a:spLocks/>
          </p:cNvSpPr>
          <p:nvPr/>
        </p:nvSpPr>
        <p:spPr>
          <a:xfrm>
            <a:off x="6562259" y="2976721"/>
            <a:ext cx="4665988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6. He 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study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__ 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for 6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hours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4FCAAEAA-E262-4D11-99EB-A5A02089637A}"/>
              </a:ext>
            </a:extLst>
          </p:cNvPr>
          <p:cNvSpPr txBox="1">
            <a:spLocks/>
          </p:cNvSpPr>
          <p:nvPr/>
        </p:nvSpPr>
        <p:spPr>
          <a:xfrm>
            <a:off x="8582566" y="3170618"/>
            <a:ext cx="677812" cy="466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ied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C031D546-FB1D-41C7-B7ED-8B4C41FD94D6}"/>
              </a:ext>
            </a:extLst>
          </p:cNvPr>
          <p:cNvSpPr txBox="1">
            <a:spLocks/>
          </p:cNvSpPr>
          <p:nvPr/>
        </p:nvSpPr>
        <p:spPr>
          <a:xfrm>
            <a:off x="8346897" y="2043528"/>
            <a:ext cx="2299107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What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did he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do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over the weekend ?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28899C80-8624-4DC9-A81B-894A7223295B}"/>
              </a:ext>
            </a:extLst>
          </p:cNvPr>
          <p:cNvSpPr txBox="1">
            <a:spLocks/>
          </p:cNvSpPr>
          <p:nvPr/>
        </p:nvSpPr>
        <p:spPr>
          <a:xfrm>
            <a:off x="3348843" y="838453"/>
            <a:ext cx="6860342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What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did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you, he, she or they do over the weekend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?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pic>
        <p:nvPicPr>
          <p:cNvPr id="13318" name="Picture 6" descr="TXO Gaming Community | Apex Legends">
            <a:extLst>
              <a:ext uri="{FF2B5EF4-FFF2-40B4-BE49-F238E27FC236}">
                <a16:creationId xmlns:a16="http://schemas.microsoft.com/office/drawing/2014/main" id="{50D358CE-00A4-4F2B-B697-406ABB8558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861" y="4100338"/>
            <a:ext cx="1275270" cy="1277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Animated Great Job GIFs | Tenor">
            <a:extLst>
              <a:ext uri="{FF2B5EF4-FFF2-40B4-BE49-F238E27FC236}">
                <a16:creationId xmlns:a16="http://schemas.microsoft.com/office/drawing/2014/main" id="{D9EAFA97-61D7-436A-9BD4-159D70B71C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216" y="4992854"/>
            <a:ext cx="1418661" cy="7695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فقاعة التفكير: على شكل سحابة 15">
            <a:extLst>
              <a:ext uri="{FF2B5EF4-FFF2-40B4-BE49-F238E27FC236}">
                <a16:creationId xmlns:a16="http://schemas.microsoft.com/office/drawing/2014/main" id="{8E2D6A0B-631E-4798-96C3-9A0F09331C94}"/>
              </a:ext>
            </a:extLst>
          </p:cNvPr>
          <p:cNvSpPr/>
          <p:nvPr/>
        </p:nvSpPr>
        <p:spPr>
          <a:xfrm>
            <a:off x="3266902" y="4225408"/>
            <a:ext cx="1983973" cy="48974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That’s great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pic>
        <p:nvPicPr>
          <p:cNvPr id="13320" name="Picture 8" descr="Homework Study GIF - Homework Study Highlighter - Discover &amp;amp; Share GIFs |  Studying funny, Funny gif, Studying gif">
            <a:extLst>
              <a:ext uri="{FF2B5EF4-FFF2-40B4-BE49-F238E27FC236}">
                <a16:creationId xmlns:a16="http://schemas.microsoft.com/office/drawing/2014/main" id="{DB906D3A-2EC9-41CF-818F-5CE470D216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132" y="4141252"/>
            <a:ext cx="1418661" cy="1236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Pin on Gif">
            <a:extLst>
              <a:ext uri="{FF2B5EF4-FFF2-40B4-BE49-F238E27FC236}">
                <a16:creationId xmlns:a16="http://schemas.microsoft.com/office/drawing/2014/main" id="{2BCA314E-4545-4560-8EE0-C73AF99740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54" y="5114989"/>
            <a:ext cx="1355624" cy="64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فقاعة التفكير: على شكل سحابة 18">
            <a:extLst>
              <a:ext uri="{FF2B5EF4-FFF2-40B4-BE49-F238E27FC236}">
                <a16:creationId xmlns:a16="http://schemas.microsoft.com/office/drawing/2014/main" id="{41E882F3-1F68-447E-9364-A48EF6BAB3E8}"/>
              </a:ext>
            </a:extLst>
          </p:cNvPr>
          <p:cNvSpPr/>
          <p:nvPr/>
        </p:nvSpPr>
        <p:spPr>
          <a:xfrm>
            <a:off x="7404389" y="4269699"/>
            <a:ext cx="2170164" cy="48974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That’s fantastic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2" name="علامة الضرب 1">
            <a:extLst>
              <a:ext uri="{FF2B5EF4-FFF2-40B4-BE49-F238E27FC236}">
                <a16:creationId xmlns:a16="http://schemas.microsoft.com/office/drawing/2014/main" id="{DC647E5A-BF52-451B-B08B-50838B405667}"/>
              </a:ext>
            </a:extLst>
          </p:cNvPr>
          <p:cNvSpPr/>
          <p:nvPr/>
        </p:nvSpPr>
        <p:spPr>
          <a:xfrm>
            <a:off x="8570422" y="3248603"/>
            <a:ext cx="166254" cy="257230"/>
          </a:xfrm>
          <a:prstGeom prst="mathMultiply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tx1"/>
              </a:solidFill>
            </a:endParaRPr>
          </a:p>
        </p:txBody>
      </p:sp>
      <p:pic>
        <p:nvPicPr>
          <p:cNvPr id="21" name="We Can 6 (2020) SB_CD 1_03">
            <a:hlinkClick r:id="" action="ppaction://media"/>
            <a:extLst>
              <a:ext uri="{FF2B5EF4-FFF2-40B4-BE49-F238E27FC236}">
                <a16:creationId xmlns:a16="http://schemas.microsoft.com/office/drawing/2014/main" id="{EDC44F24-54D5-4853-BCF1-FC131549E8F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54" end="41873"/>
                </p14:media>
              </p:ext>
            </p:extLst>
          </p:nvPr>
        </p:nvPicPr>
        <p:blipFill>
          <a:blip r:embed="rId9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97507" y="3840240"/>
            <a:ext cx="838200" cy="341556"/>
          </a:xfrm>
          <a:prstGeom prst="rect">
            <a:avLst/>
          </a:prstGeom>
        </p:spPr>
      </p:pic>
      <p:pic>
        <p:nvPicPr>
          <p:cNvPr id="22" name="We Can 6 (2020) SB_CD 1_03">
            <a:hlinkClick r:id="" action="ppaction://media"/>
            <a:extLst>
              <a:ext uri="{FF2B5EF4-FFF2-40B4-BE49-F238E27FC236}">
                <a16:creationId xmlns:a16="http://schemas.microsoft.com/office/drawing/2014/main" id="{59A1C349-A9E7-4101-91C9-CCD8FD169A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81" end="37948"/>
                </p14:media>
              </p:ext>
            </p:extLst>
          </p:nvPr>
        </p:nvPicPr>
        <p:blipFill>
          <a:blip r:embed="rId9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46446" y="3786146"/>
            <a:ext cx="838200" cy="3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86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2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 animBg="1"/>
      <p:bldP spid="19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gular-verbs - AMCO News">
            <a:extLst>
              <a:ext uri="{FF2B5EF4-FFF2-40B4-BE49-F238E27FC236}">
                <a16:creationId xmlns:a16="http://schemas.microsoft.com/office/drawing/2014/main" id="{E1FA49F0-127F-491F-8A30-EF16F334C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861" y="806335"/>
            <a:ext cx="1463041" cy="922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A3DBDEC8-B573-4CB8-AF6F-A3C8C2DB9E50}"/>
              </a:ext>
            </a:extLst>
          </p:cNvPr>
          <p:cNvSpPr txBox="1">
            <a:spLocks/>
          </p:cNvSpPr>
          <p:nvPr/>
        </p:nvSpPr>
        <p:spPr>
          <a:xfrm>
            <a:off x="1616188" y="3020333"/>
            <a:ext cx="3301427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3. Ali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cook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___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breakfast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A56D074D-884C-454A-B3F9-23303DF82D20}"/>
              </a:ext>
            </a:extLst>
          </p:cNvPr>
          <p:cNvSpPr txBox="1">
            <a:spLocks/>
          </p:cNvSpPr>
          <p:nvPr/>
        </p:nvSpPr>
        <p:spPr>
          <a:xfrm>
            <a:off x="1707627" y="2043528"/>
            <a:ext cx="2299107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What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did Ali</a:t>
            </a:r>
            <a:r>
              <a:rPr kumimoji="0" lang="en-US" sz="1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do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over the weekend ?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00F83B15-5878-4576-AEEE-04342EF78E46}"/>
              </a:ext>
            </a:extLst>
          </p:cNvPr>
          <p:cNvSpPr txBox="1">
            <a:spLocks/>
          </p:cNvSpPr>
          <p:nvPr/>
        </p:nvSpPr>
        <p:spPr>
          <a:xfrm>
            <a:off x="3073584" y="3185619"/>
            <a:ext cx="550518" cy="466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ed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73781558-8EB1-4832-9474-7CF474CC322E}"/>
              </a:ext>
            </a:extLst>
          </p:cNvPr>
          <p:cNvSpPr txBox="1">
            <a:spLocks/>
          </p:cNvSpPr>
          <p:nvPr/>
        </p:nvSpPr>
        <p:spPr>
          <a:xfrm>
            <a:off x="7325673" y="2992587"/>
            <a:ext cx="4665988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4. Nora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stay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__ 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home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4FCAAEAA-E262-4D11-99EB-A5A02089637A}"/>
              </a:ext>
            </a:extLst>
          </p:cNvPr>
          <p:cNvSpPr txBox="1">
            <a:spLocks/>
          </p:cNvSpPr>
          <p:nvPr/>
        </p:nvSpPr>
        <p:spPr>
          <a:xfrm>
            <a:off x="9735288" y="3169315"/>
            <a:ext cx="550518" cy="466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ed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C031D546-FB1D-41C7-B7ED-8B4C41FD94D6}"/>
              </a:ext>
            </a:extLst>
          </p:cNvPr>
          <p:cNvSpPr txBox="1">
            <a:spLocks/>
          </p:cNvSpPr>
          <p:nvPr/>
        </p:nvSpPr>
        <p:spPr>
          <a:xfrm>
            <a:off x="8346897" y="2043528"/>
            <a:ext cx="2299107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What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did Nora 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do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over the weekend ?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28899C80-8624-4DC9-A81B-894A7223295B}"/>
              </a:ext>
            </a:extLst>
          </p:cNvPr>
          <p:cNvSpPr txBox="1">
            <a:spLocks/>
          </p:cNvSpPr>
          <p:nvPr/>
        </p:nvSpPr>
        <p:spPr>
          <a:xfrm>
            <a:off x="3348843" y="838453"/>
            <a:ext cx="6860342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What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did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you, he, she or they do over the weekend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?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pic>
        <p:nvPicPr>
          <p:cNvPr id="18434" name="Picture 2" descr="Cooking Chef GIF - &amp;quot;Thank you&amp;quot; by Brooke Delage on Dribbble">
            <a:extLst>
              <a:ext uri="{FF2B5EF4-FFF2-40B4-BE49-F238E27FC236}">
                <a16:creationId xmlns:a16="http://schemas.microsoft.com/office/drawing/2014/main" id="{34384B9C-A588-422C-B87F-53C4374D32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861" y="4100338"/>
            <a:ext cx="1463041" cy="1533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Animated Great Job GIFs | Tenor">
            <a:extLst>
              <a:ext uri="{FF2B5EF4-FFF2-40B4-BE49-F238E27FC236}">
                <a16:creationId xmlns:a16="http://schemas.microsoft.com/office/drawing/2014/main" id="{ED605EA2-D2C0-4B36-9203-EF898E62FC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954" y="5026136"/>
            <a:ext cx="1418661" cy="7695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فقاعة التفكير: على شكل سحابة 15">
            <a:extLst>
              <a:ext uri="{FF2B5EF4-FFF2-40B4-BE49-F238E27FC236}">
                <a16:creationId xmlns:a16="http://schemas.microsoft.com/office/drawing/2014/main" id="{C98AA9AD-3785-4F3A-A370-725A1B2AA9E3}"/>
              </a:ext>
            </a:extLst>
          </p:cNvPr>
          <p:cNvSpPr/>
          <p:nvPr/>
        </p:nvSpPr>
        <p:spPr>
          <a:xfrm>
            <a:off x="3348843" y="4162071"/>
            <a:ext cx="1983973" cy="48974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That’s great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pic>
        <p:nvPicPr>
          <p:cNvPr id="18436" name="Picture 4" descr="Stay Home Stay Inside Sticker - Stay Home Stay Inside Quarantine - Discover  &amp;amp; Share GIFs">
            <a:extLst>
              <a:ext uri="{FF2B5EF4-FFF2-40B4-BE49-F238E27FC236}">
                <a16:creationId xmlns:a16="http://schemas.microsoft.com/office/drawing/2014/main" id="{BF38CACE-64C8-4A7C-A329-BF55711BA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288" y="4100338"/>
            <a:ext cx="1320639" cy="14026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Pin by Simon on fashion | Funny gif, Animated gif, Cute gif">
            <a:extLst>
              <a:ext uri="{FF2B5EF4-FFF2-40B4-BE49-F238E27FC236}">
                <a16:creationId xmlns:a16="http://schemas.microsoft.com/office/drawing/2014/main" id="{0337684B-2053-4D9A-8D74-F36E9D25A0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029" y="4864292"/>
            <a:ext cx="1418661" cy="7695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فقاعة التفكير: على شكل سحابة 17">
            <a:extLst>
              <a:ext uri="{FF2B5EF4-FFF2-40B4-BE49-F238E27FC236}">
                <a16:creationId xmlns:a16="http://schemas.microsoft.com/office/drawing/2014/main" id="{9A711D4A-9A91-4E70-8292-ED80C025321E}"/>
              </a:ext>
            </a:extLst>
          </p:cNvPr>
          <p:cNvSpPr/>
          <p:nvPr/>
        </p:nvSpPr>
        <p:spPr>
          <a:xfrm>
            <a:off x="7669374" y="4100338"/>
            <a:ext cx="1983973" cy="48974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That's boring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pic>
        <p:nvPicPr>
          <p:cNvPr id="19" name="We Can 6 (2020) SB_CD 1_03">
            <a:hlinkClick r:id="" action="ppaction://media"/>
            <a:extLst>
              <a:ext uri="{FF2B5EF4-FFF2-40B4-BE49-F238E27FC236}">
                <a16:creationId xmlns:a16="http://schemas.microsoft.com/office/drawing/2014/main" id="{4A5D5FE8-9280-43C5-93EB-293E9A7C1E8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81" end="37948"/>
                </p14:media>
              </p:ext>
            </p:extLst>
          </p:nvPr>
        </p:nvPicPr>
        <p:blipFill>
          <a:blip r:embed="rId9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6734" y="3731066"/>
            <a:ext cx="838200" cy="395650"/>
          </a:xfrm>
          <a:prstGeom prst="rect">
            <a:avLst/>
          </a:prstGeom>
        </p:spPr>
      </p:pic>
      <p:pic>
        <p:nvPicPr>
          <p:cNvPr id="20" name="We Can 6 (2020) SB_CD 1_03">
            <a:hlinkClick r:id="" action="ppaction://media"/>
            <a:extLst>
              <a:ext uri="{FF2B5EF4-FFF2-40B4-BE49-F238E27FC236}">
                <a16:creationId xmlns:a16="http://schemas.microsoft.com/office/drawing/2014/main" id="{8B47A13D-0D2D-481D-A0AC-6CFC0F2628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631" end="29780"/>
                </p14:media>
              </p:ext>
            </p:extLst>
          </p:nvPr>
        </p:nvPicPr>
        <p:blipFill>
          <a:blip r:embed="rId9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46897" y="3704686"/>
            <a:ext cx="838200" cy="39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382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DD883A-BF85-4948-90EF-C192895EE83F}"/>
              </a:ext>
            </a:extLst>
          </p:cNvPr>
          <p:cNvSpPr txBox="1"/>
          <p:nvPr/>
        </p:nvSpPr>
        <p:spPr>
          <a:xfrm>
            <a:off x="6598932" y="3554160"/>
            <a:ext cx="48349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https://www.liveworksheets.com/worksheets/en/English_as_a_Second_Language_(ESL)/Expressions/Unit_1fun_on_the_weekend_l1_eb1542214ie</a:t>
            </a:r>
          </a:p>
        </p:txBody>
      </p:sp>
      <p:pic>
        <p:nvPicPr>
          <p:cNvPr id="10244" name="Picture 4" descr="Facebook Working Sticker for iOS &amp;amp; Android | GIPHY">
            <a:extLst>
              <a:ext uri="{FF2B5EF4-FFF2-40B4-BE49-F238E27FC236}">
                <a16:creationId xmlns:a16="http://schemas.microsoft.com/office/drawing/2014/main" id="{F620D020-B19A-4B35-9E16-F6EAA0292F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15" y="382386"/>
            <a:ext cx="1997135" cy="1471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opy &amp;amp; Paste by Nathan Hughes on Dribbble">
            <a:extLst>
              <a:ext uri="{FF2B5EF4-FFF2-40B4-BE49-F238E27FC236}">
                <a16:creationId xmlns:a16="http://schemas.microsoft.com/office/drawing/2014/main" id="{4FA83094-ADB5-44AF-AC9A-0343CCAA44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382" y="706885"/>
            <a:ext cx="5008075" cy="24516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>
            <a:extLst>
              <a:ext uri="{FF2B5EF4-FFF2-40B4-BE49-F238E27FC236}">
                <a16:creationId xmlns:a16="http://schemas.microsoft.com/office/drawing/2014/main" id="{50095BD9-5E0A-47F3-AF93-F2EFDE037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930" y="1604356"/>
            <a:ext cx="4486448" cy="41436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638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دستور ألمدرسة - בית הספר עומר אבן אלח&amp;#39;טאב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394" y="1203324"/>
            <a:ext cx="2449268" cy="2352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3870997" y="3868614"/>
            <a:ext cx="5080000" cy="1234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2000" kern="0" dirty="0">
                <a:solidFill>
                  <a:srgbClr val="595959">
                    <a:lumMod val="50000"/>
                  </a:srgbClr>
                </a:solidFill>
                <a:latin typeface="Kristen ITC" panose="03050502040202030202" pitchFamily="66" charset="0"/>
              </a:rPr>
              <a:t>Open your </a:t>
            </a:r>
            <a:r>
              <a:rPr lang="en-US" sz="2000" kern="0" dirty="0">
                <a:solidFill>
                  <a:srgbClr val="FF0000"/>
                </a:solidFill>
                <a:latin typeface="Kristen ITC" panose="03050502040202030202" pitchFamily="66" charset="0"/>
              </a:rPr>
              <a:t>workbook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lang="en-US" sz="2000" kern="0" dirty="0">
              <a:solidFill>
                <a:srgbClr val="595959">
                  <a:lumMod val="50000"/>
                </a:srgbClr>
              </a:solidFill>
              <a:latin typeface="Kristen ITC" panose="03050502040202030202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Pages 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71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,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72</a:t>
            </a:r>
          </a:p>
        </p:txBody>
      </p:sp>
      <p:pic>
        <p:nvPicPr>
          <p:cNvPr id="1028" name="Picture 4" descr="Homework - Washington Irving School #4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482" y="578338"/>
            <a:ext cx="2282703" cy="1707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270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التعليم” تطلق “سياسة الخصوصية” لحماية مستخدمي “مدرستي” - صحيفة دُر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066" y="1569160"/>
            <a:ext cx="2376611" cy="34053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omework - Washington Irving School #4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853" y="1524000"/>
            <a:ext cx="2282703" cy="1707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"/>
          <p:cNvSpPr/>
          <p:nvPr/>
        </p:nvSpPr>
        <p:spPr>
          <a:xfrm>
            <a:off x="4646948" y="4059534"/>
            <a:ext cx="407675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kern="0" dirty="0">
                <a:solidFill>
                  <a:srgbClr val="FF0000"/>
                </a:solidFill>
                <a:latin typeface="Kristen ITC" panose="03050502040202030202" pitchFamily="66" charset="0"/>
                <a:ea typeface="Concert One"/>
                <a:cs typeface="Concert One"/>
                <a:sym typeface="Concert One"/>
              </a:rPr>
              <a:t>Home work at</a:t>
            </a:r>
          </a:p>
        </p:txBody>
      </p:sp>
      <p:pic>
        <p:nvPicPr>
          <p:cNvPr id="7" name="Picture 2" descr="BPH 422 (SES-211): Assignment on Air Conditionin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741" y="1524000"/>
            <a:ext cx="2234571" cy="3495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966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52154" y="976923"/>
            <a:ext cx="2575169" cy="4243754"/>
          </a:xfrm>
          <a:prstGeom prst="rect">
            <a:avLst/>
          </a:prstGeom>
        </p:spPr>
      </p:pic>
      <p:pic>
        <p:nvPicPr>
          <p:cNvPr id="16386" name="Picture 2" descr="Bye Bye Bye GIF - Bye ByeBye Chao - Discover &amp;amp; Share GIFs in 2021 | Bye bye,  Bye gif,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103" y="976923"/>
            <a:ext cx="4743450" cy="4743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848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FCABDC48-A5EE-48B8-AB36-B036910B70E0}"/>
              </a:ext>
            </a:extLst>
          </p:cNvPr>
          <p:cNvSpPr/>
          <p:nvPr/>
        </p:nvSpPr>
        <p:spPr>
          <a:xfrm>
            <a:off x="3029071" y="1346688"/>
            <a:ext cx="2144007" cy="66675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Day</a:t>
            </a:r>
            <a:endParaRPr lang="ar-SA" sz="36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ED7CC0B-CA78-4B0C-B04E-940BC0626E17}"/>
              </a:ext>
            </a:extLst>
          </p:cNvPr>
          <p:cNvSpPr/>
          <p:nvPr/>
        </p:nvSpPr>
        <p:spPr>
          <a:xfrm>
            <a:off x="5906841" y="1400175"/>
            <a:ext cx="3652792" cy="6667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Sunday </a:t>
            </a:r>
            <a:endParaRPr lang="ar-SA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2FA0BFD-74EF-4F90-B699-69756B285C28}"/>
              </a:ext>
            </a:extLst>
          </p:cNvPr>
          <p:cNvSpPr/>
          <p:nvPr/>
        </p:nvSpPr>
        <p:spPr>
          <a:xfrm>
            <a:off x="3029070" y="2225187"/>
            <a:ext cx="2144007" cy="66675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Date</a:t>
            </a:r>
            <a:endParaRPr lang="ar-SA" sz="36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D2613C0-C960-4FDE-9935-862240E9620A}"/>
              </a:ext>
            </a:extLst>
          </p:cNvPr>
          <p:cNvSpPr/>
          <p:nvPr/>
        </p:nvSpPr>
        <p:spPr>
          <a:xfrm>
            <a:off x="5906843" y="2225187"/>
            <a:ext cx="3652790" cy="66675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n-US" sz="3200" b="1" baseline="30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st 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Jun  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2022</a:t>
            </a:r>
            <a:r>
              <a:rPr lang="ar-SA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4DBB15E7-9320-4D22-AFF3-627DBE825D05}"/>
              </a:ext>
            </a:extLst>
          </p:cNvPr>
          <p:cNvSpPr/>
          <p:nvPr/>
        </p:nvSpPr>
        <p:spPr>
          <a:xfrm>
            <a:off x="3029071" y="3213100"/>
            <a:ext cx="2144007" cy="66675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Subject </a:t>
            </a:r>
            <a:endParaRPr lang="ar-SA" sz="36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0AF57763-8D05-4AB1-B7E9-1254CA120AFB}"/>
              </a:ext>
            </a:extLst>
          </p:cNvPr>
          <p:cNvSpPr/>
          <p:nvPr/>
        </p:nvSpPr>
        <p:spPr>
          <a:xfrm>
            <a:off x="5906844" y="3208704"/>
            <a:ext cx="3652792" cy="666750"/>
          </a:xfrm>
          <a:prstGeom prst="roundRect">
            <a:avLst/>
          </a:prstGeom>
          <a:solidFill>
            <a:srgbClr val="FAF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We can </a:t>
            </a:r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6</a:t>
            </a:r>
            <a:endParaRPr lang="ar-SA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C90C50D2-A612-4454-B647-7DD76559B94A}"/>
              </a:ext>
            </a:extLst>
          </p:cNvPr>
          <p:cNvSpPr/>
          <p:nvPr/>
        </p:nvSpPr>
        <p:spPr>
          <a:xfrm>
            <a:off x="3029071" y="4114800"/>
            <a:ext cx="2144007" cy="66675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Unit  </a:t>
            </a:r>
            <a:endParaRPr lang="ar-SA" sz="36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97395DCA-0C8D-4F81-BF9F-2BA1103445FB}"/>
              </a:ext>
            </a:extLst>
          </p:cNvPr>
          <p:cNvSpPr/>
          <p:nvPr/>
        </p:nvSpPr>
        <p:spPr>
          <a:xfrm>
            <a:off x="5906844" y="4114800"/>
            <a:ext cx="3652792" cy="66675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 rtl="1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Fun on the Weekend</a:t>
            </a:r>
          </a:p>
          <a:p>
            <a:pPr algn="ctr" rtl="1"/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	</a:t>
            </a:r>
            <a:endParaRPr lang="ar-SA" sz="2400" b="1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5B12CAAA-174A-4924-B4D9-84336F0B284F}"/>
              </a:ext>
            </a:extLst>
          </p:cNvPr>
          <p:cNvSpPr/>
          <p:nvPr/>
        </p:nvSpPr>
        <p:spPr>
          <a:xfrm>
            <a:off x="3029069" y="5119566"/>
            <a:ext cx="2144007" cy="66675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Lesson   </a:t>
            </a:r>
            <a:endParaRPr lang="ar-SA" sz="36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CE09AC99-6C6E-41B3-8FF9-C95BA3F09388}"/>
              </a:ext>
            </a:extLst>
          </p:cNvPr>
          <p:cNvSpPr/>
          <p:nvPr/>
        </p:nvSpPr>
        <p:spPr>
          <a:xfrm>
            <a:off x="5906845" y="5119566"/>
            <a:ext cx="3652791" cy="666750"/>
          </a:xfrm>
          <a:prstGeom prst="roundRect">
            <a:avLst/>
          </a:prstGeom>
          <a:solidFill>
            <a:srgbClr val="FAF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Finding Out Time</a:t>
            </a:r>
            <a:endParaRPr lang="ar-SA" sz="2400" b="1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574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vise Sticker by UVISUAL STUDIO for iOS &amp;amp; Android | GIPHY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087" y="562708"/>
            <a:ext cx="1560636" cy="1391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B423C4E6-A8F7-4309-A9E4-AC529B8F0850}"/>
              </a:ext>
            </a:extLst>
          </p:cNvPr>
          <p:cNvSpPr txBox="1">
            <a:spLocks/>
          </p:cNvSpPr>
          <p:nvPr/>
        </p:nvSpPr>
        <p:spPr>
          <a:xfrm>
            <a:off x="3149600" y="795604"/>
            <a:ext cx="5033108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Revision for the previous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UNIT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:   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5B707688-DA95-406F-B77F-66295BB0ABB0}"/>
              </a:ext>
            </a:extLst>
          </p:cNvPr>
          <p:cNvSpPr txBox="1">
            <a:spLocks/>
          </p:cNvSpPr>
          <p:nvPr/>
        </p:nvSpPr>
        <p:spPr>
          <a:xfrm>
            <a:off x="2666140" y="2024356"/>
            <a:ext cx="6859719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What do you want to be when you grow up ?</a:t>
            </a:r>
          </a:p>
        </p:txBody>
      </p:sp>
      <p:pic>
        <p:nvPicPr>
          <p:cNvPr id="11" name="Picture 18" descr="Presentation GIFs - Get the best GIF on ... | Sculpture lessons, Background  for powerpoint presentation, Animation design">
            <a:extLst>
              <a:ext uri="{FF2B5EF4-FFF2-40B4-BE49-F238E27FC236}">
                <a16:creationId xmlns:a16="http://schemas.microsoft.com/office/drawing/2014/main" id="{60F7FC63-094E-483D-835B-059DD07DE1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539" y="2634963"/>
            <a:ext cx="2502131" cy="2685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Journalist GIFs - Get the best GIF on GIPHY">
            <a:extLst>
              <a:ext uri="{FF2B5EF4-FFF2-40B4-BE49-F238E27FC236}">
                <a16:creationId xmlns:a16="http://schemas.microsoft.com/office/drawing/2014/main" id="{7460D938-6295-4658-B5C7-5BB50F99F5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205" y="2634963"/>
            <a:ext cx="2502130" cy="2685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Scientist GIFs | Tenor">
            <a:extLst>
              <a:ext uri="{FF2B5EF4-FFF2-40B4-BE49-F238E27FC236}">
                <a16:creationId xmlns:a16="http://schemas.microsoft.com/office/drawing/2014/main" id="{69CBAC68-4DCC-42E6-A6B9-412484F9C0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078" y="2634963"/>
            <a:ext cx="2502131" cy="2685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270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C 0.06901 -1.11111E-6 0.125 0.05602 0.125 0.125 C 0.125 0.19398 0.06901 0.25 -2.29167E-6 0.25 C -0.06901 0.25 -0.125 0.19398 -0.125 0.125 C -0.125 0.05602 -0.06901 -1.11111E-6 -2.29167E-6 -1.11111E-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C 0.06901 -1.11111E-6 0.125 0.05602 0.125 0.125 C 0.125 0.19398 0.06901 0.25 -1.66667E-6 0.25 C -0.06901 0.25 -0.125 0.19398 -0.125 0.125 C -0.125 0.05602 -0.06901 -1.11111E-6 -1.66667E-6 -1.11111E-6 Z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C 0.06901 -1.11111E-6 0.125 0.05602 0.125 0.125 C 0.125 0.19398 0.06901 0.25 4.375E-6 0.25 C -0.06901 0.25 -0.125 0.19398 -0.125 0.125 C -0.125 0.05602 -0.06901 -1.11111E-6 4.375E-6 -1.11111E-6 Z " pathEditMode="relative" rAng="0" ptsTypes="AAAAA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vise Sticker by UVISUAL STUDIO for iOS &amp;amp; Android | GIPHY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087" y="562708"/>
            <a:ext cx="1560636" cy="1391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B423C4E6-A8F7-4309-A9E4-AC529B8F0850}"/>
              </a:ext>
            </a:extLst>
          </p:cNvPr>
          <p:cNvSpPr txBox="1">
            <a:spLocks/>
          </p:cNvSpPr>
          <p:nvPr/>
        </p:nvSpPr>
        <p:spPr>
          <a:xfrm>
            <a:off x="3149600" y="795604"/>
            <a:ext cx="5033108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Revision for the previous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UNIT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 :   </a:t>
            </a:r>
          </a:p>
        </p:txBody>
      </p:sp>
      <p:pic>
        <p:nvPicPr>
          <p:cNvPr id="6" name="Picture 7" descr="1 Astronaut Gifs - Gif Abys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850" y="2024185"/>
            <a:ext cx="3159336" cy="2876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61741978-1BB0-4DEB-B9F3-359258049CA2}"/>
              </a:ext>
            </a:extLst>
          </p:cNvPr>
          <p:cNvSpPr txBox="1">
            <a:spLocks/>
          </p:cNvSpPr>
          <p:nvPr/>
        </p:nvSpPr>
        <p:spPr>
          <a:xfrm>
            <a:off x="2399322" y="5024350"/>
            <a:ext cx="2344617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2400" kern="0" noProof="0" dirty="0">
                <a:solidFill>
                  <a:srgbClr val="00B050"/>
                </a:solidFill>
                <a:latin typeface="Kristen ITC" panose="03050502040202030202" pitchFamily="66" charset="0"/>
              </a:rPr>
              <a:t>astronaut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61741978-1BB0-4DEB-B9F3-359258049CA2}"/>
              </a:ext>
            </a:extLst>
          </p:cNvPr>
          <p:cNvSpPr txBox="1">
            <a:spLocks/>
          </p:cNvSpPr>
          <p:nvPr/>
        </p:nvSpPr>
        <p:spPr>
          <a:xfrm>
            <a:off x="2879010" y="1520634"/>
            <a:ext cx="1227015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ter" pitchFamily="34" charset="0"/>
                <a:ea typeface="Inter" pitchFamily="34" charset="0"/>
                <a:sym typeface="Concert One"/>
              </a:rPr>
              <a:t>1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61741978-1BB0-4DEB-B9F3-359258049CA2}"/>
              </a:ext>
            </a:extLst>
          </p:cNvPr>
          <p:cNvSpPr txBox="1">
            <a:spLocks/>
          </p:cNvSpPr>
          <p:nvPr/>
        </p:nvSpPr>
        <p:spPr>
          <a:xfrm>
            <a:off x="5666154" y="1527713"/>
            <a:ext cx="1227015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ter" pitchFamily="34" charset="0"/>
                <a:ea typeface="Inter" pitchFamily="34" charset="0"/>
                <a:sym typeface="Concert One"/>
              </a:rPr>
              <a:t>2</a:t>
            </a:r>
          </a:p>
        </p:txBody>
      </p:sp>
      <p:pic>
        <p:nvPicPr>
          <p:cNvPr id="10" name="Picture 9" descr="Blue Pantheon on Behanc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784" y="2017107"/>
            <a:ext cx="2800229" cy="2883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61741978-1BB0-4DEB-B9F3-359258049CA2}"/>
              </a:ext>
            </a:extLst>
          </p:cNvPr>
          <p:cNvSpPr txBox="1">
            <a:spLocks/>
          </p:cNvSpPr>
          <p:nvPr/>
        </p:nvSpPr>
        <p:spPr>
          <a:xfrm>
            <a:off x="5775569" y="5024350"/>
            <a:ext cx="1742831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diver</a:t>
            </a:r>
          </a:p>
        </p:txBody>
      </p:sp>
      <p:pic>
        <p:nvPicPr>
          <p:cNvPr id="12" name="Picture 2" descr="Law ley GIF - Find on GIFE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014" y="2017106"/>
            <a:ext cx="3100386" cy="28838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61741978-1BB0-4DEB-B9F3-359258049CA2}"/>
              </a:ext>
            </a:extLst>
          </p:cNvPr>
          <p:cNvSpPr txBox="1">
            <a:spLocks/>
          </p:cNvSpPr>
          <p:nvPr/>
        </p:nvSpPr>
        <p:spPr>
          <a:xfrm>
            <a:off x="8910699" y="1523806"/>
            <a:ext cx="1227015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ter" pitchFamily="34" charset="0"/>
                <a:ea typeface="Inter" pitchFamily="34" charset="0"/>
                <a:sym typeface="Concert One"/>
              </a:rPr>
              <a:t>3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61741978-1BB0-4DEB-B9F3-359258049CA2}"/>
              </a:ext>
            </a:extLst>
          </p:cNvPr>
          <p:cNvSpPr txBox="1">
            <a:spLocks/>
          </p:cNvSpPr>
          <p:nvPr/>
        </p:nvSpPr>
        <p:spPr>
          <a:xfrm>
            <a:off x="8809099" y="5024350"/>
            <a:ext cx="1328615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lawyer</a:t>
            </a:r>
          </a:p>
        </p:txBody>
      </p:sp>
    </p:spTree>
    <p:extLst>
      <p:ext uri="{BB962C8B-B14F-4D97-AF65-F5344CB8AC3E}">
        <p14:creationId xmlns:p14="http://schemas.microsoft.com/office/powerpoint/2010/main" val="2671067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vise Sticker by UVISUAL STUDIO for iOS &amp;amp; Android | GIPHY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087" y="562708"/>
            <a:ext cx="1560636" cy="1391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B423C4E6-A8F7-4309-A9E4-AC529B8F0850}"/>
              </a:ext>
            </a:extLst>
          </p:cNvPr>
          <p:cNvSpPr txBox="1">
            <a:spLocks/>
          </p:cNvSpPr>
          <p:nvPr/>
        </p:nvSpPr>
        <p:spPr>
          <a:xfrm>
            <a:off x="3149600" y="795604"/>
            <a:ext cx="5033108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Revision for the previous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UNIT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:   </a:t>
            </a:r>
          </a:p>
        </p:txBody>
      </p:sp>
      <p:graphicFrame>
        <p:nvGraphicFramePr>
          <p:cNvPr id="17" name="Diagram 5">
            <a:extLst>
              <a:ext uri="{FF2B5EF4-FFF2-40B4-BE49-F238E27FC236}">
                <a16:creationId xmlns:a16="http://schemas.microsoft.com/office/drawing/2014/main" id="{DF940993-CA7E-48F8-B28C-BEF1722B5A4E}"/>
              </a:ext>
            </a:extLst>
          </p:cNvPr>
          <p:cNvGraphicFramePr/>
          <p:nvPr/>
        </p:nvGraphicFramePr>
        <p:xfrm>
          <a:off x="2180012" y="1579418"/>
          <a:ext cx="4885805" cy="4000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Title 3">
            <a:extLst>
              <a:ext uri="{FF2B5EF4-FFF2-40B4-BE49-F238E27FC236}">
                <a16:creationId xmlns:a16="http://schemas.microsoft.com/office/drawing/2014/main" id="{701DD9D0-FE9C-4675-918E-F6E1FF2BD767}"/>
              </a:ext>
            </a:extLst>
          </p:cNvPr>
          <p:cNvSpPr txBox="1">
            <a:spLocks/>
          </p:cNvSpPr>
          <p:nvPr/>
        </p:nvSpPr>
        <p:spPr>
          <a:xfrm>
            <a:off x="2300200" y="2178609"/>
            <a:ext cx="37958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har char="•"/>
            </a:pPr>
            <a:r>
              <a:rPr lang="en-US" sz="24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entury Gothic" panose="020B0502020202020204"/>
              </a:rPr>
              <a:t>They are firefighters.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C98B0B3-DA91-4AC4-97C7-AEFFC085400A}"/>
              </a:ext>
            </a:extLst>
          </p:cNvPr>
          <p:cNvSpPr txBox="1">
            <a:spLocks/>
          </p:cNvSpPr>
          <p:nvPr/>
        </p:nvSpPr>
        <p:spPr>
          <a:xfrm>
            <a:off x="2180012" y="3520049"/>
            <a:ext cx="37958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har char="•"/>
            </a:pPr>
            <a:r>
              <a:rPr lang="en-US" sz="24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entury Gothic" panose="020B0502020202020204"/>
              </a:rPr>
              <a:t>They put out  fires.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541FFA22-BB12-4B73-A40C-087E6B66E9D7}"/>
              </a:ext>
            </a:extLst>
          </p:cNvPr>
          <p:cNvSpPr txBox="1">
            <a:spLocks/>
          </p:cNvSpPr>
          <p:nvPr/>
        </p:nvSpPr>
        <p:spPr>
          <a:xfrm>
            <a:off x="2180012" y="4929058"/>
            <a:ext cx="37958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har char="•"/>
            </a:pPr>
            <a:r>
              <a:rPr lang="en-US" sz="24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entury Gothic" panose="020B0502020202020204"/>
              </a:rPr>
              <a:t>In the fire station .</a:t>
            </a:r>
          </a:p>
        </p:txBody>
      </p:sp>
      <p:pic>
        <p:nvPicPr>
          <p:cNvPr id="7170" name="Picture 2" descr="Firefighter GIF - Firefighter - Discover &amp;amp; Share GIFs">
            <a:extLst>
              <a:ext uri="{FF2B5EF4-FFF2-40B4-BE49-F238E27FC236}">
                <a16:creationId xmlns:a16="http://schemas.microsoft.com/office/drawing/2014/main" id="{8196FCF5-FAD1-47B1-85A7-90EC6A39F0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005" y="1579417"/>
            <a:ext cx="4063999" cy="409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212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ile:Mandatory road sign turn right ahead.svg - Wikimedia Commons">
            <a:extLst>
              <a:ext uri="{FF2B5EF4-FFF2-40B4-BE49-F238E27FC236}">
                <a16:creationId xmlns:a16="http://schemas.microsoft.com/office/drawing/2014/main" id="{F216FD62-F29A-428A-9A02-FD360FDB7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826" y="3429000"/>
            <a:ext cx="1205345" cy="14673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Diagram 1">
            <a:extLst>
              <a:ext uri="{FF2B5EF4-FFF2-40B4-BE49-F238E27FC236}">
                <a16:creationId xmlns:a16="http://schemas.microsoft.com/office/drawing/2014/main" id="{9A4BFB61-EF26-4BF8-8E04-3771DB4CF3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2052880"/>
              </p:ext>
            </p:extLst>
          </p:nvPr>
        </p:nvGraphicFramePr>
        <p:xfrm>
          <a:off x="7381703" y="2212223"/>
          <a:ext cx="2236123" cy="31235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 descr="Revise Sticker by UVISUAL STUDIO for iOS &amp;amp; Android | GIPHY">
            <a:extLst>
              <a:ext uri="{FF2B5EF4-FFF2-40B4-BE49-F238E27FC236}">
                <a16:creationId xmlns:a16="http://schemas.microsoft.com/office/drawing/2014/main" id="{565B66AD-B231-46E9-9224-CC1D03EC12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087" y="562708"/>
            <a:ext cx="1560636" cy="1391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0191AF12-25DF-4DFA-9229-E225E277128D}"/>
              </a:ext>
            </a:extLst>
          </p:cNvPr>
          <p:cNvSpPr txBox="1">
            <a:spLocks/>
          </p:cNvSpPr>
          <p:nvPr/>
        </p:nvSpPr>
        <p:spPr>
          <a:xfrm>
            <a:off x="3346973" y="870419"/>
            <a:ext cx="5033108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Revision for the previous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UNIT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:   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B203C6A9-24DA-49C8-877B-C62072F6B827}"/>
              </a:ext>
            </a:extLst>
          </p:cNvPr>
          <p:cNvSpPr txBox="1">
            <a:spLocks/>
          </p:cNvSpPr>
          <p:nvPr/>
        </p:nvSpPr>
        <p:spPr>
          <a:xfrm>
            <a:off x="1579133" y="1537035"/>
            <a:ext cx="5033108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2000" kern="0" dirty="0">
                <a:solidFill>
                  <a:srgbClr val="FF0000"/>
                </a:solidFill>
                <a:latin typeface="Kristen ITC" panose="03050502040202030202" pitchFamily="66" charset="0"/>
              </a:rPr>
              <a:t>Fill in the missing letters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:   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4E43BE26-E07B-47C9-A171-9C7D7300253E}"/>
              </a:ext>
            </a:extLst>
          </p:cNvPr>
          <p:cNvSpPr txBox="1">
            <a:spLocks/>
          </p:cNvSpPr>
          <p:nvPr/>
        </p:nvSpPr>
        <p:spPr>
          <a:xfrm>
            <a:off x="9434945" y="5010132"/>
            <a:ext cx="1388226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Ri__t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pic>
        <p:nvPicPr>
          <p:cNvPr id="10" name="Picture 2" descr="knees clipart - Clip Art Library">
            <a:extLst>
              <a:ext uri="{FF2B5EF4-FFF2-40B4-BE49-F238E27FC236}">
                <a16:creationId xmlns:a16="http://schemas.microsoft.com/office/drawing/2014/main" id="{A54F1E0F-7AC1-4F8C-967E-BDEDD79C6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869" y="3535087"/>
            <a:ext cx="1498658" cy="12551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Diagram 1">
            <a:extLst>
              <a:ext uri="{FF2B5EF4-FFF2-40B4-BE49-F238E27FC236}">
                <a16:creationId xmlns:a16="http://schemas.microsoft.com/office/drawing/2014/main" id="{A923E8D0-DE59-41FD-9D2F-21500C30E2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2990001"/>
              </p:ext>
            </p:extLst>
          </p:nvPr>
        </p:nvGraphicFramePr>
        <p:xfrm>
          <a:off x="2243903" y="2295350"/>
          <a:ext cx="1843059" cy="3198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2" name="Title 3">
            <a:extLst>
              <a:ext uri="{FF2B5EF4-FFF2-40B4-BE49-F238E27FC236}">
                <a16:creationId xmlns:a16="http://schemas.microsoft.com/office/drawing/2014/main" id="{8B171C89-B36D-4EA5-B9E9-E881C00B8F10}"/>
              </a:ext>
            </a:extLst>
          </p:cNvPr>
          <p:cNvSpPr txBox="1">
            <a:spLocks/>
          </p:cNvSpPr>
          <p:nvPr/>
        </p:nvSpPr>
        <p:spPr>
          <a:xfrm>
            <a:off x="4272743" y="4669765"/>
            <a:ext cx="1388226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__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ee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</p:spTree>
    <p:extLst>
      <p:ext uri="{BB962C8B-B14F-4D97-AF65-F5344CB8AC3E}">
        <p14:creationId xmlns:p14="http://schemas.microsoft.com/office/powerpoint/2010/main" val="3557371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631205" y="1348544"/>
            <a:ext cx="2131243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PAGEs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2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,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3</a:t>
            </a: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385" y="2379322"/>
            <a:ext cx="680899" cy="68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414" y="2379322"/>
            <a:ext cx="680899" cy="68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827" y="1197028"/>
            <a:ext cx="2234147" cy="3946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284" y="166249"/>
            <a:ext cx="4735432" cy="472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1197027"/>
            <a:ext cx="609600" cy="6096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016952" y="3293724"/>
            <a:ext cx="1791316" cy="263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78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B1C1CF95-582E-418C-8E49-D8A63D7EF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1921" y="1620924"/>
            <a:ext cx="5224532" cy="2917531"/>
          </a:xfrm>
          <a:prstGeom prst="rect">
            <a:avLst/>
          </a:prstGeom>
        </p:spPr>
      </p:pic>
      <p:pic>
        <p:nvPicPr>
          <p:cNvPr id="1028" name="Picture 4" descr="Dulce&amp;#39;s blog: Listening Practice (2)">
            <a:extLst>
              <a:ext uri="{FF2B5EF4-FFF2-40B4-BE49-F238E27FC236}">
                <a16:creationId xmlns:a16="http://schemas.microsoft.com/office/drawing/2014/main" id="{162CB1DF-564B-4F17-AFEE-ED20BFE2E9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839585"/>
            <a:ext cx="1330036" cy="7086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FFD44B90-20F4-4F10-A013-FF64416A85CF}"/>
              </a:ext>
            </a:extLst>
          </p:cNvPr>
          <p:cNvSpPr txBox="1">
            <a:spLocks/>
          </p:cNvSpPr>
          <p:nvPr/>
        </p:nvSpPr>
        <p:spPr>
          <a:xfrm>
            <a:off x="2831584" y="839585"/>
            <a:ext cx="598822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Listen and practice . Then do it in pairs .   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FB4200C5-2BE9-4AC0-AF6F-4CB26A2AEB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7605" y="1595541"/>
            <a:ext cx="1804988" cy="307720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D811F3AE-6D29-49A8-B627-81B28AA36E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0795" y="4672751"/>
            <a:ext cx="4678018" cy="1345664"/>
          </a:xfrm>
          <a:prstGeom prst="rect">
            <a:avLst/>
          </a:prstGeom>
        </p:spPr>
      </p:pic>
      <p:pic>
        <p:nvPicPr>
          <p:cNvPr id="10" name="We Can 6 (2020) SB_CD 1_02">
            <a:hlinkClick r:id="" action="ppaction://media"/>
            <a:extLst>
              <a:ext uri="{FF2B5EF4-FFF2-40B4-BE49-F238E27FC236}">
                <a16:creationId xmlns:a16="http://schemas.microsoft.com/office/drawing/2014/main" id="{1CDB094A-BD67-4547-87E6-475220F998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9214" y="2754801"/>
            <a:ext cx="758687" cy="75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658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953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gular-verbs - AMCO News">
            <a:extLst>
              <a:ext uri="{FF2B5EF4-FFF2-40B4-BE49-F238E27FC236}">
                <a16:creationId xmlns:a16="http://schemas.microsoft.com/office/drawing/2014/main" id="{F3E2A84F-C94C-4244-9C84-EA6DDBAD8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861" y="806335"/>
            <a:ext cx="1463041" cy="922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A9AFDD90-4C2B-428D-8E94-7D62C4FBB3E4}"/>
              </a:ext>
            </a:extLst>
          </p:cNvPr>
          <p:cNvSpPr txBox="1">
            <a:spLocks/>
          </p:cNvSpPr>
          <p:nvPr/>
        </p:nvSpPr>
        <p:spPr>
          <a:xfrm>
            <a:off x="5446747" y="1403447"/>
            <a:ext cx="2131243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English Verbs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952429D0-F57E-427D-826A-32C6115F31B5}"/>
              </a:ext>
            </a:extLst>
          </p:cNvPr>
          <p:cNvSpPr txBox="1">
            <a:spLocks/>
          </p:cNvSpPr>
          <p:nvPr/>
        </p:nvSpPr>
        <p:spPr>
          <a:xfrm>
            <a:off x="3315504" y="2686893"/>
            <a:ext cx="2131243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Regular verbs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92C1B01E-454C-4943-BFC8-960DCBD55DC5}"/>
              </a:ext>
            </a:extLst>
          </p:cNvPr>
          <p:cNvSpPr txBox="1">
            <a:spLocks/>
          </p:cNvSpPr>
          <p:nvPr/>
        </p:nvSpPr>
        <p:spPr>
          <a:xfrm>
            <a:off x="7577990" y="2686893"/>
            <a:ext cx="2131243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Irregular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verbs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11E63795-E7F6-4A04-AAA2-50D1425F31FB}"/>
              </a:ext>
            </a:extLst>
          </p:cNvPr>
          <p:cNvSpPr txBox="1">
            <a:spLocks/>
          </p:cNvSpPr>
          <p:nvPr/>
        </p:nvSpPr>
        <p:spPr>
          <a:xfrm>
            <a:off x="3352497" y="4276985"/>
            <a:ext cx="2131243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Verbs +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ed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A1E34077-0A5C-4A05-B5D5-F864FB8D352E}"/>
              </a:ext>
            </a:extLst>
          </p:cNvPr>
          <p:cNvSpPr txBox="1">
            <a:spLocks/>
          </p:cNvSpPr>
          <p:nvPr/>
        </p:nvSpPr>
        <p:spPr>
          <a:xfrm>
            <a:off x="7327762" y="4276985"/>
            <a:ext cx="3129649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Have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different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forms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3179A17A-9E43-44AD-B3D2-3A43872B81C2}"/>
              </a:ext>
            </a:extLst>
          </p:cNvPr>
          <p:cNvSpPr txBox="1">
            <a:spLocks/>
          </p:cNvSpPr>
          <p:nvPr/>
        </p:nvSpPr>
        <p:spPr>
          <a:xfrm>
            <a:off x="3351710" y="3352391"/>
            <a:ext cx="2524601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In the past tense 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D620A922-FD9B-4D02-AB25-369374B6D560}"/>
              </a:ext>
            </a:extLst>
          </p:cNvPr>
          <p:cNvSpPr txBox="1">
            <a:spLocks/>
          </p:cNvSpPr>
          <p:nvPr/>
        </p:nvSpPr>
        <p:spPr>
          <a:xfrm>
            <a:off x="7651976" y="3319139"/>
            <a:ext cx="2524601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In the past tense  </a:t>
            </a:r>
          </a:p>
        </p:txBody>
      </p:sp>
      <p:cxnSp>
        <p:nvCxnSpPr>
          <p:cNvPr id="5" name="رابط كسهم مستقيم 4">
            <a:extLst>
              <a:ext uri="{FF2B5EF4-FFF2-40B4-BE49-F238E27FC236}">
                <a16:creationId xmlns:a16="http://schemas.microsoft.com/office/drawing/2014/main" id="{C82CD5FF-8189-4AF8-89A8-AF372951C7CD}"/>
              </a:ext>
            </a:extLst>
          </p:cNvPr>
          <p:cNvCxnSpPr>
            <a:cxnSpLocks/>
          </p:cNvCxnSpPr>
          <p:nvPr/>
        </p:nvCxnSpPr>
        <p:spPr>
          <a:xfrm>
            <a:off x="7402873" y="1920942"/>
            <a:ext cx="884916" cy="9386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رابط كسهم مستقيم 17">
            <a:extLst>
              <a:ext uri="{FF2B5EF4-FFF2-40B4-BE49-F238E27FC236}">
                <a16:creationId xmlns:a16="http://schemas.microsoft.com/office/drawing/2014/main" id="{3EF6F0B8-5855-4B79-B901-118C556A82D6}"/>
              </a:ext>
            </a:extLst>
          </p:cNvPr>
          <p:cNvCxnSpPr>
            <a:cxnSpLocks/>
          </p:cNvCxnSpPr>
          <p:nvPr/>
        </p:nvCxnSpPr>
        <p:spPr>
          <a:xfrm flipH="1">
            <a:off x="4736948" y="1921995"/>
            <a:ext cx="884916" cy="9375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Title 3">
            <a:extLst>
              <a:ext uri="{FF2B5EF4-FFF2-40B4-BE49-F238E27FC236}">
                <a16:creationId xmlns:a16="http://schemas.microsoft.com/office/drawing/2014/main" id="{C7EF64EC-92D4-4E61-B505-986E7D876871}"/>
              </a:ext>
            </a:extLst>
          </p:cNvPr>
          <p:cNvSpPr txBox="1">
            <a:spLocks/>
          </p:cNvSpPr>
          <p:nvPr/>
        </p:nvSpPr>
        <p:spPr>
          <a:xfrm>
            <a:off x="3841057" y="4922680"/>
            <a:ext cx="1338349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Play</a:t>
            </a:r>
            <a:r>
              <a:rPr lang="en-US" sz="2000" kern="0" dirty="0">
                <a:solidFill>
                  <a:srgbClr val="595959">
                    <a:lumMod val="50000"/>
                  </a:srgbClr>
                </a:solidFill>
                <a:latin typeface="Kristen ITC" panose="03050502040202030202" pitchFamily="66" charset="0"/>
              </a:rPr>
              <a:t>___</a:t>
            </a:r>
            <a:endParaRPr lang="en-US" sz="2000" kern="0" noProof="0" dirty="0">
              <a:solidFill>
                <a:srgbClr val="595959">
                  <a:lumMod val="50000"/>
                </a:srgbClr>
              </a:solidFill>
              <a:latin typeface="Kristen ITC" panose="03050502040202030202" pitchFamily="66" charset="0"/>
            </a:endParaRP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69F6537D-5FBB-474A-89F7-CF35B4DA4AC4}"/>
              </a:ext>
            </a:extLst>
          </p:cNvPr>
          <p:cNvSpPr txBox="1">
            <a:spLocks/>
          </p:cNvSpPr>
          <p:nvPr/>
        </p:nvSpPr>
        <p:spPr>
          <a:xfrm>
            <a:off x="4505796" y="5106962"/>
            <a:ext cx="550518" cy="466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ed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24" name="Title 3">
            <a:extLst>
              <a:ext uri="{FF2B5EF4-FFF2-40B4-BE49-F238E27FC236}">
                <a16:creationId xmlns:a16="http://schemas.microsoft.com/office/drawing/2014/main" id="{B26574F6-2340-46DC-B61A-DE4FCF201BD7}"/>
              </a:ext>
            </a:extLst>
          </p:cNvPr>
          <p:cNvSpPr txBox="1">
            <a:spLocks/>
          </p:cNvSpPr>
          <p:nvPr/>
        </p:nvSpPr>
        <p:spPr>
          <a:xfrm>
            <a:off x="7845331" y="4909231"/>
            <a:ext cx="1338349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come</a:t>
            </a:r>
            <a:endParaRPr lang="en-US" sz="2000" kern="0" noProof="0" dirty="0">
              <a:solidFill>
                <a:srgbClr val="0070C0"/>
              </a:solidFill>
              <a:latin typeface="Kristen ITC" panose="03050502040202030202" pitchFamily="66" charset="0"/>
            </a:endParaRPr>
          </a:p>
        </p:txBody>
      </p:sp>
      <p:sp>
        <p:nvSpPr>
          <p:cNvPr id="25" name="Title 3">
            <a:extLst>
              <a:ext uri="{FF2B5EF4-FFF2-40B4-BE49-F238E27FC236}">
                <a16:creationId xmlns:a16="http://schemas.microsoft.com/office/drawing/2014/main" id="{BDC99065-CF88-4AB0-A587-0A9A1AEAAE58}"/>
              </a:ext>
            </a:extLst>
          </p:cNvPr>
          <p:cNvSpPr txBox="1">
            <a:spLocks/>
          </p:cNvSpPr>
          <p:nvPr/>
        </p:nvSpPr>
        <p:spPr>
          <a:xfrm>
            <a:off x="9294645" y="5145552"/>
            <a:ext cx="1051801" cy="389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came</a:t>
            </a:r>
            <a:endParaRPr lang="en-US" sz="2000" kern="0" noProof="0" dirty="0">
              <a:solidFill>
                <a:srgbClr val="FF0000"/>
              </a:solidFill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098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22" grpId="0"/>
      <p:bldP spid="23" grpId="0"/>
      <p:bldP spid="24" grpId="0"/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232069496"/>
</p:tagLst>
</file>

<file path=ppt/theme/theme1.xml><?xml version="1.0" encoding="utf-8"?>
<a:theme xmlns:a="http://schemas.openxmlformats.org/drawingml/2006/main" name="1_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2082</TotalTime>
  <Words>406</Words>
  <Application>Microsoft Office PowerPoint</Application>
  <PresentationFormat>شاشة عريضة</PresentationFormat>
  <Paragraphs>93</Paragraphs>
  <Slides>17</Slides>
  <Notes>5</Notes>
  <HiddenSlides>0</HiddenSlides>
  <MMClips>10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28" baseType="lpstr">
      <vt:lpstr>Anonymous Pro</vt:lpstr>
      <vt:lpstr>Arial</vt:lpstr>
      <vt:lpstr>Calibri</vt:lpstr>
      <vt:lpstr>Century Gothic</vt:lpstr>
      <vt:lpstr>Comic Sans MS</vt:lpstr>
      <vt:lpstr>Coming Soon</vt:lpstr>
      <vt:lpstr>Concert One</vt:lpstr>
      <vt:lpstr>Inter</vt:lpstr>
      <vt:lpstr>Kristen ITC</vt:lpstr>
      <vt:lpstr>Roboto Mono Regular</vt:lpstr>
      <vt:lpstr>1_Notebook Lesson by Slidesgo</vt:lpstr>
      <vt:lpstr>Welcome to class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class</dc:title>
  <dc:creator>حنان الحويطي</dc:creator>
  <cp:lastModifiedBy>محمد الاسمري</cp:lastModifiedBy>
  <cp:revision>56</cp:revision>
  <dcterms:created xsi:type="dcterms:W3CDTF">2021-12-11T08:16:24Z</dcterms:created>
  <dcterms:modified xsi:type="dcterms:W3CDTF">2022-12-20T14:59:06Z</dcterms:modified>
</cp:coreProperties>
</file>