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latinLnBrk="0">
      <a:defRPr sz="1200">
        <a:latin typeface="+mj-lt"/>
        <a:ea typeface="+mj-ea"/>
        <a:cs typeface="+mj-cs"/>
        <a:sym typeface="Calibri"/>
      </a:defRPr>
    </a:lvl1pPr>
    <a:lvl2pPr indent="228600" algn="r" rtl="1" latinLnBrk="0">
      <a:defRPr sz="1200">
        <a:latin typeface="+mj-lt"/>
        <a:ea typeface="+mj-ea"/>
        <a:cs typeface="+mj-cs"/>
        <a:sym typeface="Calibri"/>
      </a:defRPr>
    </a:lvl2pPr>
    <a:lvl3pPr indent="457200" algn="r" rtl="1" latinLnBrk="0">
      <a:defRPr sz="1200">
        <a:latin typeface="+mj-lt"/>
        <a:ea typeface="+mj-ea"/>
        <a:cs typeface="+mj-cs"/>
        <a:sym typeface="Calibri"/>
      </a:defRPr>
    </a:lvl3pPr>
    <a:lvl4pPr indent="685800" algn="r" rtl="1" latinLnBrk="0">
      <a:defRPr sz="1200">
        <a:latin typeface="+mj-lt"/>
        <a:ea typeface="+mj-ea"/>
        <a:cs typeface="+mj-cs"/>
        <a:sym typeface="Calibri"/>
      </a:defRPr>
    </a:lvl4pPr>
    <a:lvl5pPr indent="914400" algn="r" rtl="1" latinLnBrk="0">
      <a:defRPr sz="1200">
        <a:latin typeface="+mj-lt"/>
        <a:ea typeface="+mj-ea"/>
        <a:cs typeface="+mj-cs"/>
        <a:sym typeface="Calibri"/>
      </a:defRPr>
    </a:lvl5pPr>
    <a:lvl6pPr indent="1143000" algn="r" rtl="1" latinLnBrk="0">
      <a:defRPr sz="1200">
        <a:latin typeface="+mj-lt"/>
        <a:ea typeface="+mj-ea"/>
        <a:cs typeface="+mj-cs"/>
        <a:sym typeface="Calibri"/>
      </a:defRPr>
    </a:lvl6pPr>
    <a:lvl7pPr indent="1371600" algn="r" rtl="1" latinLnBrk="0">
      <a:defRPr sz="1200">
        <a:latin typeface="+mj-lt"/>
        <a:ea typeface="+mj-ea"/>
        <a:cs typeface="+mj-cs"/>
        <a:sym typeface="Calibri"/>
      </a:defRPr>
    </a:lvl7pPr>
    <a:lvl8pPr indent="1600200" algn="r" rtl="1" latinLnBrk="0">
      <a:defRPr sz="1200">
        <a:latin typeface="+mj-lt"/>
        <a:ea typeface="+mj-ea"/>
        <a:cs typeface="+mj-cs"/>
        <a:sym typeface="Calibri"/>
      </a:defRPr>
    </a:lvl8pPr>
    <a:lvl9pPr indent="1828800" algn="r" rtl="1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그림 7" descr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1859"/>
            <a:ext cx="18285621" cy="10285662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نص العنوان"/>
          <p:cNvSpPr txBox="1">
            <a:spLocks noGrp="1"/>
          </p:cNvSpPr>
          <p:nvPr>
            <p:ph type="title"/>
          </p:nvPr>
        </p:nvSpPr>
        <p:spPr>
          <a:xfrm>
            <a:off x="923806" y="382165"/>
            <a:ext cx="16457058" cy="1198131"/>
          </a:xfrm>
          <a:prstGeom prst="rect">
            <a:avLst/>
          </a:prstGeom>
        </p:spPr>
        <p:txBody>
          <a:bodyPr lIns="74677" tIns="74677" rIns="74677" bIns="74677"/>
          <a:lstStyle>
            <a:lvl1pPr algn="l" defTabSz="1493534">
              <a:defRPr sz="6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4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923806" y="2228367"/>
            <a:ext cx="16457058" cy="7236803"/>
          </a:xfrm>
          <a:prstGeom prst="rect">
            <a:avLst/>
          </a:prstGeom>
        </p:spPr>
        <p:txBody>
          <a:bodyPr lIns="74677" tIns="74677" rIns="74677" bIns="74677"/>
          <a:lstStyle>
            <a:lvl1pPr marL="560075" indent="-560075" defTabSz="1493534">
              <a:buSzTx/>
              <a:buFontTx/>
              <a:buNone/>
              <a:defRPr sz="3000" i="1">
                <a:solidFill>
                  <a:srgbClr val="404040"/>
                </a:solidFill>
              </a:defRPr>
            </a:lvl1pPr>
            <a:lvl2pPr marL="560075" indent="-62230" defTabSz="1493534">
              <a:buSzTx/>
              <a:buFontTx/>
              <a:buNone/>
              <a:defRPr sz="3000" i="1">
                <a:solidFill>
                  <a:srgbClr val="404040"/>
                </a:solidFill>
              </a:defRPr>
            </a:lvl2pPr>
            <a:lvl3pPr marL="560075" indent="435614" defTabSz="1493534">
              <a:buSzTx/>
              <a:buFontTx/>
              <a:buNone/>
              <a:defRPr sz="3000" i="1">
                <a:solidFill>
                  <a:srgbClr val="404040"/>
                </a:solidFill>
              </a:defRPr>
            </a:lvl3pPr>
            <a:lvl4pPr marL="560075" indent="933459" defTabSz="1493534">
              <a:buSzTx/>
              <a:buFontTx/>
              <a:buNone/>
              <a:defRPr sz="3000" i="1">
                <a:solidFill>
                  <a:srgbClr val="404040"/>
                </a:solidFill>
              </a:defRPr>
            </a:lvl4pPr>
            <a:lvl5pPr marL="560075" indent="1431304" defTabSz="1493534">
              <a:buSzTx/>
              <a:buFontTx/>
              <a:buNone/>
              <a:defRPr sz="3000" i="1">
                <a:solidFill>
                  <a:srgbClr val="404040"/>
                </a:solidFill>
              </a:defRPr>
            </a:lvl5pPr>
          </a:lstStyle>
          <a:p>
            <a:pPr rtl="0">
              <a:defRPr/>
            </a:pPr>
            <a:r>
              <a:t>Replaced with your own text</a:t>
            </a:r>
          </a:p>
          <a:p>
            <a:pPr lvl="1" rtl="0">
              <a:defRPr/>
            </a:pPr>
            <a:endParaRPr/>
          </a:p>
          <a:p>
            <a:pPr lvl="2" rtl="0">
              <a:defRPr/>
            </a:pPr>
            <a:endParaRPr/>
          </a:p>
          <a:p>
            <a:pPr lvl="3" rtl="0">
              <a:defRPr/>
            </a:pPr>
            <a:endParaRPr/>
          </a:p>
          <a:p>
            <a:pPr lvl="4" rtl="0">
              <a:defRPr/>
            </a:pPr>
            <a:endParaRPr/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6986637" y="9723530"/>
            <a:ext cx="394228" cy="391003"/>
          </a:xfrm>
          <a:prstGeom prst="rect">
            <a:avLst/>
          </a:prstGeom>
        </p:spPr>
        <p:txBody>
          <a:bodyPr lIns="74677" tIns="74677" rIns="74677" bIns="74677"/>
          <a:lstStyle>
            <a:lvl1pPr defTabSz="1493534">
              <a:defRPr sz="1800"/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نص العنوان</a:t>
            </a:r>
          </a:p>
        </p:txBody>
      </p:sp>
      <p:sp>
        <p:nvSpPr>
          <p:cNvPr id="3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9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نص العنوان</a:t>
            </a:r>
          </a:p>
        </p:txBody>
      </p:sp>
      <p:sp>
        <p:nvSpPr>
          <p:cNvPr id="7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 rtl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نص العنوان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427878" y="6414760"/>
            <a:ext cx="258922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2.jpe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4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2.jpe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4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png"/><Relationship Id="rId11" Type="http://schemas.openxmlformats.org/officeDocument/2006/relationships/image" Target="../media/image47.png"/><Relationship Id="rId5" Type="http://schemas.openxmlformats.org/officeDocument/2006/relationships/image" Target="../media/image36.png"/><Relationship Id="rId10" Type="http://schemas.openxmlformats.org/officeDocument/2006/relationships/image" Target="../media/image46.png"/><Relationship Id="rId4" Type="http://schemas.openxmlformats.org/officeDocument/2006/relationships/image" Target="../media/image2.jpe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10" Type="http://schemas.openxmlformats.org/officeDocument/2006/relationships/image" Target="../media/image50.png"/><Relationship Id="rId4" Type="http://schemas.openxmlformats.org/officeDocument/2006/relationships/image" Target="../media/image2.jpe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openxmlformats.org/officeDocument/2006/relationships/image" Target="../media/image56.png"/><Relationship Id="rId4" Type="http://schemas.openxmlformats.org/officeDocument/2006/relationships/image" Target="../media/image2.jpe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9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jpeg"/><Relationship Id="rId10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05" name="Freeform 4"/>
          <p:cNvSpPr/>
          <p:nvPr/>
        </p:nvSpPr>
        <p:spPr>
          <a:xfrm rot="21387838">
            <a:off x="4415590" y="4498426"/>
            <a:ext cx="9456819" cy="2442181"/>
          </a:xfrm>
          <a:prstGeom prst="rect">
            <a:avLst/>
          </a:prstGeom>
          <a:solidFill>
            <a:srgbClr val="4CB3CE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06" name="Freeform 6"/>
          <p:cNvSpPr/>
          <p:nvPr/>
        </p:nvSpPr>
        <p:spPr>
          <a:xfrm>
            <a:off x="4419398" y="-354290"/>
            <a:ext cx="5117904" cy="164412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07" name="Freeform 7"/>
          <p:cNvSpPr/>
          <p:nvPr/>
        </p:nvSpPr>
        <p:spPr>
          <a:xfrm>
            <a:off x="-730410" y="-765888"/>
            <a:ext cx="4765171" cy="300205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08" name="Freeform 8"/>
          <p:cNvSpPr/>
          <p:nvPr/>
        </p:nvSpPr>
        <p:spPr>
          <a:xfrm>
            <a:off x="14357188" y="8685773"/>
            <a:ext cx="5123260" cy="231187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09" name="Freeform 9"/>
          <p:cNvSpPr/>
          <p:nvPr/>
        </p:nvSpPr>
        <p:spPr>
          <a:xfrm>
            <a:off x="-1390754" y="8051437"/>
            <a:ext cx="4475680" cy="358054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10" name="Freeform 10"/>
          <p:cNvSpPr/>
          <p:nvPr/>
        </p:nvSpPr>
        <p:spPr>
          <a:xfrm>
            <a:off x="14357188" y="-968843"/>
            <a:ext cx="4624923" cy="287323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11" name="Freeform 11"/>
          <p:cNvSpPr/>
          <p:nvPr/>
        </p:nvSpPr>
        <p:spPr>
          <a:xfrm>
            <a:off x="7942919" y="8746762"/>
            <a:ext cx="5849435" cy="3495037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12" name="Freeform 12"/>
          <p:cNvSpPr/>
          <p:nvPr/>
        </p:nvSpPr>
        <p:spPr>
          <a:xfrm>
            <a:off x="16882580" y="5143500"/>
            <a:ext cx="2499001" cy="3148347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13" name="Freeform 13"/>
          <p:cNvSpPr/>
          <p:nvPr/>
        </p:nvSpPr>
        <p:spPr>
          <a:xfrm>
            <a:off x="-2065464" y="3460400"/>
            <a:ext cx="4130928" cy="4125763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14" name="Freeform 14"/>
          <p:cNvSpPr/>
          <p:nvPr/>
        </p:nvSpPr>
        <p:spPr>
          <a:xfrm>
            <a:off x="3816932" y="8051437"/>
            <a:ext cx="3161420" cy="338572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15" name="Freeform 15"/>
          <p:cNvSpPr/>
          <p:nvPr/>
        </p:nvSpPr>
        <p:spPr>
          <a:xfrm>
            <a:off x="9918302" y="-445844"/>
            <a:ext cx="4272446" cy="1735682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16" name="Freeform 16"/>
          <p:cNvSpPr/>
          <p:nvPr/>
        </p:nvSpPr>
        <p:spPr>
          <a:xfrm rot="16200000">
            <a:off x="16694798" y="2378112"/>
            <a:ext cx="2694986" cy="2246946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grpSp>
        <p:nvGrpSpPr>
          <p:cNvPr id="122" name="مجموعة 16"/>
          <p:cNvGrpSpPr/>
          <p:nvPr/>
        </p:nvGrpSpPr>
        <p:grpSpPr>
          <a:xfrm>
            <a:off x="2847022" y="1942384"/>
            <a:ext cx="11322888" cy="5901861"/>
            <a:chOff x="0" y="0"/>
            <a:chExt cx="11322886" cy="5901859"/>
          </a:xfrm>
        </p:grpSpPr>
        <p:sp>
          <p:nvSpPr>
            <p:cNvPr id="117" name="شكل حر: شكل 17"/>
            <p:cNvSpPr/>
            <p:nvPr/>
          </p:nvSpPr>
          <p:spPr>
            <a:xfrm>
              <a:off x="588683" y="2687429"/>
              <a:ext cx="3991222" cy="2909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538" extrusionOk="0">
                  <a:moveTo>
                    <a:pt x="10" y="9359"/>
                  </a:moveTo>
                  <a:cubicBezTo>
                    <a:pt x="60" y="9540"/>
                    <a:pt x="355" y="9797"/>
                    <a:pt x="512" y="10036"/>
                  </a:cubicBezTo>
                  <a:cubicBezTo>
                    <a:pt x="623" y="10204"/>
                    <a:pt x="701" y="10410"/>
                    <a:pt x="813" y="10577"/>
                  </a:cubicBezTo>
                  <a:cubicBezTo>
                    <a:pt x="1036" y="10907"/>
                    <a:pt x="1282" y="11209"/>
                    <a:pt x="1516" y="11524"/>
                  </a:cubicBezTo>
                  <a:cubicBezTo>
                    <a:pt x="1763" y="11857"/>
                    <a:pt x="1966" y="12059"/>
                    <a:pt x="2119" y="12472"/>
                  </a:cubicBezTo>
                  <a:cubicBezTo>
                    <a:pt x="2418" y="13279"/>
                    <a:pt x="2251" y="12988"/>
                    <a:pt x="2420" y="13825"/>
                  </a:cubicBezTo>
                  <a:cubicBezTo>
                    <a:pt x="2476" y="14100"/>
                    <a:pt x="2569" y="14360"/>
                    <a:pt x="2621" y="14637"/>
                  </a:cubicBezTo>
                  <a:cubicBezTo>
                    <a:pt x="2654" y="14817"/>
                    <a:pt x="2653" y="15016"/>
                    <a:pt x="2721" y="15178"/>
                  </a:cubicBezTo>
                  <a:cubicBezTo>
                    <a:pt x="2791" y="15344"/>
                    <a:pt x="2922" y="15449"/>
                    <a:pt x="3022" y="15584"/>
                  </a:cubicBezTo>
                  <a:cubicBezTo>
                    <a:pt x="3056" y="15719"/>
                    <a:pt x="3075" y="15862"/>
                    <a:pt x="3123" y="15990"/>
                  </a:cubicBezTo>
                  <a:cubicBezTo>
                    <a:pt x="3302" y="16473"/>
                    <a:pt x="3660" y="16849"/>
                    <a:pt x="3926" y="17208"/>
                  </a:cubicBezTo>
                  <a:lnTo>
                    <a:pt x="4327" y="17749"/>
                  </a:lnTo>
                  <a:lnTo>
                    <a:pt x="4629" y="18155"/>
                  </a:lnTo>
                  <a:cubicBezTo>
                    <a:pt x="4662" y="18290"/>
                    <a:pt x="4700" y="18424"/>
                    <a:pt x="4729" y="18561"/>
                  </a:cubicBezTo>
                  <a:cubicBezTo>
                    <a:pt x="4767" y="18740"/>
                    <a:pt x="4781" y="18928"/>
                    <a:pt x="4829" y="19102"/>
                  </a:cubicBezTo>
                  <a:cubicBezTo>
                    <a:pt x="4882" y="19291"/>
                    <a:pt x="4969" y="19459"/>
                    <a:pt x="5030" y="19644"/>
                  </a:cubicBezTo>
                  <a:cubicBezTo>
                    <a:pt x="5245" y="20296"/>
                    <a:pt x="5185" y="20278"/>
                    <a:pt x="5432" y="20861"/>
                  </a:cubicBezTo>
                  <a:cubicBezTo>
                    <a:pt x="5492" y="21003"/>
                    <a:pt x="5547" y="21152"/>
                    <a:pt x="5633" y="21267"/>
                  </a:cubicBezTo>
                  <a:cubicBezTo>
                    <a:pt x="5718" y="21382"/>
                    <a:pt x="5833" y="21448"/>
                    <a:pt x="5934" y="21538"/>
                  </a:cubicBezTo>
                  <a:cubicBezTo>
                    <a:pt x="6202" y="21493"/>
                    <a:pt x="6483" y="21527"/>
                    <a:pt x="6737" y="21403"/>
                  </a:cubicBezTo>
                  <a:cubicBezTo>
                    <a:pt x="6870" y="21337"/>
                    <a:pt x="6909" y="21074"/>
                    <a:pt x="7038" y="20997"/>
                  </a:cubicBezTo>
                  <a:cubicBezTo>
                    <a:pt x="7224" y="20885"/>
                    <a:pt x="7441" y="20915"/>
                    <a:pt x="7641" y="20861"/>
                  </a:cubicBezTo>
                  <a:cubicBezTo>
                    <a:pt x="7776" y="20825"/>
                    <a:pt x="7910" y="20780"/>
                    <a:pt x="8042" y="20726"/>
                  </a:cubicBezTo>
                  <a:cubicBezTo>
                    <a:pt x="8245" y="20644"/>
                    <a:pt x="8444" y="20546"/>
                    <a:pt x="8645" y="20455"/>
                  </a:cubicBezTo>
                  <a:lnTo>
                    <a:pt x="8946" y="20320"/>
                  </a:lnTo>
                  <a:cubicBezTo>
                    <a:pt x="9013" y="20185"/>
                    <a:pt x="9093" y="20060"/>
                    <a:pt x="9147" y="19914"/>
                  </a:cubicBezTo>
                  <a:cubicBezTo>
                    <a:pt x="9194" y="19787"/>
                    <a:pt x="9188" y="19627"/>
                    <a:pt x="9247" y="19508"/>
                  </a:cubicBezTo>
                  <a:cubicBezTo>
                    <a:pt x="9326" y="19349"/>
                    <a:pt x="9448" y="19238"/>
                    <a:pt x="9548" y="19102"/>
                  </a:cubicBezTo>
                  <a:cubicBezTo>
                    <a:pt x="9806" y="17710"/>
                    <a:pt x="9788" y="18388"/>
                    <a:pt x="9649" y="17072"/>
                  </a:cubicBezTo>
                  <a:cubicBezTo>
                    <a:pt x="9615" y="17208"/>
                    <a:pt x="9515" y="17343"/>
                    <a:pt x="9548" y="17478"/>
                  </a:cubicBezTo>
                  <a:cubicBezTo>
                    <a:pt x="9662" y="17940"/>
                    <a:pt x="9910" y="17857"/>
                    <a:pt x="10151" y="18020"/>
                  </a:cubicBezTo>
                  <a:cubicBezTo>
                    <a:pt x="10259" y="18092"/>
                    <a:pt x="10347" y="18210"/>
                    <a:pt x="10452" y="18290"/>
                  </a:cubicBezTo>
                  <a:cubicBezTo>
                    <a:pt x="10582" y="18390"/>
                    <a:pt x="10720" y="18471"/>
                    <a:pt x="10853" y="18561"/>
                  </a:cubicBezTo>
                  <a:cubicBezTo>
                    <a:pt x="11088" y="18516"/>
                    <a:pt x="11328" y="18510"/>
                    <a:pt x="11556" y="18426"/>
                  </a:cubicBezTo>
                  <a:cubicBezTo>
                    <a:pt x="11701" y="18373"/>
                    <a:pt x="11819" y="18230"/>
                    <a:pt x="11958" y="18155"/>
                  </a:cubicBezTo>
                  <a:cubicBezTo>
                    <a:pt x="12365" y="17935"/>
                    <a:pt x="12567" y="17882"/>
                    <a:pt x="12962" y="17749"/>
                  </a:cubicBezTo>
                  <a:cubicBezTo>
                    <a:pt x="13411" y="17346"/>
                    <a:pt x="13441" y="17215"/>
                    <a:pt x="13866" y="17072"/>
                  </a:cubicBezTo>
                  <a:cubicBezTo>
                    <a:pt x="14031" y="17017"/>
                    <a:pt x="14200" y="16982"/>
                    <a:pt x="14368" y="16937"/>
                  </a:cubicBezTo>
                  <a:cubicBezTo>
                    <a:pt x="14401" y="16802"/>
                    <a:pt x="14421" y="16659"/>
                    <a:pt x="14468" y="16531"/>
                  </a:cubicBezTo>
                  <a:cubicBezTo>
                    <a:pt x="14857" y="15482"/>
                    <a:pt x="14517" y="16740"/>
                    <a:pt x="14769" y="15719"/>
                  </a:cubicBezTo>
                  <a:cubicBezTo>
                    <a:pt x="14736" y="15449"/>
                    <a:pt x="14646" y="15180"/>
                    <a:pt x="14669" y="14907"/>
                  </a:cubicBezTo>
                  <a:cubicBezTo>
                    <a:pt x="14682" y="14746"/>
                    <a:pt x="14758" y="14564"/>
                    <a:pt x="14870" y="14501"/>
                  </a:cubicBezTo>
                  <a:cubicBezTo>
                    <a:pt x="15196" y="14318"/>
                    <a:pt x="16280" y="14162"/>
                    <a:pt x="16677" y="14095"/>
                  </a:cubicBezTo>
                  <a:cubicBezTo>
                    <a:pt x="17698" y="13637"/>
                    <a:pt x="16338" y="14207"/>
                    <a:pt x="18986" y="13825"/>
                  </a:cubicBezTo>
                  <a:cubicBezTo>
                    <a:pt x="19260" y="13785"/>
                    <a:pt x="19516" y="13607"/>
                    <a:pt x="19789" y="13554"/>
                  </a:cubicBezTo>
                  <a:lnTo>
                    <a:pt x="20492" y="13419"/>
                  </a:lnTo>
                  <a:cubicBezTo>
                    <a:pt x="20811" y="12775"/>
                    <a:pt x="20616" y="13266"/>
                    <a:pt x="20793" y="12472"/>
                  </a:cubicBezTo>
                  <a:cubicBezTo>
                    <a:pt x="21160" y="10824"/>
                    <a:pt x="20863" y="12366"/>
                    <a:pt x="21094" y="11118"/>
                  </a:cubicBezTo>
                  <a:cubicBezTo>
                    <a:pt x="20971" y="8297"/>
                    <a:pt x="21560" y="9033"/>
                    <a:pt x="20392" y="8683"/>
                  </a:cubicBezTo>
                  <a:cubicBezTo>
                    <a:pt x="20288" y="8652"/>
                    <a:pt x="20191" y="8592"/>
                    <a:pt x="20090" y="8547"/>
                  </a:cubicBezTo>
                  <a:cubicBezTo>
                    <a:pt x="20057" y="7690"/>
                    <a:pt x="20072" y="6827"/>
                    <a:pt x="19990" y="5976"/>
                  </a:cubicBezTo>
                  <a:cubicBezTo>
                    <a:pt x="19971" y="5776"/>
                    <a:pt x="19848" y="5620"/>
                    <a:pt x="19789" y="5435"/>
                  </a:cubicBezTo>
                  <a:cubicBezTo>
                    <a:pt x="19686" y="5111"/>
                    <a:pt x="19661" y="4831"/>
                    <a:pt x="19588" y="4488"/>
                  </a:cubicBezTo>
                  <a:cubicBezTo>
                    <a:pt x="19559" y="4351"/>
                    <a:pt x="19535" y="4209"/>
                    <a:pt x="19488" y="4082"/>
                  </a:cubicBezTo>
                  <a:cubicBezTo>
                    <a:pt x="19434" y="3936"/>
                    <a:pt x="19354" y="3811"/>
                    <a:pt x="19287" y="3676"/>
                  </a:cubicBezTo>
                  <a:cubicBezTo>
                    <a:pt x="19207" y="3245"/>
                    <a:pt x="19137" y="2905"/>
                    <a:pt x="19086" y="2458"/>
                  </a:cubicBezTo>
                  <a:cubicBezTo>
                    <a:pt x="18936" y="1144"/>
                    <a:pt x="19151" y="1709"/>
                    <a:pt x="18785" y="969"/>
                  </a:cubicBezTo>
                  <a:cubicBezTo>
                    <a:pt x="18752" y="789"/>
                    <a:pt x="18753" y="590"/>
                    <a:pt x="18685" y="428"/>
                  </a:cubicBezTo>
                  <a:cubicBezTo>
                    <a:pt x="18614" y="262"/>
                    <a:pt x="18525" y="31"/>
                    <a:pt x="18384" y="22"/>
                  </a:cubicBezTo>
                  <a:cubicBezTo>
                    <a:pt x="16979" y="-62"/>
                    <a:pt x="15572" y="112"/>
                    <a:pt x="14167" y="157"/>
                  </a:cubicBezTo>
                  <a:cubicBezTo>
                    <a:pt x="13864" y="429"/>
                    <a:pt x="13821" y="493"/>
                    <a:pt x="13464" y="699"/>
                  </a:cubicBezTo>
                  <a:cubicBezTo>
                    <a:pt x="13194" y="855"/>
                    <a:pt x="12955" y="890"/>
                    <a:pt x="12661" y="969"/>
                  </a:cubicBezTo>
                  <a:cubicBezTo>
                    <a:pt x="11916" y="1638"/>
                    <a:pt x="12295" y="1447"/>
                    <a:pt x="11556" y="1646"/>
                  </a:cubicBezTo>
                  <a:cubicBezTo>
                    <a:pt x="11389" y="1736"/>
                    <a:pt x="11215" y="1808"/>
                    <a:pt x="11054" y="1917"/>
                  </a:cubicBezTo>
                  <a:cubicBezTo>
                    <a:pt x="10685" y="2166"/>
                    <a:pt x="10792" y="2280"/>
                    <a:pt x="10351" y="2458"/>
                  </a:cubicBezTo>
                  <a:cubicBezTo>
                    <a:pt x="10156" y="2537"/>
                    <a:pt x="9948" y="2534"/>
                    <a:pt x="9749" y="2593"/>
                  </a:cubicBezTo>
                  <a:cubicBezTo>
                    <a:pt x="9646" y="2624"/>
                    <a:pt x="9550" y="2691"/>
                    <a:pt x="9448" y="2729"/>
                  </a:cubicBezTo>
                  <a:cubicBezTo>
                    <a:pt x="9182" y="2826"/>
                    <a:pt x="8908" y="2890"/>
                    <a:pt x="8645" y="2999"/>
                  </a:cubicBezTo>
                  <a:cubicBezTo>
                    <a:pt x="8335" y="3128"/>
                    <a:pt x="7523" y="3646"/>
                    <a:pt x="7339" y="3811"/>
                  </a:cubicBezTo>
                  <a:cubicBezTo>
                    <a:pt x="7239" y="3901"/>
                    <a:pt x="7149" y="4018"/>
                    <a:pt x="7038" y="4082"/>
                  </a:cubicBezTo>
                  <a:cubicBezTo>
                    <a:pt x="6911" y="4155"/>
                    <a:pt x="6771" y="4172"/>
                    <a:pt x="6637" y="4217"/>
                  </a:cubicBezTo>
                  <a:cubicBezTo>
                    <a:pt x="6536" y="4307"/>
                    <a:pt x="6440" y="4407"/>
                    <a:pt x="6335" y="4488"/>
                  </a:cubicBezTo>
                  <a:cubicBezTo>
                    <a:pt x="6140" y="4638"/>
                    <a:pt x="5863" y="4825"/>
                    <a:pt x="5633" y="4894"/>
                  </a:cubicBezTo>
                  <a:cubicBezTo>
                    <a:pt x="5355" y="4977"/>
                    <a:pt x="5000" y="4982"/>
                    <a:pt x="4729" y="5164"/>
                  </a:cubicBezTo>
                  <a:cubicBezTo>
                    <a:pt x="4621" y="5237"/>
                    <a:pt x="4539" y="5372"/>
                    <a:pt x="4428" y="5435"/>
                  </a:cubicBezTo>
                  <a:cubicBezTo>
                    <a:pt x="4428" y="5435"/>
                    <a:pt x="3491" y="5856"/>
                    <a:pt x="3223" y="5976"/>
                  </a:cubicBezTo>
                  <a:cubicBezTo>
                    <a:pt x="3123" y="6021"/>
                    <a:pt x="3010" y="6032"/>
                    <a:pt x="2922" y="6112"/>
                  </a:cubicBezTo>
                  <a:cubicBezTo>
                    <a:pt x="2821" y="6202"/>
                    <a:pt x="2713" y="6278"/>
                    <a:pt x="2621" y="6382"/>
                  </a:cubicBezTo>
                  <a:cubicBezTo>
                    <a:pt x="2255" y="6792"/>
                    <a:pt x="2369" y="6856"/>
                    <a:pt x="1918" y="7194"/>
                  </a:cubicBezTo>
                  <a:cubicBezTo>
                    <a:pt x="1738" y="7329"/>
                    <a:pt x="1340" y="7499"/>
                    <a:pt x="1115" y="7600"/>
                  </a:cubicBezTo>
                  <a:cubicBezTo>
                    <a:pt x="1014" y="7735"/>
                    <a:pt x="932" y="7900"/>
                    <a:pt x="813" y="8006"/>
                  </a:cubicBezTo>
                  <a:cubicBezTo>
                    <a:pt x="725" y="8085"/>
                    <a:pt x="587" y="8040"/>
                    <a:pt x="512" y="8141"/>
                  </a:cubicBezTo>
                  <a:cubicBezTo>
                    <a:pt x="437" y="8242"/>
                    <a:pt x="459" y="8420"/>
                    <a:pt x="412" y="8547"/>
                  </a:cubicBezTo>
                  <a:cubicBezTo>
                    <a:pt x="358" y="8693"/>
                    <a:pt x="265" y="8808"/>
                    <a:pt x="211" y="8953"/>
                  </a:cubicBezTo>
                  <a:cubicBezTo>
                    <a:pt x="100" y="9252"/>
                    <a:pt x="-40" y="9179"/>
                    <a:pt x="10" y="935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8" name="شكل حر: شكل 18"/>
            <p:cNvSpPr/>
            <p:nvPr/>
          </p:nvSpPr>
          <p:spPr>
            <a:xfrm>
              <a:off x="4704722" y="1136120"/>
              <a:ext cx="5877221" cy="3327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3" extrusionOk="0">
                  <a:moveTo>
                    <a:pt x="4529" y="7096"/>
                  </a:moveTo>
                  <a:cubicBezTo>
                    <a:pt x="4320" y="7096"/>
                    <a:pt x="4066" y="7270"/>
                    <a:pt x="3832" y="7332"/>
                  </a:cubicBezTo>
                  <a:cubicBezTo>
                    <a:pt x="3391" y="7451"/>
                    <a:pt x="2942" y="7503"/>
                    <a:pt x="2508" y="7687"/>
                  </a:cubicBezTo>
                  <a:cubicBezTo>
                    <a:pt x="2041" y="7885"/>
                    <a:pt x="2406" y="7708"/>
                    <a:pt x="1881" y="8041"/>
                  </a:cubicBezTo>
                  <a:cubicBezTo>
                    <a:pt x="1681" y="8169"/>
                    <a:pt x="1613" y="8185"/>
                    <a:pt x="1394" y="8278"/>
                  </a:cubicBezTo>
                  <a:cubicBezTo>
                    <a:pt x="1277" y="8396"/>
                    <a:pt x="1146" y="8480"/>
                    <a:pt x="1045" y="8632"/>
                  </a:cubicBezTo>
                  <a:cubicBezTo>
                    <a:pt x="934" y="8800"/>
                    <a:pt x="854" y="9019"/>
                    <a:pt x="766" y="9223"/>
                  </a:cubicBezTo>
                  <a:cubicBezTo>
                    <a:pt x="564" y="9695"/>
                    <a:pt x="451" y="10035"/>
                    <a:pt x="279" y="10523"/>
                  </a:cubicBezTo>
                  <a:cubicBezTo>
                    <a:pt x="255" y="10681"/>
                    <a:pt x="237" y="10840"/>
                    <a:pt x="209" y="10996"/>
                  </a:cubicBezTo>
                  <a:cubicBezTo>
                    <a:pt x="167" y="11234"/>
                    <a:pt x="98" y="11460"/>
                    <a:pt x="70" y="11705"/>
                  </a:cubicBezTo>
                  <a:lnTo>
                    <a:pt x="0" y="12296"/>
                  </a:lnTo>
                  <a:cubicBezTo>
                    <a:pt x="23" y="13753"/>
                    <a:pt x="28" y="15212"/>
                    <a:pt x="70" y="16668"/>
                  </a:cubicBezTo>
                  <a:cubicBezTo>
                    <a:pt x="74" y="16830"/>
                    <a:pt x="78" y="17016"/>
                    <a:pt x="139" y="17141"/>
                  </a:cubicBezTo>
                  <a:cubicBezTo>
                    <a:pt x="206" y="17276"/>
                    <a:pt x="325" y="17298"/>
                    <a:pt x="418" y="17377"/>
                  </a:cubicBezTo>
                  <a:cubicBezTo>
                    <a:pt x="465" y="17535"/>
                    <a:pt x="491" y="17714"/>
                    <a:pt x="557" y="17850"/>
                  </a:cubicBezTo>
                  <a:cubicBezTo>
                    <a:pt x="611" y="17959"/>
                    <a:pt x="714" y="17975"/>
                    <a:pt x="766" y="18086"/>
                  </a:cubicBezTo>
                  <a:cubicBezTo>
                    <a:pt x="1006" y="18594"/>
                    <a:pt x="611" y="18350"/>
                    <a:pt x="1045" y="18677"/>
                  </a:cubicBezTo>
                  <a:cubicBezTo>
                    <a:pt x="1179" y="18778"/>
                    <a:pt x="1463" y="18913"/>
                    <a:pt x="1463" y="18913"/>
                  </a:cubicBezTo>
                  <a:cubicBezTo>
                    <a:pt x="1533" y="19031"/>
                    <a:pt x="1592" y="19171"/>
                    <a:pt x="1672" y="19268"/>
                  </a:cubicBezTo>
                  <a:cubicBezTo>
                    <a:pt x="1757" y="19370"/>
                    <a:pt x="1871" y="19393"/>
                    <a:pt x="1951" y="19504"/>
                  </a:cubicBezTo>
                  <a:cubicBezTo>
                    <a:pt x="2693" y="20534"/>
                    <a:pt x="2156" y="20171"/>
                    <a:pt x="2648" y="20449"/>
                  </a:cubicBezTo>
                  <a:cubicBezTo>
                    <a:pt x="2780" y="21125"/>
                    <a:pt x="2608" y="20562"/>
                    <a:pt x="2926" y="20922"/>
                  </a:cubicBezTo>
                  <a:cubicBezTo>
                    <a:pt x="3008" y="21015"/>
                    <a:pt x="3049" y="21195"/>
                    <a:pt x="3135" y="21277"/>
                  </a:cubicBezTo>
                  <a:cubicBezTo>
                    <a:pt x="3264" y="21398"/>
                    <a:pt x="3554" y="21513"/>
                    <a:pt x="3554" y="21513"/>
                  </a:cubicBezTo>
                  <a:cubicBezTo>
                    <a:pt x="3763" y="21474"/>
                    <a:pt x="3973" y="21453"/>
                    <a:pt x="4181" y="21395"/>
                  </a:cubicBezTo>
                  <a:cubicBezTo>
                    <a:pt x="4253" y="21374"/>
                    <a:pt x="4318" y="21307"/>
                    <a:pt x="4390" y="21277"/>
                  </a:cubicBezTo>
                  <a:cubicBezTo>
                    <a:pt x="4505" y="21228"/>
                    <a:pt x="4621" y="21185"/>
                    <a:pt x="4738" y="21158"/>
                  </a:cubicBezTo>
                  <a:cubicBezTo>
                    <a:pt x="4969" y="21106"/>
                    <a:pt x="5203" y="21080"/>
                    <a:pt x="5435" y="21040"/>
                  </a:cubicBezTo>
                  <a:cubicBezTo>
                    <a:pt x="5528" y="21001"/>
                    <a:pt x="5624" y="20979"/>
                    <a:pt x="5714" y="20922"/>
                  </a:cubicBezTo>
                  <a:cubicBezTo>
                    <a:pt x="6442" y="20459"/>
                    <a:pt x="5556" y="20871"/>
                    <a:pt x="6271" y="20568"/>
                  </a:cubicBezTo>
                  <a:cubicBezTo>
                    <a:pt x="6351" y="20162"/>
                    <a:pt x="6339" y="20098"/>
                    <a:pt x="6550" y="19740"/>
                  </a:cubicBezTo>
                  <a:cubicBezTo>
                    <a:pt x="6609" y="19640"/>
                    <a:pt x="6689" y="19583"/>
                    <a:pt x="6759" y="19504"/>
                  </a:cubicBezTo>
                  <a:cubicBezTo>
                    <a:pt x="6782" y="19347"/>
                    <a:pt x="6786" y="19177"/>
                    <a:pt x="6828" y="19031"/>
                  </a:cubicBezTo>
                  <a:cubicBezTo>
                    <a:pt x="6903" y="18777"/>
                    <a:pt x="7014" y="18559"/>
                    <a:pt x="7107" y="18322"/>
                  </a:cubicBezTo>
                  <a:cubicBezTo>
                    <a:pt x="7154" y="18204"/>
                    <a:pt x="7177" y="18047"/>
                    <a:pt x="7246" y="17968"/>
                  </a:cubicBezTo>
                  <a:cubicBezTo>
                    <a:pt x="7846" y="17291"/>
                    <a:pt x="7088" y="18103"/>
                    <a:pt x="7665" y="17613"/>
                  </a:cubicBezTo>
                  <a:cubicBezTo>
                    <a:pt x="7739" y="17550"/>
                    <a:pt x="7804" y="17456"/>
                    <a:pt x="7874" y="17377"/>
                  </a:cubicBezTo>
                  <a:cubicBezTo>
                    <a:pt x="7943" y="17219"/>
                    <a:pt x="8000" y="17044"/>
                    <a:pt x="8083" y="16904"/>
                  </a:cubicBezTo>
                  <a:cubicBezTo>
                    <a:pt x="8266" y="16593"/>
                    <a:pt x="8330" y="16685"/>
                    <a:pt x="8570" y="16550"/>
                  </a:cubicBezTo>
                  <a:cubicBezTo>
                    <a:pt x="8689" y="16483"/>
                    <a:pt x="8803" y="16392"/>
                    <a:pt x="8919" y="16313"/>
                  </a:cubicBezTo>
                  <a:cubicBezTo>
                    <a:pt x="9221" y="16353"/>
                    <a:pt x="9524" y="16368"/>
                    <a:pt x="9825" y="16432"/>
                  </a:cubicBezTo>
                  <a:cubicBezTo>
                    <a:pt x="9897" y="16447"/>
                    <a:pt x="9976" y="16472"/>
                    <a:pt x="10034" y="16550"/>
                  </a:cubicBezTo>
                  <a:cubicBezTo>
                    <a:pt x="10334" y="16958"/>
                    <a:pt x="9988" y="16890"/>
                    <a:pt x="10382" y="17141"/>
                  </a:cubicBezTo>
                  <a:cubicBezTo>
                    <a:pt x="10493" y="17211"/>
                    <a:pt x="10615" y="17210"/>
                    <a:pt x="10730" y="17259"/>
                  </a:cubicBezTo>
                  <a:cubicBezTo>
                    <a:pt x="10802" y="17289"/>
                    <a:pt x="10870" y="17338"/>
                    <a:pt x="10939" y="17377"/>
                  </a:cubicBezTo>
                  <a:cubicBezTo>
                    <a:pt x="11308" y="17169"/>
                    <a:pt x="10997" y="17252"/>
                    <a:pt x="11427" y="17495"/>
                  </a:cubicBezTo>
                  <a:cubicBezTo>
                    <a:pt x="11609" y="17598"/>
                    <a:pt x="11985" y="17732"/>
                    <a:pt x="11985" y="17732"/>
                  </a:cubicBezTo>
                  <a:cubicBezTo>
                    <a:pt x="12077" y="17810"/>
                    <a:pt x="12166" y="17906"/>
                    <a:pt x="12263" y="17968"/>
                  </a:cubicBezTo>
                  <a:cubicBezTo>
                    <a:pt x="12353" y="18025"/>
                    <a:pt x="12450" y="18041"/>
                    <a:pt x="12542" y="18086"/>
                  </a:cubicBezTo>
                  <a:cubicBezTo>
                    <a:pt x="13242" y="18425"/>
                    <a:pt x="12158" y="17953"/>
                    <a:pt x="13030" y="18322"/>
                  </a:cubicBezTo>
                  <a:cubicBezTo>
                    <a:pt x="13332" y="18204"/>
                    <a:pt x="13649" y="18168"/>
                    <a:pt x="13935" y="17968"/>
                  </a:cubicBezTo>
                  <a:cubicBezTo>
                    <a:pt x="14057" y="17883"/>
                    <a:pt x="14085" y="17532"/>
                    <a:pt x="14214" y="17495"/>
                  </a:cubicBezTo>
                  <a:cubicBezTo>
                    <a:pt x="14536" y="17404"/>
                    <a:pt x="14865" y="17574"/>
                    <a:pt x="15190" y="17613"/>
                  </a:cubicBezTo>
                  <a:cubicBezTo>
                    <a:pt x="15259" y="17692"/>
                    <a:pt x="15334" y="17759"/>
                    <a:pt x="15399" y="17850"/>
                  </a:cubicBezTo>
                  <a:cubicBezTo>
                    <a:pt x="15474" y="17957"/>
                    <a:pt x="15518" y="18136"/>
                    <a:pt x="15608" y="18204"/>
                  </a:cubicBezTo>
                  <a:cubicBezTo>
                    <a:pt x="15737" y="18302"/>
                    <a:pt x="15886" y="18283"/>
                    <a:pt x="16026" y="18322"/>
                  </a:cubicBezTo>
                  <a:cubicBezTo>
                    <a:pt x="16258" y="18283"/>
                    <a:pt x="16492" y="18264"/>
                    <a:pt x="16723" y="18204"/>
                  </a:cubicBezTo>
                  <a:cubicBezTo>
                    <a:pt x="16795" y="18185"/>
                    <a:pt x="16859" y="18101"/>
                    <a:pt x="16932" y="18086"/>
                  </a:cubicBezTo>
                  <a:cubicBezTo>
                    <a:pt x="17255" y="18021"/>
                    <a:pt x="17582" y="18007"/>
                    <a:pt x="17907" y="17968"/>
                  </a:cubicBezTo>
                  <a:cubicBezTo>
                    <a:pt x="17930" y="17810"/>
                    <a:pt x="17917" y="17622"/>
                    <a:pt x="17977" y="17495"/>
                  </a:cubicBezTo>
                  <a:cubicBezTo>
                    <a:pt x="18023" y="17398"/>
                    <a:pt x="18161" y="17494"/>
                    <a:pt x="18186" y="17377"/>
                  </a:cubicBezTo>
                  <a:cubicBezTo>
                    <a:pt x="18266" y="17005"/>
                    <a:pt x="18225" y="16588"/>
                    <a:pt x="18255" y="16195"/>
                  </a:cubicBezTo>
                  <a:cubicBezTo>
                    <a:pt x="18273" y="15967"/>
                    <a:pt x="18353" y="15377"/>
                    <a:pt x="18395" y="15132"/>
                  </a:cubicBezTo>
                  <a:cubicBezTo>
                    <a:pt x="18415" y="15012"/>
                    <a:pt x="18407" y="14855"/>
                    <a:pt x="18465" y="14777"/>
                  </a:cubicBezTo>
                  <a:cubicBezTo>
                    <a:pt x="18539" y="14676"/>
                    <a:pt x="18650" y="14698"/>
                    <a:pt x="18743" y="14659"/>
                  </a:cubicBezTo>
                  <a:cubicBezTo>
                    <a:pt x="19364" y="14747"/>
                    <a:pt x="19930" y="14900"/>
                    <a:pt x="20555" y="14659"/>
                  </a:cubicBezTo>
                  <a:cubicBezTo>
                    <a:pt x="20757" y="14581"/>
                    <a:pt x="20926" y="14344"/>
                    <a:pt x="21112" y="14186"/>
                  </a:cubicBezTo>
                  <a:lnTo>
                    <a:pt x="21391" y="13950"/>
                  </a:lnTo>
                  <a:cubicBezTo>
                    <a:pt x="21504" y="13566"/>
                    <a:pt x="21600" y="13345"/>
                    <a:pt x="21600" y="12886"/>
                  </a:cubicBezTo>
                  <a:cubicBezTo>
                    <a:pt x="21600" y="12064"/>
                    <a:pt x="21501" y="12099"/>
                    <a:pt x="21391" y="11350"/>
                  </a:cubicBezTo>
                  <a:lnTo>
                    <a:pt x="21321" y="10878"/>
                  </a:lnTo>
                  <a:cubicBezTo>
                    <a:pt x="21298" y="10444"/>
                    <a:pt x="21271" y="10011"/>
                    <a:pt x="21252" y="9578"/>
                  </a:cubicBezTo>
                  <a:cubicBezTo>
                    <a:pt x="21162" y="7605"/>
                    <a:pt x="21295" y="8383"/>
                    <a:pt x="21112" y="7451"/>
                  </a:cubicBezTo>
                  <a:cubicBezTo>
                    <a:pt x="21135" y="6466"/>
                    <a:pt x="21142" y="5480"/>
                    <a:pt x="21182" y="4496"/>
                  </a:cubicBezTo>
                  <a:cubicBezTo>
                    <a:pt x="21189" y="4334"/>
                    <a:pt x="21252" y="4186"/>
                    <a:pt x="21252" y="4024"/>
                  </a:cubicBezTo>
                  <a:cubicBezTo>
                    <a:pt x="21252" y="3628"/>
                    <a:pt x="21205" y="3236"/>
                    <a:pt x="21182" y="2842"/>
                  </a:cubicBezTo>
                  <a:cubicBezTo>
                    <a:pt x="21205" y="2212"/>
                    <a:pt x="21252" y="1583"/>
                    <a:pt x="21252" y="951"/>
                  </a:cubicBezTo>
                  <a:cubicBezTo>
                    <a:pt x="21252" y="673"/>
                    <a:pt x="21305" y="309"/>
                    <a:pt x="21182" y="124"/>
                  </a:cubicBezTo>
                  <a:cubicBezTo>
                    <a:pt x="21042" y="-87"/>
                    <a:pt x="20810" y="45"/>
                    <a:pt x="20625" y="6"/>
                  </a:cubicBezTo>
                  <a:cubicBezTo>
                    <a:pt x="20183" y="45"/>
                    <a:pt x="19741" y="56"/>
                    <a:pt x="19301" y="124"/>
                  </a:cubicBezTo>
                  <a:cubicBezTo>
                    <a:pt x="19227" y="135"/>
                    <a:pt x="19162" y="208"/>
                    <a:pt x="19092" y="242"/>
                  </a:cubicBezTo>
                  <a:cubicBezTo>
                    <a:pt x="18479" y="539"/>
                    <a:pt x="19105" y="195"/>
                    <a:pt x="18604" y="478"/>
                  </a:cubicBezTo>
                  <a:cubicBezTo>
                    <a:pt x="18534" y="557"/>
                    <a:pt x="18470" y="651"/>
                    <a:pt x="18395" y="715"/>
                  </a:cubicBezTo>
                  <a:cubicBezTo>
                    <a:pt x="18329" y="771"/>
                    <a:pt x="18238" y="745"/>
                    <a:pt x="18186" y="833"/>
                  </a:cubicBezTo>
                  <a:cubicBezTo>
                    <a:pt x="18134" y="921"/>
                    <a:pt x="18139" y="1069"/>
                    <a:pt x="18116" y="1188"/>
                  </a:cubicBezTo>
                  <a:cubicBezTo>
                    <a:pt x="18093" y="1463"/>
                    <a:pt x="18083" y="1743"/>
                    <a:pt x="18046" y="2015"/>
                  </a:cubicBezTo>
                  <a:cubicBezTo>
                    <a:pt x="18013" y="2257"/>
                    <a:pt x="17936" y="2479"/>
                    <a:pt x="17907" y="2724"/>
                  </a:cubicBezTo>
                  <a:cubicBezTo>
                    <a:pt x="17884" y="2921"/>
                    <a:pt x="17880" y="3127"/>
                    <a:pt x="17837" y="3315"/>
                  </a:cubicBezTo>
                  <a:cubicBezTo>
                    <a:pt x="17763" y="3643"/>
                    <a:pt x="17760" y="4175"/>
                    <a:pt x="17559" y="4260"/>
                  </a:cubicBezTo>
                  <a:cubicBezTo>
                    <a:pt x="17466" y="4299"/>
                    <a:pt x="17372" y="4334"/>
                    <a:pt x="17280" y="4378"/>
                  </a:cubicBezTo>
                  <a:cubicBezTo>
                    <a:pt x="17209" y="4412"/>
                    <a:pt x="17142" y="4464"/>
                    <a:pt x="17071" y="4496"/>
                  </a:cubicBezTo>
                  <a:cubicBezTo>
                    <a:pt x="16319" y="4844"/>
                    <a:pt x="16750" y="4630"/>
                    <a:pt x="16165" y="4851"/>
                  </a:cubicBezTo>
                  <a:cubicBezTo>
                    <a:pt x="16072" y="4886"/>
                    <a:pt x="15981" y="4946"/>
                    <a:pt x="15886" y="4969"/>
                  </a:cubicBezTo>
                  <a:cubicBezTo>
                    <a:pt x="15655" y="5025"/>
                    <a:pt x="15422" y="5048"/>
                    <a:pt x="15190" y="5087"/>
                  </a:cubicBezTo>
                  <a:cubicBezTo>
                    <a:pt x="15160" y="5084"/>
                    <a:pt x="14179" y="5078"/>
                    <a:pt x="13866" y="4851"/>
                  </a:cubicBezTo>
                  <a:cubicBezTo>
                    <a:pt x="12920" y="4164"/>
                    <a:pt x="14329" y="4994"/>
                    <a:pt x="13448" y="4496"/>
                  </a:cubicBezTo>
                  <a:cubicBezTo>
                    <a:pt x="13169" y="4575"/>
                    <a:pt x="12889" y="4644"/>
                    <a:pt x="12612" y="4733"/>
                  </a:cubicBezTo>
                  <a:cubicBezTo>
                    <a:pt x="12412" y="4796"/>
                    <a:pt x="12309" y="4864"/>
                    <a:pt x="12124" y="4969"/>
                  </a:cubicBezTo>
                  <a:cubicBezTo>
                    <a:pt x="11985" y="5205"/>
                    <a:pt x="11768" y="5361"/>
                    <a:pt x="11706" y="5678"/>
                  </a:cubicBezTo>
                  <a:cubicBezTo>
                    <a:pt x="11683" y="5796"/>
                    <a:pt x="11665" y="5918"/>
                    <a:pt x="11636" y="6033"/>
                  </a:cubicBezTo>
                  <a:cubicBezTo>
                    <a:pt x="11530" y="6452"/>
                    <a:pt x="11497" y="6504"/>
                    <a:pt x="11357" y="6860"/>
                  </a:cubicBezTo>
                  <a:cubicBezTo>
                    <a:pt x="11381" y="7135"/>
                    <a:pt x="11390" y="7416"/>
                    <a:pt x="11427" y="7687"/>
                  </a:cubicBezTo>
                  <a:cubicBezTo>
                    <a:pt x="11460" y="7930"/>
                    <a:pt x="11531" y="8154"/>
                    <a:pt x="11566" y="8396"/>
                  </a:cubicBezTo>
                  <a:lnTo>
                    <a:pt x="11636" y="8869"/>
                  </a:lnTo>
                  <a:cubicBezTo>
                    <a:pt x="11613" y="9105"/>
                    <a:pt x="11585" y="9340"/>
                    <a:pt x="11566" y="9578"/>
                  </a:cubicBezTo>
                  <a:cubicBezTo>
                    <a:pt x="11539" y="9931"/>
                    <a:pt x="11605" y="10335"/>
                    <a:pt x="11497" y="10641"/>
                  </a:cubicBezTo>
                  <a:cubicBezTo>
                    <a:pt x="11443" y="10792"/>
                    <a:pt x="11418" y="10312"/>
                    <a:pt x="11357" y="10169"/>
                  </a:cubicBezTo>
                  <a:cubicBezTo>
                    <a:pt x="11300" y="10033"/>
                    <a:pt x="11218" y="9932"/>
                    <a:pt x="11148" y="9814"/>
                  </a:cubicBezTo>
                  <a:cubicBezTo>
                    <a:pt x="11102" y="9578"/>
                    <a:pt x="11045" y="9347"/>
                    <a:pt x="11009" y="9105"/>
                  </a:cubicBezTo>
                  <a:cubicBezTo>
                    <a:pt x="10986" y="8947"/>
                    <a:pt x="10973" y="8784"/>
                    <a:pt x="10939" y="8632"/>
                  </a:cubicBezTo>
                  <a:cubicBezTo>
                    <a:pt x="10903" y="8467"/>
                    <a:pt x="10841" y="8322"/>
                    <a:pt x="10800" y="8160"/>
                  </a:cubicBezTo>
                  <a:cubicBezTo>
                    <a:pt x="10771" y="8045"/>
                    <a:pt x="10750" y="7925"/>
                    <a:pt x="10730" y="7805"/>
                  </a:cubicBezTo>
                  <a:cubicBezTo>
                    <a:pt x="10704" y="7649"/>
                    <a:pt x="10703" y="7478"/>
                    <a:pt x="10661" y="7332"/>
                  </a:cubicBezTo>
                  <a:cubicBezTo>
                    <a:pt x="10586" y="7078"/>
                    <a:pt x="10435" y="6893"/>
                    <a:pt x="10382" y="6623"/>
                  </a:cubicBezTo>
                  <a:cubicBezTo>
                    <a:pt x="10335" y="6387"/>
                    <a:pt x="10278" y="6156"/>
                    <a:pt x="10243" y="5914"/>
                  </a:cubicBezTo>
                  <a:cubicBezTo>
                    <a:pt x="10186" y="5534"/>
                    <a:pt x="10174" y="5302"/>
                    <a:pt x="10034" y="4969"/>
                  </a:cubicBezTo>
                  <a:cubicBezTo>
                    <a:pt x="9912" y="4680"/>
                    <a:pt x="9782" y="4567"/>
                    <a:pt x="9615" y="4378"/>
                  </a:cubicBezTo>
                  <a:cubicBezTo>
                    <a:pt x="9450" y="3535"/>
                    <a:pt x="9685" y="4554"/>
                    <a:pt x="9337" y="3669"/>
                  </a:cubicBezTo>
                  <a:cubicBezTo>
                    <a:pt x="9296" y="3565"/>
                    <a:pt x="9329" y="3381"/>
                    <a:pt x="9267" y="3315"/>
                  </a:cubicBezTo>
                  <a:cubicBezTo>
                    <a:pt x="9124" y="3163"/>
                    <a:pt x="8941" y="3161"/>
                    <a:pt x="8779" y="3078"/>
                  </a:cubicBezTo>
                  <a:cubicBezTo>
                    <a:pt x="8709" y="3042"/>
                    <a:pt x="8640" y="2999"/>
                    <a:pt x="8570" y="2960"/>
                  </a:cubicBezTo>
                  <a:lnTo>
                    <a:pt x="8083" y="3196"/>
                  </a:lnTo>
                  <a:cubicBezTo>
                    <a:pt x="7990" y="3239"/>
                    <a:pt x="7894" y="3258"/>
                    <a:pt x="7804" y="3315"/>
                  </a:cubicBezTo>
                  <a:cubicBezTo>
                    <a:pt x="7707" y="3376"/>
                    <a:pt x="7621" y="3482"/>
                    <a:pt x="7525" y="3551"/>
                  </a:cubicBezTo>
                  <a:cubicBezTo>
                    <a:pt x="7458" y="3600"/>
                    <a:pt x="7386" y="3630"/>
                    <a:pt x="7316" y="3669"/>
                  </a:cubicBezTo>
                  <a:cubicBezTo>
                    <a:pt x="6818" y="4936"/>
                    <a:pt x="7594" y="3013"/>
                    <a:pt x="6968" y="4378"/>
                  </a:cubicBezTo>
                  <a:cubicBezTo>
                    <a:pt x="6865" y="4602"/>
                    <a:pt x="6782" y="4851"/>
                    <a:pt x="6689" y="5087"/>
                  </a:cubicBezTo>
                  <a:lnTo>
                    <a:pt x="6550" y="5442"/>
                  </a:lnTo>
                  <a:cubicBezTo>
                    <a:pt x="6503" y="5757"/>
                    <a:pt x="6442" y="6067"/>
                    <a:pt x="6410" y="6387"/>
                  </a:cubicBezTo>
                  <a:cubicBezTo>
                    <a:pt x="6386" y="6632"/>
                    <a:pt x="6333" y="7287"/>
                    <a:pt x="6271" y="7569"/>
                  </a:cubicBezTo>
                  <a:cubicBezTo>
                    <a:pt x="6234" y="7734"/>
                    <a:pt x="6173" y="7880"/>
                    <a:pt x="6132" y="8041"/>
                  </a:cubicBezTo>
                  <a:cubicBezTo>
                    <a:pt x="6103" y="8156"/>
                    <a:pt x="6085" y="8278"/>
                    <a:pt x="6062" y="8396"/>
                  </a:cubicBezTo>
                  <a:cubicBezTo>
                    <a:pt x="5923" y="8317"/>
                    <a:pt x="5725" y="8367"/>
                    <a:pt x="5644" y="8160"/>
                  </a:cubicBezTo>
                  <a:cubicBezTo>
                    <a:pt x="5464" y="7701"/>
                    <a:pt x="5584" y="7850"/>
                    <a:pt x="5295" y="7687"/>
                  </a:cubicBezTo>
                  <a:cubicBezTo>
                    <a:pt x="5226" y="7569"/>
                    <a:pt x="5175" y="7407"/>
                    <a:pt x="5086" y="7332"/>
                  </a:cubicBezTo>
                  <a:cubicBezTo>
                    <a:pt x="4938" y="7207"/>
                    <a:pt x="4738" y="7096"/>
                    <a:pt x="4529" y="709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21" name="مجموعة 19"/>
            <p:cNvGrpSpPr/>
            <p:nvPr/>
          </p:nvGrpSpPr>
          <p:grpSpPr>
            <a:xfrm>
              <a:off x="0" y="0"/>
              <a:ext cx="11322887" cy="5901860"/>
              <a:chOff x="0" y="0"/>
              <a:chExt cx="11322886" cy="5901859"/>
            </a:xfrm>
          </p:grpSpPr>
          <p:sp>
            <p:nvSpPr>
              <p:cNvPr id="119" name="شكل بيضاوي 20"/>
              <p:cNvSpPr/>
              <p:nvPr/>
            </p:nvSpPr>
            <p:spPr>
              <a:xfrm>
                <a:off x="3832617" y="1173504"/>
                <a:ext cx="1023775" cy="107833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120" name="صورة 21" descr="صورة 2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0" y="0"/>
                <a:ext cx="11322887" cy="59018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10" name="Freeform 4"/>
          <p:cNvSpPr/>
          <p:nvPr/>
        </p:nvSpPr>
        <p:spPr>
          <a:xfrm rot="1216040">
            <a:off x="-1094986" y="6850205"/>
            <a:ext cx="5558735" cy="546145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11" name="Freeform 8"/>
          <p:cNvSpPr/>
          <p:nvPr/>
        </p:nvSpPr>
        <p:spPr>
          <a:xfrm rot="17555319">
            <a:off x="14133599" y="-1932542"/>
            <a:ext cx="5311121" cy="508539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12" name="Freeform 9"/>
          <p:cNvSpPr/>
          <p:nvPr/>
        </p:nvSpPr>
        <p:spPr>
          <a:xfrm rot="9721467">
            <a:off x="14656079" y="8179423"/>
            <a:ext cx="4624924" cy="287323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13" name="Freeform 8"/>
          <p:cNvSpPr/>
          <p:nvPr/>
        </p:nvSpPr>
        <p:spPr>
          <a:xfrm>
            <a:off x="-401829" y="-2505842"/>
            <a:ext cx="3201212" cy="5011682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14" name="صورة 5" descr="صورة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861547"/>
            <a:ext cx="14961791" cy="856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We Can 5 (2020) SB_CD 2_32" descr="We Can 5 (2020) SB_CD 2_32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4628" y="5458474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شكل حر: شكل 8"/>
          <p:cNvSpPr/>
          <p:nvPr/>
        </p:nvSpPr>
        <p:spPr>
          <a:xfrm>
            <a:off x="8077200" y="3945633"/>
            <a:ext cx="4170578" cy="1512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87" y="21291"/>
                  <a:pt x="361" y="20905"/>
                  <a:pt x="563" y="20674"/>
                </a:cubicBezTo>
                <a:cubicBezTo>
                  <a:pt x="815" y="20386"/>
                  <a:pt x="1089" y="20272"/>
                  <a:pt x="1350" y="20057"/>
                </a:cubicBezTo>
                <a:cubicBezTo>
                  <a:pt x="1464" y="19964"/>
                  <a:pt x="1573" y="19838"/>
                  <a:pt x="1688" y="19749"/>
                </a:cubicBezTo>
                <a:cubicBezTo>
                  <a:pt x="1836" y="19632"/>
                  <a:pt x="1989" y="19556"/>
                  <a:pt x="2138" y="19440"/>
                </a:cubicBezTo>
                <a:cubicBezTo>
                  <a:pt x="2748" y="18961"/>
                  <a:pt x="2412" y="18954"/>
                  <a:pt x="3375" y="18514"/>
                </a:cubicBezTo>
                <a:lnTo>
                  <a:pt x="4050" y="18206"/>
                </a:lnTo>
                <a:cubicBezTo>
                  <a:pt x="4318" y="17961"/>
                  <a:pt x="4555" y="17718"/>
                  <a:pt x="4838" y="17589"/>
                </a:cubicBezTo>
                <a:cubicBezTo>
                  <a:pt x="5136" y="17452"/>
                  <a:pt x="5438" y="17383"/>
                  <a:pt x="5738" y="17280"/>
                </a:cubicBezTo>
                <a:lnTo>
                  <a:pt x="6413" y="16663"/>
                </a:lnTo>
                <a:cubicBezTo>
                  <a:pt x="6525" y="16560"/>
                  <a:pt x="6640" y="16475"/>
                  <a:pt x="6750" y="16354"/>
                </a:cubicBezTo>
                <a:cubicBezTo>
                  <a:pt x="6938" y="16149"/>
                  <a:pt x="7115" y="15853"/>
                  <a:pt x="7313" y="15737"/>
                </a:cubicBezTo>
                <a:cubicBezTo>
                  <a:pt x="8659" y="14946"/>
                  <a:pt x="7911" y="15850"/>
                  <a:pt x="8887" y="15120"/>
                </a:cubicBezTo>
                <a:cubicBezTo>
                  <a:pt x="9116" y="14949"/>
                  <a:pt x="9332" y="14661"/>
                  <a:pt x="9563" y="14503"/>
                </a:cubicBezTo>
                <a:cubicBezTo>
                  <a:pt x="9863" y="14297"/>
                  <a:pt x="10169" y="14154"/>
                  <a:pt x="10463" y="13886"/>
                </a:cubicBezTo>
                <a:lnTo>
                  <a:pt x="11475" y="12960"/>
                </a:lnTo>
                <a:cubicBezTo>
                  <a:pt x="11588" y="12857"/>
                  <a:pt x="11697" y="12730"/>
                  <a:pt x="11813" y="12651"/>
                </a:cubicBezTo>
                <a:lnTo>
                  <a:pt x="12713" y="12034"/>
                </a:lnTo>
                <a:cubicBezTo>
                  <a:pt x="12863" y="11931"/>
                  <a:pt x="13016" y="11860"/>
                  <a:pt x="13163" y="11726"/>
                </a:cubicBezTo>
                <a:cubicBezTo>
                  <a:pt x="13984" y="10974"/>
                  <a:pt x="13607" y="11266"/>
                  <a:pt x="14288" y="10800"/>
                </a:cubicBezTo>
                <a:cubicBezTo>
                  <a:pt x="14400" y="10491"/>
                  <a:pt x="14486" y="10086"/>
                  <a:pt x="14625" y="9874"/>
                </a:cubicBezTo>
                <a:cubicBezTo>
                  <a:pt x="14832" y="9558"/>
                  <a:pt x="15075" y="9463"/>
                  <a:pt x="15300" y="9257"/>
                </a:cubicBezTo>
                <a:cubicBezTo>
                  <a:pt x="15413" y="9154"/>
                  <a:pt x="15539" y="9129"/>
                  <a:pt x="15638" y="8949"/>
                </a:cubicBezTo>
                <a:lnTo>
                  <a:pt x="16313" y="7714"/>
                </a:lnTo>
                <a:cubicBezTo>
                  <a:pt x="16425" y="7509"/>
                  <a:pt x="16522" y="7214"/>
                  <a:pt x="16650" y="7097"/>
                </a:cubicBezTo>
                <a:cubicBezTo>
                  <a:pt x="16763" y="6994"/>
                  <a:pt x="16881" y="6934"/>
                  <a:pt x="16988" y="6789"/>
                </a:cubicBezTo>
                <a:cubicBezTo>
                  <a:pt x="17860" y="5592"/>
                  <a:pt x="16814" y="6638"/>
                  <a:pt x="17663" y="5863"/>
                </a:cubicBezTo>
                <a:cubicBezTo>
                  <a:pt x="18630" y="4094"/>
                  <a:pt x="17406" y="6215"/>
                  <a:pt x="18338" y="4937"/>
                </a:cubicBezTo>
                <a:cubicBezTo>
                  <a:pt x="18458" y="4771"/>
                  <a:pt x="18554" y="4486"/>
                  <a:pt x="18675" y="4320"/>
                </a:cubicBezTo>
                <a:cubicBezTo>
                  <a:pt x="18781" y="4175"/>
                  <a:pt x="18906" y="4157"/>
                  <a:pt x="19013" y="4011"/>
                </a:cubicBezTo>
                <a:cubicBezTo>
                  <a:pt x="19133" y="3846"/>
                  <a:pt x="19229" y="3560"/>
                  <a:pt x="19350" y="3394"/>
                </a:cubicBezTo>
                <a:cubicBezTo>
                  <a:pt x="19456" y="3249"/>
                  <a:pt x="19579" y="3214"/>
                  <a:pt x="19687" y="3086"/>
                </a:cubicBezTo>
                <a:cubicBezTo>
                  <a:pt x="20511" y="2118"/>
                  <a:pt x="19758" y="2729"/>
                  <a:pt x="20587" y="2160"/>
                </a:cubicBezTo>
                <a:cubicBezTo>
                  <a:pt x="21425" y="628"/>
                  <a:pt x="20396" y="2597"/>
                  <a:pt x="21263" y="617"/>
                </a:cubicBezTo>
                <a:cubicBezTo>
                  <a:pt x="21366" y="380"/>
                  <a:pt x="21600" y="0"/>
                  <a:pt x="21600" y="0"/>
                </a:cubicBezTo>
              </a:path>
            </a:pathLst>
          </a:custGeom>
          <a:ln w="76200">
            <a:solidFill>
              <a:srgbClr val="6A1EB8"/>
            </a:solidFill>
            <a:miter/>
          </a:ln>
        </p:spPr>
        <p:txBody>
          <a:bodyPr lIns="45719" rIns="45719" anchor="ctr"/>
          <a:lstStyle/>
          <a:p>
            <a:pPr algn="ctr" defTabSz="457200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7" name="شكل حر: شكل 9"/>
          <p:cNvSpPr/>
          <p:nvPr/>
        </p:nvSpPr>
        <p:spPr>
          <a:xfrm>
            <a:off x="11742810" y="5711630"/>
            <a:ext cx="2430390" cy="8932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62" extrusionOk="0">
                <a:moveTo>
                  <a:pt x="0" y="0"/>
                </a:moveTo>
                <a:cubicBezTo>
                  <a:pt x="3915" y="2345"/>
                  <a:pt x="373" y="62"/>
                  <a:pt x="3503" y="2448"/>
                </a:cubicBezTo>
                <a:cubicBezTo>
                  <a:pt x="4085" y="2892"/>
                  <a:pt x="4674" y="3185"/>
                  <a:pt x="5254" y="3672"/>
                </a:cubicBezTo>
                <a:cubicBezTo>
                  <a:pt x="6357" y="4597"/>
                  <a:pt x="7056" y="5783"/>
                  <a:pt x="8173" y="7344"/>
                </a:cubicBezTo>
                <a:cubicBezTo>
                  <a:pt x="8465" y="7752"/>
                  <a:pt x="8750" y="8255"/>
                  <a:pt x="9049" y="8568"/>
                </a:cubicBezTo>
                <a:cubicBezTo>
                  <a:pt x="9827" y="9384"/>
                  <a:pt x="10592" y="10463"/>
                  <a:pt x="11384" y="11016"/>
                </a:cubicBezTo>
                <a:cubicBezTo>
                  <a:pt x="13909" y="12781"/>
                  <a:pt x="12548" y="11932"/>
                  <a:pt x="15470" y="13464"/>
                </a:cubicBezTo>
                <a:cubicBezTo>
                  <a:pt x="16054" y="14280"/>
                  <a:pt x="16786" y="14088"/>
                  <a:pt x="17222" y="15912"/>
                </a:cubicBezTo>
                <a:cubicBezTo>
                  <a:pt x="17514" y="17136"/>
                  <a:pt x="17739" y="18725"/>
                  <a:pt x="18097" y="19584"/>
                </a:cubicBezTo>
                <a:cubicBezTo>
                  <a:pt x="18939" y="21600"/>
                  <a:pt x="20962" y="20808"/>
                  <a:pt x="21600" y="20808"/>
                </a:cubicBezTo>
              </a:path>
            </a:pathLst>
          </a:custGeom>
          <a:ln w="76200">
            <a:solidFill>
              <a:srgbClr val="558ED5"/>
            </a:solidFill>
            <a:miter/>
          </a:ln>
        </p:spPr>
        <p:txBody>
          <a:bodyPr lIns="45719" rIns="45719" anchor="ctr"/>
          <a:lstStyle/>
          <a:p>
            <a:pPr algn="ctr" defTabSz="457200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8" name="شكل حر: شكل 10"/>
          <p:cNvSpPr/>
          <p:nvPr/>
        </p:nvSpPr>
        <p:spPr>
          <a:xfrm>
            <a:off x="7960841" y="5828491"/>
            <a:ext cx="3088160" cy="1512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494" y="7731"/>
                </a:lnTo>
                <a:cubicBezTo>
                  <a:pt x="6665" y="7929"/>
                  <a:pt x="6876" y="8017"/>
                  <a:pt x="7059" y="8185"/>
                </a:cubicBezTo>
                <a:cubicBezTo>
                  <a:pt x="7825" y="8890"/>
                  <a:pt x="7129" y="8450"/>
                  <a:pt x="7906" y="8867"/>
                </a:cubicBezTo>
                <a:cubicBezTo>
                  <a:pt x="9007" y="10641"/>
                  <a:pt x="7593" y="8508"/>
                  <a:pt x="8894" y="10004"/>
                </a:cubicBezTo>
                <a:cubicBezTo>
                  <a:pt x="9057" y="10191"/>
                  <a:pt x="9160" y="10489"/>
                  <a:pt x="9318" y="10686"/>
                </a:cubicBezTo>
                <a:cubicBezTo>
                  <a:pt x="9586" y="11022"/>
                  <a:pt x="9925" y="11209"/>
                  <a:pt x="10165" y="11596"/>
                </a:cubicBezTo>
                <a:cubicBezTo>
                  <a:pt x="11402" y="13588"/>
                  <a:pt x="9833" y="11150"/>
                  <a:pt x="11012" y="12733"/>
                </a:cubicBezTo>
                <a:cubicBezTo>
                  <a:pt x="11165" y="12938"/>
                  <a:pt x="11278" y="13217"/>
                  <a:pt x="11435" y="13415"/>
                </a:cubicBezTo>
                <a:cubicBezTo>
                  <a:pt x="11703" y="13750"/>
                  <a:pt x="12000" y="14021"/>
                  <a:pt x="12282" y="14324"/>
                </a:cubicBezTo>
                <a:lnTo>
                  <a:pt x="12706" y="14779"/>
                </a:lnTo>
                <a:cubicBezTo>
                  <a:pt x="12847" y="14931"/>
                  <a:pt x="12978" y="15111"/>
                  <a:pt x="13129" y="15234"/>
                </a:cubicBezTo>
                <a:cubicBezTo>
                  <a:pt x="13318" y="15385"/>
                  <a:pt x="13519" y="15500"/>
                  <a:pt x="13694" y="15688"/>
                </a:cubicBezTo>
                <a:cubicBezTo>
                  <a:pt x="14086" y="16109"/>
                  <a:pt x="14432" y="16632"/>
                  <a:pt x="14824" y="17053"/>
                </a:cubicBezTo>
                <a:cubicBezTo>
                  <a:pt x="14965" y="17204"/>
                  <a:pt x="15095" y="17385"/>
                  <a:pt x="15247" y="17507"/>
                </a:cubicBezTo>
                <a:cubicBezTo>
                  <a:pt x="15380" y="17615"/>
                  <a:pt x="15529" y="17659"/>
                  <a:pt x="15671" y="17735"/>
                </a:cubicBezTo>
                <a:cubicBezTo>
                  <a:pt x="15812" y="17962"/>
                  <a:pt x="15937" y="18219"/>
                  <a:pt x="16094" y="18417"/>
                </a:cubicBezTo>
                <a:cubicBezTo>
                  <a:pt x="16094" y="18417"/>
                  <a:pt x="17153" y="19553"/>
                  <a:pt x="17365" y="19781"/>
                </a:cubicBezTo>
                <a:cubicBezTo>
                  <a:pt x="17365" y="19781"/>
                  <a:pt x="18212" y="20690"/>
                  <a:pt x="18212" y="20691"/>
                </a:cubicBezTo>
                <a:lnTo>
                  <a:pt x="19341" y="21600"/>
                </a:lnTo>
                <a:lnTo>
                  <a:pt x="21600" y="21373"/>
                </a:lnTo>
              </a:path>
            </a:pathLst>
          </a:custGeom>
          <a:ln w="76200">
            <a:solidFill>
              <a:srgbClr val="31859C"/>
            </a:solidFill>
            <a:miter/>
          </a:ln>
        </p:spPr>
        <p:txBody>
          <a:bodyPr lIns="45719" rIns="45719" anchor="ctr"/>
          <a:lstStyle/>
          <a:p>
            <a:pPr algn="ctr" defTabSz="457200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9" name="شكل حر: شكل 16"/>
          <p:cNvSpPr/>
          <p:nvPr/>
        </p:nvSpPr>
        <p:spPr>
          <a:xfrm>
            <a:off x="8382000" y="5983430"/>
            <a:ext cx="2286000" cy="114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290" y="107"/>
                  <a:pt x="20965" y="130"/>
                  <a:pt x="20669" y="322"/>
                </a:cubicBezTo>
                <a:cubicBezTo>
                  <a:pt x="20459" y="458"/>
                  <a:pt x="20316" y="815"/>
                  <a:pt x="20110" y="967"/>
                </a:cubicBezTo>
                <a:cubicBezTo>
                  <a:pt x="19875" y="1142"/>
                  <a:pt x="19614" y="1182"/>
                  <a:pt x="19366" y="1290"/>
                </a:cubicBezTo>
                <a:cubicBezTo>
                  <a:pt x="17332" y="3636"/>
                  <a:pt x="20467" y="175"/>
                  <a:pt x="18062" y="2257"/>
                </a:cubicBezTo>
                <a:cubicBezTo>
                  <a:pt x="17784" y="2497"/>
                  <a:pt x="17580" y="2939"/>
                  <a:pt x="17317" y="3224"/>
                </a:cubicBezTo>
                <a:cubicBezTo>
                  <a:pt x="17082" y="3479"/>
                  <a:pt x="16810" y="3621"/>
                  <a:pt x="16572" y="3869"/>
                </a:cubicBezTo>
                <a:cubicBezTo>
                  <a:pt x="16572" y="3869"/>
                  <a:pt x="15176" y="5480"/>
                  <a:pt x="14897" y="5803"/>
                </a:cubicBezTo>
                <a:cubicBezTo>
                  <a:pt x="14710" y="6018"/>
                  <a:pt x="14496" y="6174"/>
                  <a:pt x="14338" y="6448"/>
                </a:cubicBezTo>
                <a:cubicBezTo>
                  <a:pt x="13641" y="7655"/>
                  <a:pt x="14029" y="7271"/>
                  <a:pt x="13221" y="7737"/>
                </a:cubicBezTo>
                <a:cubicBezTo>
                  <a:pt x="13034" y="8060"/>
                  <a:pt x="12876" y="8439"/>
                  <a:pt x="12662" y="8704"/>
                </a:cubicBezTo>
                <a:cubicBezTo>
                  <a:pt x="12436" y="8984"/>
                  <a:pt x="12130" y="9042"/>
                  <a:pt x="11917" y="9349"/>
                </a:cubicBezTo>
                <a:cubicBezTo>
                  <a:pt x="11745" y="9597"/>
                  <a:pt x="11727" y="10091"/>
                  <a:pt x="11545" y="10316"/>
                </a:cubicBezTo>
                <a:cubicBezTo>
                  <a:pt x="11273" y="10653"/>
                  <a:pt x="10913" y="10702"/>
                  <a:pt x="10614" y="10961"/>
                </a:cubicBezTo>
                <a:cubicBezTo>
                  <a:pt x="9170" y="12211"/>
                  <a:pt x="10901" y="11118"/>
                  <a:pt x="9497" y="11928"/>
                </a:cubicBezTo>
                <a:cubicBezTo>
                  <a:pt x="9310" y="12251"/>
                  <a:pt x="9157" y="12643"/>
                  <a:pt x="8938" y="12896"/>
                </a:cubicBezTo>
                <a:cubicBezTo>
                  <a:pt x="8775" y="13084"/>
                  <a:pt x="8551" y="13053"/>
                  <a:pt x="8379" y="13218"/>
                </a:cubicBezTo>
                <a:cubicBezTo>
                  <a:pt x="7988" y="13594"/>
                  <a:pt x="7662" y="14161"/>
                  <a:pt x="7262" y="14507"/>
                </a:cubicBezTo>
                <a:cubicBezTo>
                  <a:pt x="7014" y="14722"/>
                  <a:pt x="6743" y="14873"/>
                  <a:pt x="6517" y="15152"/>
                </a:cubicBezTo>
                <a:cubicBezTo>
                  <a:pt x="6303" y="15417"/>
                  <a:pt x="6178" y="15867"/>
                  <a:pt x="5959" y="16119"/>
                </a:cubicBezTo>
                <a:cubicBezTo>
                  <a:pt x="5795" y="16308"/>
                  <a:pt x="5572" y="16277"/>
                  <a:pt x="5400" y="16442"/>
                </a:cubicBezTo>
                <a:cubicBezTo>
                  <a:pt x="5009" y="16818"/>
                  <a:pt x="4707" y="17486"/>
                  <a:pt x="4283" y="17731"/>
                </a:cubicBezTo>
                <a:cubicBezTo>
                  <a:pt x="3705" y="18065"/>
                  <a:pt x="3555" y="18101"/>
                  <a:pt x="2979" y="18699"/>
                </a:cubicBezTo>
                <a:cubicBezTo>
                  <a:pt x="2596" y="19097"/>
                  <a:pt x="2287" y="19743"/>
                  <a:pt x="1862" y="19988"/>
                </a:cubicBezTo>
                <a:cubicBezTo>
                  <a:pt x="838" y="20579"/>
                  <a:pt x="1756" y="19955"/>
                  <a:pt x="745" y="20955"/>
                </a:cubicBezTo>
                <a:cubicBezTo>
                  <a:pt x="504" y="21194"/>
                  <a:pt x="0" y="21600"/>
                  <a:pt x="0" y="21600"/>
                </a:cubicBezTo>
              </a:path>
            </a:pathLst>
          </a:custGeom>
          <a:ln w="76200">
            <a:solidFill>
              <a:srgbClr val="FFC000"/>
            </a:solidFill>
            <a:miter/>
          </a:ln>
        </p:spPr>
        <p:txBody>
          <a:bodyPr lIns="45719" rIns="45719" anchor="ctr"/>
          <a:lstStyle/>
          <a:p>
            <a:pPr algn="ctr" defTabSz="457200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0" name="شكل حر: شكل 18"/>
          <p:cNvSpPr/>
          <p:nvPr/>
        </p:nvSpPr>
        <p:spPr>
          <a:xfrm>
            <a:off x="5237595" y="5556872"/>
            <a:ext cx="1808261" cy="893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69" extrusionOk="0">
                <a:moveTo>
                  <a:pt x="21600" y="0"/>
                </a:moveTo>
                <a:cubicBezTo>
                  <a:pt x="21078" y="750"/>
                  <a:pt x="20561" y="1540"/>
                  <a:pt x="20035" y="2249"/>
                </a:cubicBezTo>
                <a:cubicBezTo>
                  <a:pt x="19726" y="2665"/>
                  <a:pt x="19391" y="2843"/>
                  <a:pt x="19096" y="3373"/>
                </a:cubicBezTo>
                <a:cubicBezTo>
                  <a:pt x="18551" y="4350"/>
                  <a:pt x="18075" y="5769"/>
                  <a:pt x="17530" y="6746"/>
                </a:cubicBezTo>
                <a:cubicBezTo>
                  <a:pt x="17030" y="7645"/>
                  <a:pt x="15807" y="8514"/>
                  <a:pt x="15339" y="8995"/>
                </a:cubicBezTo>
                <a:cubicBezTo>
                  <a:pt x="15022" y="9320"/>
                  <a:pt x="14717" y="9794"/>
                  <a:pt x="14400" y="10119"/>
                </a:cubicBezTo>
                <a:cubicBezTo>
                  <a:pt x="13986" y="10544"/>
                  <a:pt x="13551" y="10701"/>
                  <a:pt x="13148" y="11244"/>
                </a:cubicBezTo>
                <a:cubicBezTo>
                  <a:pt x="11356" y="13657"/>
                  <a:pt x="12511" y="13221"/>
                  <a:pt x="10957" y="14617"/>
                </a:cubicBezTo>
                <a:cubicBezTo>
                  <a:pt x="9634" y="15804"/>
                  <a:pt x="8578" y="16104"/>
                  <a:pt x="7200" y="16866"/>
                </a:cubicBezTo>
                <a:cubicBezTo>
                  <a:pt x="3547" y="18884"/>
                  <a:pt x="7207" y="17237"/>
                  <a:pt x="2504" y="19114"/>
                </a:cubicBezTo>
                <a:cubicBezTo>
                  <a:pt x="428" y="21600"/>
                  <a:pt x="1286" y="21363"/>
                  <a:pt x="0" y="21363"/>
                </a:cubicBezTo>
              </a:path>
            </a:pathLst>
          </a:custGeom>
          <a:ln w="76200">
            <a:solidFill>
              <a:srgbClr val="00B050"/>
            </a:solidFill>
            <a:miter/>
          </a:ln>
        </p:spPr>
        <p:txBody>
          <a:bodyPr lIns="45719" rIns="45719" anchor="ctr"/>
          <a:lstStyle/>
          <a:p>
            <a:pPr algn="ctr" defTabSz="457200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1" name="شكل حر: شكل 19"/>
          <p:cNvSpPr/>
          <p:nvPr/>
        </p:nvSpPr>
        <p:spPr>
          <a:xfrm>
            <a:off x="6616889" y="3617689"/>
            <a:ext cx="3898711" cy="1939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9" extrusionOk="0">
                <a:moveTo>
                  <a:pt x="21600" y="21569"/>
                </a:moveTo>
                <a:cubicBezTo>
                  <a:pt x="20700" y="21396"/>
                  <a:pt x="19245" y="21259"/>
                  <a:pt x="18242" y="20707"/>
                </a:cubicBezTo>
                <a:cubicBezTo>
                  <a:pt x="17947" y="20544"/>
                  <a:pt x="17357" y="19714"/>
                  <a:pt x="17123" y="19415"/>
                </a:cubicBezTo>
                <a:cubicBezTo>
                  <a:pt x="17011" y="19271"/>
                  <a:pt x="16902" y="19094"/>
                  <a:pt x="16788" y="18984"/>
                </a:cubicBezTo>
                <a:cubicBezTo>
                  <a:pt x="16489" y="18697"/>
                  <a:pt x="16167" y="18652"/>
                  <a:pt x="15892" y="18122"/>
                </a:cubicBezTo>
                <a:cubicBezTo>
                  <a:pt x="15209" y="16806"/>
                  <a:pt x="15610" y="17351"/>
                  <a:pt x="14661" y="16829"/>
                </a:cubicBezTo>
                <a:cubicBezTo>
                  <a:pt x="14233" y="16280"/>
                  <a:pt x="13965" y="15862"/>
                  <a:pt x="13542" y="15537"/>
                </a:cubicBezTo>
                <a:cubicBezTo>
                  <a:pt x="13319" y="15365"/>
                  <a:pt x="13092" y="15289"/>
                  <a:pt x="12870" y="15106"/>
                </a:cubicBezTo>
                <a:cubicBezTo>
                  <a:pt x="12570" y="14858"/>
                  <a:pt x="12276" y="14492"/>
                  <a:pt x="11975" y="14244"/>
                </a:cubicBezTo>
                <a:cubicBezTo>
                  <a:pt x="11368" y="13743"/>
                  <a:pt x="10812" y="13624"/>
                  <a:pt x="10184" y="13382"/>
                </a:cubicBezTo>
                <a:cubicBezTo>
                  <a:pt x="9359" y="12588"/>
                  <a:pt x="10108" y="13442"/>
                  <a:pt x="9289" y="12090"/>
                </a:cubicBezTo>
                <a:cubicBezTo>
                  <a:pt x="8830" y="11332"/>
                  <a:pt x="8978" y="11902"/>
                  <a:pt x="8394" y="11228"/>
                </a:cubicBezTo>
                <a:cubicBezTo>
                  <a:pt x="8201" y="11006"/>
                  <a:pt x="8025" y="10611"/>
                  <a:pt x="7834" y="10366"/>
                </a:cubicBezTo>
                <a:cubicBezTo>
                  <a:pt x="7688" y="10179"/>
                  <a:pt x="7534" y="10098"/>
                  <a:pt x="7387" y="9935"/>
                </a:cubicBezTo>
                <a:cubicBezTo>
                  <a:pt x="7273" y="9811"/>
                  <a:pt x="7164" y="9629"/>
                  <a:pt x="7051" y="9505"/>
                </a:cubicBezTo>
                <a:cubicBezTo>
                  <a:pt x="6903" y="9342"/>
                  <a:pt x="6751" y="9236"/>
                  <a:pt x="6603" y="9074"/>
                </a:cubicBezTo>
                <a:cubicBezTo>
                  <a:pt x="6490" y="8949"/>
                  <a:pt x="6381" y="8768"/>
                  <a:pt x="6267" y="8643"/>
                </a:cubicBezTo>
                <a:cubicBezTo>
                  <a:pt x="6119" y="8480"/>
                  <a:pt x="5968" y="8375"/>
                  <a:pt x="5820" y="8212"/>
                </a:cubicBezTo>
                <a:cubicBezTo>
                  <a:pt x="5706" y="8087"/>
                  <a:pt x="5599" y="7880"/>
                  <a:pt x="5484" y="7781"/>
                </a:cubicBezTo>
                <a:cubicBezTo>
                  <a:pt x="5262" y="7592"/>
                  <a:pt x="5033" y="7562"/>
                  <a:pt x="4812" y="7350"/>
                </a:cubicBezTo>
                <a:cubicBezTo>
                  <a:pt x="4812" y="7350"/>
                  <a:pt x="3973" y="6273"/>
                  <a:pt x="3805" y="6058"/>
                </a:cubicBezTo>
                <a:cubicBezTo>
                  <a:pt x="3693" y="5914"/>
                  <a:pt x="3568" y="5879"/>
                  <a:pt x="3469" y="5627"/>
                </a:cubicBezTo>
                <a:cubicBezTo>
                  <a:pt x="3132" y="4761"/>
                  <a:pt x="3084" y="4559"/>
                  <a:pt x="2686" y="3903"/>
                </a:cubicBezTo>
                <a:cubicBezTo>
                  <a:pt x="2461" y="3532"/>
                  <a:pt x="2130" y="3260"/>
                  <a:pt x="1903" y="3041"/>
                </a:cubicBezTo>
                <a:cubicBezTo>
                  <a:pt x="1791" y="2754"/>
                  <a:pt x="1690" y="2390"/>
                  <a:pt x="1567" y="2180"/>
                </a:cubicBezTo>
                <a:cubicBezTo>
                  <a:pt x="1351" y="1811"/>
                  <a:pt x="895" y="1318"/>
                  <a:pt x="895" y="1318"/>
                </a:cubicBezTo>
                <a:cubicBezTo>
                  <a:pt x="612" y="592"/>
                  <a:pt x="555" y="280"/>
                  <a:pt x="224" y="25"/>
                </a:cubicBezTo>
                <a:cubicBezTo>
                  <a:pt x="151" y="-31"/>
                  <a:pt x="75" y="25"/>
                  <a:pt x="0" y="25"/>
                </a:cubicBezTo>
              </a:path>
            </a:pathLst>
          </a:custGeom>
          <a:ln w="762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 defTabSz="457200" rtl="0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47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</p:cTn>
                <p:tgtEl>
                  <p:spTgt spid="215"/>
                </p:tgtEl>
              </p:cMediaNode>
            </p:audio>
          </p:childTnLst>
        </p:cTn>
      </p:par>
    </p:tnLst>
    <p:bldLst>
      <p:bldP spid="216" grpId="0" animBg="1" advAuto="0"/>
      <p:bldP spid="217" grpId="0" animBg="1" advAuto="0"/>
      <p:bldP spid="218" grpId="0" animBg="1" advAuto="0"/>
      <p:bldP spid="219" grpId="0" animBg="1" advAuto="0"/>
      <p:bldP spid="220" grpId="0" animBg="1" advAuto="0"/>
      <p:bldP spid="221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24" name="Freeform 3"/>
          <p:cNvSpPr/>
          <p:nvPr/>
        </p:nvSpPr>
        <p:spPr>
          <a:xfrm>
            <a:off x="-1603201" y="-2555612"/>
            <a:ext cx="7139433" cy="442644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25" name="Freeform 4"/>
          <p:cNvSpPr/>
          <p:nvPr/>
        </p:nvSpPr>
        <p:spPr>
          <a:xfrm>
            <a:off x="-1094986" y="6850205"/>
            <a:ext cx="5558734" cy="546145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26" name="Freeform 7"/>
          <p:cNvSpPr/>
          <p:nvPr/>
        </p:nvSpPr>
        <p:spPr>
          <a:xfrm>
            <a:off x="13280158" y="-2317926"/>
            <a:ext cx="6576781" cy="408582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27" name="Freeform 8"/>
          <p:cNvSpPr/>
          <p:nvPr/>
        </p:nvSpPr>
        <p:spPr>
          <a:xfrm>
            <a:off x="15435012" y="7004328"/>
            <a:ext cx="5311121" cy="508539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28" name="IMG_5662.jpeg" descr="IMG_5662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5482" y="97255"/>
            <a:ext cx="11889212" cy="10408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31" name="Freeform 3"/>
          <p:cNvSpPr/>
          <p:nvPr/>
        </p:nvSpPr>
        <p:spPr>
          <a:xfrm>
            <a:off x="-1603201" y="-2555612"/>
            <a:ext cx="7139433" cy="442644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32" name="Freeform 4"/>
          <p:cNvSpPr/>
          <p:nvPr/>
        </p:nvSpPr>
        <p:spPr>
          <a:xfrm>
            <a:off x="-1094986" y="6850205"/>
            <a:ext cx="5558734" cy="546145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33" name="Freeform 7"/>
          <p:cNvSpPr/>
          <p:nvPr/>
        </p:nvSpPr>
        <p:spPr>
          <a:xfrm>
            <a:off x="13280158" y="-2317926"/>
            <a:ext cx="6576781" cy="4085826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34" name="Freeform 8"/>
          <p:cNvSpPr/>
          <p:nvPr/>
        </p:nvSpPr>
        <p:spPr>
          <a:xfrm>
            <a:off x="15435012" y="7004328"/>
            <a:ext cx="5311121" cy="5085398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35" name="صورة 8" descr="صورة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200" y="723900"/>
            <a:ext cx="14678697" cy="8137105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مربع نص 9"/>
          <p:cNvSpPr txBox="1"/>
          <p:nvPr/>
        </p:nvSpPr>
        <p:spPr>
          <a:xfrm>
            <a:off x="4503990" y="7200900"/>
            <a:ext cx="468119" cy="866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4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3  </a:t>
            </a:r>
          </a:p>
        </p:txBody>
      </p:sp>
      <p:sp>
        <p:nvSpPr>
          <p:cNvPr id="237" name="مربع نص 11"/>
          <p:cNvSpPr txBox="1"/>
          <p:nvPr/>
        </p:nvSpPr>
        <p:spPr>
          <a:xfrm>
            <a:off x="7970784" y="6576879"/>
            <a:ext cx="468119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 rtl="0">
              <a:defRPr sz="4400">
                <a:solidFill>
                  <a:srgbClr val="FF8601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2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38" name="مربع نص 12"/>
          <p:cNvSpPr txBox="1"/>
          <p:nvPr/>
        </p:nvSpPr>
        <p:spPr>
          <a:xfrm>
            <a:off x="11499569" y="6547784"/>
            <a:ext cx="468119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 rtl="0">
              <a:defRPr sz="440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3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39" name="مربع نص 14"/>
          <p:cNvSpPr txBox="1"/>
          <p:nvPr/>
        </p:nvSpPr>
        <p:spPr>
          <a:xfrm>
            <a:off x="14653460" y="6576879"/>
            <a:ext cx="468119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 rtl="0">
              <a:defRPr sz="4400">
                <a:solidFill>
                  <a:srgbClr val="FF8601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2 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40" name="We Can 5 (2020) SB_CD 2_33" descr="We Can 5 (2020) SB_CD 2_3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890263" y="6203796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مربع نص 17"/>
          <p:cNvSpPr txBox="1"/>
          <p:nvPr/>
        </p:nvSpPr>
        <p:spPr>
          <a:xfrm>
            <a:off x="4503990" y="7913896"/>
            <a:ext cx="468119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 rtl="0">
              <a:defRPr sz="44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1</a:t>
            </a:r>
            <a:r>
              <a:rPr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42" name="مربع نص 18"/>
          <p:cNvSpPr txBox="1"/>
          <p:nvPr/>
        </p:nvSpPr>
        <p:spPr>
          <a:xfrm>
            <a:off x="7970784" y="7253988"/>
            <a:ext cx="468119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 rtl="0">
              <a:defRPr sz="4400">
                <a:solidFill>
                  <a:srgbClr val="FF8601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2</a:t>
            </a:r>
            <a:r>
              <a:rPr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43" name="مربع نص 19"/>
          <p:cNvSpPr txBox="1"/>
          <p:nvPr/>
        </p:nvSpPr>
        <p:spPr>
          <a:xfrm>
            <a:off x="7970784" y="7931095"/>
            <a:ext cx="468119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 rtl="0">
              <a:defRPr sz="440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3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44" name="مربع نص 20"/>
          <p:cNvSpPr txBox="1"/>
          <p:nvPr/>
        </p:nvSpPr>
        <p:spPr>
          <a:xfrm>
            <a:off x="11499569" y="7177420"/>
            <a:ext cx="468119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 rtl="0">
              <a:defRPr sz="44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1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45" name="مربع نص 21"/>
          <p:cNvSpPr txBox="1"/>
          <p:nvPr/>
        </p:nvSpPr>
        <p:spPr>
          <a:xfrm>
            <a:off x="11495353" y="7890418"/>
            <a:ext cx="468119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4400">
                <a:solidFill>
                  <a:srgbClr val="FF860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2</a:t>
            </a:r>
          </a:p>
        </p:txBody>
      </p:sp>
      <p:sp>
        <p:nvSpPr>
          <p:cNvPr id="246" name="مربع نص 22"/>
          <p:cNvSpPr txBox="1"/>
          <p:nvPr/>
        </p:nvSpPr>
        <p:spPr>
          <a:xfrm>
            <a:off x="14701716" y="7228955"/>
            <a:ext cx="468119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 rtl="0">
              <a:defRPr sz="44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1</a:t>
            </a:r>
            <a:r>
              <a:rPr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47" name="مربع نص 23"/>
          <p:cNvSpPr txBox="1"/>
          <p:nvPr/>
        </p:nvSpPr>
        <p:spPr>
          <a:xfrm>
            <a:off x="14653074" y="7890416"/>
            <a:ext cx="468119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 rtl="0">
              <a:defRPr sz="440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3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48" name="صورة 24" descr="صورة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98604" y="1228422"/>
            <a:ext cx="989829" cy="1908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صورة 25" descr="صورة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36108" y="1228422"/>
            <a:ext cx="1048794" cy="1908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صورة 26" descr="صورة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25725" y="1258126"/>
            <a:ext cx="1194977" cy="19089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73" fill="hold"/>
                                        <p:tgtEl>
                                          <p:spTgt spid="2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3" fill="hold" display="0">
                  <p:stCondLst>
                    <p:cond delay="indefinite"/>
                  </p:stCondLst>
                </p:cTn>
                <p:tgtEl>
                  <p:spTgt spid="240"/>
                </p:tgtEl>
              </p:cMediaNode>
            </p:audio>
          </p:childTnLst>
        </p:cTn>
      </p:par>
    </p:tnLst>
    <p:bldLst>
      <p:bldP spid="236" grpId="0" animBg="1" advAuto="0"/>
      <p:bldP spid="237" grpId="0" animBg="1" advAuto="0"/>
      <p:bldP spid="238" grpId="0" animBg="1" advAuto="0"/>
      <p:bldP spid="239" grpId="0" animBg="1" advAuto="0"/>
      <p:bldP spid="241" grpId="0" animBg="1" advAuto="0"/>
      <p:bldP spid="242" grpId="0" animBg="1" advAuto="0"/>
      <p:bldP spid="243" grpId="0" animBg="1" advAuto="0"/>
      <p:bldP spid="244" grpId="0" animBg="1" advAuto="0"/>
      <p:bldP spid="245" grpId="0" animBg="1" advAuto="0"/>
      <p:bldP spid="246" grpId="0" animBg="1" advAuto="0"/>
      <p:bldP spid="247" grpId="0" animBg="1" advAuto="0"/>
      <p:bldP spid="248" grpId="0" animBg="1" advAuto="0"/>
      <p:bldP spid="249" grpId="0" animBg="1" advAuto="0"/>
      <p:bldP spid="250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53" name="Freeform 3"/>
          <p:cNvSpPr/>
          <p:nvPr/>
        </p:nvSpPr>
        <p:spPr>
          <a:xfrm>
            <a:off x="-1603201" y="-2555612"/>
            <a:ext cx="7139433" cy="442644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54" name="Freeform 4"/>
          <p:cNvSpPr/>
          <p:nvPr/>
        </p:nvSpPr>
        <p:spPr>
          <a:xfrm>
            <a:off x="-1094986" y="6850205"/>
            <a:ext cx="5558734" cy="546145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55" name="Freeform 7"/>
          <p:cNvSpPr/>
          <p:nvPr/>
        </p:nvSpPr>
        <p:spPr>
          <a:xfrm>
            <a:off x="13280158" y="-2317926"/>
            <a:ext cx="6576781" cy="408582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56" name="Freeform 8"/>
          <p:cNvSpPr/>
          <p:nvPr/>
        </p:nvSpPr>
        <p:spPr>
          <a:xfrm>
            <a:off x="15435012" y="7004328"/>
            <a:ext cx="5311121" cy="508539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57" name="صورة 5" descr="صورة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1750464"/>
            <a:ext cx="13106400" cy="7372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60" name="Freeform 3"/>
          <p:cNvSpPr/>
          <p:nvPr/>
        </p:nvSpPr>
        <p:spPr>
          <a:xfrm>
            <a:off x="-1603201" y="-2555612"/>
            <a:ext cx="7139433" cy="442644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61" name="Freeform 4"/>
          <p:cNvSpPr/>
          <p:nvPr/>
        </p:nvSpPr>
        <p:spPr>
          <a:xfrm>
            <a:off x="-1094986" y="6850205"/>
            <a:ext cx="5558734" cy="546145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62" name="Freeform 7"/>
          <p:cNvSpPr/>
          <p:nvPr/>
        </p:nvSpPr>
        <p:spPr>
          <a:xfrm>
            <a:off x="13280158" y="-2317926"/>
            <a:ext cx="6576781" cy="408582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63" name="Freeform 8"/>
          <p:cNvSpPr/>
          <p:nvPr/>
        </p:nvSpPr>
        <p:spPr>
          <a:xfrm>
            <a:off x="15435012" y="7004328"/>
            <a:ext cx="5311121" cy="508539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64" name="صورة 4" descr="صورة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23999" y="2835168"/>
            <a:ext cx="14209317" cy="33266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3" y="0"/>
                </a:moveTo>
                <a:cubicBezTo>
                  <a:pt x="377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377" y="21600"/>
                  <a:pt x="843" y="21600"/>
                </a:cubicBezTo>
                <a:lnTo>
                  <a:pt x="20757" y="21600"/>
                </a:lnTo>
                <a:cubicBezTo>
                  <a:pt x="21223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1223" y="0"/>
                  <a:pt x="20757" y="0"/>
                </a:cubicBezTo>
                <a:lnTo>
                  <a:pt x="843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67" name="Freeform 3"/>
          <p:cNvSpPr/>
          <p:nvPr/>
        </p:nvSpPr>
        <p:spPr>
          <a:xfrm>
            <a:off x="-1603201" y="-2555612"/>
            <a:ext cx="7139433" cy="442644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68" name="Freeform 4"/>
          <p:cNvSpPr/>
          <p:nvPr/>
        </p:nvSpPr>
        <p:spPr>
          <a:xfrm>
            <a:off x="-1094986" y="6850205"/>
            <a:ext cx="5558734" cy="546145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69" name="Freeform 7"/>
          <p:cNvSpPr/>
          <p:nvPr/>
        </p:nvSpPr>
        <p:spPr>
          <a:xfrm>
            <a:off x="13280158" y="-2317926"/>
            <a:ext cx="6576781" cy="4085826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70" name="Freeform 8"/>
          <p:cNvSpPr/>
          <p:nvPr/>
        </p:nvSpPr>
        <p:spPr>
          <a:xfrm>
            <a:off x="15435012" y="7004328"/>
            <a:ext cx="5311121" cy="5085398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71" name="صورة 8" descr="صورة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5176" y="-3956140"/>
            <a:ext cx="6948991" cy="1132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صورة 10" descr="صورة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0" y="-2723375"/>
            <a:ext cx="11863528" cy="885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صورة 12" descr="صورة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0026" y="718111"/>
            <a:ext cx="9279475" cy="9225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We Can 5 (2020) SB_CD 2_34" descr="We Can 5 (2020) SB_CD 2_34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688043" y="4246995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79" fill="hold"/>
                                        <p:tgtEl>
                                          <p:spTgt spid="2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7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77" name="Freeform 3"/>
          <p:cNvSpPr/>
          <p:nvPr/>
        </p:nvSpPr>
        <p:spPr>
          <a:xfrm>
            <a:off x="-1603201" y="-2555612"/>
            <a:ext cx="7139433" cy="442644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78" name="Freeform 4"/>
          <p:cNvSpPr/>
          <p:nvPr/>
        </p:nvSpPr>
        <p:spPr>
          <a:xfrm>
            <a:off x="-1094986" y="6850205"/>
            <a:ext cx="5558734" cy="546145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79" name="Freeform 7"/>
          <p:cNvSpPr/>
          <p:nvPr/>
        </p:nvSpPr>
        <p:spPr>
          <a:xfrm>
            <a:off x="13280158" y="-2317926"/>
            <a:ext cx="6576781" cy="4085826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80" name="Freeform 8"/>
          <p:cNvSpPr/>
          <p:nvPr/>
        </p:nvSpPr>
        <p:spPr>
          <a:xfrm>
            <a:off x="15435012" y="7004328"/>
            <a:ext cx="5311121" cy="5085398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81" name="صورة 8" descr="صورة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" y="1972740"/>
            <a:ext cx="17068801" cy="2418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1 Minute Timer No Music With Alarm (Circular Version)" descr="1 Minute Timer No Music With Alarm (Circular Version)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87802" y="4852141"/>
            <a:ext cx="5011514" cy="4486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59" fill="hold"/>
                                        <p:tgtEl>
                                          <p:spTgt spid="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82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85" name="Freeform 4"/>
          <p:cNvSpPr/>
          <p:nvPr/>
        </p:nvSpPr>
        <p:spPr>
          <a:xfrm rot="21387838">
            <a:off x="4284589" y="3870197"/>
            <a:ext cx="9718817" cy="2546605"/>
          </a:xfrm>
          <a:prstGeom prst="rect">
            <a:avLst/>
          </a:prstGeom>
          <a:solidFill>
            <a:srgbClr val="4CB3CE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86" name="Freeform 7"/>
          <p:cNvSpPr/>
          <p:nvPr/>
        </p:nvSpPr>
        <p:spPr>
          <a:xfrm>
            <a:off x="4419398" y="-354290"/>
            <a:ext cx="5117904" cy="164412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87" name="Freeform 8"/>
          <p:cNvSpPr/>
          <p:nvPr/>
        </p:nvSpPr>
        <p:spPr>
          <a:xfrm>
            <a:off x="-730410" y="-765888"/>
            <a:ext cx="4765171" cy="300205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88" name="Freeform 9"/>
          <p:cNvSpPr/>
          <p:nvPr/>
        </p:nvSpPr>
        <p:spPr>
          <a:xfrm>
            <a:off x="14357188" y="8685773"/>
            <a:ext cx="5123260" cy="231187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89" name="Freeform 10"/>
          <p:cNvSpPr/>
          <p:nvPr/>
        </p:nvSpPr>
        <p:spPr>
          <a:xfrm>
            <a:off x="-1390754" y="8051437"/>
            <a:ext cx="4475680" cy="358054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90" name="Freeform 11"/>
          <p:cNvSpPr/>
          <p:nvPr/>
        </p:nvSpPr>
        <p:spPr>
          <a:xfrm>
            <a:off x="14357188" y="-968843"/>
            <a:ext cx="4624923" cy="287323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91" name="Freeform 12"/>
          <p:cNvSpPr/>
          <p:nvPr/>
        </p:nvSpPr>
        <p:spPr>
          <a:xfrm>
            <a:off x="7942919" y="8746762"/>
            <a:ext cx="5849435" cy="3495037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92" name="Freeform 13"/>
          <p:cNvSpPr/>
          <p:nvPr/>
        </p:nvSpPr>
        <p:spPr>
          <a:xfrm>
            <a:off x="16882580" y="5143500"/>
            <a:ext cx="2499001" cy="3148347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93" name="Freeform 14"/>
          <p:cNvSpPr/>
          <p:nvPr/>
        </p:nvSpPr>
        <p:spPr>
          <a:xfrm>
            <a:off x="-2065464" y="3460400"/>
            <a:ext cx="4130928" cy="4125763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94" name="Freeform 15"/>
          <p:cNvSpPr/>
          <p:nvPr/>
        </p:nvSpPr>
        <p:spPr>
          <a:xfrm>
            <a:off x="3816932" y="8051437"/>
            <a:ext cx="3161420" cy="338572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95" name="Freeform 16"/>
          <p:cNvSpPr/>
          <p:nvPr/>
        </p:nvSpPr>
        <p:spPr>
          <a:xfrm>
            <a:off x="9918302" y="-445844"/>
            <a:ext cx="4272446" cy="1735682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96" name="Freeform 17"/>
          <p:cNvSpPr/>
          <p:nvPr/>
        </p:nvSpPr>
        <p:spPr>
          <a:xfrm rot="16200000">
            <a:off x="16694798" y="2378112"/>
            <a:ext cx="2694986" cy="2246946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97" name="صورة 17" descr="صورة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16932" y="1200608"/>
            <a:ext cx="10173783" cy="6835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00" name="Freeform 3"/>
          <p:cNvSpPr/>
          <p:nvPr/>
        </p:nvSpPr>
        <p:spPr>
          <a:xfrm>
            <a:off x="-1920544" y="-1004258"/>
            <a:ext cx="4475681" cy="358054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01" name="Freeform 4"/>
          <p:cNvSpPr/>
          <p:nvPr/>
        </p:nvSpPr>
        <p:spPr>
          <a:xfrm>
            <a:off x="14088070" y="-1004258"/>
            <a:ext cx="4624923" cy="287323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02" name="Freeform 5"/>
          <p:cNvSpPr/>
          <p:nvPr/>
        </p:nvSpPr>
        <p:spPr>
          <a:xfrm>
            <a:off x="13332542" y="6632102"/>
            <a:ext cx="6135979" cy="618234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03" name="Freeform 6"/>
          <p:cNvSpPr/>
          <p:nvPr/>
        </p:nvSpPr>
        <p:spPr>
          <a:xfrm>
            <a:off x="-1378386" y="7975757"/>
            <a:ext cx="5849435" cy="349503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04" name="Freeform 7"/>
          <p:cNvSpPr/>
          <p:nvPr/>
        </p:nvSpPr>
        <p:spPr>
          <a:xfrm>
            <a:off x="5372279" y="8322447"/>
            <a:ext cx="2499001" cy="314834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305" name="صورة 9" descr="صورة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358" y="236956"/>
            <a:ext cx="14935201" cy="9753297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Freeform 8"/>
          <p:cNvSpPr/>
          <p:nvPr/>
        </p:nvSpPr>
        <p:spPr>
          <a:xfrm>
            <a:off x="3420567" y="-2703570"/>
            <a:ext cx="3201213" cy="501168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07" name="مربع نص 10"/>
          <p:cNvSpPr txBox="1"/>
          <p:nvPr/>
        </p:nvSpPr>
        <p:spPr>
          <a:xfrm>
            <a:off x="6770652" y="9079483"/>
            <a:ext cx="1509334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185</a:t>
            </a:r>
          </a:p>
        </p:txBody>
      </p:sp>
      <p:sp>
        <p:nvSpPr>
          <p:cNvPr id="308" name="مربع نص 11"/>
          <p:cNvSpPr txBox="1"/>
          <p:nvPr/>
        </p:nvSpPr>
        <p:spPr>
          <a:xfrm>
            <a:off x="8544397" y="9060966"/>
            <a:ext cx="1509334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186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11" name="Freeform 4"/>
          <p:cNvSpPr/>
          <p:nvPr/>
        </p:nvSpPr>
        <p:spPr>
          <a:xfrm>
            <a:off x="14088070" y="-1004258"/>
            <a:ext cx="4624923" cy="287323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12" name="Freeform 5"/>
          <p:cNvSpPr/>
          <p:nvPr/>
        </p:nvSpPr>
        <p:spPr>
          <a:xfrm>
            <a:off x="13332542" y="6632102"/>
            <a:ext cx="6135979" cy="618234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13" name="Freeform 8"/>
          <p:cNvSpPr/>
          <p:nvPr/>
        </p:nvSpPr>
        <p:spPr>
          <a:xfrm>
            <a:off x="3420567" y="-2703570"/>
            <a:ext cx="3201213" cy="501168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314" name="صورة 5" descr="صورة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0258" y="1064975"/>
            <a:ext cx="15227485" cy="8157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 descr="Picture 2"/>
          <p:cNvPicPr>
            <a:picLocks noChangeAspect="1"/>
          </p:cNvPicPr>
          <p:nvPr/>
        </p:nvPicPr>
        <p:blipFill>
          <a:blip r:embed="rId4"/>
          <a:srcRect l="31703" t="12196" r="32639" b="25432"/>
          <a:stretch>
            <a:fillRect/>
          </a:stretch>
        </p:blipFill>
        <p:spPr>
          <a:xfrm>
            <a:off x="727397" y="230145"/>
            <a:ext cx="15985777" cy="10059238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부제목 7"/>
          <p:cNvSpPr txBox="1"/>
          <p:nvPr/>
        </p:nvSpPr>
        <p:spPr>
          <a:xfrm>
            <a:off x="15555411" y="9286352"/>
            <a:ext cx="2671153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spAutoFit/>
          </a:bodyPr>
          <a:lstStyle>
            <a:lvl1pPr algn="ctr" defTabSz="1493534">
              <a:spcBef>
                <a:spcPts val="1000"/>
              </a:spcBef>
              <a:defRPr sz="4200" b="1">
                <a:solidFill>
                  <a:srgbClr val="4A725E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pPr rtl="0">
              <a:defRPr/>
            </a:pPr>
            <a:r>
              <a:t>Page 183</a:t>
            </a:r>
          </a:p>
        </p:txBody>
      </p:sp>
      <p:pic>
        <p:nvPicPr>
          <p:cNvPr id="126" name="We Can 5 (2020) WB_CD 3_46" descr="We Can 5 (2020) WB_CD 3_46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60784" y="1040234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Rectangle 6"/>
          <p:cNvSpPr/>
          <p:nvPr/>
        </p:nvSpPr>
        <p:spPr>
          <a:xfrm>
            <a:off x="1267457" y="6980894"/>
            <a:ext cx="11125237" cy="3308489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</a:ln>
        </p:spPr>
        <p:txBody>
          <a:bodyPr lIns="68579" tIns="68579" rIns="68579" bIns="68579" anchor="ctr"/>
          <a:lstStyle/>
          <a:p>
            <a:pPr algn="ctr" defTabSz="1493534" rtl="0">
              <a:defRPr sz="3000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15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2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17" name="Freeform 4"/>
          <p:cNvSpPr/>
          <p:nvPr/>
        </p:nvSpPr>
        <p:spPr>
          <a:xfrm>
            <a:off x="14088070" y="-1004258"/>
            <a:ext cx="4624923" cy="287323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18" name="Freeform 5"/>
          <p:cNvSpPr/>
          <p:nvPr/>
        </p:nvSpPr>
        <p:spPr>
          <a:xfrm>
            <a:off x="13332542" y="6632102"/>
            <a:ext cx="6135979" cy="618234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19" name="Freeform 8"/>
          <p:cNvSpPr/>
          <p:nvPr/>
        </p:nvSpPr>
        <p:spPr>
          <a:xfrm>
            <a:off x="3420567" y="-2703570"/>
            <a:ext cx="3201213" cy="501168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320" name="صورة 5" descr="صورة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0567" y="540047"/>
            <a:ext cx="11198943" cy="9206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صورة 6" descr="صورة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4884" y="4853571"/>
            <a:ext cx="822958" cy="822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صورة 8" descr="صورة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8888" y="3645777"/>
            <a:ext cx="708956" cy="708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صورة 9" descr="صورة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46967" y="5627925"/>
            <a:ext cx="708956" cy="708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صورة 10" descr="صورة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9167" y="6178656"/>
            <a:ext cx="708200" cy="70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صورة 11" descr="صورة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9167" y="6803534"/>
            <a:ext cx="708200" cy="70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صورة 12" descr="صورة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33020" y="7513815"/>
            <a:ext cx="708956" cy="708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صورة 13" descr="صورة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4884" y="8136610"/>
            <a:ext cx="822958" cy="822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صورة 14" descr="صورة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33020" y="8724900"/>
            <a:ext cx="736849" cy="736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We Can 5 (2020) WB_CD 3_48" descr="We Can 5 (2020) WB_CD 3_48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726588" y="5024701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44" fill="hold"/>
                                        <p:tgtEl>
                                          <p:spTgt spid="3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92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92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</p:cTn>
                <p:tgtEl>
                  <p:spTgt spid="329"/>
                </p:tgtEl>
              </p:cMediaNode>
            </p:audio>
          </p:childTnLst>
        </p:cTn>
      </p:par>
    </p:tnLst>
    <p:bldLst>
      <p:bldP spid="321" grpId="0" animBg="1" advAuto="0"/>
      <p:bldP spid="322" grpId="0" animBg="1" advAuto="0"/>
      <p:bldP spid="323" grpId="0" animBg="1" advAuto="0"/>
      <p:bldP spid="324" grpId="0" animBg="1" advAuto="0"/>
      <p:bldP spid="325" grpId="0" animBg="1" advAuto="0"/>
      <p:bldP spid="326" grpId="0" animBg="1" advAuto="0"/>
      <p:bldP spid="327" grpId="0" animBg="1" advAuto="0"/>
      <p:bldP spid="328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32" name="Freeform 4"/>
          <p:cNvSpPr/>
          <p:nvPr/>
        </p:nvSpPr>
        <p:spPr>
          <a:xfrm>
            <a:off x="14088070" y="-1004258"/>
            <a:ext cx="4624923" cy="287323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33" name="Freeform 5"/>
          <p:cNvSpPr/>
          <p:nvPr/>
        </p:nvSpPr>
        <p:spPr>
          <a:xfrm>
            <a:off x="13332542" y="6632102"/>
            <a:ext cx="6135979" cy="618234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34" name="Freeform 8"/>
          <p:cNvSpPr/>
          <p:nvPr/>
        </p:nvSpPr>
        <p:spPr>
          <a:xfrm>
            <a:off x="3420567" y="-2703570"/>
            <a:ext cx="3201213" cy="501168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335" name="صورة 8" descr="صورة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5119" y="4904211"/>
            <a:ext cx="5665697" cy="5770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صورة 9" descr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866" y="2116245"/>
            <a:ext cx="4494080" cy="25289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9" name="صورة 6"/>
          <p:cNvGrpSpPr/>
          <p:nvPr/>
        </p:nvGrpSpPr>
        <p:grpSpPr>
          <a:xfrm>
            <a:off x="6324601" y="2495019"/>
            <a:ext cx="7996320" cy="5993358"/>
            <a:chOff x="0" y="0"/>
            <a:chExt cx="7996319" cy="5993357"/>
          </a:xfrm>
        </p:grpSpPr>
        <p:sp>
          <p:nvSpPr>
            <p:cNvPr id="337" name="مستطيل"/>
            <p:cNvSpPr/>
            <p:nvPr/>
          </p:nvSpPr>
          <p:spPr>
            <a:xfrm>
              <a:off x="0" y="0"/>
              <a:ext cx="7996320" cy="5993358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38" name="image67.png" descr="image67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7996320" cy="5993358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blurRad="63500" dist="50800" dir="12900000" rotWithShape="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340" name="مربع نص 10"/>
          <p:cNvSpPr txBox="1"/>
          <p:nvPr/>
        </p:nvSpPr>
        <p:spPr>
          <a:xfrm rot="21311982">
            <a:off x="7406978" y="6405326"/>
            <a:ext cx="975361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43" name="Freeform 4"/>
          <p:cNvSpPr/>
          <p:nvPr/>
        </p:nvSpPr>
        <p:spPr>
          <a:xfrm>
            <a:off x="14088070" y="-1004258"/>
            <a:ext cx="4624923" cy="287323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44" name="Freeform 5"/>
          <p:cNvSpPr/>
          <p:nvPr/>
        </p:nvSpPr>
        <p:spPr>
          <a:xfrm>
            <a:off x="13332542" y="6632102"/>
            <a:ext cx="6135979" cy="618234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45" name="Freeform 8"/>
          <p:cNvSpPr/>
          <p:nvPr/>
        </p:nvSpPr>
        <p:spPr>
          <a:xfrm>
            <a:off x="3420567" y="-2703570"/>
            <a:ext cx="3201213" cy="501168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346" name="صورة 6" descr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485932"/>
            <a:ext cx="10806643" cy="9315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صورة 8" descr="صورة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99303" y="1906580"/>
            <a:ext cx="5362836" cy="5331926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شكل بيضاوي 10"/>
          <p:cNvSpPr/>
          <p:nvPr/>
        </p:nvSpPr>
        <p:spPr>
          <a:xfrm>
            <a:off x="12399303" y="2552700"/>
            <a:ext cx="605497" cy="381000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9" name="شكل بيضاوي 11"/>
          <p:cNvSpPr/>
          <p:nvPr/>
        </p:nvSpPr>
        <p:spPr>
          <a:xfrm>
            <a:off x="13240942" y="3247598"/>
            <a:ext cx="605497" cy="381001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0" name="شكل بيضاوي 12"/>
          <p:cNvSpPr/>
          <p:nvPr/>
        </p:nvSpPr>
        <p:spPr>
          <a:xfrm>
            <a:off x="13044064" y="2921000"/>
            <a:ext cx="1044007" cy="381000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1" name="شكل بيضاوي 13"/>
          <p:cNvSpPr/>
          <p:nvPr/>
        </p:nvSpPr>
        <p:spPr>
          <a:xfrm>
            <a:off x="12440619" y="2858952"/>
            <a:ext cx="605497" cy="381001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2" name="شكل بيضاوي 14"/>
          <p:cNvSpPr/>
          <p:nvPr/>
        </p:nvSpPr>
        <p:spPr>
          <a:xfrm>
            <a:off x="14088070" y="2858952"/>
            <a:ext cx="847131" cy="468449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3" name="شكل بيضاوي 15"/>
          <p:cNvSpPr/>
          <p:nvPr/>
        </p:nvSpPr>
        <p:spPr>
          <a:xfrm>
            <a:off x="12425398" y="3283546"/>
            <a:ext cx="858107" cy="290649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4" name="مستطيل مستدير الزوايا 11"/>
          <p:cNvSpPr txBox="1"/>
          <p:nvPr/>
        </p:nvSpPr>
        <p:spPr>
          <a:xfrm>
            <a:off x="1943981" y="2895854"/>
            <a:ext cx="8178511" cy="319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 rtl="0">
              <a:defRPr sz="4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 like to count the stars at night .. 10 at a time,</a:t>
            </a:r>
          </a:p>
          <a:p>
            <a:pPr defTabSz="457200" rtl="0">
              <a:defRPr sz="4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10, 20, 30, 40, 50, 60, 70, 80, 90, 100!</a:t>
            </a:r>
          </a:p>
        </p:txBody>
      </p:sp>
      <p:sp>
        <p:nvSpPr>
          <p:cNvPr id="355" name="مستطيل مستدير الزوايا 11"/>
          <p:cNvSpPr txBox="1"/>
          <p:nvPr/>
        </p:nvSpPr>
        <p:spPr>
          <a:xfrm>
            <a:off x="1918582" y="5500953"/>
            <a:ext cx="9024575" cy="397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 rtl="0">
              <a:defRPr sz="4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Let’s count together! 100 at a time .. </a:t>
            </a:r>
          </a:p>
          <a:p>
            <a:pPr defTabSz="457200" rtl="0">
              <a:defRPr sz="4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100, 200, 300, 400, 500, 600,</a:t>
            </a:r>
          </a:p>
          <a:p>
            <a:pPr defTabSz="457200" rtl="0">
              <a:defRPr sz="1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  <a:p>
            <a:pPr defTabSz="457200" rtl="0">
              <a:defRPr sz="4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700, 800, 900, 1000 stars at</a:t>
            </a:r>
            <a:endParaRPr sz="900"/>
          </a:p>
          <a:p>
            <a:pPr defTabSz="457200" rtl="0">
              <a:defRPr sz="4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night!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 animBg="1" advAuto="0"/>
      <p:bldP spid="349" grpId="0" animBg="1" advAuto="0"/>
      <p:bldP spid="350" grpId="0" animBg="1" advAuto="0"/>
      <p:bldP spid="351" grpId="0" animBg="1" advAuto="0"/>
      <p:bldP spid="352" grpId="0" animBg="1" advAuto="0"/>
      <p:bldP spid="353" grpId="0" animBg="1" advAuto="0"/>
      <p:bldP spid="354" grpId="0" animBg="1" advAuto="0"/>
      <p:bldP spid="355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58" name="Freeform 4"/>
          <p:cNvSpPr/>
          <p:nvPr/>
        </p:nvSpPr>
        <p:spPr>
          <a:xfrm>
            <a:off x="14088070" y="-1004258"/>
            <a:ext cx="4624923" cy="287323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59" name="Freeform 5"/>
          <p:cNvSpPr/>
          <p:nvPr/>
        </p:nvSpPr>
        <p:spPr>
          <a:xfrm>
            <a:off x="13332542" y="6632102"/>
            <a:ext cx="6135979" cy="618234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60" name="Freeform 8"/>
          <p:cNvSpPr/>
          <p:nvPr/>
        </p:nvSpPr>
        <p:spPr>
          <a:xfrm>
            <a:off x="3420567" y="-2703570"/>
            <a:ext cx="3201213" cy="501168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361" name="صورة 5" descr="صورة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026" y="2808359"/>
            <a:ext cx="17303947" cy="3973499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شكل بيضاوي 6"/>
          <p:cNvSpPr/>
          <p:nvPr/>
        </p:nvSpPr>
        <p:spPr>
          <a:xfrm>
            <a:off x="5021172" y="4289442"/>
            <a:ext cx="1594347" cy="1217093"/>
          </a:xfrm>
          <a:prstGeom prst="ellipse">
            <a:avLst/>
          </a:prstGeom>
          <a:ln w="762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 defTabSz="457200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3" name="شكل بيضاوي 8"/>
          <p:cNvSpPr/>
          <p:nvPr/>
        </p:nvSpPr>
        <p:spPr>
          <a:xfrm>
            <a:off x="7696200" y="5564766"/>
            <a:ext cx="2245320" cy="1217093"/>
          </a:xfrm>
          <a:prstGeom prst="ellipse">
            <a:avLst/>
          </a:prstGeom>
          <a:ln w="762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 defTabSz="457200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4" name="شكل بيضاوي 9"/>
          <p:cNvSpPr/>
          <p:nvPr/>
        </p:nvSpPr>
        <p:spPr>
          <a:xfrm>
            <a:off x="15901100" y="5506532"/>
            <a:ext cx="1594347" cy="1217093"/>
          </a:xfrm>
          <a:prstGeom prst="ellipse">
            <a:avLst/>
          </a:prstGeom>
          <a:ln w="762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 defTabSz="457200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5" name="شكل بيضاوي 10"/>
          <p:cNvSpPr/>
          <p:nvPr/>
        </p:nvSpPr>
        <p:spPr>
          <a:xfrm>
            <a:off x="10929253" y="4313828"/>
            <a:ext cx="1594347" cy="1217093"/>
          </a:xfrm>
          <a:prstGeom prst="ellipse">
            <a:avLst/>
          </a:prstGeom>
          <a:ln w="762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 defTabSz="457200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6" name="شكل بيضاوي 11"/>
          <p:cNvSpPr/>
          <p:nvPr/>
        </p:nvSpPr>
        <p:spPr>
          <a:xfrm>
            <a:off x="15875700" y="4302955"/>
            <a:ext cx="1594347" cy="1217093"/>
          </a:xfrm>
          <a:prstGeom prst="ellipse">
            <a:avLst/>
          </a:prstGeom>
          <a:ln w="762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 defTabSz="457200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7" name="شكل بيضاوي 18"/>
          <p:cNvSpPr/>
          <p:nvPr/>
        </p:nvSpPr>
        <p:spPr>
          <a:xfrm>
            <a:off x="2133600" y="5594398"/>
            <a:ext cx="1594346" cy="1217093"/>
          </a:xfrm>
          <a:prstGeom prst="ellipse">
            <a:avLst/>
          </a:prstGeom>
          <a:ln w="762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 defTabSz="457200" rtl="0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68" name="We Can 5 (2020) WB_CD 3_49" descr="We Can 5 (2020) WB_CD 3_49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41518" y="7889406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3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</p:cTn>
                <p:tgtEl>
                  <p:spTgt spid="368"/>
                </p:tgtEl>
              </p:cMediaNode>
            </p:audio>
          </p:childTnLst>
        </p:cTn>
      </p:par>
    </p:tnLst>
    <p:bldLst>
      <p:bldP spid="362" grpId="0" animBg="1" advAuto="0"/>
      <p:bldP spid="363" grpId="0" animBg="1" advAuto="0"/>
      <p:bldP spid="364" grpId="0" animBg="1" advAuto="0"/>
      <p:bldP spid="365" grpId="0" animBg="1" advAuto="0"/>
      <p:bldP spid="366" grpId="0" animBg="1" advAuto="0"/>
      <p:bldP spid="367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71" name="Freeform 4"/>
          <p:cNvSpPr/>
          <p:nvPr/>
        </p:nvSpPr>
        <p:spPr>
          <a:xfrm>
            <a:off x="14088070" y="-1004258"/>
            <a:ext cx="4624923" cy="287323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72" name="Freeform 5"/>
          <p:cNvSpPr/>
          <p:nvPr/>
        </p:nvSpPr>
        <p:spPr>
          <a:xfrm>
            <a:off x="13332542" y="6632102"/>
            <a:ext cx="6135979" cy="618234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73" name="Freeform 8"/>
          <p:cNvSpPr/>
          <p:nvPr/>
        </p:nvSpPr>
        <p:spPr>
          <a:xfrm>
            <a:off x="3420567" y="-2703570"/>
            <a:ext cx="3201213" cy="501168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374" name="صورة 6" descr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1983" y="4909223"/>
            <a:ext cx="5665697" cy="5770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صورة 8" descr="صورة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003" y="2121256"/>
            <a:ext cx="4494079" cy="25289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8" name="صورة 10"/>
          <p:cNvGrpSpPr/>
          <p:nvPr/>
        </p:nvGrpSpPr>
        <p:grpSpPr>
          <a:xfrm>
            <a:off x="5811642" y="2201159"/>
            <a:ext cx="8153401" cy="6859686"/>
            <a:chOff x="0" y="0"/>
            <a:chExt cx="8153400" cy="6859685"/>
          </a:xfrm>
        </p:grpSpPr>
        <p:sp>
          <p:nvSpPr>
            <p:cNvPr id="376" name="مستطيل"/>
            <p:cNvSpPr/>
            <p:nvPr/>
          </p:nvSpPr>
          <p:spPr>
            <a:xfrm>
              <a:off x="0" y="0"/>
              <a:ext cx="8153400" cy="6859686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77" name="image70.png" descr="image70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8153400" cy="6859686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blurRad="63500" dist="50800" dir="12900000" rotWithShape="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379" name="مربع نص 2"/>
          <p:cNvSpPr txBox="1"/>
          <p:nvPr/>
        </p:nvSpPr>
        <p:spPr>
          <a:xfrm rot="21228322">
            <a:off x="7444685" y="7240091"/>
            <a:ext cx="5224289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An elephant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82" name="Freeform 4"/>
          <p:cNvSpPr/>
          <p:nvPr/>
        </p:nvSpPr>
        <p:spPr>
          <a:xfrm rot="21387838">
            <a:off x="4284589" y="3870197"/>
            <a:ext cx="9718817" cy="2546605"/>
          </a:xfrm>
          <a:prstGeom prst="rect">
            <a:avLst/>
          </a:prstGeom>
          <a:solidFill>
            <a:srgbClr val="4CB3CE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83" name="TextBox 6"/>
          <p:cNvSpPr txBox="1"/>
          <p:nvPr/>
        </p:nvSpPr>
        <p:spPr>
          <a:xfrm rot="21374817">
            <a:off x="4719656" y="4287788"/>
            <a:ext cx="8991550" cy="3961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15300"/>
              </a:lnSpc>
              <a:defRPr sz="15900">
                <a:solidFill>
                  <a:srgbClr val="FFFFFF"/>
                </a:solidFill>
                <a:latin typeface="Brittany"/>
                <a:ea typeface="Brittany"/>
                <a:cs typeface="Brittany"/>
                <a:sym typeface="Brittany"/>
              </a:defRPr>
            </a:lvl1pPr>
          </a:lstStyle>
          <a:p>
            <a:pPr rtl="0">
              <a:defRPr/>
            </a:pPr>
            <a:r>
              <a:t>Thank you!</a:t>
            </a:r>
          </a:p>
        </p:txBody>
      </p:sp>
      <p:sp>
        <p:nvSpPr>
          <p:cNvPr id="384" name="Freeform 7"/>
          <p:cNvSpPr/>
          <p:nvPr/>
        </p:nvSpPr>
        <p:spPr>
          <a:xfrm>
            <a:off x="4419398" y="-354290"/>
            <a:ext cx="5117904" cy="164412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85" name="Freeform 8"/>
          <p:cNvSpPr/>
          <p:nvPr/>
        </p:nvSpPr>
        <p:spPr>
          <a:xfrm>
            <a:off x="-730410" y="-765888"/>
            <a:ext cx="4765171" cy="300205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86" name="Freeform 9"/>
          <p:cNvSpPr/>
          <p:nvPr/>
        </p:nvSpPr>
        <p:spPr>
          <a:xfrm>
            <a:off x="14357188" y="8685773"/>
            <a:ext cx="5123260" cy="231187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87" name="Freeform 10"/>
          <p:cNvSpPr/>
          <p:nvPr/>
        </p:nvSpPr>
        <p:spPr>
          <a:xfrm>
            <a:off x="-1390754" y="8051437"/>
            <a:ext cx="4475680" cy="358054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88" name="Freeform 11"/>
          <p:cNvSpPr/>
          <p:nvPr/>
        </p:nvSpPr>
        <p:spPr>
          <a:xfrm>
            <a:off x="14357188" y="-968843"/>
            <a:ext cx="4624923" cy="287323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89" name="Freeform 12"/>
          <p:cNvSpPr/>
          <p:nvPr/>
        </p:nvSpPr>
        <p:spPr>
          <a:xfrm>
            <a:off x="7942919" y="8746762"/>
            <a:ext cx="5849435" cy="3495037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90" name="Freeform 13"/>
          <p:cNvSpPr/>
          <p:nvPr/>
        </p:nvSpPr>
        <p:spPr>
          <a:xfrm>
            <a:off x="16882580" y="5143500"/>
            <a:ext cx="2499001" cy="3148347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91" name="Freeform 14"/>
          <p:cNvSpPr/>
          <p:nvPr/>
        </p:nvSpPr>
        <p:spPr>
          <a:xfrm>
            <a:off x="-2065464" y="3460400"/>
            <a:ext cx="4130928" cy="4125763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92" name="Freeform 15"/>
          <p:cNvSpPr/>
          <p:nvPr/>
        </p:nvSpPr>
        <p:spPr>
          <a:xfrm>
            <a:off x="3816932" y="8051437"/>
            <a:ext cx="3161420" cy="338572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93" name="Freeform 16"/>
          <p:cNvSpPr/>
          <p:nvPr/>
        </p:nvSpPr>
        <p:spPr>
          <a:xfrm>
            <a:off x="9918302" y="-445844"/>
            <a:ext cx="4272446" cy="1735682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94" name="Freeform 17"/>
          <p:cNvSpPr/>
          <p:nvPr/>
        </p:nvSpPr>
        <p:spPr>
          <a:xfrm rot="16200000">
            <a:off x="16694798" y="2378112"/>
            <a:ext cx="2694986" cy="2246946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부제목 7"/>
          <p:cNvSpPr txBox="1"/>
          <p:nvPr/>
        </p:nvSpPr>
        <p:spPr>
          <a:xfrm>
            <a:off x="15555411" y="9286352"/>
            <a:ext cx="2671153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spAutoFit/>
          </a:bodyPr>
          <a:lstStyle>
            <a:lvl1pPr algn="ctr" defTabSz="1493534">
              <a:spcBef>
                <a:spcPts val="1000"/>
              </a:spcBef>
              <a:defRPr sz="4200" b="1">
                <a:solidFill>
                  <a:srgbClr val="4A725E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pPr rtl="0">
              <a:defRPr/>
            </a:pPr>
            <a:r>
              <a:t>Page 183</a:t>
            </a:r>
          </a:p>
        </p:txBody>
      </p:sp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2"/>
          <a:srcRect l="32280" t="53151" r="32279" b="7994"/>
          <a:stretch>
            <a:fillRect/>
          </a:stretch>
        </p:blipFill>
        <p:spPr>
          <a:xfrm>
            <a:off x="835409" y="448870"/>
            <a:ext cx="15229695" cy="9391642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Rectangle 1"/>
          <p:cNvSpPr/>
          <p:nvPr/>
        </p:nvSpPr>
        <p:spPr>
          <a:xfrm>
            <a:off x="11636608" y="448869"/>
            <a:ext cx="4457588" cy="5127869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</a:ln>
        </p:spPr>
        <p:txBody>
          <a:bodyPr lIns="68579" tIns="68579" rIns="68579" bIns="68579" anchor="ctr"/>
          <a:lstStyle/>
          <a:p>
            <a:pPr algn="ctr" defTabSz="1493534" rtl="0">
              <a:defRPr sz="3000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</p:txBody>
      </p:sp>
      <p:sp>
        <p:nvSpPr>
          <p:cNvPr id="132" name="مستطيل 11"/>
          <p:cNvSpPr txBox="1"/>
          <p:nvPr/>
        </p:nvSpPr>
        <p:spPr>
          <a:xfrm>
            <a:off x="2325296" y="1580295"/>
            <a:ext cx="7804975" cy="87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spAutoFit/>
          </a:bodyPr>
          <a:lstStyle>
            <a:lvl1pPr defTabSz="1493534">
              <a:defRPr sz="42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I want to be a designer . </a:t>
            </a:r>
          </a:p>
        </p:txBody>
      </p:sp>
      <p:sp>
        <p:nvSpPr>
          <p:cNvPr id="133" name="مستطيل 13"/>
          <p:cNvSpPr txBox="1"/>
          <p:nvPr/>
        </p:nvSpPr>
        <p:spPr>
          <a:xfrm>
            <a:off x="2333593" y="2552402"/>
            <a:ext cx="7804975" cy="87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spAutoFit/>
          </a:bodyPr>
          <a:lstStyle>
            <a:lvl1pPr defTabSz="1493534">
              <a:defRPr sz="4200" b="1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I want to be a baker . </a:t>
            </a:r>
          </a:p>
        </p:txBody>
      </p:sp>
      <p:sp>
        <p:nvSpPr>
          <p:cNvPr id="134" name="مستطيل 14"/>
          <p:cNvSpPr txBox="1"/>
          <p:nvPr/>
        </p:nvSpPr>
        <p:spPr>
          <a:xfrm>
            <a:off x="2325296" y="3524511"/>
            <a:ext cx="7804975" cy="87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spAutoFit/>
          </a:bodyPr>
          <a:lstStyle>
            <a:lvl1pPr defTabSz="1493534">
              <a:defRPr sz="4200" b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I want to be a TV reporter. </a:t>
            </a:r>
          </a:p>
        </p:txBody>
      </p:sp>
      <p:sp>
        <p:nvSpPr>
          <p:cNvPr id="135" name="مستطيل 15"/>
          <p:cNvSpPr txBox="1"/>
          <p:nvPr/>
        </p:nvSpPr>
        <p:spPr>
          <a:xfrm>
            <a:off x="2325296" y="4439518"/>
            <a:ext cx="7804975" cy="87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spAutoFit/>
          </a:bodyPr>
          <a:lstStyle>
            <a:lvl1pPr defTabSz="1493534">
              <a:defRPr sz="4200" b="1">
                <a:solidFill>
                  <a:srgbClr val="0033C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I want to be a scientist. </a:t>
            </a:r>
          </a:p>
        </p:txBody>
      </p:sp>
      <p:sp>
        <p:nvSpPr>
          <p:cNvPr id="136" name="مستطيل 17"/>
          <p:cNvSpPr txBox="1"/>
          <p:nvPr/>
        </p:nvSpPr>
        <p:spPr>
          <a:xfrm>
            <a:off x="2325296" y="5411626"/>
            <a:ext cx="7804975" cy="87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spAutoFit/>
          </a:bodyPr>
          <a:lstStyle>
            <a:lvl1pPr defTabSz="1493534">
              <a:defRPr sz="4200" b="1">
                <a:solidFill>
                  <a:srgbClr val="0066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I want to be a writer. </a:t>
            </a:r>
          </a:p>
        </p:txBody>
      </p:sp>
      <p:sp>
        <p:nvSpPr>
          <p:cNvPr id="137" name="مستطيل 21"/>
          <p:cNvSpPr txBox="1"/>
          <p:nvPr/>
        </p:nvSpPr>
        <p:spPr>
          <a:xfrm>
            <a:off x="2294719" y="6382584"/>
            <a:ext cx="7804975" cy="87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spAutoFit/>
          </a:bodyPr>
          <a:lstStyle>
            <a:lvl1pPr defTabSz="1493534">
              <a:defRPr sz="4200" b="1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I want to be a doctor. </a:t>
            </a:r>
          </a:p>
        </p:txBody>
      </p:sp>
      <p:sp>
        <p:nvSpPr>
          <p:cNvPr id="138" name="مستطيل 24"/>
          <p:cNvSpPr txBox="1"/>
          <p:nvPr/>
        </p:nvSpPr>
        <p:spPr>
          <a:xfrm>
            <a:off x="2291695" y="7389169"/>
            <a:ext cx="7804975" cy="87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spAutoFit/>
          </a:bodyPr>
          <a:lstStyle>
            <a:lvl1pPr defTabSz="1493534">
              <a:defRPr sz="4200" b="1">
                <a:solidFill>
                  <a:srgbClr val="CC33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I want to be a presenter. </a:t>
            </a:r>
          </a:p>
        </p:txBody>
      </p:sp>
      <p:sp>
        <p:nvSpPr>
          <p:cNvPr id="139" name="مستطيل 25"/>
          <p:cNvSpPr txBox="1"/>
          <p:nvPr/>
        </p:nvSpPr>
        <p:spPr>
          <a:xfrm>
            <a:off x="2244854" y="8269699"/>
            <a:ext cx="7804975" cy="87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spAutoFit/>
          </a:bodyPr>
          <a:lstStyle>
            <a:lvl1pPr defTabSz="1493534">
              <a:defRPr sz="4200" b="1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I want to be a teacher. </a:t>
            </a:r>
          </a:p>
        </p:txBody>
      </p:sp>
      <p:sp>
        <p:nvSpPr>
          <p:cNvPr id="140" name="مربع نص 1"/>
          <p:cNvSpPr txBox="1"/>
          <p:nvPr/>
        </p:nvSpPr>
        <p:spPr>
          <a:xfrm>
            <a:off x="12353261" y="7992700"/>
            <a:ext cx="510913" cy="896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spAutoFit/>
          </a:bodyPr>
          <a:lstStyle>
            <a:lvl1pPr defTabSz="1493534">
              <a:defRPr sz="6000">
                <a:solidFill>
                  <a:srgbClr val="FF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j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 advAuto="0"/>
      <p:bldP spid="133" grpId="0" animBg="1" advAuto="0"/>
      <p:bldP spid="134" grpId="0" animBg="1" advAuto="0"/>
      <p:bldP spid="135" grpId="0" animBg="1" advAuto="0"/>
      <p:bldP spid="136" grpId="0" animBg="1" advAuto="0"/>
      <p:bldP spid="137" grpId="0" animBg="1" advAuto="0"/>
      <p:bldP spid="138" grpId="0" animBg="1" advAuto="0"/>
      <p:bldP spid="139" grpId="0" animBg="1" advAuto="0"/>
      <p:bldP spid="140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부제목 7"/>
          <p:cNvSpPr txBox="1"/>
          <p:nvPr/>
        </p:nvSpPr>
        <p:spPr>
          <a:xfrm>
            <a:off x="15555411" y="9286352"/>
            <a:ext cx="2671153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spAutoFit/>
          </a:bodyPr>
          <a:lstStyle>
            <a:lvl1pPr algn="ctr" defTabSz="1493534">
              <a:spcBef>
                <a:spcPts val="1000"/>
              </a:spcBef>
              <a:defRPr sz="4200" b="1">
                <a:solidFill>
                  <a:srgbClr val="4A725E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pPr rtl="0">
              <a:defRPr/>
            </a:pPr>
            <a:r>
              <a:t>Page 184</a:t>
            </a:r>
          </a:p>
        </p:txBody>
      </p:sp>
      <p:pic>
        <p:nvPicPr>
          <p:cNvPr id="143" name="Picture 3" descr="Picture 3"/>
          <p:cNvPicPr>
            <a:picLocks noChangeAspect="1"/>
          </p:cNvPicPr>
          <p:nvPr/>
        </p:nvPicPr>
        <p:blipFill>
          <a:blip r:embed="rId4"/>
          <a:srcRect l="31098" t="11146" r="34642" b="32148"/>
          <a:stretch>
            <a:fillRect/>
          </a:stretch>
        </p:blipFill>
        <p:spPr>
          <a:xfrm>
            <a:off x="943421" y="176138"/>
            <a:ext cx="14149573" cy="9883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We Can 5 (2020) WB_CD 3_47" descr="We Can 5 (2020) WB_CD 3_47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24252" y="1614289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مستطيل 11"/>
          <p:cNvSpPr txBox="1"/>
          <p:nvPr/>
        </p:nvSpPr>
        <p:spPr>
          <a:xfrm>
            <a:off x="6952662" y="3581149"/>
            <a:ext cx="475422" cy="87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79" tIns="68579" rIns="68579" bIns="68579">
            <a:spAutoFit/>
          </a:bodyPr>
          <a:lstStyle>
            <a:lvl1pPr defTabSz="1493534">
              <a:defRPr sz="42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2</a:t>
            </a:r>
          </a:p>
        </p:txBody>
      </p:sp>
      <p:sp>
        <p:nvSpPr>
          <p:cNvPr id="146" name="مستطيل 12"/>
          <p:cNvSpPr txBox="1"/>
          <p:nvPr/>
        </p:nvSpPr>
        <p:spPr>
          <a:xfrm>
            <a:off x="7600734" y="5604631"/>
            <a:ext cx="475423" cy="87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79" tIns="68579" rIns="68579" bIns="68579">
            <a:spAutoFit/>
          </a:bodyPr>
          <a:lstStyle>
            <a:lvl1pPr defTabSz="1493534">
              <a:defRPr sz="42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4</a:t>
            </a:r>
          </a:p>
        </p:txBody>
      </p:sp>
      <p:sp>
        <p:nvSpPr>
          <p:cNvPr id="147" name="مستطيل 13"/>
          <p:cNvSpPr txBox="1"/>
          <p:nvPr/>
        </p:nvSpPr>
        <p:spPr>
          <a:xfrm>
            <a:off x="6994317" y="7440835"/>
            <a:ext cx="475422" cy="87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79" tIns="68579" rIns="68579" bIns="68579">
            <a:spAutoFit/>
          </a:bodyPr>
          <a:lstStyle>
            <a:lvl1pPr defTabSz="1493534">
              <a:defRPr sz="42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3</a:t>
            </a:r>
          </a:p>
        </p:txBody>
      </p:sp>
      <p:sp>
        <p:nvSpPr>
          <p:cNvPr id="148" name="مستطيل 14"/>
          <p:cNvSpPr txBox="1"/>
          <p:nvPr/>
        </p:nvSpPr>
        <p:spPr>
          <a:xfrm>
            <a:off x="7708746" y="9277039"/>
            <a:ext cx="475423" cy="87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79" tIns="68579" rIns="68579" bIns="68579">
            <a:spAutoFit/>
          </a:bodyPr>
          <a:lstStyle>
            <a:lvl1pPr defTabSz="1493534">
              <a:defRPr sz="42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26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</p:cTn>
                <p:tgtEl>
                  <p:spTgt spid="144"/>
                </p:tgtEl>
              </p:cMediaNode>
            </p:audio>
          </p:childTnLst>
        </p:cTn>
      </p:par>
    </p:tnLst>
    <p:bldLst>
      <p:bldP spid="145" grpId="0" animBg="1" advAuto="0"/>
      <p:bldP spid="146" grpId="0" animBg="1" advAuto="0"/>
      <p:bldP spid="147" grpId="0" animBg="1" advAuto="0"/>
      <p:bldP spid="148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부제목 7"/>
          <p:cNvSpPr txBox="1"/>
          <p:nvPr/>
        </p:nvSpPr>
        <p:spPr>
          <a:xfrm>
            <a:off x="15555411" y="9286352"/>
            <a:ext cx="2671153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spAutoFit/>
          </a:bodyPr>
          <a:lstStyle>
            <a:lvl1pPr algn="ctr" defTabSz="1493534">
              <a:spcBef>
                <a:spcPts val="1000"/>
              </a:spcBef>
              <a:defRPr sz="4200" b="1">
                <a:solidFill>
                  <a:srgbClr val="4A725E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pPr rtl="0">
              <a:defRPr/>
            </a:pPr>
            <a:r>
              <a:t>Page 184</a:t>
            </a:r>
          </a:p>
        </p:txBody>
      </p:sp>
      <p:pic>
        <p:nvPicPr>
          <p:cNvPr id="151" name="Picture 3" descr="Picture 3"/>
          <p:cNvPicPr>
            <a:picLocks noChangeAspect="1"/>
          </p:cNvPicPr>
          <p:nvPr/>
        </p:nvPicPr>
        <p:blipFill>
          <a:blip r:embed="rId2"/>
          <a:srcRect l="32278" t="67852" r="34642" b="7995"/>
          <a:stretch>
            <a:fillRect/>
          </a:stretch>
        </p:blipFill>
        <p:spPr>
          <a:xfrm>
            <a:off x="727397" y="2120352"/>
            <a:ext cx="17389932" cy="716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مستطيل 11"/>
          <p:cNvSpPr txBox="1"/>
          <p:nvPr/>
        </p:nvSpPr>
        <p:spPr>
          <a:xfrm>
            <a:off x="7191564" y="3434100"/>
            <a:ext cx="7508814" cy="1102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spAutoFit/>
          </a:bodyPr>
          <a:lstStyle>
            <a:lvl1pPr defTabSz="1493534">
              <a:defRPr sz="5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want to be a designer . </a:t>
            </a:r>
          </a:p>
        </p:txBody>
      </p:sp>
      <p:sp>
        <p:nvSpPr>
          <p:cNvPr id="153" name="مستطيل 12"/>
          <p:cNvSpPr txBox="1"/>
          <p:nvPr/>
        </p:nvSpPr>
        <p:spPr>
          <a:xfrm>
            <a:off x="5116458" y="5768119"/>
            <a:ext cx="7290402" cy="988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spAutoFit/>
          </a:bodyPr>
          <a:lstStyle>
            <a:lvl1pPr defTabSz="1493534">
              <a:defRPr sz="48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I want to be a writer. </a:t>
            </a:r>
          </a:p>
        </p:txBody>
      </p:sp>
      <p:sp>
        <p:nvSpPr>
          <p:cNvPr id="154" name="مستطيل 13"/>
          <p:cNvSpPr txBox="1"/>
          <p:nvPr/>
        </p:nvSpPr>
        <p:spPr>
          <a:xfrm>
            <a:off x="6507981" y="6987205"/>
            <a:ext cx="4507357" cy="2067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spAutoFit/>
          </a:bodyPr>
          <a:lstStyle>
            <a:lvl1pPr defTabSz="1493534">
              <a:defRPr sz="5400">
                <a:solidFill>
                  <a:srgbClr val="0066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 want to be a designer . </a:t>
            </a:r>
          </a:p>
        </p:txBody>
      </p:sp>
      <p:sp>
        <p:nvSpPr>
          <p:cNvPr id="155" name="مربع نص 1"/>
          <p:cNvSpPr txBox="1"/>
          <p:nvPr/>
        </p:nvSpPr>
        <p:spPr>
          <a:xfrm>
            <a:off x="14837537" y="7189262"/>
            <a:ext cx="834949" cy="836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spAutoFit/>
          </a:bodyPr>
          <a:lstStyle>
            <a:lvl1pPr defTabSz="1493534">
              <a:defRPr sz="5400">
                <a:solidFill>
                  <a:srgbClr val="FF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n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 advAuto="0"/>
      <p:bldP spid="153" grpId="0" animBg="1" advAuto="0"/>
      <p:bldP spid="154" grpId="0" animBg="1" advAuto="0"/>
      <p:bldP spid="155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58" name="Freeform 5"/>
          <p:cNvSpPr/>
          <p:nvPr/>
        </p:nvSpPr>
        <p:spPr>
          <a:xfrm>
            <a:off x="4419398" y="-489078"/>
            <a:ext cx="4724602" cy="151777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59" name="Freeform 6"/>
          <p:cNvSpPr/>
          <p:nvPr/>
        </p:nvSpPr>
        <p:spPr>
          <a:xfrm>
            <a:off x="-897979" y="-1014621"/>
            <a:ext cx="4765171" cy="300205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60" name="Freeform 7"/>
          <p:cNvSpPr/>
          <p:nvPr/>
        </p:nvSpPr>
        <p:spPr>
          <a:xfrm>
            <a:off x="14727518" y="8852885"/>
            <a:ext cx="4752931" cy="214476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61" name="Freeform 8"/>
          <p:cNvSpPr/>
          <p:nvPr/>
        </p:nvSpPr>
        <p:spPr>
          <a:xfrm>
            <a:off x="-1858346" y="8134993"/>
            <a:ext cx="4475681" cy="358054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62" name="Freeform 9"/>
          <p:cNvSpPr/>
          <p:nvPr/>
        </p:nvSpPr>
        <p:spPr>
          <a:xfrm>
            <a:off x="14791520" y="-1014621"/>
            <a:ext cx="4624924" cy="287323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63" name="Freeform 10"/>
          <p:cNvSpPr/>
          <p:nvPr/>
        </p:nvSpPr>
        <p:spPr>
          <a:xfrm>
            <a:off x="8962159" y="9000273"/>
            <a:ext cx="5046749" cy="3015433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64" name="Freeform 11"/>
          <p:cNvSpPr/>
          <p:nvPr/>
        </p:nvSpPr>
        <p:spPr>
          <a:xfrm>
            <a:off x="17144662" y="5473682"/>
            <a:ext cx="2236918" cy="2818166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65" name="Freeform 12"/>
          <p:cNvSpPr/>
          <p:nvPr/>
        </p:nvSpPr>
        <p:spPr>
          <a:xfrm>
            <a:off x="-2646321" y="3410801"/>
            <a:ext cx="4130928" cy="412576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66" name="Freeform 13"/>
          <p:cNvSpPr/>
          <p:nvPr/>
        </p:nvSpPr>
        <p:spPr>
          <a:xfrm>
            <a:off x="3282577" y="8493938"/>
            <a:ext cx="2673002" cy="2862652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67" name="Freeform 14"/>
          <p:cNvSpPr/>
          <p:nvPr/>
        </p:nvSpPr>
        <p:spPr>
          <a:xfrm>
            <a:off x="10148362" y="-706982"/>
            <a:ext cx="4272446" cy="1735682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68" name="Freeform 15"/>
          <p:cNvSpPr/>
          <p:nvPr/>
        </p:nvSpPr>
        <p:spPr>
          <a:xfrm rot="16200000">
            <a:off x="17009482" y="2377584"/>
            <a:ext cx="2694986" cy="2246945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169" name="صورة 15" descr="صورة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75688" y="3512399"/>
            <a:ext cx="4738070" cy="4779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صورة 16" descr="صورة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16062" y="3310918"/>
            <a:ext cx="5867401" cy="4710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صورة 3" descr="صورة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5730" y="1478018"/>
            <a:ext cx="10656907" cy="1323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 advAuto="0"/>
      <p:bldP spid="170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grpSp>
        <p:nvGrpSpPr>
          <p:cNvPr id="176" name="Group 3"/>
          <p:cNvGrpSpPr/>
          <p:nvPr/>
        </p:nvGrpSpPr>
        <p:grpSpPr>
          <a:xfrm>
            <a:off x="3631855" y="1970862"/>
            <a:ext cx="11024290" cy="7195185"/>
            <a:chOff x="0" y="0"/>
            <a:chExt cx="11024288" cy="7195184"/>
          </a:xfrm>
        </p:grpSpPr>
        <p:sp>
          <p:nvSpPr>
            <p:cNvPr id="174" name="Freeform 4"/>
            <p:cNvSpPr/>
            <p:nvPr/>
          </p:nvSpPr>
          <p:spPr>
            <a:xfrm>
              <a:off x="840785" y="339768"/>
              <a:ext cx="9355800" cy="5854266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/>
              </a:pPr>
              <a:endParaRPr/>
            </a:p>
          </p:txBody>
        </p:sp>
        <p:sp>
          <p:nvSpPr>
            <p:cNvPr id="175" name="Freeform 5"/>
            <p:cNvSpPr/>
            <p:nvPr/>
          </p:nvSpPr>
          <p:spPr>
            <a:xfrm>
              <a:off x="0" y="0"/>
              <a:ext cx="11024289" cy="7195185"/>
            </a:xfrm>
            <a:prstGeom prst="rect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/>
              </a:pPr>
              <a:endParaRPr/>
            </a:p>
          </p:txBody>
        </p:sp>
      </p:grpSp>
      <p:sp>
        <p:nvSpPr>
          <p:cNvPr id="177" name="Freeform 6"/>
          <p:cNvSpPr/>
          <p:nvPr/>
        </p:nvSpPr>
        <p:spPr>
          <a:xfrm>
            <a:off x="7624995" y="-970153"/>
            <a:ext cx="3038009" cy="310793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78" name="Freeform 7"/>
          <p:cNvSpPr/>
          <p:nvPr/>
        </p:nvSpPr>
        <p:spPr>
          <a:xfrm>
            <a:off x="15727492" y="-741127"/>
            <a:ext cx="3402492" cy="3539654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79" name="Freeform 8"/>
          <p:cNvSpPr/>
          <p:nvPr/>
        </p:nvSpPr>
        <p:spPr>
          <a:xfrm>
            <a:off x="-2744806" y="9258300"/>
            <a:ext cx="8539130" cy="1878609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80" name="Freeform 9"/>
          <p:cNvSpPr/>
          <p:nvPr/>
        </p:nvSpPr>
        <p:spPr>
          <a:xfrm>
            <a:off x="13240120" y="9258300"/>
            <a:ext cx="6418128" cy="2061823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181" name="صورة 13" descr="صورة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4741" y="505311"/>
            <a:ext cx="3991532" cy="1419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Silent Letters" descr="Silent Letters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83341" y="2901512"/>
            <a:ext cx="8534401" cy="4800601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20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85" name="Freeform 3"/>
          <p:cNvSpPr/>
          <p:nvPr/>
        </p:nvSpPr>
        <p:spPr>
          <a:xfrm>
            <a:off x="-1920544" y="-1004258"/>
            <a:ext cx="4475681" cy="358054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86" name="Freeform 4"/>
          <p:cNvSpPr/>
          <p:nvPr/>
        </p:nvSpPr>
        <p:spPr>
          <a:xfrm>
            <a:off x="14088070" y="-1004258"/>
            <a:ext cx="4624923" cy="287323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87" name="Freeform 5"/>
          <p:cNvSpPr/>
          <p:nvPr/>
        </p:nvSpPr>
        <p:spPr>
          <a:xfrm>
            <a:off x="13332542" y="6632102"/>
            <a:ext cx="6135979" cy="618234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88" name="Freeform 6"/>
          <p:cNvSpPr/>
          <p:nvPr/>
        </p:nvSpPr>
        <p:spPr>
          <a:xfrm>
            <a:off x="-1378386" y="7975757"/>
            <a:ext cx="5849435" cy="349503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89" name="Freeform 7"/>
          <p:cNvSpPr/>
          <p:nvPr/>
        </p:nvSpPr>
        <p:spPr>
          <a:xfrm>
            <a:off x="5372279" y="8322447"/>
            <a:ext cx="2499001" cy="314834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90" name="Freeform 8"/>
          <p:cNvSpPr/>
          <p:nvPr/>
        </p:nvSpPr>
        <p:spPr>
          <a:xfrm>
            <a:off x="3420567" y="-2703570"/>
            <a:ext cx="3201213" cy="5011682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191" name="صورة 12" descr="صورة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178592"/>
            <a:ext cx="15144750" cy="981715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مربع نص 10"/>
          <p:cNvSpPr txBox="1"/>
          <p:nvPr/>
        </p:nvSpPr>
        <p:spPr>
          <a:xfrm>
            <a:off x="7583505" y="9052669"/>
            <a:ext cx="1509334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48</a:t>
            </a:r>
          </a:p>
        </p:txBody>
      </p:sp>
      <p:sp>
        <p:nvSpPr>
          <p:cNvPr id="193" name="مربع نص 11"/>
          <p:cNvSpPr txBox="1"/>
          <p:nvPr/>
        </p:nvSpPr>
        <p:spPr>
          <a:xfrm>
            <a:off x="8913494" y="9043009"/>
            <a:ext cx="901839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49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96" name="Freeform 7"/>
          <p:cNvSpPr/>
          <p:nvPr/>
        </p:nvSpPr>
        <p:spPr>
          <a:xfrm>
            <a:off x="4419398" y="-354290"/>
            <a:ext cx="5117904" cy="164412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97" name="Freeform 8"/>
          <p:cNvSpPr/>
          <p:nvPr/>
        </p:nvSpPr>
        <p:spPr>
          <a:xfrm>
            <a:off x="-730410" y="-765888"/>
            <a:ext cx="4765171" cy="300205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98" name="Freeform 9"/>
          <p:cNvSpPr/>
          <p:nvPr/>
        </p:nvSpPr>
        <p:spPr>
          <a:xfrm>
            <a:off x="14357188" y="8685773"/>
            <a:ext cx="5123260" cy="231187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99" name="Freeform 10"/>
          <p:cNvSpPr/>
          <p:nvPr/>
        </p:nvSpPr>
        <p:spPr>
          <a:xfrm>
            <a:off x="-1390754" y="8051437"/>
            <a:ext cx="4475680" cy="358054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00" name="Freeform 11"/>
          <p:cNvSpPr/>
          <p:nvPr/>
        </p:nvSpPr>
        <p:spPr>
          <a:xfrm>
            <a:off x="14357188" y="-968843"/>
            <a:ext cx="4624923" cy="287323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01" name="Freeform 12"/>
          <p:cNvSpPr/>
          <p:nvPr/>
        </p:nvSpPr>
        <p:spPr>
          <a:xfrm>
            <a:off x="7942919" y="8746762"/>
            <a:ext cx="5849435" cy="3495037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02" name="Freeform 13"/>
          <p:cNvSpPr/>
          <p:nvPr/>
        </p:nvSpPr>
        <p:spPr>
          <a:xfrm>
            <a:off x="16882580" y="5143500"/>
            <a:ext cx="2499001" cy="3148347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03" name="Freeform 14"/>
          <p:cNvSpPr/>
          <p:nvPr/>
        </p:nvSpPr>
        <p:spPr>
          <a:xfrm>
            <a:off x="-2065464" y="3460400"/>
            <a:ext cx="4130928" cy="4125763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04" name="Freeform 15"/>
          <p:cNvSpPr/>
          <p:nvPr/>
        </p:nvSpPr>
        <p:spPr>
          <a:xfrm>
            <a:off x="3816932" y="8051437"/>
            <a:ext cx="3161420" cy="338572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05" name="Freeform 16"/>
          <p:cNvSpPr/>
          <p:nvPr/>
        </p:nvSpPr>
        <p:spPr>
          <a:xfrm>
            <a:off x="9918302" y="-445844"/>
            <a:ext cx="4272446" cy="1735682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06" name="Freeform 17"/>
          <p:cNvSpPr/>
          <p:nvPr/>
        </p:nvSpPr>
        <p:spPr>
          <a:xfrm rot="16200000">
            <a:off x="16694798" y="2378112"/>
            <a:ext cx="2694986" cy="2246946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07" name="صورة 4" descr="صورة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13881" y="2751734"/>
            <a:ext cx="13790936" cy="4326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" y="0"/>
                </a:moveTo>
                <a:cubicBezTo>
                  <a:pt x="506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506" y="21600"/>
                  <a:pt x="1129" y="21600"/>
                </a:cubicBezTo>
                <a:lnTo>
                  <a:pt x="20471" y="21600"/>
                </a:lnTo>
                <a:cubicBezTo>
                  <a:pt x="21094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1094" y="0"/>
                  <a:pt x="20471" y="0"/>
                </a:cubicBezTo>
                <a:lnTo>
                  <a:pt x="1129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مخصص</PresentationFormat>
  <Slides>25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26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T.Huda Alsubhi</cp:lastModifiedBy>
  <cp:revision>1</cp:revision>
  <dcterms:modified xsi:type="dcterms:W3CDTF">2023-12-23T15:35:44Z</dcterms:modified>
</cp:coreProperties>
</file>