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التحويل بين الوحدات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7834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أحول الوحدات ضمن النظام المتري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172FA391-2223-D746-97A1-E21FB74A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339687"/>
            <a:ext cx="965200" cy="1130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E8CC4EA2-9390-A948-9787-01591CD1C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20" y="5510649"/>
            <a:ext cx="3886200" cy="926109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77B93F5-C044-534C-8097-8D593B205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52" y="661389"/>
            <a:ext cx="6562725" cy="4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التحويل بين الوحدات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7834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أحول الوحدات ضمن النظام المتري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172FA391-2223-D746-97A1-E21FB74A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339687"/>
            <a:ext cx="965200" cy="1130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E8CC4EA2-9390-A948-9787-01591CD1C1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90262" y="5766400"/>
            <a:ext cx="2957515" cy="414605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8EB1FC8-6614-6C4E-A9BE-F4269BAE51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8" y="1469987"/>
            <a:ext cx="8539981" cy="380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6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التحويل بين الوحدات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7834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أحول الوحدات ضمن النظام المتري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172FA391-2223-D746-97A1-E21FB74A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339687"/>
            <a:ext cx="965200" cy="1130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E8CC4EA2-9390-A948-9787-01591CD1C1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90262" y="5766400"/>
            <a:ext cx="2957515" cy="414605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014AF3D-0E46-F044-B967-A8496AC3B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78" y="856867"/>
            <a:ext cx="6417760" cy="39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التحويل بين الوحدات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7834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أحول الوحدات ضمن النظام المتري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172FA391-2223-D746-97A1-E21FB74A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339687"/>
            <a:ext cx="965200" cy="1130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E8CC4EA2-9390-A948-9787-01591CD1C1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90262" y="5766400"/>
            <a:ext cx="2957515" cy="41460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E2D94B3-C7A1-CD4C-A9AE-54CD54514B7E}"/>
              </a:ext>
            </a:extLst>
          </p:cNvPr>
          <p:cNvSpPr txBox="1"/>
          <p:nvPr/>
        </p:nvSpPr>
        <p:spPr>
          <a:xfrm>
            <a:off x="1193493" y="2509398"/>
            <a:ext cx="59484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>
                <a:solidFill>
                  <a:srgbClr val="FF0000"/>
                </a:solidFill>
              </a:rPr>
              <a:t>الواجب في المنصة </a:t>
            </a:r>
          </a:p>
        </p:txBody>
      </p:sp>
    </p:spTree>
    <p:extLst>
      <p:ext uri="{BB962C8B-B14F-4D97-AF65-F5344CB8AC3E}">
        <p14:creationId xmlns:p14="http://schemas.microsoft.com/office/powerpoint/2010/main" val="249915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التحويل بين الوحدات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7834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أحول الوحدات ضمن النظام المتري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172FA391-2223-D746-97A1-E21FB74A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339687"/>
            <a:ext cx="965200" cy="1130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E8CC4EA2-9390-A948-9787-01591CD1C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20" y="5510649"/>
            <a:ext cx="3886200" cy="926109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F2F76AA-E954-7C4F-8A89-FCBD54EB1A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4" y="626162"/>
            <a:ext cx="5050553" cy="49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1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التحويل بين الوحدات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174606" y="7834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أحول الوحدات ضمن النظام المتري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172FA391-2223-D746-97A1-E21FB74A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339687"/>
            <a:ext cx="965200" cy="1130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E8CC4EA2-9390-A948-9787-01591CD1C1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25920" y="5749700"/>
            <a:ext cx="3886200" cy="44800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0BF626D0-E0DA-654B-B709-EC9BAB28CD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76" y="499089"/>
            <a:ext cx="5236072" cy="3772853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714090BF-3EBF-EE4C-B47F-0E4AD947F9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48" y="1469987"/>
            <a:ext cx="1832744" cy="23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2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التحويل بين الوحدات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7834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أحول الوحدات ضمن النظام المتري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172FA391-2223-D746-97A1-E21FB74A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339687"/>
            <a:ext cx="965200" cy="1130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E8CC4EA2-9390-A948-9787-01591CD1C1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25920" y="5749700"/>
            <a:ext cx="3886200" cy="44800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BF0DB795-8C91-CA4E-ACE8-6A601A388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7" y="537189"/>
            <a:ext cx="6501212" cy="15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5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التحويل بين الوحدات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7834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أحول الوحدات ضمن النظام المتري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172FA391-2223-D746-97A1-E21FB74A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339687"/>
            <a:ext cx="965200" cy="1130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E8CC4EA2-9390-A948-9787-01591CD1C1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25920" y="5749700"/>
            <a:ext cx="3886200" cy="44800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1A618DCE-FC25-D44B-AC79-20676BB77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20" y="1105322"/>
            <a:ext cx="7374338" cy="40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8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التحويل بين الوحدات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7834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أحول الوحدات ضمن النظام المتري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172FA391-2223-D746-97A1-E21FB74A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339687"/>
            <a:ext cx="965200" cy="1130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E8CC4EA2-9390-A948-9787-01591CD1C1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25920" y="5749700"/>
            <a:ext cx="3886200" cy="44800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4B6BCFD-99C7-FA4C-B239-2D9AFC1D7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14" y="514424"/>
            <a:ext cx="6193065" cy="20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التحويل بين الوحدات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7834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أحول الوحدات ضمن النظام المتري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172FA391-2223-D746-97A1-E21FB74A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339687"/>
            <a:ext cx="965200" cy="1130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E8CC4EA2-9390-A948-9787-01591CD1C1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35844" y="5749700"/>
            <a:ext cx="3066352" cy="44800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EFC8110-4972-154F-8EAF-4FA731460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08" y="339687"/>
            <a:ext cx="6724160" cy="26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4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التحويل بين الوحدات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7834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أحول الوحدات ضمن النظام المتري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172FA391-2223-D746-97A1-E21FB74A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339687"/>
            <a:ext cx="965200" cy="11303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E8CC4EA2-9390-A948-9787-01591CD1C1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12332" y="5749700"/>
            <a:ext cx="3313377" cy="44800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38DA4E2-3463-9449-A6F9-BCA17D8EB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07" y="461709"/>
            <a:ext cx="6271749" cy="205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3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التحويل بين الوحدات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00408" y="7834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أحول الوحدات ضمن النظام المتري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172FA391-2223-D746-97A1-E21FB74A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8" y="339687"/>
            <a:ext cx="965200" cy="11303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EADCA73-A4B5-3D4A-9A51-3A736A741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79" y="521181"/>
            <a:ext cx="6108124" cy="396207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29C5F8F-0383-0C42-8097-986A9F7394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103451" y="5860361"/>
            <a:ext cx="3313377" cy="5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0748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12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27</cp:revision>
  <dcterms:created xsi:type="dcterms:W3CDTF">2021-10-10T21:32:23Z</dcterms:created>
  <dcterms:modified xsi:type="dcterms:W3CDTF">2022-01-05T06:02:11Z</dcterms:modified>
</cp:coreProperties>
</file>