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26" y="5610034"/>
            <a:ext cx="3848100" cy="750371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9983AA3-0A2A-854B-A625-4589DB556F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50047" y="1930315"/>
            <a:ext cx="7849878" cy="24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AAA368F-1357-B842-A050-18D85AA5F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40" y="587986"/>
            <a:ext cx="5567229" cy="23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582A3027-DCAB-B94F-AB76-2F8209E7B2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01" y="339687"/>
            <a:ext cx="5509107" cy="27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9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784F335-71C3-1348-AB47-843BE7F33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67" y="415962"/>
            <a:ext cx="5827375" cy="237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4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7CD1F9A8-29DD-AE49-8A77-35146A569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16" y="156683"/>
            <a:ext cx="5091767" cy="363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5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4FA94FD-E975-5D48-9AA9-C3ABB177D81D}"/>
              </a:ext>
            </a:extLst>
          </p:cNvPr>
          <p:cNvSpPr txBox="1"/>
          <p:nvPr/>
        </p:nvSpPr>
        <p:spPr>
          <a:xfrm>
            <a:off x="2133754" y="2330487"/>
            <a:ext cx="608620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FF0000"/>
                </a:solidFill>
              </a:rPr>
              <a:t>اذا تعلمت من الفشل فأنت لم تفشل ابدآ </a:t>
            </a:r>
          </a:p>
        </p:txBody>
      </p:sp>
      <p:pic>
        <p:nvPicPr>
          <p:cNvPr id="14" name="صورة 15">
            <a:extLst>
              <a:ext uri="{FF2B5EF4-FFF2-40B4-BE49-F238E27FC236}">
                <a16:creationId xmlns:a16="http://schemas.microsoft.com/office/drawing/2014/main" id="{775C8689-1FA7-A84C-A9FD-84FFAA39E7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76" y="2100366"/>
            <a:ext cx="1410267" cy="25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7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26" y="5875663"/>
            <a:ext cx="3848100" cy="48474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5CA18BF-6310-F349-BFE3-6FEE20A35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32" y="298067"/>
            <a:ext cx="5866635" cy="5548109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7E8E514-A5AB-5248-87A3-16A98F5397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9" y="2471284"/>
            <a:ext cx="1208795" cy="214968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530A35A9-CF11-D149-91E4-4EC69AF5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264" y="5277081"/>
            <a:ext cx="982888" cy="10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8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69426CCC-5DF2-DC4A-9394-E1048C6197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71" y="181075"/>
            <a:ext cx="6901517" cy="817176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EA42326B-1680-3F43-A1F0-01D6A7B405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07" y="1337721"/>
            <a:ext cx="4932181" cy="382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D0229F09-3BD1-1A4E-A767-016AB618E4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41" y="551421"/>
            <a:ext cx="5905628" cy="15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75B0AA-AE1A-D84F-9D73-B87295572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50" y="561477"/>
            <a:ext cx="6152337" cy="116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65B757F-E2B9-DF42-9C83-9555B435F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76" y="342109"/>
            <a:ext cx="5056483" cy="32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7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B37064D-7232-A44E-86DA-323CBE67F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46" y="496450"/>
            <a:ext cx="5478505" cy="24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1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21BD3BB0-AD50-D448-8373-474B07F571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27" y="387096"/>
            <a:ext cx="5907456" cy="19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46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استقصاء حل المسألة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 أختار خطة مناسبة لحل المسائل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64C90370-D71A-074C-BF70-7C4A689A7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98067"/>
            <a:ext cx="990600" cy="11176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2ED00975-9997-554A-8875-16AFEAADC0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13826" y="5761186"/>
            <a:ext cx="3848100" cy="448066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4EA64CF-7474-4D4F-8768-A804FD84E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48" y="298067"/>
            <a:ext cx="5567332" cy="267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1064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27</cp:revision>
  <dcterms:created xsi:type="dcterms:W3CDTF">2021-10-10T21:32:23Z</dcterms:created>
  <dcterms:modified xsi:type="dcterms:W3CDTF">2022-01-06T00:38:47Z</dcterms:modified>
</cp:coreProperties>
</file>