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4D4D4D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.me/SELPlan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hyperlink" Target="https://twitter.com/SELPlan" TargetMode="External"/><Relationship Id="rId9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5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 Star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7A684-5AA9-88BB-0323-7C4A5E05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AE698-2929-2992-09BD-86F5DE4B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11D5D4-E701-F729-3D5F-DCCB46B09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SlideTitle">
            <a:extLst>
              <a:ext uri="{FF2B5EF4-FFF2-40B4-BE49-F238E27FC236}">
                <a16:creationId xmlns:a16="http://schemas.microsoft.com/office/drawing/2014/main" id="{62232214-2505-6C42-0145-96513749EE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000" y="-457200"/>
            <a:ext cx="4572000" cy="457200"/>
          </a:xfrm>
        </p:spPr>
        <p:txBody>
          <a:bodyPr anchor="ctr" anchorCtr="1">
            <a:spAutoFit/>
          </a:bodyPr>
          <a:lstStyle>
            <a:lvl1pPr algn="ctr">
              <a:defRPr sz="2400"/>
            </a:lvl1pPr>
          </a:lstStyle>
          <a:p>
            <a:r>
              <a:rPr lang="en-US" dirty="0" err="1"/>
              <a:t>SlideTitle</a:t>
            </a:r>
            <a:endParaRPr lang="en-US" dirty="0"/>
          </a:p>
        </p:txBody>
      </p:sp>
      <p:pic>
        <p:nvPicPr>
          <p:cNvPr id="7" name="SELP Logo" descr="A blue and white background with text&#10;&#10;Description automatically generated">
            <a:extLst>
              <a:ext uri="{FF2B5EF4-FFF2-40B4-BE49-F238E27FC236}">
                <a16:creationId xmlns:a16="http://schemas.microsoft.com/office/drawing/2014/main" id="{88094927-3B20-BCCD-6621-09466AB4AF7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299" y="6352043"/>
            <a:ext cx="1122580" cy="374193"/>
          </a:xfrm>
          <a:prstGeom prst="rect">
            <a:avLst/>
          </a:prstGeom>
        </p:spPr>
      </p:pic>
      <p:pic>
        <p:nvPicPr>
          <p:cNvPr id="8" name="Twitter" descr="A white x on a black background&#10;&#10;Description automatically generated">
            <a:hlinkClick r:id="rId4" tooltip="Follow us on X"/>
            <a:extLst>
              <a:ext uri="{FF2B5EF4-FFF2-40B4-BE49-F238E27FC236}">
                <a16:creationId xmlns:a16="http://schemas.microsoft.com/office/drawing/2014/main" id="{19202453-A305-F5B1-69AE-CE7C06793CD8}"/>
              </a:ext>
            </a:extLst>
          </p:cNvPr>
          <p:cNvPicPr/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686" y="6371764"/>
            <a:ext cx="338054" cy="335283"/>
          </a:xfrm>
          <a:prstGeom prst="rect">
            <a:avLst/>
          </a:prstGeom>
        </p:spPr>
      </p:pic>
      <p:pic>
        <p:nvPicPr>
          <p:cNvPr id="9" name="Telegram">
            <a:hlinkClick r:id="rId6" tooltip="Subscribe to our channel on Telegram!"/>
            <a:extLst>
              <a:ext uri="{FF2B5EF4-FFF2-40B4-BE49-F238E27FC236}">
                <a16:creationId xmlns:a16="http://schemas.microsoft.com/office/drawing/2014/main" id="{4A7273DD-3620-E3DC-CAB0-4E01D0496C0C}"/>
              </a:ext>
            </a:extLst>
          </p:cNvPr>
          <p:cNvPicPr/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896" y="6371232"/>
            <a:ext cx="335815" cy="335815"/>
          </a:xfrm>
          <a:prstGeom prst="rect">
            <a:avLst/>
          </a:prstGeom>
        </p:spPr>
      </p:pic>
      <p:pic>
        <p:nvPicPr>
          <p:cNvPr id="10" name="Copyright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FFD51D31-FE67-CD12-E49C-84C15B6D47F0}"/>
              </a:ext>
            </a:extLst>
          </p:cNvPr>
          <p:cNvPicPr/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458" y="1431478"/>
            <a:ext cx="6761084" cy="3211515"/>
          </a:xfrm>
          <a:prstGeom prst="rect">
            <a:avLst/>
          </a:prstGeom>
        </p:spPr>
      </p:pic>
      <p:pic>
        <p:nvPicPr>
          <p:cNvPr id="11" name="OKButton" descr="A blue rectangle with white text&#10;&#10;Description automatically generated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BB0FAFD-3CF8-9517-481A-CD7672F4F022}"/>
              </a:ext>
            </a:extLst>
          </p:cNvPr>
          <p:cNvPicPr/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80" b="24704"/>
          <a:stretch/>
        </p:blipFill>
        <p:spPr>
          <a:xfrm>
            <a:off x="5633253" y="4905936"/>
            <a:ext cx="925493" cy="297330"/>
          </a:xfrm>
          <a:prstGeom prst="rect">
            <a:avLst/>
          </a:prstGeom>
        </p:spPr>
      </p:pic>
      <p:pic>
        <p:nvPicPr>
          <p:cNvPr id="12" name="SELP Text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ED430B9C-B4E7-A357-04D4-41B7A57BC088}"/>
              </a:ext>
            </a:extLst>
          </p:cNvPr>
          <p:cNvPicPr/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62" b="22716"/>
          <a:stretch/>
        </p:blipFill>
        <p:spPr>
          <a:xfrm>
            <a:off x="5419200" y="6349007"/>
            <a:ext cx="364655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90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503C4-358A-F57C-4AE7-7E46B97A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7B71B-0E8D-7A95-3122-F325918A9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2D8DA-8D1B-10C3-BB82-F50707799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AF6BD-08FC-20B7-9C66-0572E3A4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1F644-78A7-0B64-DFD7-9BC8B2E28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9AECC-821F-6032-FBE5-8AA83118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1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24677-CDAF-6B87-1129-B2E6EE07D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3E7767-FB08-B9FC-4E72-021190990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5DF963-258A-FED5-EC27-09FDB9706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72A2B-3A08-74BA-95C9-F9FAEF665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C3DCA-97F7-C572-8FC7-45D6009B7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5206F-D5CA-CB93-41BD-BD9C6F369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5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00D3-86D3-35E7-FA64-E5E48020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5B830-6C2C-7D44-4E63-557FB9F4B5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53406-DF54-68DC-CC82-3514C91FE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79DBA-329F-0473-225A-849EA68BD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9513B-6E54-C2EE-EB17-77BB20DB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21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D2D141-CEF0-8004-3AEC-ED0D61FC0F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70A22-9872-E5D2-7A3C-C0856EBAD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4D73-59B0-57AB-BBDD-17D69B028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64B14-C5D4-5733-56C7-7349ED178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A1D94-1A98-C77D-788A-0F45D177A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0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1">
          <a:blip r:embed="rId3">
            <a:lum/>
          </a:blip>
          <a:srcRect/>
          <a:tile tx="2413000" ty="-7620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BDC7F-482D-627D-DBD7-D1EC55E0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E2DB-2E4F-4869-9283-A06F3BC695D2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EB3D1-9DB4-37EC-FFB7-A1F7686B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E0CB8D-C5D9-BC84-2F4B-61113E702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D84B1-7987-445C-8172-48F0913E6C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Title">
            <a:extLst>
              <a:ext uri="{FF2B5EF4-FFF2-40B4-BE49-F238E27FC236}">
                <a16:creationId xmlns:a16="http://schemas.microsoft.com/office/drawing/2014/main" id="{4EF4AE47-0B5C-F041-4BA2-FC0ABBA451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810000" y="-457200"/>
            <a:ext cx="4572000" cy="457200"/>
          </a:xfrm>
        </p:spPr>
        <p:txBody>
          <a:bodyPr>
            <a:noAutofit/>
          </a:bodyPr>
          <a:lstStyle>
            <a:lvl1pPr algn="ctr">
              <a:defRPr sz="2400"/>
            </a:lvl1pPr>
          </a:lstStyle>
          <a:p>
            <a:r>
              <a:rPr lang="en-US" dirty="0" err="1"/>
              <a:t>SlideTitle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349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  <p:sndAc>
          <p:stSnd>
            <p:snd r:embed="rId1" name="Short-Woosh.wav"/>
          </p:stSnd>
        </p:sndAc>
      </p:transition>
    </mc:Choice>
    <mc:Fallback xmlns="">
      <p:transition spd="slow" advClick="0">
        <p:fade/>
        <p:sndAc>
          <p:stSnd>
            <p:snd r:embed="rId5" name="Short-Woosh.wav"/>
          </p:stSnd>
        </p:sndAc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8E3BD-0900-7B64-9C33-E78685BC2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D8BC8-3684-153A-1E46-741713ABC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80F6A-E460-652D-0C36-463CE3B5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EF178-8709-E001-ED8E-5943F1CF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95601-BA63-22C0-3331-631CB649B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0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8904D-BFDD-1EB5-D4C4-9C0E8CFE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14199-94E6-0D9C-D1FF-02627B195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C084D-433E-CC64-0077-5E373DCE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A0AB6-6843-6B0A-0A39-61556057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B1EAB-9ECA-DF86-58B4-E46DDA6A3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8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6645F-DBBF-0585-5FB4-9A50084D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85361-D5EF-A116-6270-4C0F5375B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57D50-4119-996E-8DC8-A6C85214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20CC8-C6E8-AB76-0457-8C22FE73D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28D7C-CFAC-475E-DC01-B6EB8A31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9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365A-8EF3-E9A3-6BCD-F7A89E0E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9BC03-303B-7B71-4F64-096F59FC7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843A69-8E93-7BDB-F7DE-E8C48CA81E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C92B37-E0F3-B1C9-D80B-D7A5B5A6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72AC3-FDF1-957E-3C14-389C91B2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004A5-A4F6-F96F-2050-9A56264AB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9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6E2AA-D2CA-AA50-2C05-1ACED409D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8B93F-2FE0-57DD-F41D-38F8D6D28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A2CE9-9DF5-BB2D-5F67-D7FF978E2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54082-87CB-2009-CBD0-AFF2E2E7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9FB00-4CD8-B633-590C-FD08B8415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FDEB-F05D-A340-8ADE-1F418EB07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A7F4EA-3D95-258C-6CCC-33B6EA185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B03E97-A861-47D6-98F0-893A3082B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2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5BA0-C1D5-C5C2-20D2-73C4824D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B996DB-E370-7AB1-80DD-10959A592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E2742-9BE8-94C3-4ADB-9743F493D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13FB6-148B-E76F-5AFB-8AA66C57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6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A06B7C-4442-C1DE-918A-E43942CE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DBDC66-E5BC-1861-C016-50C33E2A5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2388-3668-5F37-61B7-9A6114A6C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4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81F75-DDB7-4211-7F09-D150619BF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98742-8705-D4F6-7435-53A5076E2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7FE18-C486-0029-00E5-C80ACD73C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E6340-5AFA-4943-980C-5F21C45FCB57}" type="datetimeFigureOut">
              <a:rPr lang="en-US" smtClean="0"/>
              <a:t>17/12/2023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FB6F9-0E61-3A67-AF2A-287B232CF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AA8B8-5532-6B9A-4242-31233451A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D5FA-6887-47E5-BD11-BE79C465458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Color Code Group">
            <a:extLst>
              <a:ext uri="{FF2B5EF4-FFF2-40B4-BE49-F238E27FC236}">
                <a16:creationId xmlns:a16="http://schemas.microsoft.com/office/drawing/2014/main" id="{3819AC23-DEE6-C6D0-F517-F9335FB2BC2E}"/>
              </a:ext>
            </a:extLst>
          </p:cNvPr>
          <p:cNvGrpSpPr>
            <a:grpSpLocks/>
          </p:cNvGrpSpPr>
          <p:nvPr userDrawn="1"/>
        </p:nvGrpSpPr>
        <p:grpSpPr>
          <a:xfrm>
            <a:off x="0" y="6880534"/>
            <a:ext cx="12192000" cy="457200"/>
            <a:chOff x="0" y="6858000"/>
            <a:chExt cx="12192000" cy="457200"/>
          </a:xfrm>
        </p:grpSpPr>
        <p:sp>
          <p:nvSpPr>
            <p:cNvPr id="8" name="Color Code BG">
              <a:extLst>
                <a:ext uri="{FF2B5EF4-FFF2-40B4-BE49-F238E27FC236}">
                  <a16:creationId xmlns:a16="http://schemas.microsoft.com/office/drawing/2014/main" id="{6D429ED7-DE40-02BB-CD92-8D1D3ADE4F73}"/>
                </a:ext>
              </a:extLst>
            </p:cNvPr>
            <p:cNvSpPr>
              <a:spLocks/>
            </p:cNvSpPr>
            <p:nvPr/>
          </p:nvSpPr>
          <p:spPr>
            <a:xfrm>
              <a:off x="0" y="6858000"/>
              <a:ext cx="12192000" cy="457200"/>
            </a:xfrm>
            <a:prstGeom prst="rect">
              <a:avLst/>
            </a:prstGeom>
            <a:solidFill>
              <a:srgbClr val="DDD1E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olor14">
              <a:extLst>
                <a:ext uri="{FF2B5EF4-FFF2-40B4-BE49-F238E27FC236}">
                  <a16:creationId xmlns:a16="http://schemas.microsoft.com/office/drawing/2014/main" id="{F2BC9127-76A0-9D2C-AE72-6BD194AC7CD3}"/>
                </a:ext>
              </a:extLst>
            </p:cNvPr>
            <p:cNvSpPr>
              <a:spLocks/>
            </p:cNvSpPr>
            <p:nvPr/>
          </p:nvSpPr>
          <p:spPr>
            <a:xfrm>
              <a:off x="59436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14</a:t>
              </a:r>
            </a:p>
          </p:txBody>
        </p:sp>
        <p:sp>
          <p:nvSpPr>
            <p:cNvPr id="10" name="Color13">
              <a:extLst>
                <a:ext uri="{FF2B5EF4-FFF2-40B4-BE49-F238E27FC236}">
                  <a16:creationId xmlns:a16="http://schemas.microsoft.com/office/drawing/2014/main" id="{8D330DE4-FFC1-E05C-A52D-01A077A2B682}"/>
                </a:ext>
              </a:extLst>
            </p:cNvPr>
            <p:cNvSpPr>
              <a:spLocks/>
            </p:cNvSpPr>
            <p:nvPr/>
          </p:nvSpPr>
          <p:spPr>
            <a:xfrm>
              <a:off x="54864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13</a:t>
              </a:r>
            </a:p>
          </p:txBody>
        </p:sp>
        <p:sp>
          <p:nvSpPr>
            <p:cNvPr id="11" name="Color12">
              <a:extLst>
                <a:ext uri="{FF2B5EF4-FFF2-40B4-BE49-F238E27FC236}">
                  <a16:creationId xmlns:a16="http://schemas.microsoft.com/office/drawing/2014/main" id="{1EFFBC82-8435-1326-0880-8FEA8FA176A1}"/>
                </a:ext>
              </a:extLst>
            </p:cNvPr>
            <p:cNvSpPr>
              <a:spLocks/>
            </p:cNvSpPr>
            <p:nvPr/>
          </p:nvSpPr>
          <p:spPr>
            <a:xfrm>
              <a:off x="50292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12</a:t>
              </a:r>
            </a:p>
          </p:txBody>
        </p:sp>
        <p:sp>
          <p:nvSpPr>
            <p:cNvPr id="12" name="Color11">
              <a:extLst>
                <a:ext uri="{FF2B5EF4-FFF2-40B4-BE49-F238E27FC236}">
                  <a16:creationId xmlns:a16="http://schemas.microsoft.com/office/drawing/2014/main" id="{508D3A94-DD3C-F8F9-74E0-616E9932E276}"/>
                </a:ext>
              </a:extLst>
            </p:cNvPr>
            <p:cNvSpPr>
              <a:spLocks/>
            </p:cNvSpPr>
            <p:nvPr/>
          </p:nvSpPr>
          <p:spPr>
            <a:xfrm>
              <a:off x="45720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11</a:t>
              </a:r>
            </a:p>
          </p:txBody>
        </p:sp>
        <p:sp>
          <p:nvSpPr>
            <p:cNvPr id="13" name="Color10">
              <a:extLst>
                <a:ext uri="{FF2B5EF4-FFF2-40B4-BE49-F238E27FC236}">
                  <a16:creationId xmlns:a16="http://schemas.microsoft.com/office/drawing/2014/main" id="{8686E123-3F17-3C94-B7C0-4DA286A50F44}"/>
                </a:ext>
              </a:extLst>
            </p:cNvPr>
            <p:cNvSpPr>
              <a:spLocks/>
            </p:cNvSpPr>
            <p:nvPr/>
          </p:nvSpPr>
          <p:spPr>
            <a:xfrm>
              <a:off x="41148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10</a:t>
              </a:r>
            </a:p>
          </p:txBody>
        </p:sp>
        <p:sp>
          <p:nvSpPr>
            <p:cNvPr id="14" name="Color9">
              <a:extLst>
                <a:ext uri="{FF2B5EF4-FFF2-40B4-BE49-F238E27FC236}">
                  <a16:creationId xmlns:a16="http://schemas.microsoft.com/office/drawing/2014/main" id="{4369595A-7F59-3E96-EB61-784EA3D1370A}"/>
                </a:ext>
              </a:extLst>
            </p:cNvPr>
            <p:cNvSpPr>
              <a:spLocks/>
            </p:cNvSpPr>
            <p:nvPr/>
          </p:nvSpPr>
          <p:spPr>
            <a:xfrm>
              <a:off x="36576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9</a:t>
              </a:r>
            </a:p>
          </p:txBody>
        </p:sp>
        <p:sp>
          <p:nvSpPr>
            <p:cNvPr id="15" name="Color8">
              <a:extLst>
                <a:ext uri="{FF2B5EF4-FFF2-40B4-BE49-F238E27FC236}">
                  <a16:creationId xmlns:a16="http://schemas.microsoft.com/office/drawing/2014/main" id="{0BCE2BF1-D26C-682C-EA92-01E55A1B400B}"/>
                </a:ext>
              </a:extLst>
            </p:cNvPr>
            <p:cNvSpPr>
              <a:spLocks/>
            </p:cNvSpPr>
            <p:nvPr/>
          </p:nvSpPr>
          <p:spPr>
            <a:xfrm>
              <a:off x="3200396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8</a:t>
              </a:r>
            </a:p>
          </p:txBody>
        </p:sp>
        <p:sp>
          <p:nvSpPr>
            <p:cNvPr id="16" name="Color7">
              <a:extLst>
                <a:ext uri="{FF2B5EF4-FFF2-40B4-BE49-F238E27FC236}">
                  <a16:creationId xmlns:a16="http://schemas.microsoft.com/office/drawing/2014/main" id="{6AD52637-2997-A7AA-8CF6-ED6170E13957}"/>
                </a:ext>
              </a:extLst>
            </p:cNvPr>
            <p:cNvSpPr>
              <a:spLocks/>
            </p:cNvSpPr>
            <p:nvPr/>
          </p:nvSpPr>
          <p:spPr>
            <a:xfrm>
              <a:off x="27432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7</a:t>
              </a:r>
            </a:p>
          </p:txBody>
        </p:sp>
        <p:sp>
          <p:nvSpPr>
            <p:cNvPr id="17" name="Color6">
              <a:extLst>
                <a:ext uri="{FF2B5EF4-FFF2-40B4-BE49-F238E27FC236}">
                  <a16:creationId xmlns:a16="http://schemas.microsoft.com/office/drawing/2014/main" id="{06125112-6660-ABA2-B938-39382B061E5E}"/>
                </a:ext>
              </a:extLst>
            </p:cNvPr>
            <p:cNvSpPr>
              <a:spLocks/>
            </p:cNvSpPr>
            <p:nvPr/>
          </p:nvSpPr>
          <p:spPr>
            <a:xfrm>
              <a:off x="2285997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6</a:t>
              </a:r>
            </a:p>
          </p:txBody>
        </p:sp>
        <p:sp>
          <p:nvSpPr>
            <p:cNvPr id="18" name="Color5">
              <a:extLst>
                <a:ext uri="{FF2B5EF4-FFF2-40B4-BE49-F238E27FC236}">
                  <a16:creationId xmlns:a16="http://schemas.microsoft.com/office/drawing/2014/main" id="{3071482A-021C-EE44-573D-70EBD115D4C5}"/>
                </a:ext>
              </a:extLst>
            </p:cNvPr>
            <p:cNvSpPr>
              <a:spLocks/>
            </p:cNvSpPr>
            <p:nvPr/>
          </p:nvSpPr>
          <p:spPr>
            <a:xfrm>
              <a:off x="1828798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5</a:t>
              </a:r>
            </a:p>
          </p:txBody>
        </p:sp>
        <p:sp>
          <p:nvSpPr>
            <p:cNvPr id="19" name="Color4">
              <a:extLst>
                <a:ext uri="{FF2B5EF4-FFF2-40B4-BE49-F238E27FC236}">
                  <a16:creationId xmlns:a16="http://schemas.microsoft.com/office/drawing/2014/main" id="{4AFA9206-3735-1E33-0AB2-4577C2472659}"/>
                </a:ext>
              </a:extLst>
            </p:cNvPr>
            <p:cNvSpPr>
              <a:spLocks/>
            </p:cNvSpPr>
            <p:nvPr/>
          </p:nvSpPr>
          <p:spPr>
            <a:xfrm>
              <a:off x="1371599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4</a:t>
              </a:r>
            </a:p>
          </p:txBody>
        </p:sp>
        <p:sp>
          <p:nvSpPr>
            <p:cNvPr id="20" name="Color3">
              <a:extLst>
                <a:ext uri="{FF2B5EF4-FFF2-40B4-BE49-F238E27FC236}">
                  <a16:creationId xmlns:a16="http://schemas.microsoft.com/office/drawing/2014/main" id="{FA121107-330A-487A-9A02-0E7B0341C815}"/>
                </a:ext>
              </a:extLst>
            </p:cNvPr>
            <p:cNvSpPr>
              <a:spLocks/>
            </p:cNvSpPr>
            <p:nvPr/>
          </p:nvSpPr>
          <p:spPr>
            <a:xfrm>
              <a:off x="914399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3</a:t>
              </a:r>
            </a:p>
          </p:txBody>
        </p:sp>
        <p:sp>
          <p:nvSpPr>
            <p:cNvPr id="21" name="Color2">
              <a:extLst>
                <a:ext uri="{FF2B5EF4-FFF2-40B4-BE49-F238E27FC236}">
                  <a16:creationId xmlns:a16="http://schemas.microsoft.com/office/drawing/2014/main" id="{4FF89544-C390-CADB-6477-D45F9811F1AA}"/>
                </a:ext>
              </a:extLst>
            </p:cNvPr>
            <p:cNvSpPr>
              <a:spLocks/>
            </p:cNvSpPr>
            <p:nvPr/>
          </p:nvSpPr>
          <p:spPr>
            <a:xfrm>
              <a:off x="457200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2</a:t>
              </a:r>
            </a:p>
          </p:txBody>
        </p:sp>
        <p:sp>
          <p:nvSpPr>
            <p:cNvPr id="22" name="Color1">
              <a:extLst>
                <a:ext uri="{FF2B5EF4-FFF2-40B4-BE49-F238E27FC236}">
                  <a16:creationId xmlns:a16="http://schemas.microsoft.com/office/drawing/2014/main" id="{AE3AAE69-52A0-7158-B098-554AB4B06817}"/>
                </a:ext>
              </a:extLst>
            </p:cNvPr>
            <p:cNvSpPr>
              <a:spLocks/>
            </p:cNvSpPr>
            <p:nvPr/>
          </p:nvSpPr>
          <p:spPr>
            <a:xfrm>
              <a:off x="1" y="6858000"/>
              <a:ext cx="4572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DDDDDD"/>
                  </a:solidFill>
                </a:rPr>
                <a:t>1</a:t>
              </a:r>
            </a:p>
          </p:txBody>
        </p:sp>
        <p:sp>
          <p:nvSpPr>
            <p:cNvPr id="23" name="Color Code Text">
              <a:extLst>
                <a:ext uri="{FF2B5EF4-FFF2-40B4-BE49-F238E27FC236}">
                  <a16:creationId xmlns:a16="http://schemas.microsoft.com/office/drawing/2014/main" id="{2FD7623D-091C-4AD3-86DF-2E64BF43CC49}"/>
                </a:ext>
              </a:extLst>
            </p:cNvPr>
            <p:cNvSpPr txBox="1">
              <a:spLocks/>
            </p:cNvSpPr>
            <p:nvPr/>
          </p:nvSpPr>
          <p:spPr>
            <a:xfrm>
              <a:off x="38707" y="6858000"/>
              <a:ext cx="1463040" cy="177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500"/>
                </a:lnSpc>
              </a:pPr>
              <a:r>
                <a:rPr lang="en-US" sz="1100" spc="300" dirty="0">
                  <a:solidFill>
                    <a:srgbClr val="808080"/>
                  </a:solidFill>
                </a:rPr>
                <a:t>Color Palette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135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C0EE-C5AD-A564-A5BC-5E3B9D394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-476250"/>
            <a:ext cx="4572000" cy="42473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68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E81D-B0DF-0902-A330-113BDD46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0" y="-514350"/>
            <a:ext cx="4572000" cy="457200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4D4C2B3-A0C2-5F8B-06E7-254F63AF7104}"/>
              </a:ext>
            </a:extLst>
          </p:cNvPr>
          <p:cNvGrpSpPr/>
          <p:nvPr/>
        </p:nvGrpSpPr>
        <p:grpSpPr>
          <a:xfrm>
            <a:off x="107982" y="112644"/>
            <a:ext cx="11976035" cy="397565"/>
            <a:chOff x="107982" y="112644"/>
            <a:chExt cx="11976035" cy="397565"/>
          </a:xfrm>
        </p:grpSpPr>
        <p:sp>
          <p:nvSpPr>
            <p:cNvPr id="23" name="Listen">
              <a:extLst>
                <a:ext uri="{FF2B5EF4-FFF2-40B4-BE49-F238E27FC236}">
                  <a16:creationId xmlns:a16="http://schemas.microsoft.com/office/drawing/2014/main" id="{BC58D1E7-ED04-C82A-D58B-961FB24477D0}"/>
                </a:ext>
              </a:extLst>
            </p:cNvPr>
            <p:cNvSpPr txBox="1"/>
            <p:nvPr/>
          </p:nvSpPr>
          <p:spPr>
            <a:xfrm>
              <a:off x="1287426" y="126760"/>
              <a:ext cx="107965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kern="100" dirty="0">
                  <a:solidFill>
                    <a:srgbClr val="FF0066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Listen and Discuss </a:t>
              </a:r>
              <a:r>
                <a:rPr lang="en-US" sz="1800" b="1" kern="1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								</a:t>
              </a:r>
              <a:r>
                <a:rPr lang="en-US" sz="1800" b="1" kern="100" dirty="0">
                  <a:solidFill>
                    <a:schemeClr val="accent6">
                      <a:lumMod val="60000"/>
                      <a:lumOff val="40000"/>
                    </a:schemeClr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Strategy: Venn Diagram</a:t>
              </a:r>
              <a:endParaRPr 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6" name="Unit 6">
              <a:extLst>
                <a:ext uri="{FF2B5EF4-FFF2-40B4-BE49-F238E27FC236}">
                  <a16:creationId xmlns:a16="http://schemas.microsoft.com/office/drawing/2014/main" id="{1ECE75B1-BE84-0D5C-D4C3-6CCA99ABA3FA}"/>
                </a:ext>
              </a:extLst>
            </p:cNvPr>
            <p:cNvSpPr/>
            <p:nvPr/>
          </p:nvSpPr>
          <p:spPr>
            <a:xfrm>
              <a:off x="107982" y="112644"/>
              <a:ext cx="1073426" cy="397565"/>
            </a:xfrm>
            <a:prstGeom prst="round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1" kern="100" dirty="0">
                  <a:solidFill>
                    <a:schemeClr val="bg1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Unit 6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86693D-1965-A808-A155-CF57318BBCD7}"/>
              </a:ext>
            </a:extLst>
          </p:cNvPr>
          <p:cNvGrpSpPr/>
          <p:nvPr/>
        </p:nvGrpSpPr>
        <p:grpSpPr>
          <a:xfrm>
            <a:off x="583096" y="665571"/>
            <a:ext cx="7834917" cy="4104345"/>
            <a:chOff x="583096" y="665571"/>
            <a:chExt cx="7834917" cy="4104345"/>
          </a:xfrm>
        </p:grpSpPr>
        <p:sp>
          <p:nvSpPr>
            <p:cNvPr id="24" name="Men">
              <a:extLst>
                <a:ext uri="{FF2B5EF4-FFF2-40B4-BE49-F238E27FC236}">
                  <a16:creationId xmlns:a16="http://schemas.microsoft.com/office/drawing/2014/main" id="{51CC8707-C029-9F98-7611-3BE7E79DF044}"/>
                </a:ext>
              </a:extLst>
            </p:cNvPr>
            <p:cNvSpPr/>
            <p:nvPr/>
          </p:nvSpPr>
          <p:spPr>
            <a:xfrm>
              <a:off x="2092960" y="665571"/>
              <a:ext cx="1139825" cy="603504"/>
            </a:xfrm>
            <a:prstGeom prst="rect">
              <a:avLst/>
            </a:prstGeom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9144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2000" b="1" kern="100" dirty="0">
                  <a:solidFill>
                    <a:srgbClr val="0070C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Men</a:t>
              </a:r>
              <a:endParaRPr lang="en-US" sz="1100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400"/>
                </a:lnSpc>
              </a:pPr>
              <a:r>
                <a:rPr lang="en-US" sz="1400" kern="100" dirty="0">
                  <a:solidFill>
                    <a:srgbClr val="0070C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more</a:t>
              </a:r>
              <a:endParaRPr lang="en-US" sz="1100" kern="10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Blue Rectangle">
              <a:extLst>
                <a:ext uri="{FF2B5EF4-FFF2-40B4-BE49-F238E27FC236}">
                  <a16:creationId xmlns:a16="http://schemas.microsoft.com/office/drawing/2014/main" id="{0482A8E0-76C3-B7FF-71CE-7A5D53D7979C}"/>
                </a:ext>
              </a:extLst>
            </p:cNvPr>
            <p:cNvSpPr/>
            <p:nvPr/>
          </p:nvSpPr>
          <p:spPr>
            <a:xfrm>
              <a:off x="583096" y="1361550"/>
              <a:ext cx="7834917" cy="3408366"/>
            </a:xfrm>
            <a:prstGeom prst="rect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4C3D76D-3C1B-941D-2124-A03330D63028}"/>
              </a:ext>
            </a:extLst>
          </p:cNvPr>
          <p:cNvGrpSpPr/>
          <p:nvPr/>
        </p:nvGrpSpPr>
        <p:grpSpPr>
          <a:xfrm>
            <a:off x="3734230" y="701767"/>
            <a:ext cx="7834917" cy="4123091"/>
            <a:chOff x="3734230" y="701767"/>
            <a:chExt cx="7834917" cy="4123091"/>
          </a:xfrm>
        </p:grpSpPr>
        <p:sp>
          <p:nvSpPr>
            <p:cNvPr id="25" name="Women">
              <a:extLst>
                <a:ext uri="{FF2B5EF4-FFF2-40B4-BE49-F238E27FC236}">
                  <a16:creationId xmlns:a16="http://schemas.microsoft.com/office/drawing/2014/main" id="{B5335519-6C38-A878-2447-37DF097D01C3}"/>
                </a:ext>
              </a:extLst>
            </p:cNvPr>
            <p:cNvSpPr/>
            <p:nvPr/>
          </p:nvSpPr>
          <p:spPr>
            <a:xfrm>
              <a:off x="8959215" y="701767"/>
              <a:ext cx="1139825" cy="599234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="horz" wrap="square" lIns="91440" tIns="9144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2000" b="1" kern="100" dirty="0">
                  <a:solidFill>
                    <a:srgbClr val="FF0066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Women</a:t>
              </a:r>
              <a:endParaRPr lang="en-US" sz="1100" kern="100" dirty="0">
                <a:solidFill>
                  <a:srgbClr val="FF0066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400"/>
                </a:lnSpc>
              </a:pPr>
              <a:r>
                <a:rPr lang="en-US" sz="1400" kern="100" dirty="0">
                  <a:solidFill>
                    <a:srgbClr val="FF0066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more</a:t>
              </a:r>
              <a:endParaRPr lang="en-US" sz="1100" kern="100" dirty="0">
                <a:solidFill>
                  <a:srgbClr val="FF0066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d Rectangle">
              <a:extLst>
                <a:ext uri="{FF2B5EF4-FFF2-40B4-BE49-F238E27FC236}">
                  <a16:creationId xmlns:a16="http://schemas.microsoft.com/office/drawing/2014/main" id="{36D77C90-9E4D-871C-FCD0-768282A878BD}"/>
                </a:ext>
              </a:extLst>
            </p:cNvPr>
            <p:cNvSpPr/>
            <p:nvPr/>
          </p:nvSpPr>
          <p:spPr>
            <a:xfrm>
              <a:off x="3734230" y="1417123"/>
              <a:ext cx="7834917" cy="3407735"/>
            </a:xfrm>
            <a:prstGeom prst="rect">
              <a:avLst/>
            </a:prstGeom>
            <a:noFill/>
            <a:ln w="57150">
              <a:solidFill>
                <a:srgbClr val="FF0066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31" name="in informal situations">
            <a:extLst>
              <a:ext uri="{FF2B5EF4-FFF2-40B4-BE49-F238E27FC236}">
                <a16:creationId xmlns:a16="http://schemas.microsoft.com/office/drawing/2014/main" id="{653DDB02-518F-2688-5C38-0F802E55A1B1}"/>
              </a:ext>
            </a:extLst>
          </p:cNvPr>
          <p:cNvSpPr txBox="1"/>
          <p:nvPr/>
        </p:nvSpPr>
        <p:spPr>
          <a:xfrm>
            <a:off x="304725" y="6105902"/>
            <a:ext cx="2225288" cy="250133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informal situations</a:t>
            </a:r>
            <a:endParaRPr lang="en-US" sz="1200" kern="100" dirty="0">
              <a:solidFill>
                <a:schemeClr val="accent5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in formal situations">
            <a:extLst>
              <a:ext uri="{FF2B5EF4-FFF2-40B4-BE49-F238E27FC236}">
                <a16:creationId xmlns:a16="http://schemas.microsoft.com/office/drawing/2014/main" id="{6CDDF7D0-03CF-84F1-378B-CC48A4C19E41}"/>
              </a:ext>
            </a:extLst>
          </p:cNvPr>
          <p:cNvSpPr txBox="1"/>
          <p:nvPr/>
        </p:nvSpPr>
        <p:spPr>
          <a:xfrm>
            <a:off x="398501" y="5786983"/>
            <a:ext cx="2037737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formal situations</a:t>
            </a:r>
          </a:p>
        </p:txBody>
      </p:sp>
      <p:sp>
        <p:nvSpPr>
          <p:cNvPr id="33" name="word count">
            <a:extLst>
              <a:ext uri="{FF2B5EF4-FFF2-40B4-BE49-F238E27FC236}">
                <a16:creationId xmlns:a16="http://schemas.microsoft.com/office/drawing/2014/main" id="{ACF921AB-6A15-E024-5A42-7E43BFD1525C}"/>
              </a:ext>
            </a:extLst>
          </p:cNvPr>
          <p:cNvSpPr txBox="1"/>
          <p:nvPr/>
        </p:nvSpPr>
        <p:spPr>
          <a:xfrm>
            <a:off x="791878" y="5468065"/>
            <a:ext cx="1250983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word count</a:t>
            </a:r>
          </a:p>
        </p:txBody>
      </p:sp>
      <p:sp>
        <p:nvSpPr>
          <p:cNvPr id="34" name="Speech">
            <a:extLst>
              <a:ext uri="{FF2B5EF4-FFF2-40B4-BE49-F238E27FC236}">
                <a16:creationId xmlns:a16="http://schemas.microsoft.com/office/drawing/2014/main" id="{B679B674-2EFF-A629-DD14-1FD0E6A6858E}"/>
              </a:ext>
            </a:extLst>
          </p:cNvPr>
          <p:cNvSpPr txBox="1"/>
          <p:nvPr/>
        </p:nvSpPr>
        <p:spPr>
          <a:xfrm>
            <a:off x="993215" y="5149147"/>
            <a:ext cx="848309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Speech</a:t>
            </a:r>
          </a:p>
        </p:txBody>
      </p:sp>
      <p:sp>
        <p:nvSpPr>
          <p:cNvPr id="38" name="worry">
            <a:extLst>
              <a:ext uri="{FF2B5EF4-FFF2-40B4-BE49-F238E27FC236}">
                <a16:creationId xmlns:a16="http://schemas.microsoft.com/office/drawing/2014/main" id="{576CFEDE-DABB-64FA-F8CF-FF40C6C28064}"/>
              </a:ext>
            </a:extLst>
          </p:cNvPr>
          <p:cNvSpPr txBox="1"/>
          <p:nvPr/>
        </p:nvSpPr>
        <p:spPr>
          <a:xfrm>
            <a:off x="2729971" y="5786983"/>
            <a:ext cx="758349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worry</a:t>
            </a:r>
            <a:endParaRPr lang="en-US" sz="1600" b="1" kern="100" dirty="0">
              <a:solidFill>
                <a:schemeClr val="accent5"/>
              </a:solidFill>
              <a:effectLst/>
              <a:latin typeface="Cambria" panose="020405030504060302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OMT">
            <a:extLst>
              <a:ext uri="{FF2B5EF4-FFF2-40B4-BE49-F238E27FC236}">
                <a16:creationId xmlns:a16="http://schemas.microsoft.com/office/drawing/2014/main" id="{7DF9EFDC-68D9-EE94-49F7-F908395C9246}"/>
              </a:ext>
            </a:extLst>
          </p:cNvPr>
          <p:cNvSpPr txBox="1"/>
          <p:nvPr/>
        </p:nvSpPr>
        <p:spPr>
          <a:xfrm>
            <a:off x="2736191" y="5468065"/>
            <a:ext cx="745909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COMT</a:t>
            </a:r>
          </a:p>
        </p:txBody>
      </p:sp>
      <p:sp>
        <p:nvSpPr>
          <p:cNvPr id="40" name="Anxiety">
            <a:extLst>
              <a:ext uri="{FF2B5EF4-FFF2-40B4-BE49-F238E27FC236}">
                <a16:creationId xmlns:a16="http://schemas.microsoft.com/office/drawing/2014/main" id="{DD39B0EE-46C5-4CAA-5854-89F3B66C59B0}"/>
              </a:ext>
            </a:extLst>
          </p:cNvPr>
          <p:cNvSpPr txBox="1"/>
          <p:nvPr/>
        </p:nvSpPr>
        <p:spPr>
          <a:xfrm>
            <a:off x="2656137" y="5149147"/>
            <a:ext cx="906017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Anxiety</a:t>
            </a:r>
          </a:p>
        </p:txBody>
      </p:sp>
      <p:sp>
        <p:nvSpPr>
          <p:cNvPr id="42" name="to appear more impressive">
            <a:extLst>
              <a:ext uri="{FF2B5EF4-FFF2-40B4-BE49-F238E27FC236}">
                <a16:creationId xmlns:a16="http://schemas.microsoft.com/office/drawing/2014/main" id="{77A520B2-D016-D46B-661D-14D4F834AFCC}"/>
              </a:ext>
            </a:extLst>
          </p:cNvPr>
          <p:cNvSpPr txBox="1"/>
          <p:nvPr/>
        </p:nvSpPr>
        <p:spPr>
          <a:xfrm>
            <a:off x="3723289" y="6105902"/>
            <a:ext cx="2706958" cy="250133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appear more impressive</a:t>
            </a:r>
            <a:endParaRPr lang="en-US" sz="1200" kern="100" dirty="0">
              <a:solidFill>
                <a:schemeClr val="accent5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o avoid conflict">
            <a:extLst>
              <a:ext uri="{FF2B5EF4-FFF2-40B4-BE49-F238E27FC236}">
                <a16:creationId xmlns:a16="http://schemas.microsoft.com/office/drawing/2014/main" id="{C677F32D-DE0F-42EE-C907-D8AAD5AE0A92}"/>
              </a:ext>
            </a:extLst>
          </p:cNvPr>
          <p:cNvSpPr txBox="1"/>
          <p:nvPr/>
        </p:nvSpPr>
        <p:spPr>
          <a:xfrm>
            <a:off x="4239263" y="5786983"/>
            <a:ext cx="1675010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avoid conflict</a:t>
            </a:r>
          </a:p>
        </p:txBody>
      </p:sp>
      <p:sp>
        <p:nvSpPr>
          <p:cNvPr id="44" name="frequently lie">
            <a:extLst>
              <a:ext uri="{FF2B5EF4-FFF2-40B4-BE49-F238E27FC236}">
                <a16:creationId xmlns:a16="http://schemas.microsoft.com/office/drawing/2014/main" id="{D207DDCB-7F62-52B1-3E54-E8E7E9658EA3}"/>
              </a:ext>
            </a:extLst>
          </p:cNvPr>
          <p:cNvSpPr txBox="1"/>
          <p:nvPr/>
        </p:nvSpPr>
        <p:spPr>
          <a:xfrm>
            <a:off x="4351441" y="5468065"/>
            <a:ext cx="1450654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frequently lie</a:t>
            </a:r>
          </a:p>
        </p:txBody>
      </p:sp>
      <p:sp>
        <p:nvSpPr>
          <p:cNvPr id="45" name="Lying">
            <a:extLst>
              <a:ext uri="{FF2B5EF4-FFF2-40B4-BE49-F238E27FC236}">
                <a16:creationId xmlns:a16="http://schemas.microsoft.com/office/drawing/2014/main" id="{62FD1C0C-B75F-82AD-A7B8-89182ED55308}"/>
              </a:ext>
            </a:extLst>
          </p:cNvPr>
          <p:cNvSpPr txBox="1"/>
          <p:nvPr/>
        </p:nvSpPr>
        <p:spPr>
          <a:xfrm>
            <a:off x="4729910" y="5149147"/>
            <a:ext cx="693716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Lying</a:t>
            </a:r>
          </a:p>
        </p:txBody>
      </p:sp>
      <p:sp>
        <p:nvSpPr>
          <p:cNvPr id="46" name="to not hurt feelings">
            <a:extLst>
              <a:ext uri="{FF2B5EF4-FFF2-40B4-BE49-F238E27FC236}">
                <a16:creationId xmlns:a16="http://schemas.microsoft.com/office/drawing/2014/main" id="{4AB66627-3BE7-E9D3-8119-97887AD8220B}"/>
              </a:ext>
            </a:extLst>
          </p:cNvPr>
          <p:cNvSpPr txBox="1"/>
          <p:nvPr/>
        </p:nvSpPr>
        <p:spPr>
          <a:xfrm>
            <a:off x="4088966" y="6449816"/>
            <a:ext cx="1975605" cy="250133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 not hurt feelings</a:t>
            </a:r>
            <a:endParaRPr lang="en-US" sz="1200" kern="100" dirty="0">
              <a:solidFill>
                <a:schemeClr val="accent5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petitive tasks">
            <a:extLst>
              <a:ext uri="{FF2B5EF4-FFF2-40B4-BE49-F238E27FC236}">
                <a16:creationId xmlns:a16="http://schemas.microsoft.com/office/drawing/2014/main" id="{0D08248D-DE47-7BFC-E9C9-99D6D82F3920}"/>
              </a:ext>
            </a:extLst>
          </p:cNvPr>
          <p:cNvSpPr txBox="1"/>
          <p:nvPr/>
        </p:nvSpPr>
        <p:spPr>
          <a:xfrm>
            <a:off x="6738410" y="5786983"/>
            <a:ext cx="1643590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repetitive tasks</a:t>
            </a:r>
          </a:p>
        </p:txBody>
      </p:sp>
      <p:sp>
        <p:nvSpPr>
          <p:cNvPr id="50" name="restless">
            <a:extLst>
              <a:ext uri="{FF2B5EF4-FFF2-40B4-BE49-F238E27FC236}">
                <a16:creationId xmlns:a16="http://schemas.microsoft.com/office/drawing/2014/main" id="{438F78CF-E81A-224E-C464-3ECDBB6A6EE9}"/>
              </a:ext>
            </a:extLst>
          </p:cNvPr>
          <p:cNvSpPr txBox="1"/>
          <p:nvPr/>
        </p:nvSpPr>
        <p:spPr>
          <a:xfrm>
            <a:off x="7102291" y="5468065"/>
            <a:ext cx="915828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restless</a:t>
            </a:r>
          </a:p>
        </p:txBody>
      </p:sp>
      <p:sp>
        <p:nvSpPr>
          <p:cNvPr id="51" name="Temperaments">
            <a:extLst>
              <a:ext uri="{FF2B5EF4-FFF2-40B4-BE49-F238E27FC236}">
                <a16:creationId xmlns:a16="http://schemas.microsoft.com/office/drawing/2014/main" id="{72EEA7E9-11D7-7747-B8D0-43F7F5C4D030}"/>
              </a:ext>
            </a:extLst>
          </p:cNvPr>
          <p:cNvSpPr txBox="1"/>
          <p:nvPr/>
        </p:nvSpPr>
        <p:spPr>
          <a:xfrm>
            <a:off x="6756492" y="5149147"/>
            <a:ext cx="1607427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Temperaments</a:t>
            </a:r>
          </a:p>
        </p:txBody>
      </p:sp>
      <p:sp>
        <p:nvSpPr>
          <p:cNvPr id="53" name="frequency">
            <a:extLst>
              <a:ext uri="{FF2B5EF4-FFF2-40B4-BE49-F238E27FC236}">
                <a16:creationId xmlns:a16="http://schemas.microsoft.com/office/drawing/2014/main" id="{E29665B6-30D8-5461-9638-A681AA6D39CF}"/>
              </a:ext>
            </a:extLst>
          </p:cNvPr>
          <p:cNvSpPr txBox="1"/>
          <p:nvPr/>
        </p:nvSpPr>
        <p:spPr>
          <a:xfrm>
            <a:off x="8680480" y="6105902"/>
            <a:ext cx="1133837" cy="250133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frequency</a:t>
            </a:r>
            <a:endParaRPr lang="en-US" sz="1200" kern="100" dirty="0">
              <a:solidFill>
                <a:schemeClr val="accent5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intensity">
            <a:extLst>
              <a:ext uri="{FF2B5EF4-FFF2-40B4-BE49-F238E27FC236}">
                <a16:creationId xmlns:a16="http://schemas.microsoft.com/office/drawing/2014/main" id="{75A5375F-6877-A7D4-4A60-BC8C85236F2A}"/>
              </a:ext>
            </a:extLst>
          </p:cNvPr>
          <p:cNvSpPr txBox="1"/>
          <p:nvPr/>
        </p:nvSpPr>
        <p:spPr>
          <a:xfrm>
            <a:off x="8737290" y="5786983"/>
            <a:ext cx="1020216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intensity</a:t>
            </a:r>
          </a:p>
        </p:txBody>
      </p:sp>
      <p:sp>
        <p:nvSpPr>
          <p:cNvPr id="55" name="tolerance">
            <a:extLst>
              <a:ext uri="{FF2B5EF4-FFF2-40B4-BE49-F238E27FC236}">
                <a16:creationId xmlns:a16="http://schemas.microsoft.com/office/drawing/2014/main" id="{8244C424-6339-19CE-6E12-299AD0166353}"/>
              </a:ext>
            </a:extLst>
          </p:cNvPr>
          <p:cNvSpPr txBox="1"/>
          <p:nvPr/>
        </p:nvSpPr>
        <p:spPr>
          <a:xfrm>
            <a:off x="8710040" y="5468065"/>
            <a:ext cx="1074717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tolerance</a:t>
            </a:r>
          </a:p>
        </p:txBody>
      </p:sp>
      <p:sp>
        <p:nvSpPr>
          <p:cNvPr id="56" name="Pain">
            <a:extLst>
              <a:ext uri="{FF2B5EF4-FFF2-40B4-BE49-F238E27FC236}">
                <a16:creationId xmlns:a16="http://schemas.microsoft.com/office/drawing/2014/main" id="{8A7EFBAC-D5A5-F323-92EE-65C47F3C6EB1}"/>
              </a:ext>
            </a:extLst>
          </p:cNvPr>
          <p:cNvSpPr txBox="1"/>
          <p:nvPr/>
        </p:nvSpPr>
        <p:spPr>
          <a:xfrm>
            <a:off x="8945168" y="5149147"/>
            <a:ext cx="604461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Pain</a:t>
            </a:r>
          </a:p>
        </p:txBody>
      </p:sp>
      <p:sp>
        <p:nvSpPr>
          <p:cNvPr id="61" name="life expectancy">
            <a:extLst>
              <a:ext uri="{FF2B5EF4-FFF2-40B4-BE49-F238E27FC236}">
                <a16:creationId xmlns:a16="http://schemas.microsoft.com/office/drawing/2014/main" id="{269CE7B2-5BB8-D380-8E7F-A99DF44B66BF}"/>
              </a:ext>
            </a:extLst>
          </p:cNvPr>
          <p:cNvSpPr txBox="1"/>
          <p:nvPr/>
        </p:nvSpPr>
        <p:spPr>
          <a:xfrm>
            <a:off x="10124687" y="5468065"/>
            <a:ext cx="1586461" cy="244298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/>
                </a:solidFill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US" sz="1600" b="1" kern="100" dirty="0">
                <a:solidFill>
                  <a:schemeClr val="accent5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ife expectancy</a:t>
            </a:r>
          </a:p>
        </p:txBody>
      </p:sp>
      <p:sp>
        <p:nvSpPr>
          <p:cNvPr id="62" name="Life Expectancy">
            <a:extLst>
              <a:ext uri="{FF2B5EF4-FFF2-40B4-BE49-F238E27FC236}">
                <a16:creationId xmlns:a16="http://schemas.microsoft.com/office/drawing/2014/main" id="{373D7443-3D11-D57F-740F-7CC024DFAFFA}"/>
              </a:ext>
            </a:extLst>
          </p:cNvPr>
          <p:cNvSpPr txBox="1"/>
          <p:nvPr/>
        </p:nvSpPr>
        <p:spPr>
          <a:xfrm>
            <a:off x="10092211" y="5149147"/>
            <a:ext cx="1651414" cy="244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tIns="0" bIns="0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5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Life Expectancy</a:t>
            </a:r>
          </a:p>
        </p:txBody>
      </p:sp>
    </p:spTree>
    <p:extLst>
      <p:ext uri="{BB962C8B-B14F-4D97-AF65-F5344CB8AC3E}">
        <p14:creationId xmlns:p14="http://schemas.microsoft.com/office/powerpoint/2010/main" val="3494246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spd="slow" advClick="0">
        <p159:morph option="byObject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3.7037E-6 L 0.38112 -0.5479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49" y="-2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07407E-6 L 0.0569 -0.5944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9" y="-2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81481E-6 L 0.70325 -0.6787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56" y="-3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7037E-6 L 0.5625 -0.5314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5" y="-2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07407E-6 L 0.55807 -0.53148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04" y="-2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7037E-6 L 0.08359 -0.4518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-2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07407E-6 L 0.39987 -0.47708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87" y="-2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81481E-6 L -0.23802 -0.55833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01" y="-2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81481E-6 L 0.40104 -0.5199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52" y="-2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-0.44166 -0.36899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-1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3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2" fill="hold">
                      <p:stCondLst>
                        <p:cond delay="0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3.7037E-6 L -0.58685 -0.29051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9" y="-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07407E-6 L 0.05899 -0.30509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3" y="-1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81481E-6 L 0.06224 -0.29976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2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6 L -0.07435 -0.15602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4" y="-7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07407E-6 L 0.19623 -0.35926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5" y="-1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31" grpId="0"/>
      <p:bldP spid="31" grpId="1"/>
      <p:bldP spid="32" grpId="0"/>
      <p:bldP spid="32" grpId="1"/>
      <p:bldP spid="33" grpId="0"/>
      <p:bldP spid="33" grpId="1"/>
      <p:bldP spid="34" grpId="0" animBg="1"/>
      <p:bldP spid="38" grpId="0"/>
      <p:bldP spid="38" grpId="1"/>
      <p:bldP spid="39" grpId="0"/>
      <p:bldP spid="39" grpId="1"/>
      <p:bldP spid="40" grpId="0" animBg="1"/>
      <p:bldP spid="42" grpId="0"/>
      <p:bldP spid="42" grpId="1"/>
      <p:bldP spid="43" grpId="0"/>
      <p:bldP spid="43" grpId="1"/>
      <p:bldP spid="44" grpId="0"/>
      <p:bldP spid="44" grpId="1"/>
      <p:bldP spid="45" grpId="0" animBg="1"/>
      <p:bldP spid="46" grpId="0"/>
      <p:bldP spid="46" grpId="1"/>
      <p:bldP spid="49" grpId="0"/>
      <p:bldP spid="49" grpId="1"/>
      <p:bldP spid="50" grpId="0"/>
      <p:bldP spid="50" grpId="1"/>
      <p:bldP spid="51" grpId="0" animBg="1"/>
      <p:bldP spid="53" grpId="0"/>
      <p:bldP spid="53" grpId="1"/>
      <p:bldP spid="54" grpId="0"/>
      <p:bldP spid="54" grpId="1"/>
      <p:bldP spid="55" grpId="0"/>
      <p:bldP spid="55" grpId="1"/>
      <p:bldP spid="56" grpId="0" animBg="1"/>
      <p:bldP spid="61" grpId="0"/>
      <p:bldP spid="61" grpId="1"/>
      <p:bldP spid="6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liveBackground">
      <a:dk1>
        <a:sysClr val="windowText" lastClr="000000"/>
      </a:dk1>
      <a:lt1>
        <a:sysClr val="window" lastClr="FFFFFF"/>
      </a:lt1>
      <a:dk2>
        <a:srgbClr val="4F614B"/>
      </a:dk2>
      <a:lt2>
        <a:srgbClr val="E7E6E6"/>
      </a:lt2>
      <a:accent1>
        <a:srgbClr val="7EB9B8"/>
      </a:accent1>
      <a:accent2>
        <a:srgbClr val="A88EA1"/>
      </a:accent2>
      <a:accent3>
        <a:srgbClr val="FF9FDD"/>
      </a:accent3>
      <a:accent4>
        <a:srgbClr val="CFBE7F"/>
      </a:accent4>
      <a:accent5>
        <a:srgbClr val="BD7147"/>
      </a:accent5>
      <a:accent6>
        <a:srgbClr val="46405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B0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694E1DCD-958C-41A6-B640-050EF0D2E4A9}" vid="{9EB7631A-DA01-43DF-87F6-0C064263A8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BlankStarterLayoutandLightBlueNoBorderShape</Template>
  <TotalTime>73</TotalTime>
  <Words>59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Listen and Discus Venn Diagram- SELP</dc:title>
  <dc:creator>SELP-Saudi English Lesson Plan</dc:creator>
  <cp:lastModifiedBy>SELP-Saudi English Lesson Plan</cp:lastModifiedBy>
  <cp:revision>5</cp:revision>
  <dcterms:created xsi:type="dcterms:W3CDTF">2023-12-17T17:30:49Z</dcterms:created>
  <dcterms:modified xsi:type="dcterms:W3CDTF">2023-12-17T18:44:18Z</dcterms:modified>
</cp:coreProperties>
</file>