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0BDFA0-FA82-6545-933F-F2C1E214E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684BCC5-5468-0845-BE34-B7277688F1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0479E02-17B2-B44B-BB71-DACA50FD7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3 جمادى الأولى،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532B030-5384-AC41-AB6B-DC26620A8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C220CA-9B28-7F4F-9209-BDD1A0B4D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384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212A7B-233B-AF48-8BFE-5E1319661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932F110-53AE-E34E-9306-E71217E96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85C33-0C43-644E-A952-2A3368DCD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3 جمادى الأولى،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40C61CE-E219-1D44-8384-C279E53D7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B2E1EA4-D380-FD4B-9B97-8E5AF1F11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323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8819A1E-3820-F54A-B672-F6888EA5E9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AA57801-2E6B-2A46-ABF1-D45784E42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8604329-D45D-8042-9C7D-6C328E393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3 جمادى الأولى،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C973A2-84B9-AA44-8A2F-FD457D3BD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29DA103-AC50-F944-9475-5756BE7F8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8453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88BD00-0DF4-DA4F-ABF2-B82AD01B7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C9CB3B8-76B1-0842-B8E5-A3224B23C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96EA61-8AFC-2C4E-B969-ED1BCAE28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3 جمادى الأولى،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F3C548A-92C3-6D4D-9080-99B3CE0E6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D0A9329-B476-0B43-993C-2532CCAE0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063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3818A9-F733-F844-AAFC-6573A50ED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645982D-12DD-394D-AEC5-6CFD10D91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2A85239-5C68-1D40-8505-B34167E51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3 جمادى الأولى،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1FEB642-D40B-DF4B-89A9-B9536A179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F8689BF-06A8-D34E-9950-241EDD660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4704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DE9BCB6-F598-D94A-9272-2F7BDC6E4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AA23B2D-F487-DC42-B2F0-0554CE6082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0124EFB-FBEC-F849-9FD8-EC3791430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8E08D8-8C34-3441-B273-4E288081A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3 جمادى الأولى،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3751976-EE22-164C-9D9D-EA2407577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522B6DF-A2C9-6348-8B72-E96CE14CD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0297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0CAE83-87C5-4649-9DC2-015D069D0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0F9939C-E5D3-6F49-AC66-67CACF620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955E5EF-6C72-174D-98B4-39687D65E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381671B-A825-4A47-A13C-A4B9D201BF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91370EA-F0D1-E147-A67D-D842FD0F51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DA870BD-1ED8-0E48-BBAC-477BC1B21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3 جمادى الأولى، 1443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2658534-AAD2-A643-9725-6AC9BEE3D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3250CDD-9872-2A41-842C-D6EA6A391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8365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3A14DA2-B0E0-4B4D-8C3A-BF93594E8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4ECD6A1-7BF2-9548-B4E1-1448789A8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3 جمادى الأولى، 1443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58327E2-CD8D-D34D-94C5-509F47690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BBC1911-E374-1444-904D-2BAC9E981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2061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E293E32-5FA0-2A48-AB63-0B066146B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3 جمادى الأولى، 1443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2D0C3B5-09D9-DB4C-B601-0B6398D82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E3CA74B-B712-8F45-871B-3768C8278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3525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1FB227D-CF2D-1947-A4CD-2F345EAC3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44C9532-1AF7-2C4A-B92F-C26846A17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59FA871-6611-2440-BC13-E14B6681E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0B9D44-28CC-D640-82A3-D3390CC96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3 جمادى الأولى،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80A913D-3CC8-B34E-B4C4-F90F53C82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FF95B43-440D-1941-9326-C61CBF264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7213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2758FD-BB1D-124A-B68C-2C815E574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3E6873D-B529-174E-9DFA-C70AC5BC70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B508D4C-C6DA-6943-A3F4-F11C3C6B8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A1DFB05-777C-4C42-A0C4-02B614A8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3 جمادى الأولى،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6A40A0A-C29B-4F43-9C95-17483A923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832EBE8-A512-384C-9CF6-08525E242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217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E1E5AAB-FB84-D04F-BCD7-AB54FB511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A5574DB-8B54-1742-B464-E83362AAF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98A0692-DDF6-1B4B-9722-C3E61E4643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7B25E-5FDD-154D-977D-085E73301F2F}" type="datetimeFigureOut">
              <a:rPr lang="ar-SA" smtClean="0"/>
              <a:t>3 جمادى الأولى،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01FD59-897C-854F-B85C-D30EA987B5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0EAF62-1D8F-3540-A157-38D8CC9C8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4212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hyperlink" Target="https://toytheater.com/two-color-counter-whiteboard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DC0FFF6B-C6C9-AF43-8E04-793A0CD7581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EC2F8D3E-35C7-4247-9F6E-423CF3317301}"/>
              </a:ext>
            </a:extLst>
          </p:cNvPr>
          <p:cNvSpPr/>
          <p:nvPr/>
        </p:nvSpPr>
        <p:spPr>
          <a:xfrm>
            <a:off x="9670159" y="1025181"/>
            <a:ext cx="2353528" cy="99396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معمل الرياضيات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</a:rPr>
              <a:t>(الكسور المتكافئة)</a:t>
            </a:r>
          </a:p>
        </p:txBody>
      </p:sp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1CDC30F6-331B-3C4F-8C94-635E3AE16400}"/>
              </a:ext>
            </a:extLst>
          </p:cNvPr>
          <p:cNvSpPr/>
          <p:nvPr/>
        </p:nvSpPr>
        <p:spPr>
          <a:xfrm>
            <a:off x="9624458" y="2268253"/>
            <a:ext cx="2448194" cy="334667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rgbClr val="FF0000"/>
                </a:solidFill>
              </a:rPr>
              <a:t>فكرة الدرس :</a:t>
            </a:r>
          </a:p>
          <a:p>
            <a:pPr algn="ctr"/>
            <a:r>
              <a:rPr lang="ar-SA" sz="2400" dirty="0">
                <a:solidFill>
                  <a:srgbClr val="FF0000"/>
                </a:solidFill>
              </a:rPr>
              <a:t>استعمل النماذج للتوصل الى طريقة تكوين كسور متكافئة </a:t>
            </a:r>
            <a:endParaRPr lang="ar-SA" sz="2400" dirty="0">
              <a:solidFill>
                <a:schemeClr val="tx1"/>
              </a:solidFill>
            </a:endParaRPr>
          </a:p>
        </p:txBody>
      </p:sp>
      <p:pic>
        <p:nvPicPr>
          <p:cNvPr id="18" name="صورة 18">
            <a:extLst>
              <a:ext uri="{FF2B5EF4-FFF2-40B4-BE49-F238E27FC236}">
                <a16:creationId xmlns:a16="http://schemas.microsoft.com/office/drawing/2014/main" id="{6EFEE3AB-7F3B-D344-9A4C-D3D0E15FD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21" y="5803056"/>
            <a:ext cx="2044700" cy="837054"/>
          </a:xfrm>
          <a:prstGeom prst="rect">
            <a:avLst/>
          </a:prstGeom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B9325DCE-B919-8841-9C51-BCBA05C413AB}"/>
              </a:ext>
            </a:extLst>
          </p:cNvPr>
          <p:cNvSpPr/>
          <p:nvPr/>
        </p:nvSpPr>
        <p:spPr>
          <a:xfrm>
            <a:off x="9657193" y="107109"/>
            <a:ext cx="2353528" cy="66896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استكشاف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</a:rPr>
              <a:t>(٤-٢)</a:t>
            </a:r>
          </a:p>
        </p:txBody>
      </p:sp>
      <p:pic>
        <p:nvPicPr>
          <p:cNvPr id="9" name="صورة 9">
            <a:extLst>
              <a:ext uri="{FF2B5EF4-FFF2-40B4-BE49-F238E27FC236}">
                <a16:creationId xmlns:a16="http://schemas.microsoft.com/office/drawing/2014/main" id="{CC4B398F-E946-F742-8787-A3E61EE00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18" y="133122"/>
            <a:ext cx="9146957" cy="6533001"/>
          </a:xfrm>
          <a:prstGeom prst="rect">
            <a:avLst/>
          </a:prstGeom>
        </p:spPr>
      </p:pic>
      <p:pic>
        <p:nvPicPr>
          <p:cNvPr id="5" name="صورة 6">
            <a:extLst>
              <a:ext uri="{FF2B5EF4-FFF2-40B4-BE49-F238E27FC236}">
                <a16:creationId xmlns:a16="http://schemas.microsoft.com/office/drawing/2014/main" id="{85DCFF58-6E68-EE4A-9826-98A22717E1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88" y="191877"/>
            <a:ext cx="939800" cy="1168400"/>
          </a:xfrm>
          <a:prstGeom prst="rect">
            <a:avLst/>
          </a:prstGeom>
        </p:spPr>
      </p:pic>
      <p:pic>
        <p:nvPicPr>
          <p:cNvPr id="7" name="صورة 7">
            <a:extLst>
              <a:ext uri="{FF2B5EF4-FFF2-40B4-BE49-F238E27FC236}">
                <a16:creationId xmlns:a16="http://schemas.microsoft.com/office/drawing/2014/main" id="{9CCCCF44-06D0-5144-AE83-C451A1317F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31" y="5907339"/>
            <a:ext cx="3136900" cy="687941"/>
          </a:xfrm>
          <a:prstGeom prst="rect">
            <a:avLst/>
          </a:prstGeom>
        </p:spPr>
      </p:pic>
      <p:pic>
        <p:nvPicPr>
          <p:cNvPr id="8" name="صورة 9">
            <a:extLst>
              <a:ext uri="{FF2B5EF4-FFF2-40B4-BE49-F238E27FC236}">
                <a16:creationId xmlns:a16="http://schemas.microsoft.com/office/drawing/2014/main" id="{53609CF6-6F22-7C42-92F4-70B7B03AC4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783" y="799358"/>
            <a:ext cx="6307853" cy="3852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246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DC0FFF6B-C6C9-AF43-8E04-793A0CD7581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EC2F8D3E-35C7-4247-9F6E-423CF3317301}"/>
              </a:ext>
            </a:extLst>
          </p:cNvPr>
          <p:cNvSpPr/>
          <p:nvPr/>
        </p:nvSpPr>
        <p:spPr>
          <a:xfrm>
            <a:off x="9670159" y="1025181"/>
            <a:ext cx="2353528" cy="99396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معمل الرياضيات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</a:rPr>
              <a:t>(الكسور المتكافئة)</a:t>
            </a:r>
          </a:p>
        </p:txBody>
      </p:sp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1CDC30F6-331B-3C4F-8C94-635E3AE16400}"/>
              </a:ext>
            </a:extLst>
          </p:cNvPr>
          <p:cNvSpPr/>
          <p:nvPr/>
        </p:nvSpPr>
        <p:spPr>
          <a:xfrm>
            <a:off x="9624458" y="2268253"/>
            <a:ext cx="2448194" cy="334667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rgbClr val="FF0000"/>
                </a:solidFill>
              </a:rPr>
              <a:t>فكرة الدرس :</a:t>
            </a:r>
          </a:p>
          <a:p>
            <a:pPr algn="ctr"/>
            <a:r>
              <a:rPr lang="ar-SA" sz="2400" dirty="0">
                <a:solidFill>
                  <a:srgbClr val="FF0000"/>
                </a:solidFill>
              </a:rPr>
              <a:t>استعمل النماذج للتوصل الى طريقة تكوين كسور متكافئة </a:t>
            </a:r>
            <a:endParaRPr lang="ar-SA" sz="2400" dirty="0">
              <a:solidFill>
                <a:schemeClr val="tx1"/>
              </a:solidFill>
            </a:endParaRPr>
          </a:p>
        </p:txBody>
      </p:sp>
      <p:pic>
        <p:nvPicPr>
          <p:cNvPr id="18" name="صورة 18">
            <a:extLst>
              <a:ext uri="{FF2B5EF4-FFF2-40B4-BE49-F238E27FC236}">
                <a16:creationId xmlns:a16="http://schemas.microsoft.com/office/drawing/2014/main" id="{6EFEE3AB-7F3B-D344-9A4C-D3D0E15FD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21" y="5803056"/>
            <a:ext cx="2044700" cy="837054"/>
          </a:xfrm>
          <a:prstGeom prst="rect">
            <a:avLst/>
          </a:prstGeom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B9325DCE-B919-8841-9C51-BCBA05C413AB}"/>
              </a:ext>
            </a:extLst>
          </p:cNvPr>
          <p:cNvSpPr/>
          <p:nvPr/>
        </p:nvSpPr>
        <p:spPr>
          <a:xfrm>
            <a:off x="9657193" y="107109"/>
            <a:ext cx="2353528" cy="66896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استكشاف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</a:rPr>
              <a:t>(٤-٢)</a:t>
            </a:r>
          </a:p>
        </p:txBody>
      </p:sp>
      <p:pic>
        <p:nvPicPr>
          <p:cNvPr id="9" name="صورة 9">
            <a:extLst>
              <a:ext uri="{FF2B5EF4-FFF2-40B4-BE49-F238E27FC236}">
                <a16:creationId xmlns:a16="http://schemas.microsoft.com/office/drawing/2014/main" id="{CC4B398F-E946-F742-8787-A3E61EE00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88" y="162499"/>
            <a:ext cx="9146957" cy="6533001"/>
          </a:xfrm>
          <a:prstGeom prst="rect">
            <a:avLst/>
          </a:prstGeom>
        </p:spPr>
      </p:pic>
      <p:pic>
        <p:nvPicPr>
          <p:cNvPr id="5" name="صورة 6">
            <a:extLst>
              <a:ext uri="{FF2B5EF4-FFF2-40B4-BE49-F238E27FC236}">
                <a16:creationId xmlns:a16="http://schemas.microsoft.com/office/drawing/2014/main" id="{85DCFF58-6E68-EE4A-9826-98A22717E1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88" y="191877"/>
            <a:ext cx="939800" cy="1168400"/>
          </a:xfrm>
          <a:prstGeom prst="rect">
            <a:avLst/>
          </a:prstGeom>
        </p:spPr>
      </p:pic>
      <p:pic>
        <p:nvPicPr>
          <p:cNvPr id="7" name="صورة 7">
            <a:extLst>
              <a:ext uri="{FF2B5EF4-FFF2-40B4-BE49-F238E27FC236}">
                <a16:creationId xmlns:a16="http://schemas.microsoft.com/office/drawing/2014/main" id="{9CCCCF44-06D0-5144-AE83-C451A1317F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31" y="5907339"/>
            <a:ext cx="3136900" cy="687941"/>
          </a:xfrm>
          <a:prstGeom prst="rect">
            <a:avLst/>
          </a:prstGeom>
        </p:spPr>
      </p:pic>
      <p:pic>
        <p:nvPicPr>
          <p:cNvPr id="3" name="صورة 3">
            <a:extLst>
              <a:ext uri="{FF2B5EF4-FFF2-40B4-BE49-F238E27FC236}">
                <a16:creationId xmlns:a16="http://schemas.microsoft.com/office/drawing/2014/main" id="{67CD707E-C3F4-0744-931B-FD013A04BB9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229" y="537361"/>
            <a:ext cx="5949782" cy="4159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612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DC0FFF6B-C6C9-AF43-8E04-793A0CD7581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EC2F8D3E-35C7-4247-9F6E-423CF3317301}"/>
              </a:ext>
            </a:extLst>
          </p:cNvPr>
          <p:cNvSpPr/>
          <p:nvPr/>
        </p:nvSpPr>
        <p:spPr>
          <a:xfrm>
            <a:off x="9670159" y="1025181"/>
            <a:ext cx="2353528" cy="99396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معمل الرياضيات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</a:rPr>
              <a:t>(الكسور المتكافئة)</a:t>
            </a:r>
          </a:p>
        </p:txBody>
      </p:sp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1CDC30F6-331B-3C4F-8C94-635E3AE16400}"/>
              </a:ext>
            </a:extLst>
          </p:cNvPr>
          <p:cNvSpPr/>
          <p:nvPr/>
        </p:nvSpPr>
        <p:spPr>
          <a:xfrm>
            <a:off x="9624458" y="2268253"/>
            <a:ext cx="2448194" cy="334667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rgbClr val="FF0000"/>
                </a:solidFill>
              </a:rPr>
              <a:t>فكرة الدرس :</a:t>
            </a:r>
          </a:p>
          <a:p>
            <a:pPr algn="ctr"/>
            <a:r>
              <a:rPr lang="ar-SA" sz="2400" dirty="0">
                <a:solidFill>
                  <a:srgbClr val="FF0000"/>
                </a:solidFill>
              </a:rPr>
              <a:t>استعمل النماذج للتوصل الى طريقة تكوين كسور متكافئة </a:t>
            </a:r>
            <a:endParaRPr lang="ar-SA" sz="2400" dirty="0">
              <a:solidFill>
                <a:schemeClr val="tx1"/>
              </a:solidFill>
            </a:endParaRPr>
          </a:p>
        </p:txBody>
      </p:sp>
      <p:pic>
        <p:nvPicPr>
          <p:cNvPr id="18" name="صورة 18">
            <a:extLst>
              <a:ext uri="{FF2B5EF4-FFF2-40B4-BE49-F238E27FC236}">
                <a16:creationId xmlns:a16="http://schemas.microsoft.com/office/drawing/2014/main" id="{6EFEE3AB-7F3B-D344-9A4C-D3D0E15FD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21" y="5803056"/>
            <a:ext cx="2044700" cy="837054"/>
          </a:xfrm>
          <a:prstGeom prst="rect">
            <a:avLst/>
          </a:prstGeom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B9325DCE-B919-8841-9C51-BCBA05C413AB}"/>
              </a:ext>
            </a:extLst>
          </p:cNvPr>
          <p:cNvSpPr/>
          <p:nvPr/>
        </p:nvSpPr>
        <p:spPr>
          <a:xfrm>
            <a:off x="9657193" y="107109"/>
            <a:ext cx="2353528" cy="66896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استكشاف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</a:rPr>
              <a:t>(٤-٢)</a:t>
            </a:r>
          </a:p>
        </p:txBody>
      </p:sp>
      <p:pic>
        <p:nvPicPr>
          <p:cNvPr id="9" name="صورة 9">
            <a:extLst>
              <a:ext uri="{FF2B5EF4-FFF2-40B4-BE49-F238E27FC236}">
                <a16:creationId xmlns:a16="http://schemas.microsoft.com/office/drawing/2014/main" id="{CC4B398F-E946-F742-8787-A3E61EE00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88" y="162499"/>
            <a:ext cx="9146957" cy="6533001"/>
          </a:xfrm>
          <a:prstGeom prst="rect">
            <a:avLst/>
          </a:prstGeom>
        </p:spPr>
      </p:pic>
      <p:pic>
        <p:nvPicPr>
          <p:cNvPr id="5" name="صورة 6">
            <a:extLst>
              <a:ext uri="{FF2B5EF4-FFF2-40B4-BE49-F238E27FC236}">
                <a16:creationId xmlns:a16="http://schemas.microsoft.com/office/drawing/2014/main" id="{85DCFF58-6E68-EE4A-9826-98A22717E1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88" y="191877"/>
            <a:ext cx="939800" cy="1168400"/>
          </a:xfrm>
          <a:prstGeom prst="rect">
            <a:avLst/>
          </a:prstGeom>
        </p:spPr>
      </p:pic>
      <p:pic>
        <p:nvPicPr>
          <p:cNvPr id="7" name="صورة 7">
            <a:extLst>
              <a:ext uri="{FF2B5EF4-FFF2-40B4-BE49-F238E27FC236}">
                <a16:creationId xmlns:a16="http://schemas.microsoft.com/office/drawing/2014/main" id="{9CCCCF44-06D0-5144-AE83-C451A1317F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31" y="5907339"/>
            <a:ext cx="3136900" cy="687941"/>
          </a:xfrm>
          <a:prstGeom prst="rect">
            <a:avLst/>
          </a:prstGeom>
        </p:spPr>
      </p:pic>
      <p:pic>
        <p:nvPicPr>
          <p:cNvPr id="3" name="صورة 3">
            <a:extLst>
              <a:ext uri="{FF2B5EF4-FFF2-40B4-BE49-F238E27FC236}">
                <a16:creationId xmlns:a16="http://schemas.microsoft.com/office/drawing/2014/main" id="{BBDD612C-82E4-5A4E-994B-F7E74EB9FFF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458" y="414764"/>
            <a:ext cx="6454721" cy="2214799"/>
          </a:xfrm>
          <a:prstGeom prst="rect">
            <a:avLst/>
          </a:prstGeom>
        </p:spPr>
      </p:pic>
      <p:pic>
        <p:nvPicPr>
          <p:cNvPr id="4" name="صورة 7">
            <a:hlinkClick r:id="rId7"/>
            <a:extLst>
              <a:ext uri="{FF2B5EF4-FFF2-40B4-BE49-F238E27FC236}">
                <a16:creationId xmlns:a16="http://schemas.microsoft.com/office/drawing/2014/main" id="{B11EA4B8-8D53-214B-84F4-F478054D319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31" y="2629563"/>
            <a:ext cx="1825165" cy="1666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219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DC0FFF6B-C6C9-AF43-8E04-793A0CD7581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EC2F8D3E-35C7-4247-9F6E-423CF3317301}"/>
              </a:ext>
            </a:extLst>
          </p:cNvPr>
          <p:cNvSpPr/>
          <p:nvPr/>
        </p:nvSpPr>
        <p:spPr>
          <a:xfrm>
            <a:off x="9670159" y="1025181"/>
            <a:ext cx="2353528" cy="99396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معمل الرياضيات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</a:rPr>
              <a:t>(الكسور المتكافئة)</a:t>
            </a:r>
          </a:p>
        </p:txBody>
      </p:sp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1CDC30F6-331B-3C4F-8C94-635E3AE16400}"/>
              </a:ext>
            </a:extLst>
          </p:cNvPr>
          <p:cNvSpPr/>
          <p:nvPr/>
        </p:nvSpPr>
        <p:spPr>
          <a:xfrm>
            <a:off x="9624458" y="2268253"/>
            <a:ext cx="2448194" cy="334667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rgbClr val="FF0000"/>
                </a:solidFill>
              </a:rPr>
              <a:t>فكرة الدرس :</a:t>
            </a:r>
          </a:p>
          <a:p>
            <a:pPr algn="ctr"/>
            <a:r>
              <a:rPr lang="ar-SA" sz="2400" dirty="0">
                <a:solidFill>
                  <a:srgbClr val="FF0000"/>
                </a:solidFill>
              </a:rPr>
              <a:t>استعمل النماذج للتوصل الى طريقة تكوين كسور متكافئة </a:t>
            </a:r>
            <a:endParaRPr lang="ar-SA" sz="2400" dirty="0">
              <a:solidFill>
                <a:schemeClr val="tx1"/>
              </a:solidFill>
            </a:endParaRPr>
          </a:p>
        </p:txBody>
      </p:sp>
      <p:pic>
        <p:nvPicPr>
          <p:cNvPr id="18" name="صورة 18">
            <a:extLst>
              <a:ext uri="{FF2B5EF4-FFF2-40B4-BE49-F238E27FC236}">
                <a16:creationId xmlns:a16="http://schemas.microsoft.com/office/drawing/2014/main" id="{6EFEE3AB-7F3B-D344-9A4C-D3D0E15FD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21" y="5803056"/>
            <a:ext cx="2044700" cy="837054"/>
          </a:xfrm>
          <a:prstGeom prst="rect">
            <a:avLst/>
          </a:prstGeom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B9325DCE-B919-8841-9C51-BCBA05C413AB}"/>
              </a:ext>
            </a:extLst>
          </p:cNvPr>
          <p:cNvSpPr/>
          <p:nvPr/>
        </p:nvSpPr>
        <p:spPr>
          <a:xfrm>
            <a:off x="9657193" y="107109"/>
            <a:ext cx="2353528" cy="66896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استكشاف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</a:rPr>
              <a:t>(٤-٢)</a:t>
            </a:r>
          </a:p>
        </p:txBody>
      </p:sp>
      <p:pic>
        <p:nvPicPr>
          <p:cNvPr id="9" name="صورة 9">
            <a:extLst>
              <a:ext uri="{FF2B5EF4-FFF2-40B4-BE49-F238E27FC236}">
                <a16:creationId xmlns:a16="http://schemas.microsoft.com/office/drawing/2014/main" id="{CC4B398F-E946-F742-8787-A3E61EE00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88" y="162499"/>
            <a:ext cx="9146957" cy="6533001"/>
          </a:xfrm>
          <a:prstGeom prst="rect">
            <a:avLst/>
          </a:prstGeom>
        </p:spPr>
      </p:pic>
      <p:pic>
        <p:nvPicPr>
          <p:cNvPr id="5" name="صورة 6">
            <a:extLst>
              <a:ext uri="{FF2B5EF4-FFF2-40B4-BE49-F238E27FC236}">
                <a16:creationId xmlns:a16="http://schemas.microsoft.com/office/drawing/2014/main" id="{85DCFF58-6E68-EE4A-9826-98A22717E1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88" y="191877"/>
            <a:ext cx="939800" cy="1168400"/>
          </a:xfrm>
          <a:prstGeom prst="rect">
            <a:avLst/>
          </a:prstGeom>
        </p:spPr>
      </p:pic>
      <p:pic>
        <p:nvPicPr>
          <p:cNvPr id="7" name="صورة 7">
            <a:extLst>
              <a:ext uri="{FF2B5EF4-FFF2-40B4-BE49-F238E27FC236}">
                <a16:creationId xmlns:a16="http://schemas.microsoft.com/office/drawing/2014/main" id="{9CCCCF44-06D0-5144-AE83-C451A1317F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31" y="5907339"/>
            <a:ext cx="3136900" cy="687941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A49F847A-B2F3-2B44-B391-74D80A7AB56D}"/>
              </a:ext>
            </a:extLst>
          </p:cNvPr>
          <p:cNvSpPr txBox="1"/>
          <p:nvPr/>
        </p:nvSpPr>
        <p:spPr>
          <a:xfrm>
            <a:off x="2233975" y="2598002"/>
            <a:ext cx="506867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800" dirty="0"/>
              <a:t>الواجب في المنصة </a:t>
            </a:r>
          </a:p>
        </p:txBody>
      </p:sp>
    </p:spTree>
    <p:extLst>
      <p:ext uri="{BB962C8B-B14F-4D97-AF65-F5344CB8AC3E}">
        <p14:creationId xmlns:p14="http://schemas.microsoft.com/office/powerpoint/2010/main" val="422273173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4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وفاء الشنبري</dc:creator>
  <cp:lastModifiedBy>وفاء الشنبري</cp:lastModifiedBy>
  <cp:revision>18</cp:revision>
  <dcterms:created xsi:type="dcterms:W3CDTF">2021-10-10T21:32:23Z</dcterms:created>
  <dcterms:modified xsi:type="dcterms:W3CDTF">2021-12-07T11:46:25Z</dcterms:modified>
</cp:coreProperties>
</file>