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75" r:id="rId5"/>
    <p:sldId id="274" r:id="rId6"/>
    <p:sldId id="258" r:id="rId7"/>
    <p:sldId id="276" r:id="rId8"/>
    <p:sldId id="277" r:id="rId9"/>
    <p:sldId id="259" r:id="rId10"/>
    <p:sldId id="268" r:id="rId11"/>
    <p:sldId id="260" r:id="rId12"/>
    <p:sldId id="270" r:id="rId13"/>
    <p:sldId id="271" r:id="rId14"/>
    <p:sldId id="261" r:id="rId15"/>
    <p:sldId id="278" r:id="rId16"/>
    <p:sldId id="262" r:id="rId17"/>
    <p:sldId id="263" r:id="rId18"/>
    <p:sldId id="264" r:id="rId19"/>
    <p:sldId id="266" r:id="rId20"/>
  </p:sldIdLst>
  <p:sldSz cx="24384000" cy="13716000"/>
  <p:notesSz cx="6858000" cy="9144000"/>
  <p:embeddedFontLst>
    <p:embeddedFont>
      <p:font typeface="29LT Azer" panose="02000000000000000000" pitchFamily="2" charset="-78"/>
      <p:regular r:id="rId21"/>
    </p:embeddedFont>
    <p:embeddedFont>
      <p:font typeface="Mirza" panose="020B0604020202020204" charset="-78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31" d="100"/>
          <a:sy n="31" d="100"/>
        </p:scale>
        <p:origin x="8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urah Alaklabi" userId="b439187ee2954565" providerId="LiveId" clId="{B05D477C-FF11-44D1-919C-2EF642ACDB32}"/>
    <pc:docChg chg="undo custSel addSld delSld modSld">
      <pc:chgData name="nourah Alaklabi" userId="b439187ee2954565" providerId="LiveId" clId="{B05D477C-FF11-44D1-919C-2EF642ACDB32}" dt="2024-01-13T19:06:43.979" v="660" actId="20577"/>
      <pc:docMkLst>
        <pc:docMk/>
      </pc:docMkLst>
      <pc:sldChg chg="delSp modSp mod">
        <pc:chgData name="nourah Alaklabi" userId="b439187ee2954565" providerId="LiveId" clId="{B05D477C-FF11-44D1-919C-2EF642ACDB32}" dt="2024-01-13T13:15:10.476" v="11" actId="1076"/>
        <pc:sldMkLst>
          <pc:docMk/>
          <pc:sldMk cId="0" sldId="256"/>
        </pc:sldMkLst>
        <pc:spChg chg="mod">
          <ac:chgData name="nourah Alaklabi" userId="b439187ee2954565" providerId="LiveId" clId="{B05D477C-FF11-44D1-919C-2EF642ACDB32}" dt="2024-01-13T13:15:10.476" v="11" actId="1076"/>
          <ac:spMkLst>
            <pc:docMk/>
            <pc:sldMk cId="0" sldId="256"/>
            <ac:spMk id="7" creationId="{00000000-0000-0000-0000-000000000000}"/>
          </ac:spMkLst>
        </pc:spChg>
        <pc:spChg chg="del">
          <ac:chgData name="nourah Alaklabi" userId="b439187ee2954565" providerId="LiveId" clId="{B05D477C-FF11-44D1-919C-2EF642ACDB32}" dt="2024-01-13T13:14:51.782" v="0" actId="21"/>
          <ac:spMkLst>
            <pc:docMk/>
            <pc:sldMk cId="0" sldId="256"/>
            <ac:spMk id="12" creationId="{00000000-0000-0000-0000-000000000000}"/>
          </ac:spMkLst>
        </pc:spChg>
      </pc:sldChg>
      <pc:sldChg chg="addSp delSp modSp mod">
        <pc:chgData name="nourah Alaklabi" userId="b439187ee2954565" providerId="LiveId" clId="{B05D477C-FF11-44D1-919C-2EF642ACDB32}" dt="2024-01-13T18:50:41.503" v="594" actId="20577"/>
        <pc:sldMkLst>
          <pc:docMk/>
          <pc:sldMk cId="0" sldId="257"/>
        </pc:sldMkLst>
        <pc:spChg chg="mod">
          <ac:chgData name="nourah Alaklabi" userId="b439187ee2954565" providerId="LiveId" clId="{B05D477C-FF11-44D1-919C-2EF642ACDB32}" dt="2024-01-13T13:20:29.458" v="49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nourah Alaklabi" userId="b439187ee2954565" providerId="LiveId" clId="{B05D477C-FF11-44D1-919C-2EF642ACDB32}" dt="2024-01-13T18:50:41.503" v="594" actId="20577"/>
          <ac:spMkLst>
            <pc:docMk/>
            <pc:sldMk cId="0" sldId="257"/>
            <ac:spMk id="9" creationId="{3D8F26FE-F670-F48D-55CA-F1AD088682C7}"/>
          </ac:spMkLst>
        </pc:spChg>
        <pc:picChg chg="add del mod">
          <ac:chgData name="nourah Alaklabi" userId="b439187ee2954565" providerId="LiveId" clId="{B05D477C-FF11-44D1-919C-2EF642ACDB32}" dt="2024-01-13T13:18:48.671" v="19" actId="21"/>
          <ac:picMkLst>
            <pc:docMk/>
            <pc:sldMk cId="0" sldId="257"/>
            <ac:picMk id="7" creationId="{EEA4D4EE-D34D-5ACE-51B2-5FB3A6DE6935}"/>
          </ac:picMkLst>
        </pc:picChg>
        <pc:picChg chg="add mod">
          <ac:chgData name="nourah Alaklabi" userId="b439187ee2954565" providerId="LiveId" clId="{B05D477C-FF11-44D1-919C-2EF642ACDB32}" dt="2024-01-13T13:19:30.027" v="26" actId="1440"/>
          <ac:picMkLst>
            <pc:docMk/>
            <pc:sldMk cId="0" sldId="257"/>
            <ac:picMk id="10" creationId="{CD640CE1-FF3A-33B4-73DE-A30D4FB4733B}"/>
          </ac:picMkLst>
        </pc:picChg>
      </pc:sldChg>
      <pc:sldChg chg="addSp delSp modSp mod">
        <pc:chgData name="nourah Alaklabi" userId="b439187ee2954565" providerId="LiveId" clId="{B05D477C-FF11-44D1-919C-2EF642ACDB32}" dt="2024-01-13T19:05:25.625" v="597" actId="207"/>
        <pc:sldMkLst>
          <pc:docMk/>
          <pc:sldMk cId="0" sldId="258"/>
        </pc:sldMkLst>
        <pc:spChg chg="mod">
          <ac:chgData name="nourah Alaklabi" userId="b439187ee2954565" providerId="LiveId" clId="{B05D477C-FF11-44D1-919C-2EF642ACDB32}" dt="2024-01-13T13:52:52.436" v="283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nourah Alaklabi" userId="b439187ee2954565" providerId="LiveId" clId="{B05D477C-FF11-44D1-919C-2EF642ACDB32}" dt="2024-01-13T13:52:27.773" v="282" actId="20577"/>
          <ac:spMkLst>
            <pc:docMk/>
            <pc:sldMk cId="0" sldId="258"/>
            <ac:spMk id="7" creationId="{805DD297-8E77-8BDD-64B3-721753C42ADE}"/>
          </ac:spMkLst>
        </pc:spChg>
        <pc:spChg chg="mod">
          <ac:chgData name="nourah Alaklabi" userId="b439187ee2954565" providerId="LiveId" clId="{B05D477C-FF11-44D1-919C-2EF642ACDB32}" dt="2024-01-13T14:15:56.497" v="288"/>
          <ac:spMkLst>
            <pc:docMk/>
            <pc:sldMk cId="0" sldId="258"/>
            <ac:spMk id="8" creationId="{00000000-0000-0000-0000-000000000000}"/>
          </ac:spMkLst>
        </pc:spChg>
        <pc:spChg chg="add mod">
          <ac:chgData name="nourah Alaklabi" userId="b439187ee2954565" providerId="LiveId" clId="{B05D477C-FF11-44D1-919C-2EF642ACDB32}" dt="2024-01-13T19:05:25.625" v="597" actId="207"/>
          <ac:spMkLst>
            <pc:docMk/>
            <pc:sldMk cId="0" sldId="258"/>
            <ac:spMk id="9" creationId="{C6A890A0-9CAF-10D5-D151-F244F681799A}"/>
          </ac:spMkLst>
        </pc:spChg>
        <pc:spChg chg="add mod">
          <ac:chgData name="nourah Alaklabi" userId="b439187ee2954565" providerId="LiveId" clId="{B05D477C-FF11-44D1-919C-2EF642ACDB32}" dt="2024-01-13T13:48:29.068" v="233"/>
          <ac:spMkLst>
            <pc:docMk/>
            <pc:sldMk cId="0" sldId="258"/>
            <ac:spMk id="12" creationId="{87D551D8-452D-4CB2-6C03-58A7A74F5BE8}"/>
          </ac:spMkLst>
        </pc:spChg>
        <pc:spChg chg="add del mod">
          <ac:chgData name="nourah Alaklabi" userId="b439187ee2954565" providerId="LiveId" clId="{B05D477C-FF11-44D1-919C-2EF642ACDB32}" dt="2024-01-13T13:49:38.206" v="238"/>
          <ac:spMkLst>
            <pc:docMk/>
            <pc:sldMk cId="0" sldId="258"/>
            <ac:spMk id="14" creationId="{159E79A8-A16A-0374-696E-4BB81E82639D}"/>
          </ac:spMkLst>
        </pc:spChg>
        <pc:spChg chg="add mod">
          <ac:chgData name="nourah Alaklabi" userId="b439187ee2954565" providerId="LiveId" clId="{B05D477C-FF11-44D1-919C-2EF642ACDB32}" dt="2024-01-13T13:52:19.383" v="279" actId="1076"/>
          <ac:spMkLst>
            <pc:docMk/>
            <pc:sldMk cId="0" sldId="258"/>
            <ac:spMk id="17" creationId="{F332A653-B880-C862-A751-964119A9BEEA}"/>
          </ac:spMkLst>
        </pc:spChg>
        <pc:spChg chg="add mod">
          <ac:chgData name="nourah Alaklabi" userId="b439187ee2954565" providerId="LiveId" clId="{B05D477C-FF11-44D1-919C-2EF642ACDB32}" dt="2024-01-13T13:52:22.874" v="280" actId="1076"/>
          <ac:spMkLst>
            <pc:docMk/>
            <pc:sldMk cId="0" sldId="258"/>
            <ac:spMk id="19" creationId="{BDE9CFF3-5BD0-A67B-A205-5804B7886AAC}"/>
          </ac:spMkLst>
        </pc:spChg>
        <pc:spChg chg="mod">
          <ac:chgData name="nourah Alaklabi" userId="b439187ee2954565" providerId="LiveId" clId="{B05D477C-FF11-44D1-919C-2EF642ACDB32}" dt="2024-01-13T13:50:48.935" v="258" actId="1076"/>
          <ac:spMkLst>
            <pc:docMk/>
            <pc:sldMk cId="0" sldId="258"/>
            <ac:spMk id="33" creationId="{4F7E77D5-4D38-B19F-CD26-234DB53A5B8B}"/>
          </ac:spMkLst>
        </pc:spChg>
        <pc:spChg chg="mod">
          <ac:chgData name="nourah Alaklabi" userId="b439187ee2954565" providerId="LiveId" clId="{B05D477C-FF11-44D1-919C-2EF642ACDB32}" dt="2024-01-13T13:50:45.047" v="257" actId="1076"/>
          <ac:spMkLst>
            <pc:docMk/>
            <pc:sldMk cId="0" sldId="258"/>
            <ac:spMk id="34" creationId="{B07A357D-84A2-439A-7508-40F87887AFD1}"/>
          </ac:spMkLst>
        </pc:spChg>
        <pc:picChg chg="add del mod">
          <ac:chgData name="nourah Alaklabi" userId="b439187ee2954565" providerId="LiveId" clId="{B05D477C-FF11-44D1-919C-2EF642ACDB32}" dt="2024-01-13T13:46:16.922" v="232" actId="21"/>
          <ac:picMkLst>
            <pc:docMk/>
            <pc:sldMk cId="0" sldId="258"/>
            <ac:picMk id="10" creationId="{3605CEE2-2F32-7B76-D469-69EA386FF07E}"/>
          </ac:picMkLst>
        </pc:picChg>
        <pc:picChg chg="add mod">
          <ac:chgData name="nourah Alaklabi" userId="b439187ee2954565" providerId="LiveId" clId="{B05D477C-FF11-44D1-919C-2EF642ACDB32}" dt="2024-01-13T14:16:20.661" v="289" actId="1076"/>
          <ac:picMkLst>
            <pc:docMk/>
            <pc:sldMk cId="0" sldId="258"/>
            <ac:picMk id="21" creationId="{36E057D0-662C-53BC-7B4C-EC719A024A2B}"/>
          </ac:picMkLst>
        </pc:picChg>
      </pc:sldChg>
      <pc:sldChg chg="addSp delSp modSp mod">
        <pc:chgData name="nourah Alaklabi" userId="b439187ee2954565" providerId="LiveId" clId="{B05D477C-FF11-44D1-919C-2EF642ACDB32}" dt="2024-01-13T18:49:28.929" v="592" actId="1076"/>
        <pc:sldMkLst>
          <pc:docMk/>
          <pc:sldMk cId="0" sldId="259"/>
        </pc:sldMkLst>
        <pc:spChg chg="del mod">
          <ac:chgData name="nourah Alaklabi" userId="b439187ee2954565" providerId="LiveId" clId="{B05D477C-FF11-44D1-919C-2EF642ACDB32}" dt="2024-01-13T14:25:13.628" v="420" actId="21"/>
          <ac:spMkLst>
            <pc:docMk/>
            <pc:sldMk cId="0" sldId="259"/>
            <ac:spMk id="2" creationId="{00000000-0000-0000-0000-000000000000}"/>
          </ac:spMkLst>
        </pc:spChg>
        <pc:spChg chg="mod">
          <ac:chgData name="nourah Alaklabi" userId="b439187ee2954565" providerId="LiveId" clId="{B05D477C-FF11-44D1-919C-2EF642ACDB32}" dt="2024-01-13T14:25:22.231" v="423" actId="20577"/>
          <ac:spMkLst>
            <pc:docMk/>
            <pc:sldMk cId="0" sldId="259"/>
            <ac:spMk id="5" creationId="{B3F45A7E-1F11-D7D6-19B7-3CAB2315C292}"/>
          </ac:spMkLst>
        </pc:spChg>
        <pc:spChg chg="mod">
          <ac:chgData name="nourah Alaklabi" userId="b439187ee2954565" providerId="LiveId" clId="{B05D477C-FF11-44D1-919C-2EF642ACDB32}" dt="2024-01-13T14:23:28.795" v="403" actId="1076"/>
          <ac:spMkLst>
            <pc:docMk/>
            <pc:sldMk cId="0" sldId="259"/>
            <ac:spMk id="11" creationId="{00000000-0000-0000-0000-000000000000}"/>
          </ac:spMkLst>
        </pc:spChg>
        <pc:spChg chg="del mod">
          <ac:chgData name="nourah Alaklabi" userId="b439187ee2954565" providerId="LiveId" clId="{B05D477C-FF11-44D1-919C-2EF642ACDB32}" dt="2024-01-13T14:24:21.204" v="413" actId="21"/>
          <ac:spMkLst>
            <pc:docMk/>
            <pc:sldMk cId="0" sldId="259"/>
            <ac:spMk id="23" creationId="{6687253A-757F-1D70-6C68-9203BC952688}"/>
          </ac:spMkLst>
        </pc:spChg>
        <pc:spChg chg="del">
          <ac:chgData name="nourah Alaklabi" userId="b439187ee2954565" providerId="LiveId" clId="{B05D477C-FF11-44D1-919C-2EF642ACDB32}" dt="2024-01-13T14:23:00.051" v="400" actId="21"/>
          <ac:spMkLst>
            <pc:docMk/>
            <pc:sldMk cId="0" sldId="259"/>
            <ac:spMk id="26" creationId="{8E8A3C37-78A8-560E-701E-E819E6D886B4}"/>
          </ac:spMkLst>
        </pc:spChg>
        <pc:picChg chg="add mod">
          <ac:chgData name="nourah Alaklabi" userId="b439187ee2954565" providerId="LiveId" clId="{B05D477C-FF11-44D1-919C-2EF642ACDB32}" dt="2024-01-13T18:49:28.929" v="592" actId="1076"/>
          <ac:picMkLst>
            <pc:docMk/>
            <pc:sldMk cId="0" sldId="259"/>
            <ac:picMk id="7" creationId="{3DED52DE-5E83-D3ED-A5A3-03FB266BA356}"/>
          </ac:picMkLst>
        </pc:picChg>
        <pc:picChg chg="add del mod">
          <ac:chgData name="nourah Alaklabi" userId="b439187ee2954565" providerId="LiveId" clId="{B05D477C-FF11-44D1-919C-2EF642ACDB32}" dt="2024-01-13T14:23:50.995" v="408" actId="21"/>
          <ac:picMkLst>
            <pc:docMk/>
            <pc:sldMk cId="0" sldId="259"/>
            <ac:picMk id="9" creationId="{8B24A01C-625F-7249-9136-AECA9DE78C76}"/>
          </ac:picMkLst>
        </pc:picChg>
      </pc:sldChg>
      <pc:sldChg chg="addSp delSp modSp mod">
        <pc:chgData name="nourah Alaklabi" userId="b439187ee2954565" providerId="LiveId" clId="{B05D477C-FF11-44D1-919C-2EF642ACDB32}" dt="2024-01-13T19:05:59.196" v="613" actId="207"/>
        <pc:sldMkLst>
          <pc:docMk/>
          <pc:sldMk cId="0" sldId="260"/>
        </pc:sldMkLst>
        <pc:spChg chg="mod">
          <ac:chgData name="nourah Alaklabi" userId="b439187ee2954565" providerId="LiveId" clId="{B05D477C-FF11-44D1-919C-2EF642ACDB32}" dt="2024-01-13T14:27:14.113" v="436" actId="20577"/>
          <ac:spMkLst>
            <pc:docMk/>
            <pc:sldMk cId="0" sldId="260"/>
            <ac:spMk id="5" creationId="{863F3AC8-C9CF-6502-9E38-61B637B44569}"/>
          </ac:spMkLst>
        </pc:spChg>
        <pc:spChg chg="mod">
          <ac:chgData name="nourah Alaklabi" userId="b439187ee2954565" providerId="LiveId" clId="{B05D477C-FF11-44D1-919C-2EF642ACDB32}" dt="2024-01-13T14:28:22.428" v="444" actId="1076"/>
          <ac:spMkLst>
            <pc:docMk/>
            <pc:sldMk cId="0" sldId="260"/>
            <ac:spMk id="6" creationId="{00000000-0000-0000-0000-000000000000}"/>
          </ac:spMkLst>
        </pc:spChg>
        <pc:spChg chg="add mod">
          <ac:chgData name="nourah Alaklabi" userId="b439187ee2954565" providerId="LiveId" clId="{B05D477C-FF11-44D1-919C-2EF642ACDB32}" dt="2024-01-13T19:05:59.196" v="613" actId="207"/>
          <ac:spMkLst>
            <pc:docMk/>
            <pc:sldMk cId="0" sldId="260"/>
            <ac:spMk id="7" creationId="{FAED2A38-D42A-9EB8-7BD9-B29619BD7B2D}"/>
          </ac:spMkLst>
        </pc:spChg>
        <pc:spChg chg="mod">
          <ac:chgData name="nourah Alaklabi" userId="b439187ee2954565" providerId="LiveId" clId="{B05D477C-FF11-44D1-919C-2EF642ACDB32}" dt="2024-01-13T14:28:32.594" v="446" actId="1076"/>
          <ac:spMkLst>
            <pc:docMk/>
            <pc:sldMk cId="0" sldId="260"/>
            <ac:spMk id="8" creationId="{00000000-0000-0000-0000-000000000000}"/>
          </ac:spMkLst>
        </pc:spChg>
        <pc:picChg chg="add del mod">
          <ac:chgData name="nourah Alaklabi" userId="b439187ee2954565" providerId="LiveId" clId="{B05D477C-FF11-44D1-919C-2EF642ACDB32}" dt="2024-01-13T14:29:00.790" v="447" actId="21"/>
          <ac:picMkLst>
            <pc:docMk/>
            <pc:sldMk cId="0" sldId="260"/>
            <ac:picMk id="10" creationId="{2A68E5FD-9CBD-43F7-0F00-6F74FB0EA41C}"/>
          </ac:picMkLst>
        </pc:picChg>
        <pc:picChg chg="add mod">
          <ac:chgData name="nourah Alaklabi" userId="b439187ee2954565" providerId="LiveId" clId="{B05D477C-FF11-44D1-919C-2EF642ACDB32}" dt="2024-01-13T14:29:37.174" v="453" actId="1440"/>
          <ac:picMkLst>
            <pc:docMk/>
            <pc:sldMk cId="0" sldId="260"/>
            <ac:picMk id="12" creationId="{6F933955-856C-E42F-10DA-DA2689B9DCC8}"/>
          </ac:picMkLst>
        </pc:picChg>
      </pc:sldChg>
      <pc:sldChg chg="addSp modSp mod">
        <pc:chgData name="nourah Alaklabi" userId="b439187ee2954565" providerId="LiveId" clId="{B05D477C-FF11-44D1-919C-2EF642ACDB32}" dt="2024-01-13T14:36:11.188" v="529" actId="1440"/>
        <pc:sldMkLst>
          <pc:docMk/>
          <pc:sldMk cId="0" sldId="261"/>
        </pc:sldMkLst>
        <pc:spChg chg="mod">
          <ac:chgData name="nourah Alaklabi" userId="b439187ee2954565" providerId="LiveId" clId="{B05D477C-FF11-44D1-919C-2EF642ACDB32}" dt="2024-01-13T14:34:22.773" v="520" actId="20577"/>
          <ac:spMkLst>
            <pc:docMk/>
            <pc:sldMk cId="0" sldId="261"/>
            <ac:spMk id="5" creationId="{3632E9F8-D1EE-6FC9-DA40-218E1DD651A9}"/>
          </ac:spMkLst>
        </pc:spChg>
        <pc:picChg chg="add mod">
          <ac:chgData name="nourah Alaklabi" userId="b439187ee2954565" providerId="LiveId" clId="{B05D477C-FF11-44D1-919C-2EF642ACDB32}" dt="2024-01-13T14:34:12.944" v="518" actId="1440"/>
          <ac:picMkLst>
            <pc:docMk/>
            <pc:sldMk cId="0" sldId="261"/>
            <ac:picMk id="8" creationId="{388EEDBD-FC78-1539-DE85-219B928BF011}"/>
          </ac:picMkLst>
        </pc:picChg>
        <pc:picChg chg="add mod">
          <ac:chgData name="nourah Alaklabi" userId="b439187ee2954565" providerId="LiveId" clId="{B05D477C-FF11-44D1-919C-2EF642ACDB32}" dt="2024-01-13T14:34:56.428" v="524" actId="1440"/>
          <ac:picMkLst>
            <pc:docMk/>
            <pc:sldMk cId="0" sldId="261"/>
            <ac:picMk id="11" creationId="{8E6628A6-C5CF-C7A3-786A-D99A41298943}"/>
          </ac:picMkLst>
        </pc:picChg>
        <pc:picChg chg="add mod">
          <ac:chgData name="nourah Alaklabi" userId="b439187ee2954565" providerId="LiveId" clId="{B05D477C-FF11-44D1-919C-2EF642ACDB32}" dt="2024-01-13T14:36:11.188" v="529" actId="1440"/>
          <ac:picMkLst>
            <pc:docMk/>
            <pc:sldMk cId="0" sldId="261"/>
            <ac:picMk id="13" creationId="{2F0C9EA3-D0CD-490C-B6A9-4573474A8039}"/>
          </ac:picMkLst>
        </pc:picChg>
      </pc:sldChg>
      <pc:sldChg chg="addSp modSp mod">
        <pc:chgData name="nourah Alaklabi" userId="b439187ee2954565" providerId="LiveId" clId="{B05D477C-FF11-44D1-919C-2EF642ACDB32}" dt="2024-01-13T19:06:43.979" v="660" actId="20577"/>
        <pc:sldMkLst>
          <pc:docMk/>
          <pc:sldMk cId="0" sldId="262"/>
        </pc:sldMkLst>
        <pc:spChg chg="mod">
          <ac:chgData name="nourah Alaklabi" userId="b439187ee2954565" providerId="LiveId" clId="{B05D477C-FF11-44D1-919C-2EF642ACDB32}" dt="2024-01-13T18:44:42.677" v="556" actId="1076"/>
          <ac:spMkLst>
            <pc:docMk/>
            <pc:sldMk cId="0" sldId="262"/>
            <ac:spMk id="8" creationId="{B10A4525-BE2A-3ED2-E8D5-4EF1F9197E3B}"/>
          </ac:spMkLst>
        </pc:spChg>
        <pc:spChg chg="add mod">
          <ac:chgData name="nourah Alaklabi" userId="b439187ee2954565" providerId="LiveId" clId="{B05D477C-FF11-44D1-919C-2EF642ACDB32}" dt="2024-01-13T19:06:43.979" v="660" actId="20577"/>
          <ac:spMkLst>
            <pc:docMk/>
            <pc:sldMk cId="0" sldId="262"/>
            <ac:spMk id="9" creationId="{B5A1B46B-D690-9217-4AC9-C2693EE293A0}"/>
          </ac:spMkLst>
        </pc:spChg>
        <pc:picChg chg="add mod">
          <ac:chgData name="nourah Alaklabi" userId="b439187ee2954565" providerId="LiveId" clId="{B05D477C-FF11-44D1-919C-2EF642ACDB32}" dt="2024-01-13T18:34:50.698" v="550" actId="1440"/>
          <ac:picMkLst>
            <pc:docMk/>
            <pc:sldMk cId="0" sldId="262"/>
            <ac:picMk id="10" creationId="{1FD2FF62-131F-8A56-8F99-0367C129FFE2}"/>
          </ac:picMkLst>
        </pc:picChg>
      </pc:sldChg>
      <pc:sldChg chg="modSp">
        <pc:chgData name="nourah Alaklabi" userId="b439187ee2954565" providerId="LiveId" clId="{B05D477C-FF11-44D1-919C-2EF642ACDB32}" dt="2024-01-13T18:43:44.117" v="551"/>
        <pc:sldMkLst>
          <pc:docMk/>
          <pc:sldMk cId="0" sldId="263"/>
        </pc:sldMkLst>
        <pc:spChg chg="mod">
          <ac:chgData name="nourah Alaklabi" userId="b439187ee2954565" providerId="LiveId" clId="{B05D477C-FF11-44D1-919C-2EF642ACDB32}" dt="2024-01-13T18:43:44.117" v="551"/>
          <ac:spMkLst>
            <pc:docMk/>
            <pc:sldMk cId="0" sldId="263"/>
            <ac:spMk id="2" creationId="{00000000-0000-0000-0000-000000000000}"/>
          </ac:spMkLst>
        </pc:spChg>
      </pc:sldChg>
      <pc:sldChg chg="modSp mod">
        <pc:chgData name="nourah Alaklabi" userId="b439187ee2954565" providerId="LiveId" clId="{B05D477C-FF11-44D1-919C-2EF642ACDB32}" dt="2024-01-13T18:47:05.804" v="591" actId="1076"/>
        <pc:sldMkLst>
          <pc:docMk/>
          <pc:sldMk cId="0" sldId="266"/>
        </pc:sldMkLst>
        <pc:spChg chg="mod">
          <ac:chgData name="nourah Alaklabi" userId="b439187ee2954565" providerId="LiveId" clId="{B05D477C-FF11-44D1-919C-2EF642ACDB32}" dt="2024-01-13T18:47:05.804" v="591" actId="1076"/>
          <ac:spMkLst>
            <pc:docMk/>
            <pc:sldMk cId="0" sldId="266"/>
            <ac:spMk id="11" creationId="{00000000-0000-0000-0000-000000000000}"/>
          </ac:spMkLst>
        </pc:spChg>
      </pc:sldChg>
      <pc:sldChg chg="modSp del">
        <pc:chgData name="nourah Alaklabi" userId="b439187ee2954565" providerId="LiveId" clId="{B05D477C-FF11-44D1-919C-2EF642ACDB32}" dt="2024-01-13T14:16:44.609" v="291" actId="2696"/>
        <pc:sldMkLst>
          <pc:docMk/>
          <pc:sldMk cId="523692514" sldId="267"/>
        </pc:sldMkLst>
        <pc:spChg chg="mod">
          <ac:chgData name="nourah Alaklabi" userId="b439187ee2954565" providerId="LiveId" clId="{B05D477C-FF11-44D1-919C-2EF642ACDB32}" dt="2024-01-13T14:16:34.382" v="290"/>
          <ac:spMkLst>
            <pc:docMk/>
            <pc:sldMk cId="523692514" sldId="267"/>
            <ac:spMk id="8" creationId="{00000000-0000-0000-0000-000000000000}"/>
          </ac:spMkLst>
        </pc:spChg>
      </pc:sldChg>
      <pc:sldChg chg="addSp delSp modSp mod">
        <pc:chgData name="nourah Alaklabi" userId="b439187ee2954565" providerId="LiveId" clId="{B05D477C-FF11-44D1-919C-2EF642ACDB32}" dt="2024-01-13T14:26:36.999" v="430" actId="20577"/>
        <pc:sldMkLst>
          <pc:docMk/>
          <pc:sldMk cId="2287460162" sldId="268"/>
        </pc:sldMkLst>
        <pc:spChg chg="mod">
          <ac:chgData name="nourah Alaklabi" userId="b439187ee2954565" providerId="LiveId" clId="{B05D477C-FF11-44D1-919C-2EF642ACDB32}" dt="2024-01-13T14:24:49.409" v="419" actId="14100"/>
          <ac:spMkLst>
            <pc:docMk/>
            <pc:sldMk cId="2287460162" sldId="268"/>
            <ac:spMk id="2" creationId="{00000000-0000-0000-0000-000000000000}"/>
          </ac:spMkLst>
        </pc:spChg>
        <pc:spChg chg="mod">
          <ac:chgData name="nourah Alaklabi" userId="b439187ee2954565" providerId="LiveId" clId="{B05D477C-FF11-44D1-919C-2EF642ACDB32}" dt="2024-01-13T14:26:36.999" v="430" actId="20577"/>
          <ac:spMkLst>
            <pc:docMk/>
            <pc:sldMk cId="2287460162" sldId="268"/>
            <ac:spMk id="6" creationId="{C4A243F7-D071-DA84-0CA9-53899FC87AFC}"/>
          </ac:spMkLst>
        </pc:spChg>
        <pc:spChg chg="add mod">
          <ac:chgData name="nourah Alaklabi" userId="b439187ee2954565" providerId="LiveId" clId="{B05D477C-FF11-44D1-919C-2EF642ACDB32}" dt="2024-01-13T14:24:44.448" v="418" actId="1076"/>
          <ac:spMkLst>
            <pc:docMk/>
            <pc:sldMk cId="2287460162" sldId="268"/>
            <ac:spMk id="7" creationId="{26D3A087-03B8-FE00-F122-3A6905958D73}"/>
          </ac:spMkLst>
        </pc:spChg>
        <pc:spChg chg="mod">
          <ac:chgData name="nourah Alaklabi" userId="b439187ee2954565" providerId="LiveId" clId="{B05D477C-FF11-44D1-919C-2EF642ACDB32}" dt="2024-01-13T14:24:03.468" v="410" actId="1076"/>
          <ac:spMkLst>
            <pc:docMk/>
            <pc:sldMk cId="2287460162" sldId="268"/>
            <ac:spMk id="11" creationId="{00000000-0000-0000-0000-000000000000}"/>
          </ac:spMkLst>
        </pc:spChg>
        <pc:spChg chg="del">
          <ac:chgData name="nourah Alaklabi" userId="b439187ee2954565" providerId="LiveId" clId="{B05D477C-FF11-44D1-919C-2EF642ACDB32}" dt="2024-01-13T14:24:36.854" v="416" actId="21"/>
          <ac:spMkLst>
            <pc:docMk/>
            <pc:sldMk cId="2287460162" sldId="268"/>
            <ac:spMk id="23" creationId="{6687253A-757F-1D70-6C68-9203BC952688}"/>
          </ac:spMkLst>
        </pc:spChg>
        <pc:spChg chg="del">
          <ac:chgData name="nourah Alaklabi" userId="b439187ee2954565" providerId="LiveId" clId="{B05D477C-FF11-44D1-919C-2EF642ACDB32}" dt="2024-01-13T14:24:14.277" v="412" actId="21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B05D477C-FF11-44D1-919C-2EF642ACDB32}" dt="2024-01-13T14:24:05.611" v="411"/>
          <ac:picMkLst>
            <pc:docMk/>
            <pc:sldMk cId="2287460162" sldId="268"/>
            <ac:picMk id="4" creationId="{B0346AF6-880B-65AB-7846-5DCBAA112D4E}"/>
          </ac:picMkLst>
        </pc:picChg>
        <pc:picChg chg="add mod">
          <ac:chgData name="nourah Alaklabi" userId="b439187ee2954565" providerId="LiveId" clId="{B05D477C-FF11-44D1-919C-2EF642ACDB32}" dt="2024-01-13T14:26:30.292" v="428" actId="1440"/>
          <ac:picMkLst>
            <pc:docMk/>
            <pc:sldMk cId="2287460162" sldId="268"/>
            <ac:picMk id="9" creationId="{57535D4C-D36B-B719-38AE-8111791F18C1}"/>
          </ac:picMkLst>
        </pc:picChg>
      </pc:sldChg>
      <pc:sldChg chg="del">
        <pc:chgData name="nourah Alaklabi" userId="b439187ee2954565" providerId="LiveId" clId="{B05D477C-FF11-44D1-919C-2EF642ACDB32}" dt="2024-01-13T14:27:07.424" v="434" actId="2696"/>
        <pc:sldMkLst>
          <pc:docMk/>
          <pc:sldMk cId="1995194774" sldId="269"/>
        </pc:sldMkLst>
      </pc:sldChg>
      <pc:sldChg chg="addSp modSp mod">
        <pc:chgData name="nourah Alaklabi" userId="b439187ee2954565" providerId="LiveId" clId="{B05D477C-FF11-44D1-919C-2EF642ACDB32}" dt="2024-01-13T14:31:14.826" v="503" actId="1076"/>
        <pc:sldMkLst>
          <pc:docMk/>
          <pc:sldMk cId="3238278529" sldId="270"/>
        </pc:sldMkLst>
        <pc:spChg chg="mod">
          <ac:chgData name="nourah Alaklabi" userId="b439187ee2954565" providerId="LiveId" clId="{B05D477C-FF11-44D1-919C-2EF642ACDB32}" dt="2024-01-13T14:30:30.130" v="459" actId="1076"/>
          <ac:spMkLst>
            <pc:docMk/>
            <pc:sldMk cId="3238278529" sldId="270"/>
            <ac:spMk id="8" creationId="{00000000-0000-0000-0000-000000000000}"/>
          </ac:spMkLst>
        </pc:spChg>
        <pc:spChg chg="mod">
          <ac:chgData name="nourah Alaklabi" userId="b439187ee2954565" providerId="LiveId" clId="{B05D477C-FF11-44D1-919C-2EF642ACDB32}" dt="2024-01-13T14:30:41.499" v="463" actId="20577"/>
          <ac:spMkLst>
            <pc:docMk/>
            <pc:sldMk cId="3238278529" sldId="270"/>
            <ac:spMk id="11" creationId="{74B95E2A-41A3-EA2E-7D76-38D700C7E072}"/>
          </ac:spMkLst>
        </pc:spChg>
        <pc:spChg chg="mod">
          <ac:chgData name="nourah Alaklabi" userId="b439187ee2954565" providerId="LiveId" clId="{B05D477C-FF11-44D1-919C-2EF642ACDB32}" dt="2024-01-13T14:31:14.826" v="503" actId="1076"/>
          <ac:spMkLst>
            <pc:docMk/>
            <pc:sldMk cId="3238278529" sldId="270"/>
            <ac:spMk id="12" creationId="{D7D5ABD0-FB88-387E-DA64-8178C7601615}"/>
          </ac:spMkLst>
        </pc:spChg>
        <pc:picChg chg="add mod">
          <ac:chgData name="nourah Alaklabi" userId="b439187ee2954565" providerId="LiveId" clId="{B05D477C-FF11-44D1-919C-2EF642ACDB32}" dt="2024-01-13T14:30:35.661" v="461" actId="14100"/>
          <ac:picMkLst>
            <pc:docMk/>
            <pc:sldMk cId="3238278529" sldId="270"/>
            <ac:picMk id="7" creationId="{DADF4A70-B643-4489-1DC1-9369845D5B1A}"/>
          </ac:picMkLst>
        </pc:picChg>
      </pc:sldChg>
      <pc:sldChg chg="addSp modSp mod">
        <pc:chgData name="nourah Alaklabi" userId="b439187ee2954565" providerId="LiveId" clId="{B05D477C-FF11-44D1-919C-2EF642ACDB32}" dt="2024-01-13T14:32:27.660" v="509" actId="20577"/>
        <pc:sldMkLst>
          <pc:docMk/>
          <pc:sldMk cId="3084938604" sldId="271"/>
        </pc:sldMkLst>
        <pc:spChg chg="mod">
          <ac:chgData name="nourah Alaklabi" userId="b439187ee2954565" providerId="LiveId" clId="{B05D477C-FF11-44D1-919C-2EF642ACDB32}" dt="2024-01-13T14:32:27.660" v="509" actId="20577"/>
          <ac:spMkLst>
            <pc:docMk/>
            <pc:sldMk cId="3084938604" sldId="271"/>
            <ac:spMk id="5" creationId="{B21FF424-A0DD-2591-6FA9-2120A944D35C}"/>
          </ac:spMkLst>
        </pc:spChg>
        <pc:picChg chg="add mod">
          <ac:chgData name="nourah Alaklabi" userId="b439187ee2954565" providerId="LiveId" clId="{B05D477C-FF11-44D1-919C-2EF642ACDB32}" dt="2024-01-13T14:32:21.099" v="507" actId="1440"/>
          <ac:picMkLst>
            <pc:docMk/>
            <pc:sldMk cId="3084938604" sldId="271"/>
            <ac:picMk id="10" creationId="{50F71873-7A6B-0192-163D-21D5CD738116}"/>
          </ac:picMkLst>
        </pc:picChg>
      </pc:sldChg>
      <pc:sldChg chg="modSp del mod">
        <pc:chgData name="nourah Alaklabi" userId="b439187ee2954565" providerId="LiveId" clId="{B05D477C-FF11-44D1-919C-2EF642ACDB32}" dt="2024-01-13T18:44:16.954" v="553" actId="2696"/>
        <pc:sldMkLst>
          <pc:docMk/>
          <pc:sldMk cId="977407248" sldId="272"/>
        </pc:sldMkLst>
        <pc:spChg chg="mod">
          <ac:chgData name="nourah Alaklabi" userId="b439187ee2954565" providerId="LiveId" clId="{B05D477C-FF11-44D1-919C-2EF642ACDB32}" dt="2024-01-13T18:44:04.084" v="552" actId="3626"/>
          <ac:spMkLst>
            <pc:docMk/>
            <pc:sldMk cId="977407248" sldId="272"/>
            <ac:spMk id="2" creationId="{00000000-0000-0000-0000-000000000000}"/>
          </ac:spMkLst>
        </pc:spChg>
      </pc:sldChg>
      <pc:sldChg chg="addSp delSp modSp mod">
        <pc:chgData name="nourah Alaklabi" userId="b439187ee2954565" providerId="LiveId" clId="{B05D477C-FF11-44D1-919C-2EF642ACDB32}" dt="2024-01-13T13:39:13.078" v="206" actId="1076"/>
        <pc:sldMkLst>
          <pc:docMk/>
          <pc:sldMk cId="645506082" sldId="273"/>
        </pc:sldMkLst>
        <pc:spChg chg="mod">
          <ac:chgData name="nourah Alaklabi" userId="b439187ee2954565" providerId="LiveId" clId="{B05D477C-FF11-44D1-919C-2EF642ACDB32}" dt="2024-01-13T13:38:51.616" v="201" actId="14100"/>
          <ac:spMkLst>
            <pc:docMk/>
            <pc:sldMk cId="645506082" sldId="273"/>
            <ac:spMk id="4" creationId="{00000000-0000-0000-0000-000000000000}"/>
          </ac:spMkLst>
        </pc:spChg>
        <pc:spChg chg="mod">
          <ac:chgData name="nourah Alaklabi" userId="b439187ee2954565" providerId="LiveId" clId="{B05D477C-FF11-44D1-919C-2EF642ACDB32}" dt="2024-01-13T13:39:13.078" v="206" actId="1076"/>
          <ac:spMkLst>
            <pc:docMk/>
            <pc:sldMk cId="645506082" sldId="273"/>
            <ac:spMk id="5" creationId="{00000000-0000-0000-0000-000000000000}"/>
          </ac:spMkLst>
        </pc:spChg>
        <pc:spChg chg="del">
          <ac:chgData name="nourah Alaklabi" userId="b439187ee2954565" providerId="LiveId" clId="{B05D477C-FF11-44D1-919C-2EF642ACDB32}" dt="2024-01-13T13:39:09.773" v="205" actId="21"/>
          <ac:spMkLst>
            <pc:docMk/>
            <pc:sldMk cId="645506082" sldId="273"/>
            <ac:spMk id="6" creationId="{00000000-0000-0000-0000-000000000000}"/>
          </ac:spMkLst>
        </pc:spChg>
        <pc:picChg chg="del">
          <ac:chgData name="nourah Alaklabi" userId="b439187ee2954565" providerId="LiveId" clId="{B05D477C-FF11-44D1-919C-2EF642ACDB32}" dt="2024-01-13T13:26:55.997" v="52" actId="21"/>
          <ac:picMkLst>
            <pc:docMk/>
            <pc:sldMk cId="645506082" sldId="273"/>
            <ac:picMk id="13" creationId="{2989B2B5-6563-2B90-C89F-F0F66E04D911}"/>
          </ac:picMkLst>
        </pc:picChg>
        <pc:picChg chg="add mod">
          <ac:chgData name="nourah Alaklabi" userId="b439187ee2954565" providerId="LiveId" clId="{B05D477C-FF11-44D1-919C-2EF642ACDB32}" dt="2024-01-13T13:27:10.552" v="57" actId="1076"/>
          <ac:picMkLst>
            <pc:docMk/>
            <pc:sldMk cId="645506082" sldId="273"/>
            <ac:picMk id="16" creationId="{DE6C3031-DCC8-C91A-801B-DC8D8E45D720}"/>
          </ac:picMkLst>
        </pc:picChg>
        <pc:picChg chg="add mod">
          <ac:chgData name="nourah Alaklabi" userId="b439187ee2954565" providerId="LiveId" clId="{B05D477C-FF11-44D1-919C-2EF642ACDB32}" dt="2024-01-13T13:38:39.311" v="198" actId="1076"/>
          <ac:picMkLst>
            <pc:docMk/>
            <pc:sldMk cId="645506082" sldId="273"/>
            <ac:picMk id="17" creationId="{0FC04404-027C-B718-C67C-0C5518740AC2}"/>
          </ac:picMkLst>
        </pc:picChg>
        <pc:picChg chg="add mod">
          <ac:chgData name="nourah Alaklabi" userId="b439187ee2954565" providerId="LiveId" clId="{B05D477C-FF11-44D1-919C-2EF642ACDB32}" dt="2024-01-13T13:38:57.913" v="203" actId="1076"/>
          <ac:picMkLst>
            <pc:docMk/>
            <pc:sldMk cId="645506082" sldId="273"/>
            <ac:picMk id="18" creationId="{991260F2-4491-2278-51E1-4C41B3507920}"/>
          </ac:picMkLst>
        </pc:picChg>
      </pc:sldChg>
      <pc:sldChg chg="modSp mod">
        <pc:chgData name="nourah Alaklabi" userId="b439187ee2954565" providerId="LiveId" clId="{B05D477C-FF11-44D1-919C-2EF642ACDB32}" dt="2024-01-13T13:43:51.562" v="222"/>
        <pc:sldMkLst>
          <pc:docMk/>
          <pc:sldMk cId="1933323919" sldId="274"/>
        </pc:sldMkLst>
        <pc:spChg chg="mod">
          <ac:chgData name="nourah Alaklabi" userId="b439187ee2954565" providerId="LiveId" clId="{B05D477C-FF11-44D1-919C-2EF642ACDB32}" dt="2024-01-13T13:43:51.562" v="222"/>
          <ac:spMkLst>
            <pc:docMk/>
            <pc:sldMk cId="1933323919" sldId="274"/>
            <ac:spMk id="2" creationId="{00000000-0000-0000-0000-000000000000}"/>
          </ac:spMkLst>
        </pc:spChg>
        <pc:spChg chg="mod">
          <ac:chgData name="nourah Alaklabi" userId="b439187ee2954565" providerId="LiveId" clId="{B05D477C-FF11-44D1-919C-2EF642ACDB32}" dt="2024-01-13T13:40:56.599" v="221" actId="20577"/>
          <ac:spMkLst>
            <pc:docMk/>
            <pc:sldMk cId="1933323919" sldId="274"/>
            <ac:spMk id="4" creationId="{00000000-0000-0000-0000-000000000000}"/>
          </ac:spMkLst>
        </pc:spChg>
      </pc:sldChg>
      <pc:sldChg chg="addSp delSp modSp add mod">
        <pc:chgData name="nourah Alaklabi" userId="b439187ee2954565" providerId="LiveId" clId="{B05D477C-FF11-44D1-919C-2EF642ACDB32}" dt="2024-01-13T13:40:44.538" v="215" actId="21"/>
        <pc:sldMkLst>
          <pc:docMk/>
          <pc:sldMk cId="3811835611" sldId="275"/>
        </pc:sldMkLst>
        <pc:spChg chg="del mod">
          <ac:chgData name="nourah Alaklabi" userId="b439187ee2954565" providerId="LiveId" clId="{B05D477C-FF11-44D1-919C-2EF642ACDB32}" dt="2024-01-13T13:27:34.923" v="61" actId="21"/>
          <ac:spMkLst>
            <pc:docMk/>
            <pc:sldMk cId="3811835611" sldId="275"/>
            <ac:spMk id="4" creationId="{00000000-0000-0000-0000-000000000000}"/>
          </ac:spMkLst>
        </pc:spChg>
        <pc:spChg chg="mod">
          <ac:chgData name="nourah Alaklabi" userId="b439187ee2954565" providerId="LiveId" clId="{B05D477C-FF11-44D1-919C-2EF642ACDB32}" dt="2024-01-13T13:27:42.076" v="63" actId="14100"/>
          <ac:spMkLst>
            <pc:docMk/>
            <pc:sldMk cId="3811835611" sldId="275"/>
            <ac:spMk id="5" creationId="{00000000-0000-0000-0000-000000000000}"/>
          </ac:spMkLst>
        </pc:spChg>
        <pc:spChg chg="mod">
          <ac:chgData name="nourah Alaklabi" userId="b439187ee2954565" providerId="LiveId" clId="{B05D477C-FF11-44D1-919C-2EF642ACDB32}" dt="2024-01-13T13:29:48.946" v="109"/>
          <ac:spMkLst>
            <pc:docMk/>
            <pc:sldMk cId="3811835611" sldId="275"/>
            <ac:spMk id="7" creationId="{00000000-0000-0000-0000-000000000000}"/>
          </ac:spMkLst>
        </pc:spChg>
        <pc:spChg chg="mod">
          <ac:chgData name="nourah Alaklabi" userId="b439187ee2954565" providerId="LiveId" clId="{B05D477C-FF11-44D1-919C-2EF642ACDB32}" dt="2024-01-13T13:28:52.051" v="70" actId="1076"/>
          <ac:spMkLst>
            <pc:docMk/>
            <pc:sldMk cId="3811835611" sldId="275"/>
            <ac:spMk id="8" creationId="{00000000-0000-0000-0000-000000000000}"/>
          </ac:spMkLst>
        </pc:spChg>
        <pc:spChg chg="mod">
          <ac:chgData name="nourah Alaklabi" userId="b439187ee2954565" providerId="LiveId" clId="{B05D477C-FF11-44D1-919C-2EF642ACDB32}" dt="2024-01-13T13:27:47.327" v="65" actId="1076"/>
          <ac:spMkLst>
            <pc:docMk/>
            <pc:sldMk cId="3811835611" sldId="275"/>
            <ac:spMk id="10" creationId="{00000000-0000-0000-0000-000000000000}"/>
          </ac:spMkLst>
        </pc:spChg>
        <pc:spChg chg="mod">
          <ac:chgData name="nourah Alaklabi" userId="b439187ee2954565" providerId="LiveId" clId="{B05D477C-FF11-44D1-919C-2EF642ACDB32}" dt="2024-01-13T13:27:39.067" v="62" actId="1076"/>
          <ac:spMkLst>
            <pc:docMk/>
            <pc:sldMk cId="3811835611" sldId="275"/>
            <ac:spMk id="11" creationId="{00000000-0000-0000-0000-000000000000}"/>
          </ac:spMkLst>
        </pc:spChg>
        <pc:spChg chg="add mod">
          <ac:chgData name="nourah Alaklabi" userId="b439187ee2954565" providerId="LiveId" clId="{B05D477C-FF11-44D1-919C-2EF642ACDB32}" dt="2024-01-13T13:37:11.658" v="189" actId="13926"/>
          <ac:spMkLst>
            <pc:docMk/>
            <pc:sldMk cId="3811835611" sldId="275"/>
            <ac:spMk id="15" creationId="{F2B58919-0EE2-8752-D7B3-7F5E562DF60D}"/>
          </ac:spMkLst>
        </pc:spChg>
        <pc:spChg chg="add del mod">
          <ac:chgData name="nourah Alaklabi" userId="b439187ee2954565" providerId="LiveId" clId="{B05D477C-FF11-44D1-919C-2EF642ACDB32}" dt="2024-01-13T13:40:44.538" v="215" actId="21"/>
          <ac:spMkLst>
            <pc:docMk/>
            <pc:sldMk cId="3811835611" sldId="275"/>
            <ac:spMk id="18" creationId="{2AA77DC5-B6FC-42A7-5211-57D026E59687}"/>
          </ac:spMkLst>
        </pc:spChg>
        <pc:picChg chg="del">
          <ac:chgData name="nourah Alaklabi" userId="b439187ee2954565" providerId="LiveId" clId="{B05D477C-FF11-44D1-919C-2EF642ACDB32}" dt="2024-01-13T13:27:27.992" v="59" actId="21"/>
          <ac:picMkLst>
            <pc:docMk/>
            <pc:sldMk cId="3811835611" sldId="275"/>
            <ac:picMk id="16" creationId="{DE6C3031-DCC8-C91A-801B-DC8D8E45D720}"/>
          </ac:picMkLst>
        </pc:picChg>
        <pc:picChg chg="add del mod">
          <ac:chgData name="nourah Alaklabi" userId="b439187ee2954565" providerId="LiveId" clId="{B05D477C-FF11-44D1-919C-2EF642ACDB32}" dt="2024-01-13T13:40:12.751" v="209" actId="21"/>
          <ac:picMkLst>
            <pc:docMk/>
            <pc:sldMk cId="3811835611" sldId="275"/>
            <ac:picMk id="17" creationId="{677E240D-F7E4-D52E-B6DB-415C03171DF3}"/>
          </ac:picMkLst>
        </pc:picChg>
      </pc:sldChg>
      <pc:sldChg chg="addSp delSp modSp add mod">
        <pc:chgData name="nourah Alaklabi" userId="b439187ee2954565" providerId="LiveId" clId="{B05D477C-FF11-44D1-919C-2EF642ACDB32}" dt="2024-01-13T14:17:34.556" v="296" actId="1076"/>
        <pc:sldMkLst>
          <pc:docMk/>
          <pc:sldMk cId="3944892887" sldId="276"/>
        </pc:sldMkLst>
        <pc:picChg chg="add mod">
          <ac:chgData name="nourah Alaklabi" userId="b439187ee2954565" providerId="LiveId" clId="{B05D477C-FF11-44D1-919C-2EF642ACDB32}" dt="2024-01-13T14:17:34.556" v="296" actId="1076"/>
          <ac:picMkLst>
            <pc:docMk/>
            <pc:sldMk cId="3944892887" sldId="276"/>
            <ac:picMk id="10" creationId="{338F9A15-BBA7-D9EC-1572-3C3F9AFFAAA9}"/>
          </ac:picMkLst>
        </pc:picChg>
        <pc:picChg chg="del">
          <ac:chgData name="nourah Alaklabi" userId="b439187ee2954565" providerId="LiveId" clId="{B05D477C-FF11-44D1-919C-2EF642ACDB32}" dt="2024-01-13T14:16:51.732" v="293" actId="21"/>
          <ac:picMkLst>
            <pc:docMk/>
            <pc:sldMk cId="3944892887" sldId="276"/>
            <ac:picMk id="21" creationId="{36E057D0-662C-53BC-7B4C-EC719A024A2B}"/>
          </ac:picMkLst>
        </pc:picChg>
      </pc:sldChg>
      <pc:sldChg chg="addSp delSp modSp add mod">
        <pc:chgData name="nourah Alaklabi" userId="b439187ee2954565" providerId="LiveId" clId="{B05D477C-FF11-44D1-919C-2EF642ACDB32}" dt="2024-01-13T14:26:54.454" v="433" actId="1440"/>
        <pc:sldMkLst>
          <pc:docMk/>
          <pc:sldMk cId="2041226321" sldId="277"/>
        </pc:sldMkLst>
        <pc:spChg chg="add mod">
          <ac:chgData name="nourah Alaklabi" userId="b439187ee2954565" providerId="LiveId" clId="{B05D477C-FF11-44D1-919C-2EF642ACDB32}" dt="2024-01-13T14:19:42.946" v="361" actId="1076"/>
          <ac:spMkLst>
            <pc:docMk/>
            <pc:sldMk cId="2041226321" sldId="277"/>
            <ac:spMk id="14" creationId="{45889C60-D189-6FD1-F2EB-43EF02F5DE3B}"/>
          </ac:spMkLst>
        </pc:spChg>
        <pc:picChg chg="del">
          <ac:chgData name="nourah Alaklabi" userId="b439187ee2954565" providerId="LiveId" clId="{B05D477C-FF11-44D1-919C-2EF642ACDB32}" dt="2024-01-13T14:17:47.487" v="298" actId="21"/>
          <ac:picMkLst>
            <pc:docMk/>
            <pc:sldMk cId="2041226321" sldId="277"/>
            <ac:picMk id="10" creationId="{338F9A15-BBA7-D9EC-1572-3C3F9AFFAAA9}"/>
          </ac:picMkLst>
        </pc:picChg>
        <pc:picChg chg="add mod">
          <ac:chgData name="nourah Alaklabi" userId="b439187ee2954565" providerId="LiveId" clId="{B05D477C-FF11-44D1-919C-2EF642ACDB32}" dt="2024-01-13T14:26:51.013" v="432" actId="1440"/>
          <ac:picMkLst>
            <pc:docMk/>
            <pc:sldMk cId="2041226321" sldId="277"/>
            <ac:picMk id="12" creationId="{476C62ED-7222-750F-6539-1ACF92AB851C}"/>
          </ac:picMkLst>
        </pc:picChg>
        <pc:picChg chg="add mod">
          <ac:chgData name="nourah Alaklabi" userId="b439187ee2954565" providerId="LiveId" clId="{B05D477C-FF11-44D1-919C-2EF642ACDB32}" dt="2024-01-13T14:26:54.454" v="433" actId="1440"/>
          <ac:picMkLst>
            <pc:docMk/>
            <pc:sldMk cId="2041226321" sldId="277"/>
            <ac:picMk id="18" creationId="{A9342C5B-5AD1-BAFF-6175-275209099544}"/>
          </ac:picMkLst>
        </pc:picChg>
      </pc:sldChg>
      <pc:sldChg chg="addSp delSp modSp add mod">
        <pc:chgData name="nourah Alaklabi" userId="b439187ee2954565" providerId="LiveId" clId="{B05D477C-FF11-44D1-919C-2EF642ACDB32}" dt="2024-01-13T19:06:26.516" v="645" actId="20577"/>
        <pc:sldMkLst>
          <pc:docMk/>
          <pc:sldMk cId="1664896969" sldId="278"/>
        </pc:sldMkLst>
        <pc:spChg chg="add mod">
          <ac:chgData name="nourah Alaklabi" userId="b439187ee2954565" providerId="LiveId" clId="{B05D477C-FF11-44D1-919C-2EF642ACDB32}" dt="2024-01-13T19:06:26.516" v="645" actId="20577"/>
          <ac:spMkLst>
            <pc:docMk/>
            <pc:sldMk cId="1664896969" sldId="278"/>
            <ac:spMk id="6" creationId="{16F08D9F-2CF8-8EA4-B4AB-F77DCB1E12B1}"/>
          </ac:spMkLst>
        </pc:spChg>
        <pc:picChg chg="del">
          <ac:chgData name="nourah Alaklabi" userId="b439187ee2954565" providerId="LiveId" clId="{B05D477C-FF11-44D1-919C-2EF642ACDB32}" dt="2024-01-13T14:45:52.445" v="533" actId="21"/>
          <ac:picMkLst>
            <pc:docMk/>
            <pc:sldMk cId="1664896969" sldId="278"/>
            <ac:picMk id="8" creationId="{388EEDBD-FC78-1539-DE85-219B928BF011}"/>
          </ac:picMkLst>
        </pc:picChg>
        <pc:picChg chg="add mod">
          <ac:chgData name="nourah Alaklabi" userId="b439187ee2954565" providerId="LiveId" clId="{B05D477C-FF11-44D1-919C-2EF642ACDB32}" dt="2024-01-13T18:32:57.923" v="542" actId="14100"/>
          <ac:picMkLst>
            <pc:docMk/>
            <pc:sldMk cId="1664896969" sldId="278"/>
            <ac:picMk id="8" creationId="{4A4BAD46-8143-863D-EB35-91B4FB0FBCB3}"/>
          </ac:picMkLst>
        </pc:picChg>
        <pc:picChg chg="del">
          <ac:chgData name="nourah Alaklabi" userId="b439187ee2954565" providerId="LiveId" clId="{B05D477C-FF11-44D1-919C-2EF642ACDB32}" dt="2024-01-13T14:45:47.138" v="531" actId="21"/>
          <ac:picMkLst>
            <pc:docMk/>
            <pc:sldMk cId="1664896969" sldId="278"/>
            <ac:picMk id="11" creationId="{8E6628A6-C5CF-C7A3-786A-D99A41298943}"/>
          </ac:picMkLst>
        </pc:picChg>
        <pc:picChg chg="del">
          <ac:chgData name="nourah Alaklabi" userId="b439187ee2954565" providerId="LiveId" clId="{B05D477C-FF11-44D1-919C-2EF642ACDB32}" dt="2024-01-13T14:45:50.055" v="532" actId="21"/>
          <ac:picMkLst>
            <pc:docMk/>
            <pc:sldMk cId="1664896969" sldId="278"/>
            <ac:picMk id="13" creationId="{2F0C9EA3-D0CD-490C-B6A9-4573474A8039}"/>
          </ac:picMkLst>
        </pc:picChg>
      </pc:sldChg>
    </pc:docChg>
  </pc:docChgLst>
  <pc:docChgLst>
    <pc:chgData name="nourah Alaklabi" userId="b439187ee2954565" providerId="LiveId" clId="{8EFF5E86-09BB-4F89-B1CF-F53F0760A89F}"/>
    <pc:docChg chg="undo custSel addSld delSld modSld sldOrd">
      <pc:chgData name="nourah Alaklabi" userId="b439187ee2954565" providerId="LiveId" clId="{8EFF5E86-09BB-4F89-B1CF-F53F0760A89F}" dt="2023-12-30T16:54:42.736" v="972" actId="1440"/>
      <pc:docMkLst>
        <pc:docMk/>
      </pc:docMkLst>
      <pc:sldChg chg="addSp delSp modSp mod">
        <pc:chgData name="nourah Alaklabi" userId="b439187ee2954565" providerId="LiveId" clId="{8EFF5E86-09BB-4F89-B1CF-F53F0760A89F}" dt="2023-12-30T16:38:21.451" v="721"/>
        <pc:sldMkLst>
          <pc:docMk/>
          <pc:sldMk cId="0" sldId="256"/>
        </pc:sldMkLst>
        <pc:spChg chg="add del mod">
          <ac:chgData name="nourah Alaklabi" userId="b439187ee2954565" providerId="LiveId" clId="{8EFF5E86-09BB-4F89-B1CF-F53F0760A89F}" dt="2023-12-30T15:34:07.810" v="246" actId="1076"/>
          <ac:spMkLst>
            <pc:docMk/>
            <pc:sldMk cId="0" sldId="256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04.977" v="0" actId="21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8:12.961" v="720" actId="1076"/>
          <ac:spMkLst>
            <pc:docMk/>
            <pc:sldMk cId="0" sldId="256"/>
            <ac:spMk id="9" creationId="{EDDB3C7A-F466-B26E-5D4C-2A699DE9B317}"/>
          </ac:spMkLst>
        </pc:spChg>
        <pc:spChg chg="mod">
          <ac:chgData name="nourah Alaklabi" userId="b439187ee2954565" providerId="LiveId" clId="{8EFF5E86-09BB-4F89-B1CF-F53F0760A89F}" dt="2023-12-30T15:34:15.168" v="249" actId="403"/>
          <ac:spMkLst>
            <pc:docMk/>
            <pc:sldMk cId="0" sldId="256"/>
            <ac:spMk id="12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3:17.938" v="195" actId="22"/>
          <ac:spMkLst>
            <pc:docMk/>
            <pc:sldMk cId="0" sldId="256"/>
            <ac:spMk id="14" creationId="{ACB5C900-E122-2448-ED61-8213117DE74F}"/>
          </ac:spMkLst>
        </pc:spChg>
        <pc:picChg chg="add mod">
          <ac:chgData name="nourah Alaklabi" userId="b439187ee2954565" providerId="LiveId" clId="{8EFF5E86-09BB-4F89-B1CF-F53F0760A89F}" dt="2023-12-30T16:38:21.451" v="721"/>
          <ac:picMkLst>
            <pc:docMk/>
            <pc:sldMk cId="0" sldId="256"/>
            <ac:picMk id="13" creationId="{A9E81462-C2A0-A0E2-8505-00E116271AF6}"/>
          </ac:picMkLst>
        </pc:picChg>
      </pc:sldChg>
      <pc:sldChg chg="addSp delSp modSp mod ord">
        <pc:chgData name="nourah Alaklabi" userId="b439187ee2954565" providerId="LiveId" clId="{8EFF5E86-09BB-4F89-B1CF-F53F0760A89F}" dt="2023-12-30T16:48:34.432" v="884" actId="122"/>
        <pc:sldMkLst>
          <pc:docMk/>
          <pc:sldMk cId="0" sldId="257"/>
        </pc:sldMkLst>
        <pc:spChg chg="del mod">
          <ac:chgData name="nourah Alaklabi" userId="b439187ee2954565" providerId="LiveId" clId="{8EFF5E86-09BB-4F89-B1CF-F53F0760A89F}" dt="2023-12-30T16:43:49.987" v="779" actId="21"/>
          <ac:spMkLst>
            <pc:docMk/>
            <pc:sldMk cId="0" sldId="257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45:23.643" v="831" actId="1076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56.824" v="687" actId="1076"/>
          <ac:spMkLst>
            <pc:docMk/>
            <pc:sldMk cId="0" sldId="257"/>
            <ac:spMk id="5" creationId="{78C4168C-F53A-09E1-FDE6-290E4BE6B627}"/>
          </ac:spMkLst>
        </pc:spChg>
        <pc:spChg chg="add mod">
          <ac:chgData name="nourah Alaklabi" userId="b439187ee2954565" providerId="LiveId" clId="{8EFF5E86-09BB-4F89-B1CF-F53F0760A89F}" dt="2023-12-30T16:48:34.432" v="884" actId="122"/>
          <ac:spMkLst>
            <pc:docMk/>
            <pc:sldMk cId="0" sldId="257"/>
            <ac:spMk id="9" creationId="{3D8F26FE-F670-F48D-55CA-F1AD088682C7}"/>
          </ac:spMkLst>
        </pc:spChg>
        <pc:picChg chg="add mod">
          <ac:chgData name="nourah Alaklabi" userId="b439187ee2954565" providerId="LiveId" clId="{8EFF5E86-09BB-4F89-B1CF-F53F0760A89F}" dt="2023-12-30T16:38:29.230" v="723" actId="1076"/>
          <ac:picMkLst>
            <pc:docMk/>
            <pc:sldMk cId="0" sldId="257"/>
            <ac:picMk id="6" creationId="{3BDF8491-83D2-7119-55F0-C0E661779F13}"/>
          </ac:picMkLst>
        </pc:picChg>
        <pc:picChg chg="add mod">
          <ac:chgData name="nourah Alaklabi" userId="b439187ee2954565" providerId="LiveId" clId="{8EFF5E86-09BB-4F89-B1CF-F53F0760A89F}" dt="2023-12-30T16:47:29.637" v="836" actId="1440"/>
          <ac:picMkLst>
            <pc:docMk/>
            <pc:sldMk cId="0" sldId="257"/>
            <ac:picMk id="8" creationId="{550D62E4-C522-4EEA-FE57-355960D5A3E7}"/>
          </ac:picMkLst>
        </pc:picChg>
      </pc:sldChg>
      <pc:sldChg chg="addSp delSp modSp mod">
        <pc:chgData name="nourah Alaklabi" userId="b439187ee2954565" providerId="LiveId" clId="{8EFF5E86-09BB-4F89-B1CF-F53F0760A89F}" dt="2023-12-30T16:40:40.047" v="756" actId="403"/>
        <pc:sldMkLst>
          <pc:docMk/>
          <pc:sldMk cId="0" sldId="258"/>
        </pc:sldMkLst>
        <pc:spChg chg="del">
          <ac:chgData name="nourah Alaklabi" userId="b439187ee2954565" providerId="LiveId" clId="{8EFF5E86-09BB-4F89-B1CF-F53F0760A89F}" dt="2023-12-30T15:20:06.002" v="13" actId="21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10.161" v="692" actId="14100"/>
          <ac:spMkLst>
            <pc:docMk/>
            <pc:sldMk cId="0" sldId="258"/>
            <ac:spMk id="2" creationId="{BB54D4DB-DDCE-DF41-0482-B71F18D71C60}"/>
          </ac:spMkLst>
        </pc:spChg>
        <pc:spChg chg="mod">
          <ac:chgData name="nourah Alaklabi" userId="b439187ee2954565" providerId="LiveId" clId="{8EFF5E86-09BB-4F89-B1CF-F53F0760A89F}" dt="2023-12-30T15:45:25.712" v="320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4:40.533" v="299" actId="1076"/>
          <ac:spMkLst>
            <pc:docMk/>
            <pc:sldMk cId="0" sldId="258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25.576" v="3" actId="21"/>
          <ac:spMkLst>
            <pc:docMk/>
            <pc:sldMk cId="0" sldId="258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9.586" v="2" actId="21"/>
          <ac:spMkLst>
            <pc:docMk/>
            <pc:sldMk cId="0" sldId="258"/>
            <ac:spMk id="7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0:40.047" v="756" actId="403"/>
          <ac:spMkLst>
            <pc:docMk/>
            <pc:sldMk cId="0" sldId="258"/>
            <ac:spMk id="7" creationId="{805DD297-8E77-8BDD-64B3-721753C42ADE}"/>
          </ac:spMkLst>
        </pc:spChg>
        <pc:spChg chg="add del mod">
          <ac:chgData name="nourah Alaklabi" userId="b439187ee2954565" providerId="LiveId" clId="{8EFF5E86-09BB-4F89-B1CF-F53F0760A89F}" dt="2023-12-30T15:41:49.570" v="261"/>
          <ac:spMkLst>
            <pc:docMk/>
            <pc:sldMk cId="0" sldId="258"/>
            <ac:spMk id="8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45.303" v="364" actId="21"/>
          <ac:spMkLst>
            <pc:docMk/>
            <pc:sldMk cId="0" sldId="258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2.760" v="15" actId="2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45:30.187" v="321" actId="1076"/>
          <ac:spMkLst>
            <pc:docMk/>
            <pc:sldMk cId="0" sldId="258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21.181" v="17" actId="21"/>
          <ac:spMkLst>
            <pc:docMk/>
            <pc:sldMk cId="0" sldId="258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14.699" v="1" actId="21"/>
          <ac:spMkLst>
            <pc:docMk/>
            <pc:sldMk cId="0" sldId="258"/>
            <ac:spMk id="1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7:18.572" v="257" actId="1076"/>
          <ac:spMkLst>
            <pc:docMk/>
            <pc:sldMk cId="0" sldId="258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1.555" v="4" actId="21"/>
          <ac:spMkLst>
            <pc:docMk/>
            <pc:sldMk cId="0" sldId="258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8.829" v="6" actId="21"/>
          <ac:spMkLst>
            <pc:docMk/>
            <pc:sldMk cId="0" sldId="258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2.898" v="7" actId="21"/>
          <ac:spMkLst>
            <pc:docMk/>
            <pc:sldMk cId="0" sldId="258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46.548" v="8" actId="21"/>
          <ac:spMkLst>
            <pc:docMk/>
            <pc:sldMk cId="0" sldId="258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34.786" v="5" actId="21"/>
          <ac:spMkLst>
            <pc:docMk/>
            <pc:sldMk cId="0" sldId="258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9.316" v="11" actId="21"/>
          <ac:spMkLst>
            <pc:docMk/>
            <pc:sldMk cId="0" sldId="258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4.666" v="10" actId="21"/>
          <ac:spMkLst>
            <pc:docMk/>
            <pc:sldMk cId="0" sldId="258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19:51.184" v="9" actId="21"/>
          <ac:spMkLst>
            <pc:docMk/>
            <pc:sldMk cId="0" sldId="258"/>
            <ac:spMk id="23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52:36.233" v="362" actId="21"/>
          <ac:spMkLst>
            <pc:docMk/>
            <pc:sldMk cId="0" sldId="258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3.467" v="12" actId="21"/>
          <ac:spMkLst>
            <pc:docMk/>
            <pc:sldMk cId="0" sldId="258"/>
            <ac:spMk id="2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09.804" v="14" actId="21"/>
          <ac:spMkLst>
            <pc:docMk/>
            <pc:sldMk cId="0" sldId="258"/>
            <ac:spMk id="2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16.599" v="16" actId="21"/>
          <ac:spMkLst>
            <pc:docMk/>
            <pc:sldMk cId="0" sldId="258"/>
            <ac:spMk id="27" creationId="{00000000-0000-0000-0000-000000000000}"/>
          </ac:spMkLst>
        </pc:spChg>
        <pc:spChg chg="add del mod">
          <ac:chgData name="nourah Alaklabi" userId="b439187ee2954565" providerId="LiveId" clId="{8EFF5E86-09BB-4F89-B1CF-F53F0760A89F}" dt="2023-12-30T15:37:18.354" v="256"/>
          <ac:spMkLst>
            <pc:docMk/>
            <pc:sldMk cId="0" sldId="258"/>
            <ac:spMk id="28" creationId="{D413AAE5-56A6-7EF0-2B41-FDA179D8CB55}"/>
          </ac:spMkLst>
        </pc:spChg>
        <pc:spChg chg="add mod">
          <ac:chgData name="nourah Alaklabi" userId="b439187ee2954565" providerId="LiveId" clId="{8EFF5E86-09BB-4F89-B1CF-F53F0760A89F}" dt="2023-12-30T15:44:28.779" v="296" actId="1076"/>
          <ac:spMkLst>
            <pc:docMk/>
            <pc:sldMk cId="0" sldId="258"/>
            <ac:spMk id="32" creationId="{7ED7B4AD-D787-073F-BFBC-C829B6409D1C}"/>
          </ac:spMkLst>
        </pc:spChg>
        <pc:spChg chg="add mod ord">
          <ac:chgData name="nourah Alaklabi" userId="b439187ee2954565" providerId="LiveId" clId="{8EFF5E86-09BB-4F89-B1CF-F53F0760A89F}" dt="2023-12-30T15:46:22.115" v="330" actId="166"/>
          <ac:spMkLst>
            <pc:docMk/>
            <pc:sldMk cId="0" sldId="258"/>
            <ac:spMk id="33" creationId="{4F7E77D5-4D38-B19F-CD26-234DB53A5B8B}"/>
          </ac:spMkLst>
        </pc:spChg>
        <pc:spChg chg="add mod ord">
          <ac:chgData name="nourah Alaklabi" userId="b439187ee2954565" providerId="LiveId" clId="{8EFF5E86-09BB-4F89-B1CF-F53F0760A89F}" dt="2023-12-30T15:46:25.789" v="331" actId="1076"/>
          <ac:spMkLst>
            <pc:docMk/>
            <pc:sldMk cId="0" sldId="258"/>
            <ac:spMk id="34" creationId="{B07A357D-84A2-439A-7508-40F87887AFD1}"/>
          </ac:spMkLst>
        </pc:spChg>
        <pc:spChg chg="add mod">
          <ac:chgData name="nourah Alaklabi" userId="b439187ee2954565" providerId="LiveId" clId="{8EFF5E86-09BB-4F89-B1CF-F53F0760A89F}" dt="2023-12-30T15:47:18.497" v="349" actId="1076"/>
          <ac:spMkLst>
            <pc:docMk/>
            <pc:sldMk cId="0" sldId="258"/>
            <ac:spMk id="36" creationId="{464D7A87-728D-B851-A336-6161D729EE86}"/>
          </ac:spMkLst>
        </pc:spChg>
        <pc:picChg chg="add mod">
          <ac:chgData name="nourah Alaklabi" userId="b439187ee2954565" providerId="LiveId" clId="{8EFF5E86-09BB-4F89-B1CF-F53F0760A89F}" dt="2023-12-30T16:38:32.634" v="724"/>
          <ac:picMkLst>
            <pc:docMk/>
            <pc:sldMk cId="0" sldId="258"/>
            <ac:picMk id="6" creationId="{3FC1293E-22FF-D9BC-7BB8-6B66AF45BD16}"/>
          </ac:picMkLst>
        </pc:picChg>
        <pc:picChg chg="add del mod">
          <ac:chgData name="nourah Alaklabi" userId="b439187ee2954565" providerId="LiveId" clId="{8EFF5E86-09BB-4F89-B1CF-F53F0760A89F}" dt="2023-12-30T15:44:02.148" v="287" actId="21"/>
          <ac:picMkLst>
            <pc:docMk/>
            <pc:sldMk cId="0" sldId="258"/>
            <ac:picMk id="30" creationId="{7EC5A3C5-EBF5-6B64-FFF4-5A5816CC4F62}"/>
          </ac:picMkLst>
        </pc:picChg>
        <pc:picChg chg="add mod">
          <ac:chgData name="nourah Alaklabi" userId="b439187ee2954565" providerId="LiveId" clId="{8EFF5E86-09BB-4F89-B1CF-F53F0760A89F}" dt="2023-12-30T15:52:57.050" v="369" actId="1076"/>
          <ac:picMkLst>
            <pc:docMk/>
            <pc:sldMk cId="0" sldId="258"/>
            <ac:picMk id="38" creationId="{E0A681CA-286C-DFF1-B09D-60E992E71AA3}"/>
          </ac:picMkLst>
        </pc:picChg>
        <pc:picChg chg="add mod">
          <ac:chgData name="nourah Alaklabi" userId="b439187ee2954565" providerId="LiveId" clId="{8EFF5E86-09BB-4F89-B1CF-F53F0760A89F}" dt="2023-12-30T16:36:03.968" v="690" actId="1076"/>
          <ac:picMkLst>
            <pc:docMk/>
            <pc:sldMk cId="0" sldId="258"/>
            <ac:picMk id="40" creationId="{0BBFF51A-A227-33FD-6376-0E150C33E9AD}"/>
          </ac:picMkLst>
        </pc:picChg>
      </pc:sldChg>
      <pc:sldChg chg="addSp delSp modSp mod">
        <pc:chgData name="nourah Alaklabi" userId="b439187ee2954565" providerId="LiveId" clId="{8EFF5E86-09BB-4F89-B1CF-F53F0760A89F}" dt="2023-12-30T16:41:11.079" v="758"/>
        <pc:sldMkLst>
          <pc:docMk/>
          <pc:sldMk cId="0" sldId="259"/>
        </pc:sldMkLst>
        <pc:spChg chg="mod">
          <ac:chgData name="nourah Alaklabi" userId="b439187ee2954565" providerId="LiveId" clId="{8EFF5E86-09BB-4F89-B1CF-F53F0760A89F}" dt="2023-12-30T15:54:43.880" v="391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28.441" v="696" actId="1076"/>
          <ac:spMkLst>
            <pc:docMk/>
            <pc:sldMk cId="0" sldId="259"/>
            <ac:spMk id="3" creationId="{9ECA7B7A-ACDA-D04A-9685-B33BF83D0351}"/>
          </ac:spMkLst>
        </pc:spChg>
        <pc:spChg chg="add mod">
          <ac:chgData name="nourah Alaklabi" userId="b439187ee2954565" providerId="LiveId" clId="{8EFF5E86-09BB-4F89-B1CF-F53F0760A89F}" dt="2023-12-30T16:41:11.079" v="758"/>
          <ac:spMkLst>
            <pc:docMk/>
            <pc:sldMk cId="0" sldId="259"/>
            <ac:spMk id="5" creationId="{B3F45A7E-1F11-D7D6-19B7-3CAB2315C292}"/>
          </ac:spMkLst>
        </pc:spChg>
        <pc:spChg chg="del">
          <ac:chgData name="nourah Alaklabi" userId="b439187ee2954565" providerId="LiveId" clId="{8EFF5E86-09BB-4F89-B1CF-F53F0760A89F}" dt="2023-12-30T15:20:27.157" v="18" actId="21"/>
          <ac:spMkLst>
            <pc:docMk/>
            <pc:sldMk cId="0" sldId="259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48.367" v="392" actId="21"/>
          <ac:spMkLst>
            <pc:docMk/>
            <pc:sldMk cId="0" sldId="259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23.354" v="381" actId="21"/>
          <ac:spMkLst>
            <pc:docMk/>
            <pc:sldMk cId="0" sldId="259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0.341" v="19" actId="21"/>
          <ac:spMkLst>
            <pc:docMk/>
            <pc:sldMk cId="0" sldId="259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2.860" v="20" actId="21"/>
          <ac:spMkLst>
            <pc:docMk/>
            <pc:sldMk cId="0" sldId="259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5.650" v="22" actId="21"/>
          <ac:spMkLst>
            <pc:docMk/>
            <pc:sldMk cId="0" sldId="259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38.973" v="21" actId="21"/>
          <ac:spMkLst>
            <pc:docMk/>
            <pc:sldMk cId="0" sldId="259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54:19.450" v="380" actId="21"/>
          <ac:spMkLst>
            <pc:docMk/>
            <pc:sldMk cId="0" sldId="259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49.836" v="23" actId="21"/>
          <ac:spMkLst>
            <pc:docMk/>
            <pc:sldMk cId="0" sldId="259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3.887" v="24" actId="21"/>
          <ac:spMkLst>
            <pc:docMk/>
            <pc:sldMk cId="0" sldId="259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02.426" v="26" actId="21"/>
          <ac:spMkLst>
            <pc:docMk/>
            <pc:sldMk cId="0" sldId="259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0:58.180" v="25" actId="21"/>
          <ac:spMkLst>
            <pc:docMk/>
            <pc:sldMk cId="0" sldId="259"/>
            <ac:spMk id="2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5:54:39.279" v="389" actId="1076"/>
          <ac:spMkLst>
            <pc:docMk/>
            <pc:sldMk cId="0" sldId="259"/>
            <ac:spMk id="23" creationId="{6687253A-757F-1D70-6C68-9203BC952688}"/>
          </ac:spMkLst>
        </pc:spChg>
        <pc:spChg chg="add mod">
          <ac:chgData name="nourah Alaklabi" userId="b439187ee2954565" providerId="LiveId" clId="{8EFF5E86-09BB-4F89-B1CF-F53F0760A89F}" dt="2023-12-30T15:57:19.939" v="430" actId="1076"/>
          <ac:spMkLst>
            <pc:docMk/>
            <pc:sldMk cId="0" sldId="259"/>
            <ac:spMk id="26" creationId="{8E8A3C37-78A8-560E-701E-E819E6D886B4}"/>
          </ac:spMkLst>
        </pc:spChg>
        <pc:grpChg chg="del">
          <ac:chgData name="nourah Alaklabi" userId="b439187ee2954565" providerId="LiveId" clId="{8EFF5E86-09BB-4F89-B1CF-F53F0760A89F}" dt="2023-12-30T15:54:52.837" v="393" actId="21"/>
          <ac:grpSpMkLst>
            <pc:docMk/>
            <pc:sldMk cId="0" sldId="259"/>
            <ac:grpSpMk id="3" creationId="{00000000-0000-0000-0000-000000000000}"/>
          </ac:grpSpMkLst>
        </pc:grpChg>
        <pc:grpChg chg="del">
          <ac:chgData name="nourah Alaklabi" userId="b439187ee2954565" providerId="LiveId" clId="{8EFF5E86-09BB-4F89-B1CF-F53F0760A89F}" dt="2023-12-30T15:54:55.363" v="394" actId="21"/>
          <ac:grpSpMkLst>
            <pc:docMk/>
            <pc:sldMk cId="0" sldId="259"/>
            <ac:grpSpMk id="7" creationId="{00000000-0000-0000-0000-000000000000}"/>
          </ac:grpSpMkLst>
        </pc:grpChg>
        <pc:picChg chg="add mod">
          <ac:chgData name="nourah Alaklabi" userId="b439187ee2954565" providerId="LiveId" clId="{8EFF5E86-09BB-4F89-B1CF-F53F0760A89F}" dt="2023-12-30T16:38:43.179" v="726"/>
          <ac:picMkLst>
            <pc:docMk/>
            <pc:sldMk cId="0" sldId="259"/>
            <ac:picMk id="4" creationId="{023841BF-E367-84B4-DDDD-E7F744D8C50E}"/>
          </ac:picMkLst>
        </pc:picChg>
        <pc:picChg chg="add mod">
          <ac:chgData name="nourah Alaklabi" userId="b439187ee2954565" providerId="LiveId" clId="{8EFF5E86-09BB-4F89-B1CF-F53F0760A89F}" dt="2023-12-30T15:59:11.769" v="462" actId="1076"/>
          <ac:picMkLst>
            <pc:docMk/>
            <pc:sldMk cId="0" sldId="259"/>
            <ac:picMk id="25" creationId="{250E56A2-C4C3-0063-804E-F409DABA7790}"/>
          </ac:picMkLst>
        </pc:picChg>
      </pc:sldChg>
      <pc:sldChg chg="addSp delSp modSp mod">
        <pc:chgData name="nourah Alaklabi" userId="b439187ee2954565" providerId="LiveId" clId="{8EFF5E86-09BB-4F89-B1CF-F53F0760A89F}" dt="2023-12-30T16:41:42.306" v="764" actId="20577"/>
        <pc:sldMkLst>
          <pc:docMk/>
          <pc:sldMk cId="0" sldId="260"/>
        </pc:sldMkLst>
        <pc:spChg chg="del">
          <ac:chgData name="nourah Alaklabi" userId="b439187ee2954565" providerId="LiveId" clId="{8EFF5E86-09BB-4F89-B1CF-F53F0760A89F}" dt="2023-12-30T15:21:26.349" v="33" actId="21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6:53.106" v="702" actId="1076"/>
          <ac:spMkLst>
            <pc:docMk/>
            <pc:sldMk cId="0" sldId="260"/>
            <ac:spMk id="3" creationId="{D6F4F2FA-52CD-39D1-5E79-79C86A7B2F8B}"/>
          </ac:spMkLst>
        </pc:spChg>
        <pc:spChg chg="del">
          <ac:chgData name="nourah Alaklabi" userId="b439187ee2954565" providerId="LiveId" clId="{8EFF5E86-09BB-4F89-B1CF-F53F0760A89F}" dt="2023-12-30T15:21:11.325" v="27" actId="21"/>
          <ac:spMkLst>
            <pc:docMk/>
            <pc:sldMk cId="0" sldId="260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3.905" v="28" actId="21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1:42.306" v="764" actId="20577"/>
          <ac:spMkLst>
            <pc:docMk/>
            <pc:sldMk cId="0" sldId="260"/>
            <ac:spMk id="5" creationId="{863F3AC8-C9CF-6502-9E38-61B637B44569}"/>
          </ac:spMkLst>
        </pc:spChg>
        <pc:spChg chg="del">
          <ac:chgData name="nourah Alaklabi" userId="b439187ee2954565" providerId="LiveId" clId="{8EFF5E86-09BB-4F89-B1CF-F53F0760A89F}" dt="2023-12-30T16:05:54.254" v="541" actId="21"/>
          <ac:spMkLst>
            <pc:docMk/>
            <pc:sldMk cId="0" sldId="260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01:29.911" v="491" actId="1076"/>
          <ac:spMkLst>
            <pc:docMk/>
            <pc:sldMk cId="0" sldId="260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6.003" v="38" actId="21"/>
          <ac:spMkLst>
            <pc:docMk/>
            <pc:sldMk cId="0" sldId="260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0.071" v="34" actId="21"/>
          <ac:spMkLst>
            <pc:docMk/>
            <pc:sldMk cId="0" sldId="260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24.208" v="32" actId="21"/>
          <ac:spMkLst>
            <pc:docMk/>
            <pc:sldMk cId="0" sldId="260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17.519" v="30" actId="21"/>
          <ac:spMkLst>
            <pc:docMk/>
            <pc:sldMk cId="0" sldId="260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4.686" v="35" actId="21"/>
          <ac:spMkLst>
            <pc:docMk/>
            <pc:sldMk cId="0" sldId="260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42.397" v="37" actId="21"/>
          <ac:spMkLst>
            <pc:docMk/>
            <pc:sldMk cId="0" sldId="260"/>
            <ac:spMk id="15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21:20.080" v="31" actId="21"/>
          <ac:spMkLst>
            <pc:docMk/>
            <pc:sldMk cId="0" sldId="260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0.715" v="43" actId="21"/>
          <ac:spMkLst>
            <pc:docMk/>
            <pc:sldMk cId="0" sldId="260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38.479" v="36" actId="21"/>
          <ac:spMkLst>
            <pc:docMk/>
            <pc:sldMk cId="0" sldId="260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5.526" v="39" actId="21"/>
          <ac:spMkLst>
            <pc:docMk/>
            <pc:sldMk cId="0" sldId="260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05:51.695" v="540" actId="21"/>
          <ac:spMkLst>
            <pc:docMk/>
            <pc:sldMk cId="0" sldId="260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1:58.997" v="40" actId="21"/>
          <ac:spMkLst>
            <pc:docMk/>
            <pc:sldMk cId="0" sldId="260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6.925" v="42" actId="21"/>
          <ac:spMkLst>
            <pc:docMk/>
            <pc:sldMk cId="0" sldId="260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02.914" v="41" actId="21"/>
          <ac:spMkLst>
            <pc:docMk/>
            <pc:sldMk cId="0" sldId="260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15.290" v="44" actId="21"/>
          <ac:spMkLst>
            <pc:docMk/>
            <pc:sldMk cId="0" sldId="260"/>
            <ac:spMk id="2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05:37.386" v="539" actId="1076"/>
          <ac:spMkLst>
            <pc:docMk/>
            <pc:sldMk cId="0" sldId="26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38:54.235" v="729"/>
          <ac:picMkLst>
            <pc:docMk/>
            <pc:sldMk cId="0" sldId="260"/>
            <ac:picMk id="4" creationId="{A0F1566B-C207-90B3-2911-9E89ECD3C85F}"/>
          </ac:picMkLst>
        </pc:picChg>
        <pc:picChg chg="add mod">
          <ac:chgData name="nourah Alaklabi" userId="b439187ee2954565" providerId="LiveId" clId="{8EFF5E86-09BB-4F89-B1CF-F53F0760A89F}" dt="2023-12-30T16:03:16.945" v="495" actId="1440"/>
          <ac:picMkLst>
            <pc:docMk/>
            <pc:sldMk cId="0" sldId="260"/>
            <ac:picMk id="27" creationId="{02F6A2D0-F6DF-2B46-D92F-35FFB56C2935}"/>
          </ac:picMkLst>
        </pc:picChg>
      </pc:sldChg>
      <pc:sldChg chg="addSp delSp modSp mod">
        <pc:chgData name="nourah Alaklabi" userId="b439187ee2954565" providerId="LiveId" clId="{8EFF5E86-09BB-4F89-B1CF-F53F0760A89F}" dt="2023-12-30T16:42:21.527" v="774" actId="1076"/>
        <pc:sldMkLst>
          <pc:docMk/>
          <pc:sldMk cId="0" sldId="261"/>
        </pc:sldMkLst>
        <pc:spChg chg="del">
          <ac:chgData name="nourah Alaklabi" userId="b439187ee2954565" providerId="LiveId" clId="{8EFF5E86-09BB-4F89-B1CF-F53F0760A89F}" dt="2023-12-30T15:22:26.653" v="47" actId="21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0.148" v="708" actId="1076"/>
          <ac:spMkLst>
            <pc:docMk/>
            <pc:sldMk cId="0" sldId="261"/>
            <ac:spMk id="3" creationId="{88755B86-60AD-C458-ABC1-B74283668D49}"/>
          </ac:spMkLst>
        </pc:spChg>
        <pc:spChg chg="del">
          <ac:chgData name="nourah Alaklabi" userId="b439187ee2954565" providerId="LiveId" clId="{8EFF5E86-09BB-4F89-B1CF-F53F0760A89F}" dt="2023-12-30T15:22:28.784" v="48" actId="21"/>
          <ac:spMkLst>
            <pc:docMk/>
            <pc:sldMk cId="0" sldId="261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9.156" v="586" actId="21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21.527" v="774" actId="1076"/>
          <ac:spMkLst>
            <pc:docMk/>
            <pc:sldMk cId="0" sldId="261"/>
            <ac:spMk id="5" creationId="{3632E9F8-D1EE-6FC9-DA40-218E1DD651A9}"/>
          </ac:spMkLst>
        </pc:spChg>
        <pc:spChg chg="del">
          <ac:chgData name="nourah Alaklabi" userId="b439187ee2954565" providerId="LiveId" clId="{8EFF5E86-09BB-4F89-B1CF-F53F0760A89F}" dt="2023-12-30T15:22:41.951" v="51" actId="21"/>
          <ac:spMkLst>
            <pc:docMk/>
            <pc:sldMk cId="0" sldId="261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4.188" v="46" actId="21"/>
          <ac:spMkLst>
            <pc:docMk/>
            <pc:sldMk cId="0" sldId="261"/>
            <ac:spMk id="8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17:05.665" v="575" actId="782"/>
          <ac:spMkLst>
            <pc:docMk/>
            <pc:sldMk cId="0" sldId="261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20.481" v="45" actId="21"/>
          <ac:spMkLst>
            <pc:docMk/>
            <pc:sldMk cId="0" sldId="261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2.774" v="49" actId="21"/>
          <ac:spMkLst>
            <pc:docMk/>
            <pc:sldMk cId="0" sldId="261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17.655" v="57" actId="21"/>
          <ac:spMkLst>
            <pc:docMk/>
            <pc:sldMk cId="0" sldId="261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7.246" v="59" actId="21"/>
          <ac:spMkLst>
            <pc:docMk/>
            <pc:sldMk cId="0" sldId="261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20.406" v="58" actId="21"/>
          <ac:spMkLst>
            <pc:docMk/>
            <pc:sldMk cId="0" sldId="261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1.782" v="60" actId="21"/>
          <ac:spMkLst>
            <pc:docMk/>
            <pc:sldMk cId="0" sldId="261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39.571" v="50" actId="21"/>
          <ac:spMkLst>
            <pc:docMk/>
            <pc:sldMk cId="0" sldId="261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34.910" v="61" actId="21"/>
          <ac:spMkLst>
            <pc:docMk/>
            <pc:sldMk cId="0" sldId="261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6:19:02.625" v="585" actId="21"/>
          <ac:spMkLst>
            <pc:docMk/>
            <pc:sldMk cId="0" sldId="261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48.595" v="52" actId="21"/>
          <ac:spMkLst>
            <pc:docMk/>
            <pc:sldMk cId="0" sldId="261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4.566" v="53" actId="21"/>
          <ac:spMkLst>
            <pc:docMk/>
            <pc:sldMk cId="0" sldId="261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2:57.977" v="54" actId="21"/>
          <ac:spMkLst>
            <pc:docMk/>
            <pc:sldMk cId="0" sldId="261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7.379" v="56" actId="21"/>
          <ac:spMkLst>
            <pc:docMk/>
            <pc:sldMk cId="0" sldId="261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3:03.407" v="55" actId="21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19:21.021" v="588" actId="1076"/>
          <ac:spMkLst>
            <pc:docMk/>
            <pc:sldMk cId="0" sldId="261"/>
            <ac:spMk id="29" creationId="{7B147BA8-024F-FC49-1092-5AD07905CA7F}"/>
          </ac:spMkLst>
        </pc:spChg>
        <pc:picChg chg="add mod">
          <ac:chgData name="nourah Alaklabi" userId="b439187ee2954565" providerId="LiveId" clId="{8EFF5E86-09BB-4F89-B1CF-F53F0760A89F}" dt="2023-12-30T16:39:11.082" v="732"/>
          <ac:picMkLst>
            <pc:docMk/>
            <pc:sldMk cId="0" sldId="261"/>
            <ac:picMk id="4" creationId="{A6E08A5B-4EC4-87AD-AE08-4361B359FA68}"/>
          </ac:picMkLst>
        </pc:picChg>
        <pc:picChg chg="add mod">
          <ac:chgData name="nourah Alaklabi" userId="b439187ee2954565" providerId="LiveId" clId="{8EFF5E86-09BB-4F89-B1CF-F53F0760A89F}" dt="2023-12-30T16:39:15.497" v="733" actId="1076"/>
          <ac:picMkLst>
            <pc:docMk/>
            <pc:sldMk cId="0" sldId="261"/>
            <ac:picMk id="26" creationId="{8E98C641-34EB-CDDE-E169-1CA3706D3268}"/>
          </ac:picMkLst>
        </pc:picChg>
        <pc:picChg chg="add mod">
          <ac:chgData name="nourah Alaklabi" userId="b439187ee2954565" providerId="LiveId" clId="{8EFF5E86-09BB-4F89-B1CF-F53F0760A89F}" dt="2023-12-30T16:18:08.902" v="584" actId="1440"/>
          <ac:picMkLst>
            <pc:docMk/>
            <pc:sldMk cId="0" sldId="261"/>
            <ac:picMk id="28" creationId="{61072B85-B8F1-D425-87B5-1048DA1CE3E7}"/>
          </ac:picMkLst>
        </pc:picChg>
      </pc:sldChg>
      <pc:sldChg chg="addSp delSp modSp mod">
        <pc:chgData name="nourah Alaklabi" userId="b439187ee2954565" providerId="LiveId" clId="{8EFF5E86-09BB-4F89-B1CF-F53F0760A89F}" dt="2023-12-30T16:54:42.736" v="972" actId="1440"/>
        <pc:sldMkLst>
          <pc:docMk/>
          <pc:sldMk cId="0" sldId="262"/>
        </pc:sldMkLst>
        <pc:spChg chg="mod">
          <ac:chgData name="nourah Alaklabi" userId="b439187ee2954565" providerId="LiveId" clId="{8EFF5E86-09BB-4F89-B1CF-F53F0760A89F}" dt="2023-12-30T16:54:20.596" v="965" actId="1076"/>
          <ac:spMkLst>
            <pc:docMk/>
            <pc:sldMk cId="0" sldId="262"/>
            <ac:spMk id="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40.823" v="62" actId="21"/>
          <ac:spMkLst>
            <pc:docMk/>
            <pc:sldMk cId="0" sldId="262"/>
            <ac:spMk id="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27.585" v="710" actId="1076"/>
          <ac:spMkLst>
            <pc:docMk/>
            <pc:sldMk cId="0" sldId="262"/>
            <ac:spMk id="6" creationId="{C0F88D10-B1D0-D369-7C53-71790E1ED127}"/>
          </ac:spMkLst>
        </pc:spChg>
        <pc:spChg chg="del">
          <ac:chgData name="nourah Alaklabi" userId="b439187ee2954565" providerId="LiveId" clId="{8EFF5E86-09BB-4F89-B1CF-F53F0760A89F}" dt="2023-12-30T15:26:47.612" v="63" actId="21"/>
          <ac:spMkLst>
            <pc:docMk/>
            <pc:sldMk cId="0" sldId="262"/>
            <ac:spMk id="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7.633" v="66" actId="21"/>
          <ac:spMkLst>
            <pc:docMk/>
            <pc:sldMk cId="0" sldId="262"/>
            <ac:spMk id="8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42:31.326" v="775"/>
          <ac:spMkLst>
            <pc:docMk/>
            <pc:sldMk cId="0" sldId="262"/>
            <ac:spMk id="8" creationId="{B10A4525-BE2A-3ED2-E8D5-4EF1F9197E3B}"/>
          </ac:spMkLst>
        </pc:spChg>
        <pc:spChg chg="del">
          <ac:chgData name="nourah Alaklabi" userId="b439187ee2954565" providerId="LiveId" clId="{8EFF5E86-09BB-4F89-B1CF-F53F0760A89F}" dt="2023-12-30T15:26:54.066" v="65" actId="21"/>
          <ac:spMkLst>
            <pc:docMk/>
            <pc:sldMk cId="0" sldId="262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6:50.775" v="64" actId="21"/>
          <ac:spMkLst>
            <pc:docMk/>
            <pc:sldMk cId="0" sldId="262"/>
            <ac:spMk id="1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1.852" v="67" actId="21"/>
          <ac:spMkLst>
            <pc:docMk/>
            <pc:sldMk cId="0" sldId="262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7:04.590" v="68" actId="21"/>
          <ac:spMkLst>
            <pc:docMk/>
            <pc:sldMk cId="0" sldId="262"/>
            <ac:spMk id="12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19.595" v="734"/>
          <ac:picMkLst>
            <pc:docMk/>
            <pc:sldMk cId="0" sldId="262"/>
            <ac:picMk id="7" creationId="{2A736838-2954-24EF-ACCE-EF787185AA70}"/>
          </ac:picMkLst>
        </pc:picChg>
        <pc:picChg chg="add mod">
          <ac:chgData name="nourah Alaklabi" userId="b439187ee2954565" providerId="LiveId" clId="{8EFF5E86-09BB-4F89-B1CF-F53F0760A89F}" dt="2023-12-30T16:54:31.156" v="970" actId="1076"/>
          <ac:picMkLst>
            <pc:docMk/>
            <pc:sldMk cId="0" sldId="262"/>
            <ac:picMk id="16" creationId="{773FF47B-CE15-C1FE-F62C-3CDD0830A28C}"/>
          </ac:picMkLst>
        </pc:picChg>
        <pc:picChg chg="add del mod">
          <ac:chgData name="nourah Alaklabi" userId="b439187ee2954565" providerId="LiveId" clId="{8EFF5E86-09BB-4F89-B1CF-F53F0760A89F}" dt="2023-12-30T16:53:53.958" v="964" actId="21"/>
          <ac:picMkLst>
            <pc:docMk/>
            <pc:sldMk cId="0" sldId="262"/>
            <ac:picMk id="1026" creationId="{CAE5BD27-B2DA-7550-B933-6AAE4EC56C91}"/>
          </ac:picMkLst>
        </pc:picChg>
        <pc:picChg chg="add mod">
          <ac:chgData name="nourah Alaklabi" userId="b439187ee2954565" providerId="LiveId" clId="{8EFF5E86-09BB-4F89-B1CF-F53F0760A89F}" dt="2023-12-30T16:54:42.736" v="972" actId="1440"/>
          <ac:picMkLst>
            <pc:docMk/>
            <pc:sldMk cId="0" sldId="262"/>
            <ac:picMk id="1028" creationId="{61371668-915B-54FF-A99C-C0B756EC6213}"/>
          </ac:picMkLst>
        </pc:picChg>
      </pc:sldChg>
      <pc:sldChg chg="addSp modSp mod">
        <pc:chgData name="nourah Alaklabi" userId="b439187ee2954565" providerId="LiveId" clId="{8EFF5E86-09BB-4F89-B1CF-F53F0760A89F}" dt="2023-12-30T16:39:33.251" v="737" actId="1076"/>
        <pc:sldMkLst>
          <pc:docMk/>
          <pc:sldMk cId="0" sldId="263"/>
        </pc:sldMkLst>
        <pc:spChg chg="mod">
          <ac:chgData name="nourah Alaklabi" userId="b439187ee2954565" providerId="LiveId" clId="{8EFF5E86-09BB-4F89-B1CF-F53F0760A89F}" dt="2023-12-30T16:23:16.278" v="621"/>
          <ac:spMkLst>
            <pc:docMk/>
            <pc:sldMk cId="0" sldId="263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39:33.251" v="737" actId="1076"/>
          <ac:spMkLst>
            <pc:docMk/>
            <pc:sldMk cId="0" sldId="263"/>
            <ac:spMk id="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33.674" v="712" actId="1076"/>
          <ac:spMkLst>
            <pc:docMk/>
            <pc:sldMk cId="0" sldId="263"/>
            <ac:spMk id="6" creationId="{763E1F8D-5CAC-4826-5837-04608BC639C3}"/>
          </ac:spMkLst>
        </pc:spChg>
        <pc:picChg chg="add mod">
          <ac:chgData name="nourah Alaklabi" userId="b439187ee2954565" providerId="LiveId" clId="{8EFF5E86-09BB-4F89-B1CF-F53F0760A89F}" dt="2023-12-30T16:39:27.252" v="736" actId="1076"/>
          <ac:picMkLst>
            <pc:docMk/>
            <pc:sldMk cId="0" sldId="263"/>
            <ac:picMk id="7" creationId="{DF9774C9-E92D-36D5-6D29-B07708DDD198}"/>
          </ac:picMkLst>
        </pc:picChg>
      </pc:sldChg>
      <pc:sldChg chg="addSp delSp modSp mod">
        <pc:chgData name="nourah Alaklabi" userId="b439187ee2954565" providerId="LiveId" clId="{8EFF5E86-09BB-4F89-B1CF-F53F0760A89F}" dt="2023-12-30T16:39:39.666" v="739" actId="1076"/>
        <pc:sldMkLst>
          <pc:docMk/>
          <pc:sldMk cId="0" sldId="264"/>
        </pc:sldMkLst>
        <pc:spChg chg="mod">
          <ac:chgData name="nourah Alaklabi" userId="b439187ee2954565" providerId="LiveId" clId="{8EFF5E86-09BB-4F89-B1CF-F53F0760A89F}" dt="2023-12-30T15:27:57.827" v="111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27:40.504" v="107" actId="20577"/>
          <ac:spMkLst>
            <pc:docMk/>
            <pc:sldMk cId="0" sldId="264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01.123" v="112" actId="21"/>
          <ac:spMkLst>
            <pc:docMk/>
            <pc:sldMk cId="0" sldId="264"/>
            <ac:spMk id="16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0.102" v="714" actId="1076"/>
          <ac:spMkLst>
            <pc:docMk/>
            <pc:sldMk cId="0" sldId="264"/>
            <ac:spMk id="16" creationId="{F6C04DA0-6AD9-05B4-9451-EBA05E162A8F}"/>
          </ac:spMkLst>
        </pc:spChg>
        <pc:spChg chg="del">
          <ac:chgData name="nourah Alaklabi" userId="b439187ee2954565" providerId="LiveId" clId="{8EFF5E86-09BB-4F89-B1CF-F53F0760A89F}" dt="2023-12-30T15:27:16.517" v="69" actId="21"/>
          <ac:spMkLst>
            <pc:docMk/>
            <pc:sldMk cId="0" sldId="264"/>
            <ac:spMk id="17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39.666" v="739" actId="1076"/>
          <ac:picMkLst>
            <pc:docMk/>
            <pc:sldMk cId="0" sldId="264"/>
            <ac:picMk id="17" creationId="{B2D8757F-DE43-9780-7294-40882064160A}"/>
          </ac:picMkLst>
        </pc:picChg>
      </pc:sldChg>
      <pc:sldChg chg="del">
        <pc:chgData name="nourah Alaklabi" userId="b439187ee2954565" providerId="LiveId" clId="{8EFF5E86-09BB-4F89-B1CF-F53F0760A89F}" dt="2023-12-30T15:28:56.876" v="122" actId="2696"/>
        <pc:sldMkLst>
          <pc:docMk/>
          <pc:sldMk cId="0" sldId="265"/>
        </pc:sldMkLst>
      </pc:sldChg>
      <pc:sldChg chg="addSp delSp modSp mod">
        <pc:chgData name="nourah Alaklabi" userId="b439187ee2954565" providerId="LiveId" clId="{8EFF5E86-09BB-4F89-B1CF-F53F0760A89F}" dt="2023-12-30T16:39:54.578" v="743"/>
        <pc:sldMkLst>
          <pc:docMk/>
          <pc:sldMk cId="0" sldId="266"/>
        </pc:sldMkLst>
        <pc:spChg chg="mod">
          <ac:chgData name="nourah Alaklabi" userId="b439187ee2954565" providerId="LiveId" clId="{8EFF5E86-09BB-4F89-B1CF-F53F0760A89F}" dt="2023-12-30T15:31:07.750" v="156" actId="14100"/>
          <ac:spMkLst>
            <pc:docMk/>
            <pc:sldMk cId="0" sldId="266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9.337" v="160" actId="1076"/>
          <ac:spMkLst>
            <pc:docMk/>
            <pc:sldMk cId="0" sldId="266"/>
            <ac:spMk id="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8:51.729" v="121" actId="21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52.872" v="718" actId="1076"/>
          <ac:spMkLst>
            <pc:docMk/>
            <pc:sldMk cId="0" sldId="266"/>
            <ac:spMk id="4" creationId="{9B8C5D84-B1B1-005B-E83D-40F8F730D165}"/>
          </ac:spMkLst>
        </pc:spChg>
        <pc:spChg chg="del">
          <ac:chgData name="nourah Alaklabi" userId="b439187ee2954565" providerId="LiveId" clId="{8EFF5E86-09BB-4F89-B1CF-F53F0760A89F}" dt="2023-12-30T15:30:58.414" v="153" actId="21"/>
          <ac:spMkLst>
            <pc:docMk/>
            <pc:sldMk cId="0" sldId="266"/>
            <ac:spMk id="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6.693" v="137" actId="21"/>
          <ac:spMkLst>
            <pc:docMk/>
            <pc:sldMk cId="0" sldId="266"/>
            <ac:spMk id="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3.739" v="142" actId="21"/>
          <ac:spMkLst>
            <pc:docMk/>
            <pc:sldMk cId="0" sldId="266"/>
            <ac:spMk id="7" creationId="{00000000-0000-0000-0000-000000000000}"/>
          </ac:spMkLst>
        </pc:spChg>
        <pc:spChg chg="del mod">
          <ac:chgData name="nourah Alaklabi" userId="b439187ee2954565" providerId="LiveId" clId="{8EFF5E86-09BB-4F89-B1CF-F53F0760A89F}" dt="2023-12-30T15:30:31.706" v="147" actId="21"/>
          <ac:spMkLst>
            <pc:docMk/>
            <pc:sldMk cId="0" sldId="266"/>
            <ac:spMk id="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2.829" v="139" actId="21"/>
          <ac:spMkLst>
            <pc:docMk/>
            <pc:sldMk cId="0" sldId="266"/>
            <ac:spMk id="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54.541" v="152" actId="21"/>
          <ac:spMkLst>
            <pc:docMk/>
            <pc:sldMk cId="0" sldId="266"/>
            <ac:spMk id="10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5:31:12.585" v="157" actId="1076"/>
          <ac:spMkLst>
            <pc:docMk/>
            <pc:sldMk cId="0" sldId="266"/>
            <ac:spMk id="1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7.261" v="124" actId="21"/>
          <ac:spMkLst>
            <pc:docMk/>
            <pc:sldMk cId="0" sldId="266"/>
            <ac:spMk id="1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19.985" v="132" actId="21"/>
          <ac:spMkLst>
            <pc:docMk/>
            <pc:sldMk cId="0" sldId="266"/>
            <ac:spMk id="1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3.006" v="133" actId="21"/>
          <ac:spMkLst>
            <pc:docMk/>
            <pc:sldMk cId="0" sldId="266"/>
            <ac:spMk id="1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26.697" v="145" actId="21"/>
          <ac:spMkLst>
            <pc:docMk/>
            <pc:sldMk cId="0" sldId="266"/>
            <ac:spMk id="15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05.441" v="144" actId="21"/>
          <ac:spMkLst>
            <pc:docMk/>
            <pc:sldMk cId="0" sldId="266"/>
            <ac:spMk id="16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9.258" v="143" actId="21"/>
          <ac:spMkLst>
            <pc:docMk/>
            <pc:sldMk cId="0" sldId="266"/>
            <ac:spMk id="17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01.494" v="123" actId="21"/>
          <ac:spMkLst>
            <pc:docMk/>
            <pc:sldMk cId="0" sldId="266"/>
            <ac:spMk id="18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30:35.201" v="148" actId="21"/>
          <ac:spMkLst>
            <pc:docMk/>
            <pc:sldMk cId="0" sldId="266"/>
            <ac:spMk id="19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6.715" v="140" actId="21"/>
          <ac:spMkLst>
            <pc:docMk/>
            <pc:sldMk cId="0" sldId="266"/>
            <ac:spMk id="20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50.111" v="141" actId="21"/>
          <ac:spMkLst>
            <pc:docMk/>
            <pc:sldMk cId="0" sldId="266"/>
            <ac:spMk id="21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40.068" v="138" actId="21"/>
          <ac:spMkLst>
            <pc:docMk/>
            <pc:sldMk cId="0" sldId="266"/>
            <ac:spMk id="22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34.126" v="136" actId="21"/>
          <ac:spMkLst>
            <pc:docMk/>
            <pc:sldMk cId="0" sldId="266"/>
            <ac:spMk id="23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5.374" v="134" actId="21"/>
          <ac:spMkLst>
            <pc:docMk/>
            <pc:sldMk cId="0" sldId="266"/>
            <ac:spMk id="24" creationId="{00000000-0000-0000-0000-000000000000}"/>
          </ac:spMkLst>
        </pc:spChg>
        <pc:spChg chg="del">
          <ac:chgData name="nourah Alaklabi" userId="b439187ee2954565" providerId="LiveId" clId="{8EFF5E86-09BB-4F89-B1CF-F53F0760A89F}" dt="2023-12-30T15:29:29.888" v="135" actId="21"/>
          <ac:spMkLst>
            <pc:docMk/>
            <pc:sldMk cId="0" sldId="266"/>
            <ac:spMk id="25" creationId="{00000000-0000-0000-0000-000000000000}"/>
          </ac:spMkLst>
        </pc:spChg>
        <pc:picChg chg="add mod">
          <ac:chgData name="nourah Alaklabi" userId="b439187ee2954565" providerId="LiveId" clId="{8EFF5E86-09BB-4F89-B1CF-F53F0760A89F}" dt="2023-12-30T16:39:54.578" v="743"/>
          <ac:picMkLst>
            <pc:docMk/>
            <pc:sldMk cId="0" sldId="266"/>
            <ac:picMk id="5" creationId="{6E06CE14-2A0C-4F97-8516-E58F49877620}"/>
          </ac:picMkLst>
        </pc:picChg>
      </pc:sldChg>
      <pc:sldChg chg="addSp delSp modSp add del mod">
        <pc:chgData name="nourah Alaklabi" userId="b439187ee2954565" providerId="LiveId" clId="{8EFF5E86-09BB-4F89-B1CF-F53F0760A89F}" dt="2023-12-30T16:40:54.030" v="757"/>
        <pc:sldMkLst>
          <pc:docMk/>
          <pc:sldMk cId="523692514" sldId="267"/>
        </pc:sldMkLst>
        <pc:spChg chg="add mod">
          <ac:chgData name="nourah Alaklabi" userId="b439187ee2954565" providerId="LiveId" clId="{8EFF5E86-09BB-4F89-B1CF-F53F0760A89F}" dt="2023-12-30T16:36:18.195" v="694" actId="1076"/>
          <ac:spMkLst>
            <pc:docMk/>
            <pc:sldMk cId="523692514" sldId="267"/>
            <ac:spMk id="2" creationId="{C04D8423-4364-DB77-2C8A-D5B527AAE653}"/>
          </ac:spMkLst>
        </pc:spChg>
        <pc:spChg chg="add mod">
          <ac:chgData name="nourah Alaklabi" userId="b439187ee2954565" providerId="LiveId" clId="{8EFF5E86-09BB-4F89-B1CF-F53F0760A89F}" dt="2023-12-30T16:40:54.030" v="757"/>
          <ac:spMkLst>
            <pc:docMk/>
            <pc:sldMk cId="523692514" sldId="267"/>
            <ac:spMk id="9" creationId="{CA6FFBA4-3942-BD11-9138-C4A76E31487F}"/>
          </ac:spMkLst>
        </pc:spChg>
        <pc:picChg chg="add mod">
          <ac:chgData name="nourah Alaklabi" userId="b439187ee2954565" providerId="LiveId" clId="{8EFF5E86-09BB-4F89-B1CF-F53F0760A89F}" dt="2023-12-30T15:53:54.995" v="379" actId="1440"/>
          <ac:picMkLst>
            <pc:docMk/>
            <pc:sldMk cId="523692514" sldId="267"/>
            <ac:picMk id="6" creationId="{55A58CB1-E6A1-D852-BFA8-9281C51ACF0B}"/>
          </ac:picMkLst>
        </pc:picChg>
        <pc:picChg chg="add mod">
          <ac:chgData name="nourah Alaklabi" userId="b439187ee2954565" providerId="LiveId" clId="{8EFF5E86-09BB-4F89-B1CF-F53F0760A89F}" dt="2023-12-30T16:38:36.698" v="725"/>
          <ac:picMkLst>
            <pc:docMk/>
            <pc:sldMk cId="523692514" sldId="267"/>
            <ac:picMk id="7" creationId="{5DC06CEE-C1EF-A643-F455-4E6D4B978AEB}"/>
          </ac:picMkLst>
        </pc:picChg>
        <pc:picChg chg="del">
          <ac:chgData name="nourah Alaklabi" userId="b439187ee2954565" providerId="LiveId" clId="{8EFF5E86-09BB-4F89-B1CF-F53F0760A89F}" dt="2023-12-30T15:53:13.551" v="371" actId="21"/>
          <ac:picMkLst>
            <pc:docMk/>
            <pc:sldMk cId="523692514" sldId="267"/>
            <ac:picMk id="38" creationId="{E0A681CA-286C-DFF1-B09D-60E992E71AA3}"/>
          </ac:picMkLst>
        </pc:picChg>
        <pc:picChg chg="del">
          <ac:chgData name="nourah Alaklabi" userId="b439187ee2954565" providerId="LiveId" clId="{8EFF5E86-09BB-4F89-B1CF-F53F0760A89F}" dt="2023-12-30T15:53:15.832" v="372" actId="21"/>
          <ac:picMkLst>
            <pc:docMk/>
            <pc:sldMk cId="523692514" sldId="267"/>
            <ac:picMk id="40" creationId="{0BBFF51A-A227-33FD-6376-0E150C33E9AD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25.366" v="760" actId="20577"/>
        <pc:sldMkLst>
          <pc:docMk/>
          <pc:sldMk cId="2287460162" sldId="268"/>
        </pc:sldMkLst>
        <pc:spChg chg="add mod">
          <ac:chgData name="nourah Alaklabi" userId="b439187ee2954565" providerId="LiveId" clId="{8EFF5E86-09BB-4F89-B1CF-F53F0760A89F}" dt="2023-12-30T16:36:36.159" v="698" actId="1076"/>
          <ac:spMkLst>
            <pc:docMk/>
            <pc:sldMk cId="2287460162" sldId="268"/>
            <ac:spMk id="3" creationId="{067D88A1-2D1E-1D89-3162-CF95808B2B12}"/>
          </ac:spMkLst>
        </pc:spChg>
        <pc:spChg chg="add mod">
          <ac:chgData name="nourah Alaklabi" userId="b439187ee2954565" providerId="LiveId" clId="{8EFF5E86-09BB-4F89-B1CF-F53F0760A89F}" dt="2023-12-30T16:41:25.366" v="760" actId="20577"/>
          <ac:spMkLst>
            <pc:docMk/>
            <pc:sldMk cId="2287460162" sldId="268"/>
            <ac:spMk id="6" creationId="{C4A243F7-D071-DA84-0CA9-53899FC87AFC}"/>
          </ac:spMkLst>
        </pc:spChg>
        <pc:spChg chg="mod">
          <ac:chgData name="nourah Alaklabi" userId="b439187ee2954565" providerId="LiveId" clId="{8EFF5E86-09BB-4F89-B1CF-F53F0760A89F}" dt="2023-12-30T15:58:15.305" v="452" actId="20577"/>
          <ac:spMkLst>
            <pc:docMk/>
            <pc:sldMk cId="2287460162" sldId="268"/>
            <ac:spMk id="26" creationId="{8E8A3C37-78A8-560E-701E-E819E6D886B4}"/>
          </ac:spMkLst>
        </pc:spChg>
        <pc:picChg chg="add mod">
          <ac:chgData name="nourah Alaklabi" userId="b439187ee2954565" providerId="LiveId" clId="{8EFF5E86-09BB-4F89-B1CF-F53F0760A89F}" dt="2023-12-30T15:59:22.094" v="463" actId="1440"/>
          <ac:picMkLst>
            <pc:docMk/>
            <pc:sldMk cId="2287460162" sldId="268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47.365" v="727"/>
          <ac:picMkLst>
            <pc:docMk/>
            <pc:sldMk cId="2287460162" sldId="268"/>
            <ac:picMk id="5" creationId="{1547A58E-0E6D-E767-F1BD-1D57A4A3C587}"/>
          </ac:picMkLst>
        </pc:picChg>
        <pc:picChg chg="del">
          <ac:chgData name="nourah Alaklabi" userId="b439187ee2954565" providerId="LiveId" clId="{8EFF5E86-09BB-4F89-B1CF-F53F0760A89F}" dt="2023-12-30T15:57:58.405" v="432" actId="21"/>
          <ac:picMkLst>
            <pc:docMk/>
            <pc:sldMk cId="2287460162" sldId="268"/>
            <ac:picMk id="25" creationId="{250E56A2-C4C3-0063-804E-F409DABA7790}"/>
          </ac:picMkLst>
        </pc:picChg>
      </pc:sldChg>
      <pc:sldChg chg="addSp delSp modSp add del mod">
        <pc:chgData name="nourah Alaklabi" userId="b439187ee2954565" providerId="LiveId" clId="{8EFF5E86-09BB-4F89-B1CF-F53F0760A89F}" dt="2023-12-30T16:41:35.688" v="762" actId="20577"/>
        <pc:sldMkLst>
          <pc:docMk/>
          <pc:sldMk cId="1995194774" sldId="269"/>
        </pc:sldMkLst>
        <pc:spChg chg="add mod">
          <ac:chgData name="nourah Alaklabi" userId="b439187ee2954565" providerId="LiveId" clId="{8EFF5E86-09BB-4F89-B1CF-F53F0760A89F}" dt="2023-12-30T16:36:42.944" v="700" actId="1076"/>
          <ac:spMkLst>
            <pc:docMk/>
            <pc:sldMk cId="1995194774" sldId="269"/>
            <ac:spMk id="3" creationId="{B5E4AE39-5D10-65BD-72A5-E27B84C14F23}"/>
          </ac:spMkLst>
        </pc:spChg>
        <pc:spChg chg="add mod">
          <ac:chgData name="nourah Alaklabi" userId="b439187ee2954565" providerId="LiveId" clId="{8EFF5E86-09BB-4F89-B1CF-F53F0760A89F}" dt="2023-12-30T16:41:35.688" v="762" actId="20577"/>
          <ac:spMkLst>
            <pc:docMk/>
            <pc:sldMk cId="1995194774" sldId="269"/>
            <ac:spMk id="6" creationId="{B73023A5-31D9-4C03-9BDF-3240BF5D6475}"/>
          </ac:spMkLst>
        </pc:spChg>
        <pc:spChg chg="mod">
          <ac:chgData name="nourah Alaklabi" userId="b439187ee2954565" providerId="LiveId" clId="{8EFF5E86-09BB-4F89-B1CF-F53F0760A89F}" dt="2023-12-30T16:00:53.428" v="482" actId="20577"/>
          <ac:spMkLst>
            <pc:docMk/>
            <pc:sldMk cId="1995194774" sldId="269"/>
            <ac:spMk id="26" creationId="{8E8A3C37-78A8-560E-701E-E819E6D886B4}"/>
          </ac:spMkLst>
        </pc:spChg>
        <pc:picChg chg="del">
          <ac:chgData name="nourah Alaklabi" userId="b439187ee2954565" providerId="LiveId" clId="{8EFF5E86-09BB-4F89-B1CF-F53F0760A89F}" dt="2023-12-30T15:59:34.476" v="465" actId="21"/>
          <ac:picMkLst>
            <pc:docMk/>
            <pc:sldMk cId="1995194774" sldId="269"/>
            <ac:picMk id="4" creationId="{4A3A6758-5FF3-42E2-658D-ADC1A01D2C62}"/>
          </ac:picMkLst>
        </pc:picChg>
        <pc:picChg chg="add mod">
          <ac:chgData name="nourah Alaklabi" userId="b439187ee2954565" providerId="LiveId" clId="{8EFF5E86-09BB-4F89-B1CF-F53F0760A89F}" dt="2023-12-30T16:38:50.452" v="728"/>
          <ac:picMkLst>
            <pc:docMk/>
            <pc:sldMk cId="1995194774" sldId="269"/>
            <ac:picMk id="4" creationId="{E5E81CF3-F3BE-A9F9-25FA-8AFA9EFA7C6F}"/>
          </ac:picMkLst>
        </pc:picChg>
        <pc:picChg chg="add mod">
          <ac:chgData name="nourah Alaklabi" userId="b439187ee2954565" providerId="LiveId" clId="{8EFF5E86-09BB-4F89-B1CF-F53F0760A89F}" dt="2023-12-30T16:00:40.723" v="471" actId="1076"/>
          <ac:picMkLst>
            <pc:docMk/>
            <pc:sldMk cId="1995194774" sldId="269"/>
            <ac:picMk id="5" creationId="{EA9EFEF5-9CD9-EDA5-D8A5-0D957B8B0B97}"/>
          </ac:picMkLst>
        </pc:picChg>
        <pc:picChg chg="add mod">
          <ac:chgData name="nourah Alaklabi" userId="b439187ee2954565" providerId="LiveId" clId="{8EFF5E86-09BB-4F89-B1CF-F53F0760A89F}" dt="2023-12-30T16:01:00.223" v="484" actId="1076"/>
          <ac:picMkLst>
            <pc:docMk/>
            <pc:sldMk cId="1995194774" sldId="269"/>
            <ac:picMk id="7" creationId="{A7A6FA52-A115-E177-26CF-02471635B28E}"/>
          </ac:picMkLst>
        </pc:picChg>
      </pc:sldChg>
      <pc:sldChg chg="addSp delSp modSp add del mod">
        <pc:chgData name="nourah Alaklabi" userId="b439187ee2954565" providerId="LiveId" clId="{8EFF5E86-09BB-4F89-B1CF-F53F0760A89F}" dt="2023-12-30T16:52:08.980" v="957" actId="1076"/>
        <pc:sldMkLst>
          <pc:docMk/>
          <pc:sldMk cId="3238278529" sldId="270"/>
        </pc:sldMkLst>
        <pc:spChg chg="mod">
          <ac:chgData name="nourah Alaklabi" userId="b439187ee2954565" providerId="LiveId" clId="{8EFF5E86-09BB-4F89-B1CF-F53F0760A89F}" dt="2023-12-30T16:49:44.319" v="887" actId="1076"/>
          <ac:spMkLst>
            <pc:docMk/>
            <pc:sldMk cId="3238278529" sldId="270"/>
            <ac:spMk id="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01.194" v="704" actId="1076"/>
          <ac:spMkLst>
            <pc:docMk/>
            <pc:sldMk cId="3238278529" sldId="270"/>
            <ac:spMk id="3" creationId="{9AE63FC0-DE07-51D5-232C-90C040A61ABA}"/>
          </ac:spMkLst>
        </pc:spChg>
        <pc:spChg chg="add mod">
          <ac:chgData name="nourah Alaklabi" userId="b439187ee2954565" providerId="LiveId" clId="{8EFF5E86-09BB-4F89-B1CF-F53F0760A89F}" dt="2023-12-30T16:07:17.708" v="556" actId="1076"/>
          <ac:spMkLst>
            <pc:docMk/>
            <pc:sldMk cId="3238278529" sldId="270"/>
            <ac:spMk id="10" creationId="{33FB489E-4C3B-4C5E-8C0D-B1F0099030F3}"/>
          </ac:spMkLst>
        </pc:spChg>
        <pc:spChg chg="add mod">
          <ac:chgData name="nourah Alaklabi" userId="b439187ee2954565" providerId="LiveId" clId="{8EFF5E86-09BB-4F89-B1CF-F53F0760A89F}" dt="2023-12-30T16:41:59.098" v="767" actId="20577"/>
          <ac:spMkLst>
            <pc:docMk/>
            <pc:sldMk cId="3238278529" sldId="270"/>
            <ac:spMk id="11" creationId="{74B95E2A-41A3-EA2E-7D76-38D700C7E072}"/>
          </ac:spMkLst>
        </pc:spChg>
        <pc:spChg chg="add mod ord">
          <ac:chgData name="nourah Alaklabi" userId="b439187ee2954565" providerId="LiveId" clId="{8EFF5E86-09BB-4F89-B1CF-F53F0760A89F}" dt="2023-12-30T16:52:08.980" v="957" actId="1076"/>
          <ac:spMkLst>
            <pc:docMk/>
            <pc:sldMk cId="3238278529" sldId="270"/>
            <ac:spMk id="12" creationId="{D7D5ABD0-FB88-387E-DA64-8178C7601615}"/>
          </ac:spMkLst>
        </pc:spChg>
        <pc:spChg chg="add mod ord">
          <ac:chgData name="nourah Alaklabi" userId="b439187ee2954565" providerId="LiveId" clId="{8EFF5E86-09BB-4F89-B1CF-F53F0760A89F}" dt="2023-12-30T16:51:43.969" v="951" actId="14100"/>
          <ac:spMkLst>
            <pc:docMk/>
            <pc:sldMk cId="3238278529" sldId="270"/>
            <ac:spMk id="13" creationId="{C6ECE0D9-646D-71EA-52D1-4F3013994D6A}"/>
          </ac:spMkLst>
        </pc:spChg>
        <pc:spChg chg="mod">
          <ac:chgData name="nourah Alaklabi" userId="b439187ee2954565" providerId="LiveId" clId="{8EFF5E86-09BB-4F89-B1CF-F53F0760A89F}" dt="2023-12-30T16:06:31.901" v="548" actId="1076"/>
          <ac:spMkLst>
            <pc:docMk/>
            <pc:sldMk cId="3238278529" sldId="270"/>
            <ac:spMk id="28" creationId="{10777B24-22B3-FEF7-0E1E-ABB6B8D88DD9}"/>
          </ac:spMkLst>
        </pc:spChg>
        <pc:picChg chg="add mod">
          <ac:chgData name="nourah Alaklabi" userId="b439187ee2954565" providerId="LiveId" clId="{8EFF5E86-09BB-4F89-B1CF-F53F0760A89F}" dt="2023-12-30T16:06:28.240" v="547" actId="1440"/>
          <ac:picMkLst>
            <pc:docMk/>
            <pc:sldMk cId="3238278529" sldId="270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8:57.550" v="730"/>
          <ac:picMkLst>
            <pc:docMk/>
            <pc:sldMk cId="3238278529" sldId="270"/>
            <ac:picMk id="5" creationId="{03995161-949E-CC4C-CCC6-3E5E9AEE1103}"/>
          </ac:picMkLst>
        </pc:picChg>
        <pc:picChg chg="add mod">
          <ac:chgData name="nourah Alaklabi" userId="b439187ee2954565" providerId="LiveId" clId="{8EFF5E86-09BB-4F89-B1CF-F53F0760A89F}" dt="2023-12-30T16:07:06.499" v="554" actId="1440"/>
          <ac:picMkLst>
            <pc:docMk/>
            <pc:sldMk cId="3238278529" sldId="270"/>
            <ac:picMk id="7" creationId="{6BD8FD9C-6575-E2EB-96A0-BE6A94033446}"/>
          </ac:picMkLst>
        </pc:picChg>
        <pc:picChg chg="del">
          <ac:chgData name="nourah Alaklabi" userId="b439187ee2954565" providerId="LiveId" clId="{8EFF5E86-09BB-4F89-B1CF-F53F0760A89F}" dt="2023-12-30T16:06:02.640" v="543" actId="21"/>
          <ac:picMkLst>
            <pc:docMk/>
            <pc:sldMk cId="3238278529" sldId="270"/>
            <ac:picMk id="27" creationId="{02F6A2D0-F6DF-2B46-D92F-35FFB56C2935}"/>
          </ac:picMkLst>
        </pc:picChg>
      </pc:sldChg>
      <pc:sldChg chg="addSp delSp modSp add del mod">
        <pc:chgData name="nourah Alaklabi" userId="b439187ee2954565" providerId="LiveId" clId="{8EFF5E86-09BB-4F89-B1CF-F53F0760A89F}" dt="2023-12-30T16:42:10.799" v="770" actId="20577"/>
        <pc:sldMkLst>
          <pc:docMk/>
          <pc:sldMk cId="3084938604" sldId="271"/>
        </pc:sldMkLst>
        <pc:spChg chg="add mod">
          <ac:chgData name="nourah Alaklabi" userId="b439187ee2954565" providerId="LiveId" clId="{8EFF5E86-09BB-4F89-B1CF-F53F0760A89F}" dt="2023-12-30T16:37:08.438" v="706" actId="1076"/>
          <ac:spMkLst>
            <pc:docMk/>
            <pc:sldMk cId="3084938604" sldId="271"/>
            <ac:spMk id="3" creationId="{11010246-0613-F691-910E-5A7684093B2A}"/>
          </ac:spMkLst>
        </pc:spChg>
        <pc:spChg chg="add mod">
          <ac:chgData name="nourah Alaklabi" userId="b439187ee2954565" providerId="LiveId" clId="{8EFF5E86-09BB-4F89-B1CF-F53F0760A89F}" dt="2023-12-30T16:42:10.799" v="770" actId="20577"/>
          <ac:spMkLst>
            <pc:docMk/>
            <pc:sldMk cId="3084938604" sldId="271"/>
            <ac:spMk id="5" creationId="{B21FF424-A0DD-2591-6FA9-2120A944D35C}"/>
          </ac:spMkLst>
        </pc:spChg>
        <pc:spChg chg="del">
          <ac:chgData name="nourah Alaklabi" userId="b439187ee2954565" providerId="LiveId" clId="{8EFF5E86-09BB-4F89-B1CF-F53F0760A89F}" dt="2023-12-30T16:10:42.277" v="568" actId="21"/>
          <ac:spMkLst>
            <pc:docMk/>
            <pc:sldMk cId="3084938604" sldId="271"/>
            <ac:spMk id="10" creationId="{33FB489E-4C3B-4C5E-8C0D-B1F0099030F3}"/>
          </ac:spMkLst>
        </pc:spChg>
        <pc:spChg chg="del">
          <ac:chgData name="nourah Alaklabi" userId="b439187ee2954565" providerId="LiveId" clId="{8EFF5E86-09BB-4F89-B1CF-F53F0760A89F}" dt="2023-12-30T16:25:03.084" v="624" actId="21"/>
          <ac:spMkLst>
            <pc:docMk/>
            <pc:sldMk cId="3084938604" sldId="271"/>
            <ac:spMk id="28" creationId="{10777B24-22B3-FEF7-0E1E-ABB6B8D88DD9}"/>
          </ac:spMkLst>
        </pc:spChg>
        <pc:picChg chg="del">
          <ac:chgData name="nourah Alaklabi" userId="b439187ee2954565" providerId="LiveId" clId="{8EFF5E86-09BB-4F89-B1CF-F53F0760A89F}" dt="2023-12-30T16:07:34.801" v="558" actId="21"/>
          <ac:picMkLst>
            <pc:docMk/>
            <pc:sldMk cId="3084938604" sldId="271"/>
            <ac:picMk id="4" creationId="{5978967D-519B-8BB2-4F29-8BAF57F9C396}"/>
          </ac:picMkLst>
        </pc:picChg>
        <pc:picChg chg="add mod">
          <ac:chgData name="nourah Alaklabi" userId="b439187ee2954565" providerId="LiveId" clId="{8EFF5E86-09BB-4F89-B1CF-F53F0760A89F}" dt="2023-12-30T16:39:06.483" v="731"/>
          <ac:picMkLst>
            <pc:docMk/>
            <pc:sldMk cId="3084938604" sldId="271"/>
            <ac:picMk id="4" creationId="{A76CA2EE-8027-7E5F-C620-5BFCC7E992BE}"/>
          </ac:picMkLst>
        </pc:picChg>
        <pc:picChg chg="add del mod">
          <ac:chgData name="nourah Alaklabi" userId="b439187ee2954565" providerId="LiveId" clId="{8EFF5E86-09BB-4F89-B1CF-F53F0760A89F}" dt="2023-12-30T16:24:41.151" v="623" actId="21"/>
          <ac:picMkLst>
            <pc:docMk/>
            <pc:sldMk cId="3084938604" sldId="271"/>
            <ac:picMk id="5" creationId="{61FF7032-1FA5-AE50-ED6D-AD9BB5227AF7}"/>
          </ac:picMkLst>
        </pc:picChg>
        <pc:picChg chg="del">
          <ac:chgData name="nourah Alaklabi" userId="b439187ee2954565" providerId="LiveId" clId="{8EFF5E86-09BB-4F89-B1CF-F53F0760A89F}" dt="2023-12-30T16:07:37.823" v="559" actId="21"/>
          <ac:picMkLst>
            <pc:docMk/>
            <pc:sldMk cId="3084938604" sldId="271"/>
            <ac:picMk id="7" creationId="{6BD8FD9C-6575-E2EB-96A0-BE6A94033446}"/>
          </ac:picMkLst>
        </pc:picChg>
        <pc:picChg chg="add mod">
          <ac:chgData name="nourah Alaklabi" userId="b439187ee2954565" providerId="LiveId" clId="{8EFF5E86-09BB-4F89-B1CF-F53F0760A89F}" dt="2023-12-30T16:25:07.183" v="625" actId="1076"/>
          <ac:picMkLst>
            <pc:docMk/>
            <pc:sldMk cId="3084938604" sldId="271"/>
            <ac:picMk id="12" creationId="{D2B96118-7920-6894-9B1B-3307C81EE745}"/>
          </ac:picMkLst>
        </pc:picChg>
      </pc:sldChg>
      <pc:sldChg chg="addSp modSp add del mod">
        <pc:chgData name="nourah Alaklabi" userId="b439187ee2954565" providerId="LiveId" clId="{8EFF5E86-09BB-4F89-B1CF-F53F0760A89F}" dt="2023-12-30T16:39:49.088" v="742" actId="1076"/>
        <pc:sldMkLst>
          <pc:docMk/>
          <pc:sldMk cId="977407248" sldId="272"/>
        </pc:sldMkLst>
        <pc:spChg chg="mod">
          <ac:chgData name="nourah Alaklabi" userId="b439187ee2954565" providerId="LiveId" clId="{8EFF5E86-09BB-4F89-B1CF-F53F0760A89F}" dt="2023-12-30T16:23:58.137" v="622"/>
          <ac:spMkLst>
            <pc:docMk/>
            <pc:sldMk cId="977407248" sldId="272"/>
            <ac:spMk id="2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2:07.442" v="620" actId="20577"/>
          <ac:spMkLst>
            <pc:docMk/>
            <pc:sldMk cId="977407248" sldId="272"/>
            <ac:spMk id="15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7:46.709" v="716" actId="1076"/>
          <ac:spMkLst>
            <pc:docMk/>
            <pc:sldMk cId="977407248" sldId="272"/>
            <ac:spMk id="16" creationId="{DE5FB54F-58B6-A441-A50A-666883985B37}"/>
          </ac:spMkLst>
        </pc:spChg>
        <pc:picChg chg="add mod">
          <ac:chgData name="nourah Alaklabi" userId="b439187ee2954565" providerId="LiveId" clId="{8EFF5E86-09BB-4F89-B1CF-F53F0760A89F}" dt="2023-12-30T16:39:49.088" v="742" actId="1076"/>
          <ac:picMkLst>
            <pc:docMk/>
            <pc:sldMk cId="977407248" sldId="272"/>
            <ac:picMk id="17" creationId="{5E39C8FF-5874-F8BE-EACF-4B77EEA73763}"/>
          </ac:picMkLst>
        </pc:picChg>
      </pc:sldChg>
      <pc:sldChg chg="addSp modSp add del mod">
        <pc:chgData name="nourah Alaklabi" userId="b439187ee2954565" providerId="LiveId" clId="{8EFF5E86-09BB-4F89-B1CF-F53F0760A89F}" dt="2023-12-30T16:35:49.810" v="685" actId="1076"/>
        <pc:sldMkLst>
          <pc:docMk/>
          <pc:sldMk cId="645506082" sldId="273"/>
        </pc:sldMkLst>
        <pc:spChg chg="mod">
          <ac:chgData name="nourah Alaklabi" userId="b439187ee2954565" providerId="LiveId" clId="{8EFF5E86-09BB-4F89-B1CF-F53F0760A89F}" dt="2023-12-30T16:34:56.100" v="681" actId="14100"/>
          <ac:spMkLst>
            <pc:docMk/>
            <pc:sldMk cId="645506082" sldId="273"/>
            <ac:spMk id="4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27.831" v="640" actId="20577"/>
          <ac:spMkLst>
            <pc:docMk/>
            <pc:sldMk cId="645506082" sldId="273"/>
            <ac:spMk id="7" creationId="{00000000-0000-0000-0000-000000000000}"/>
          </ac:spMkLst>
        </pc:spChg>
        <pc:spChg chg="mod">
          <ac:chgData name="nourah Alaklabi" userId="b439187ee2954565" providerId="LiveId" clId="{8EFF5E86-09BB-4F89-B1CF-F53F0760A89F}" dt="2023-12-30T16:27:44.614" v="648" actId="20577"/>
          <ac:spMkLst>
            <pc:docMk/>
            <pc:sldMk cId="645506082" sldId="273"/>
            <ac:spMk id="12" creationId="{00000000-0000-0000-0000-000000000000}"/>
          </ac:spMkLst>
        </pc:spChg>
        <pc:spChg chg="add mod">
          <ac:chgData name="nourah Alaklabi" userId="b439187ee2954565" providerId="LiveId" clId="{8EFF5E86-09BB-4F89-B1CF-F53F0760A89F}" dt="2023-12-30T16:35:49.810" v="685" actId="1076"/>
          <ac:spMkLst>
            <pc:docMk/>
            <pc:sldMk cId="645506082" sldId="273"/>
            <ac:spMk id="14" creationId="{C9B86322-4239-F62E-1D33-DF5A49C460F1}"/>
          </ac:spMkLst>
        </pc:spChg>
        <pc:picChg chg="add mod">
          <ac:chgData name="nourah Alaklabi" userId="b439187ee2954565" providerId="LiveId" clId="{8EFF5E86-09BB-4F89-B1CF-F53F0760A89F}" dt="2023-12-30T16:35:29.740" v="683" actId="1076"/>
          <ac:picMkLst>
            <pc:docMk/>
            <pc:sldMk cId="645506082" sldId="273"/>
            <ac:picMk id="9" creationId="{B78DE0BC-73DB-D335-F8FE-45A336474C8E}"/>
          </ac:picMkLst>
        </pc:picChg>
        <pc:picChg chg="add mod">
          <ac:chgData name="nourah Alaklabi" userId="b439187ee2954565" providerId="LiveId" clId="{8EFF5E86-09BB-4F89-B1CF-F53F0760A89F}" dt="2023-12-30T16:34:53.041" v="680" actId="1076"/>
          <ac:picMkLst>
            <pc:docMk/>
            <pc:sldMk cId="645506082" sldId="273"/>
            <ac:picMk id="13" creationId="{2989B2B5-6563-2B90-C89F-F0F66E04D911}"/>
          </ac:picMkLst>
        </pc:picChg>
      </pc:sldChg>
      <pc:sldChg chg="add del">
        <pc:chgData name="nourah Alaklabi" userId="b439187ee2954565" providerId="LiveId" clId="{8EFF5E86-09BB-4F89-B1CF-F53F0760A89F}" dt="2023-12-30T16:43:36.352" v="776" actId="2890"/>
        <pc:sldMkLst>
          <pc:docMk/>
          <pc:sldMk cId="1933323919" sldId="274"/>
        </pc:sldMkLst>
      </pc:sldChg>
    </pc:docChg>
  </pc:docChgLst>
  <pc:docChgLst>
    <pc:chgData name="nourah Alaklabi" userId="b439187ee2954565" providerId="LiveId" clId="{BF9C0D56-6AE4-418E-89F0-ABB9A4D48515}"/>
    <pc:docChg chg="custSel modSld">
      <pc:chgData name="nourah Alaklabi" userId="b439187ee2954565" providerId="LiveId" clId="{BF9C0D56-6AE4-418E-89F0-ABB9A4D48515}" dt="2024-01-13T13:13:42.070" v="25" actId="21"/>
      <pc:docMkLst>
        <pc:docMk/>
      </pc:docMkLst>
      <pc:sldChg chg="delSp modSp mod">
        <pc:chgData name="nourah Alaklabi" userId="b439187ee2954565" providerId="LiveId" clId="{BF9C0D56-6AE4-418E-89F0-ABB9A4D48515}" dt="2024-01-13T13:11:29.957" v="2" actId="20577"/>
        <pc:sldMkLst>
          <pc:docMk/>
          <pc:sldMk cId="0" sldId="257"/>
        </pc:sldMkLst>
        <pc:spChg chg="mod">
          <ac:chgData name="nourah Alaklabi" userId="b439187ee2954565" providerId="LiveId" clId="{BF9C0D56-6AE4-418E-89F0-ABB9A4D48515}" dt="2024-01-13T13:11:29.957" v="2" actId="20577"/>
          <ac:spMkLst>
            <pc:docMk/>
            <pc:sldMk cId="0" sldId="257"/>
            <ac:spMk id="4" creationId="{00000000-0000-0000-0000-000000000000}"/>
          </ac:spMkLst>
        </pc:spChg>
        <pc:picChg chg="del">
          <ac:chgData name="nourah Alaklabi" userId="b439187ee2954565" providerId="LiveId" clId="{BF9C0D56-6AE4-418E-89F0-ABB9A4D48515}" dt="2024-01-13T13:11:21.338" v="0" actId="21"/>
          <ac:picMkLst>
            <pc:docMk/>
            <pc:sldMk cId="0" sldId="257"/>
            <ac:picMk id="8" creationId="{550D62E4-C522-4EEA-FE57-355960D5A3E7}"/>
          </ac:picMkLst>
        </pc:picChg>
      </pc:sldChg>
      <pc:sldChg chg="delSp mod">
        <pc:chgData name="nourah Alaklabi" userId="b439187ee2954565" providerId="LiveId" clId="{BF9C0D56-6AE4-418E-89F0-ABB9A4D48515}" dt="2024-01-13T13:11:45.920" v="6" actId="21"/>
        <pc:sldMkLst>
          <pc:docMk/>
          <pc:sldMk cId="0" sldId="258"/>
        </pc:sldMkLst>
        <pc:spChg chg="del">
          <ac:chgData name="nourah Alaklabi" userId="b439187ee2954565" providerId="LiveId" clId="{BF9C0D56-6AE4-418E-89F0-ABB9A4D48515}" dt="2024-01-13T13:11:42.248" v="5" actId="21"/>
          <ac:spMkLst>
            <pc:docMk/>
            <pc:sldMk cId="0" sldId="258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45.920" v="6" actId="21"/>
          <ac:spMkLst>
            <pc:docMk/>
            <pc:sldMk cId="0" sldId="258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35.529" v="3" actId="21"/>
          <ac:picMkLst>
            <pc:docMk/>
            <pc:sldMk cId="0" sldId="258"/>
            <ac:picMk id="38" creationId="{E0A681CA-286C-DFF1-B09D-60E992E71AA3}"/>
          </ac:picMkLst>
        </pc:picChg>
        <pc:picChg chg="del">
          <ac:chgData name="nourah Alaklabi" userId="b439187ee2954565" providerId="LiveId" clId="{BF9C0D56-6AE4-418E-89F0-ABB9A4D48515}" dt="2024-01-13T13:11:38" v="4" actId="21"/>
          <ac:picMkLst>
            <pc:docMk/>
            <pc:sldMk cId="0" sldId="258"/>
            <ac:picMk id="40" creationId="{0BBFF51A-A227-33FD-6376-0E150C33E9AD}"/>
          </ac:picMkLst>
        </pc:picChg>
      </pc:sldChg>
      <pc:sldChg chg="delSp mod">
        <pc:chgData name="nourah Alaklabi" userId="b439187ee2954565" providerId="LiveId" clId="{BF9C0D56-6AE4-418E-89F0-ABB9A4D48515}" dt="2024-01-13T13:12:04.548" v="10" actId="21"/>
        <pc:sldMkLst>
          <pc:docMk/>
          <pc:sldMk cId="0" sldId="259"/>
        </pc:sldMkLst>
        <pc:picChg chg="del">
          <ac:chgData name="nourah Alaklabi" userId="b439187ee2954565" providerId="LiveId" clId="{BF9C0D56-6AE4-418E-89F0-ABB9A4D48515}" dt="2024-01-13T13:12:04.548" v="10" actId="21"/>
          <ac:picMkLst>
            <pc:docMk/>
            <pc:sldMk cId="0" sldId="259"/>
            <ac:picMk id="25" creationId="{250E56A2-C4C3-0063-804E-F409DABA7790}"/>
          </ac:picMkLst>
        </pc:picChg>
      </pc:sldChg>
      <pc:sldChg chg="delSp mod">
        <pc:chgData name="nourah Alaklabi" userId="b439187ee2954565" providerId="LiveId" clId="{BF9C0D56-6AE4-418E-89F0-ABB9A4D48515}" dt="2024-01-13T13:12:23.631" v="15" actId="21"/>
        <pc:sldMkLst>
          <pc:docMk/>
          <pc:sldMk cId="0" sldId="260"/>
        </pc:sldMkLst>
        <pc:spChg chg="del">
          <ac:chgData name="nourah Alaklabi" userId="b439187ee2954565" providerId="LiveId" clId="{BF9C0D56-6AE4-418E-89F0-ABB9A4D48515}" dt="2024-01-13T13:12:23.631" v="15" actId="21"/>
          <ac:spMkLst>
            <pc:docMk/>
            <pc:sldMk cId="0" sldId="26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19.456" v="14" actId="21"/>
          <ac:picMkLst>
            <pc:docMk/>
            <pc:sldMk cId="0" sldId="260"/>
            <ac:picMk id="27" creationId="{02F6A2D0-F6DF-2B46-D92F-35FFB56C2935}"/>
          </ac:picMkLst>
        </pc:picChg>
      </pc:sldChg>
      <pc:sldChg chg="delSp mod">
        <pc:chgData name="nourah Alaklabi" userId="b439187ee2954565" providerId="LiveId" clId="{BF9C0D56-6AE4-418E-89F0-ABB9A4D48515}" dt="2024-01-13T13:13:35.382" v="23" actId="21"/>
        <pc:sldMkLst>
          <pc:docMk/>
          <pc:sldMk cId="0" sldId="261"/>
        </pc:sldMkLst>
        <pc:spChg chg="del">
          <ac:chgData name="nourah Alaklabi" userId="b439187ee2954565" providerId="LiveId" clId="{BF9C0D56-6AE4-418E-89F0-ABB9A4D48515}" dt="2024-01-13T13:13:35.382" v="23" actId="21"/>
          <ac:spMkLst>
            <pc:docMk/>
            <pc:sldMk cId="0" sldId="261"/>
            <ac:spMk id="29" creationId="{7B147BA8-024F-FC49-1092-5AD07905CA7F}"/>
          </ac:spMkLst>
        </pc:spChg>
        <pc:picChg chg="del">
          <ac:chgData name="nourah Alaklabi" userId="b439187ee2954565" providerId="LiveId" clId="{BF9C0D56-6AE4-418E-89F0-ABB9A4D48515}" dt="2024-01-13T13:13:27.874" v="21" actId="21"/>
          <ac:picMkLst>
            <pc:docMk/>
            <pc:sldMk cId="0" sldId="261"/>
            <ac:picMk id="26" creationId="{8E98C641-34EB-CDDE-E169-1CA3706D3268}"/>
          </ac:picMkLst>
        </pc:picChg>
        <pc:picChg chg="del">
          <ac:chgData name="nourah Alaklabi" userId="b439187ee2954565" providerId="LiveId" clId="{BF9C0D56-6AE4-418E-89F0-ABB9A4D48515}" dt="2024-01-13T13:13:29.899" v="22" actId="21"/>
          <ac:picMkLst>
            <pc:docMk/>
            <pc:sldMk cId="0" sldId="261"/>
            <ac:picMk id="28" creationId="{61072B85-B8F1-D425-87B5-1048DA1CE3E7}"/>
          </ac:picMkLst>
        </pc:picChg>
      </pc:sldChg>
      <pc:sldChg chg="delSp mod">
        <pc:chgData name="nourah Alaklabi" userId="b439187ee2954565" providerId="LiveId" clId="{BF9C0D56-6AE4-418E-89F0-ABB9A4D48515}" dt="2024-01-13T13:13:42.070" v="25" actId="21"/>
        <pc:sldMkLst>
          <pc:docMk/>
          <pc:sldMk cId="0" sldId="262"/>
        </pc:sldMkLst>
        <pc:picChg chg="del">
          <ac:chgData name="nourah Alaklabi" userId="b439187ee2954565" providerId="LiveId" clId="{BF9C0D56-6AE4-418E-89F0-ABB9A4D48515}" dt="2024-01-13T13:13:39.725" v="24" actId="21"/>
          <ac:picMkLst>
            <pc:docMk/>
            <pc:sldMk cId="0" sldId="262"/>
            <ac:picMk id="16" creationId="{773FF47B-CE15-C1FE-F62C-3CDD0830A28C}"/>
          </ac:picMkLst>
        </pc:picChg>
        <pc:picChg chg="del">
          <ac:chgData name="nourah Alaklabi" userId="b439187ee2954565" providerId="LiveId" clId="{BF9C0D56-6AE4-418E-89F0-ABB9A4D48515}" dt="2024-01-13T13:13:42.070" v="25" actId="21"/>
          <ac:picMkLst>
            <pc:docMk/>
            <pc:sldMk cId="0" sldId="262"/>
            <ac:picMk id="1028" creationId="{61371668-915B-54FF-A99C-C0B756EC6213}"/>
          </ac:picMkLst>
        </pc:picChg>
      </pc:sldChg>
      <pc:sldChg chg="delSp mod">
        <pc:chgData name="nourah Alaklabi" userId="b439187ee2954565" providerId="LiveId" clId="{BF9C0D56-6AE4-418E-89F0-ABB9A4D48515}" dt="2024-01-13T13:12:00.107" v="9" actId="21"/>
        <pc:sldMkLst>
          <pc:docMk/>
          <pc:sldMk cId="523692514" sldId="267"/>
        </pc:sldMkLst>
        <pc:spChg chg="del">
          <ac:chgData name="nourah Alaklabi" userId="b439187ee2954565" providerId="LiveId" clId="{BF9C0D56-6AE4-418E-89F0-ABB9A4D48515}" dt="2024-01-13T13:12:00.107" v="9" actId="21"/>
          <ac:spMkLst>
            <pc:docMk/>
            <pc:sldMk cId="523692514" sldId="267"/>
            <ac:spMk id="32" creationId="{7ED7B4AD-D787-073F-BFBC-C829B6409D1C}"/>
          </ac:spMkLst>
        </pc:spChg>
        <pc:spChg chg="del">
          <ac:chgData name="nourah Alaklabi" userId="b439187ee2954565" providerId="LiveId" clId="{BF9C0D56-6AE4-418E-89F0-ABB9A4D48515}" dt="2024-01-13T13:11:55.754" v="8" actId="21"/>
          <ac:spMkLst>
            <pc:docMk/>
            <pc:sldMk cId="523692514" sldId="267"/>
            <ac:spMk id="36" creationId="{464D7A87-728D-B851-A336-6161D729EE86}"/>
          </ac:spMkLst>
        </pc:spChg>
        <pc:picChg chg="del">
          <ac:chgData name="nourah Alaklabi" userId="b439187ee2954565" providerId="LiveId" clId="{BF9C0D56-6AE4-418E-89F0-ABB9A4D48515}" dt="2024-01-13T13:11:51.609" v="7" actId="21"/>
          <ac:picMkLst>
            <pc:docMk/>
            <pc:sldMk cId="523692514" sldId="267"/>
            <ac:picMk id="6" creationId="{55A58CB1-E6A1-D852-BFA8-9281C51ACF0B}"/>
          </ac:picMkLst>
        </pc:picChg>
      </pc:sldChg>
      <pc:sldChg chg="delSp mod">
        <pc:chgData name="nourah Alaklabi" userId="b439187ee2954565" providerId="LiveId" clId="{BF9C0D56-6AE4-418E-89F0-ABB9A4D48515}" dt="2024-01-13T13:12:09.219" v="11" actId="21"/>
        <pc:sldMkLst>
          <pc:docMk/>
          <pc:sldMk cId="2287460162" sldId="268"/>
        </pc:sldMkLst>
        <pc:picChg chg="del">
          <ac:chgData name="nourah Alaklabi" userId="b439187ee2954565" providerId="LiveId" clId="{BF9C0D56-6AE4-418E-89F0-ABB9A4D48515}" dt="2024-01-13T13:12:09.219" v="11" actId="21"/>
          <ac:picMkLst>
            <pc:docMk/>
            <pc:sldMk cId="2287460162" sldId="268"/>
            <ac:picMk id="4" creationId="{4A3A6758-5FF3-42E2-658D-ADC1A01D2C62}"/>
          </ac:picMkLst>
        </pc:picChg>
      </pc:sldChg>
      <pc:sldChg chg="delSp mod">
        <pc:chgData name="nourah Alaklabi" userId="b439187ee2954565" providerId="LiveId" clId="{BF9C0D56-6AE4-418E-89F0-ABB9A4D48515}" dt="2024-01-13T13:12:15.133" v="13" actId="21"/>
        <pc:sldMkLst>
          <pc:docMk/>
          <pc:sldMk cId="1995194774" sldId="269"/>
        </pc:sldMkLst>
        <pc:picChg chg="del">
          <ac:chgData name="nourah Alaklabi" userId="b439187ee2954565" providerId="LiveId" clId="{BF9C0D56-6AE4-418E-89F0-ABB9A4D48515}" dt="2024-01-13T13:12:12.853" v="12" actId="21"/>
          <ac:picMkLst>
            <pc:docMk/>
            <pc:sldMk cId="1995194774" sldId="269"/>
            <ac:picMk id="5" creationId="{EA9EFEF5-9CD9-EDA5-D8A5-0D957B8B0B97}"/>
          </ac:picMkLst>
        </pc:picChg>
        <pc:picChg chg="del">
          <ac:chgData name="nourah Alaklabi" userId="b439187ee2954565" providerId="LiveId" clId="{BF9C0D56-6AE4-418E-89F0-ABB9A4D48515}" dt="2024-01-13T13:12:15.133" v="13" actId="21"/>
          <ac:picMkLst>
            <pc:docMk/>
            <pc:sldMk cId="1995194774" sldId="269"/>
            <ac:picMk id="7" creationId="{A7A6FA52-A115-E177-26CF-02471635B28E}"/>
          </ac:picMkLst>
        </pc:picChg>
      </pc:sldChg>
      <pc:sldChg chg="delSp mod">
        <pc:chgData name="nourah Alaklabi" userId="b439187ee2954565" providerId="LiveId" clId="{BF9C0D56-6AE4-418E-89F0-ABB9A4D48515}" dt="2024-01-13T13:12:38.805" v="19" actId="21"/>
        <pc:sldMkLst>
          <pc:docMk/>
          <pc:sldMk cId="3238278529" sldId="270"/>
        </pc:sldMkLst>
        <pc:spChg chg="del">
          <ac:chgData name="nourah Alaklabi" userId="b439187ee2954565" providerId="LiveId" clId="{BF9C0D56-6AE4-418E-89F0-ABB9A4D48515}" dt="2024-01-13T13:12:38.805" v="19" actId="21"/>
          <ac:spMkLst>
            <pc:docMk/>
            <pc:sldMk cId="3238278529" sldId="270"/>
            <ac:spMk id="10" creationId="{33FB489E-4C3B-4C5E-8C0D-B1F0099030F3}"/>
          </ac:spMkLst>
        </pc:spChg>
        <pc:spChg chg="del">
          <ac:chgData name="nourah Alaklabi" userId="b439187ee2954565" providerId="LiveId" clId="{BF9C0D56-6AE4-418E-89F0-ABB9A4D48515}" dt="2024-01-13T13:12:34.239" v="18" actId="21"/>
          <ac:spMkLst>
            <pc:docMk/>
            <pc:sldMk cId="3238278529" sldId="270"/>
            <ac:spMk id="28" creationId="{10777B24-22B3-FEF7-0E1E-ABB6B8D88DD9}"/>
          </ac:spMkLst>
        </pc:spChg>
        <pc:picChg chg="del">
          <ac:chgData name="nourah Alaklabi" userId="b439187ee2954565" providerId="LiveId" clId="{BF9C0D56-6AE4-418E-89F0-ABB9A4D48515}" dt="2024-01-13T13:12:27.871" v="16" actId="21"/>
          <ac:picMkLst>
            <pc:docMk/>
            <pc:sldMk cId="3238278529" sldId="270"/>
            <ac:picMk id="4" creationId="{5978967D-519B-8BB2-4F29-8BAF57F9C396}"/>
          </ac:picMkLst>
        </pc:picChg>
        <pc:picChg chg="del">
          <ac:chgData name="nourah Alaklabi" userId="b439187ee2954565" providerId="LiveId" clId="{BF9C0D56-6AE4-418E-89F0-ABB9A4D48515}" dt="2024-01-13T13:12:30.319" v="17" actId="21"/>
          <ac:picMkLst>
            <pc:docMk/>
            <pc:sldMk cId="3238278529" sldId="270"/>
            <ac:picMk id="7" creationId="{6BD8FD9C-6575-E2EB-96A0-BE6A94033446}"/>
          </ac:picMkLst>
        </pc:picChg>
      </pc:sldChg>
      <pc:sldChg chg="delSp mod">
        <pc:chgData name="nourah Alaklabi" userId="b439187ee2954565" providerId="LiveId" clId="{BF9C0D56-6AE4-418E-89F0-ABB9A4D48515}" dt="2024-01-13T13:13:23.569" v="20" actId="21"/>
        <pc:sldMkLst>
          <pc:docMk/>
          <pc:sldMk cId="3084938604" sldId="271"/>
        </pc:sldMkLst>
        <pc:picChg chg="del">
          <ac:chgData name="nourah Alaklabi" userId="b439187ee2954565" providerId="LiveId" clId="{BF9C0D56-6AE4-418E-89F0-ABB9A4D48515}" dt="2024-01-13T13:13:23.569" v="20" actId="21"/>
          <ac:picMkLst>
            <pc:docMk/>
            <pc:sldMk cId="3084938604" sldId="271"/>
            <ac:picMk id="12" creationId="{D2B96118-7920-6894-9B1B-3307C81EE7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7.svg"/><Relationship Id="rId10" Type="http://schemas.openxmlformats.org/officeDocument/2006/relationships/image" Target="../media/image13.jpg"/><Relationship Id="rId4" Type="http://schemas.openxmlformats.org/officeDocument/2006/relationships/image" Target="../media/image36.png"/><Relationship Id="rId9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svg"/><Relationship Id="rId10" Type="http://schemas.openxmlformats.org/officeDocument/2006/relationships/image" Target="../media/image13.jpg"/><Relationship Id="rId4" Type="http://schemas.openxmlformats.org/officeDocument/2006/relationships/image" Target="../media/image36.png"/><Relationship Id="rId9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svg"/><Relationship Id="rId10" Type="http://schemas.openxmlformats.org/officeDocument/2006/relationships/image" Target="../media/image13.jpg"/><Relationship Id="rId4" Type="http://schemas.openxmlformats.org/officeDocument/2006/relationships/image" Target="../media/image36.png"/><Relationship Id="rId9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7.png"/><Relationship Id="rId5" Type="http://schemas.openxmlformats.org/officeDocument/2006/relationships/image" Target="../media/image44.sv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svg"/><Relationship Id="rId7" Type="http://schemas.openxmlformats.org/officeDocument/2006/relationships/image" Target="../media/image3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5.svg"/><Relationship Id="rId7" Type="http://schemas.openxmlformats.org/officeDocument/2006/relationships/image" Target="../media/image52.svg"/><Relationship Id="rId12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8.jpeg"/><Relationship Id="rId7" Type="http://schemas.openxmlformats.org/officeDocument/2006/relationships/image" Target="../media/image62.svg"/><Relationship Id="rId2" Type="http://schemas.openxmlformats.org/officeDocument/2006/relationships/hyperlink" Target="https://www.liveworksheets.com/c?a=s&amp;t=538zf2ote0y&amp;sr=n&amp;l=vl&amp;i=xfxduz&amp;r=oz&amp;f=dzdczuut&amp;ms=uz&amp;cd=p806ge5jzr2ilyamemnxgjgngnkgxxzxg&amp;mw=h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18" Type="http://schemas.openxmlformats.org/officeDocument/2006/relationships/image" Target="../media/image77.png"/><Relationship Id="rId26" Type="http://schemas.openxmlformats.org/officeDocument/2006/relationships/image" Target="../media/image13.jpg"/><Relationship Id="rId3" Type="http://schemas.openxmlformats.org/officeDocument/2006/relationships/image" Target="../media/image5.svg"/><Relationship Id="rId21" Type="http://schemas.openxmlformats.org/officeDocument/2006/relationships/image" Target="../media/image80.svg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17" Type="http://schemas.openxmlformats.org/officeDocument/2006/relationships/image" Target="../media/image76.svg"/><Relationship Id="rId25" Type="http://schemas.openxmlformats.org/officeDocument/2006/relationships/image" Target="../media/image84.svg"/><Relationship Id="rId2" Type="http://schemas.openxmlformats.org/officeDocument/2006/relationships/image" Target="../media/image4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24" Type="http://schemas.openxmlformats.org/officeDocument/2006/relationships/image" Target="../media/image83.png"/><Relationship Id="rId5" Type="http://schemas.openxmlformats.org/officeDocument/2006/relationships/image" Target="../media/image64.svg"/><Relationship Id="rId15" Type="http://schemas.openxmlformats.org/officeDocument/2006/relationships/image" Target="../media/image74.svg"/><Relationship Id="rId23" Type="http://schemas.openxmlformats.org/officeDocument/2006/relationships/image" Target="../media/image82.svg"/><Relationship Id="rId10" Type="http://schemas.openxmlformats.org/officeDocument/2006/relationships/image" Target="../media/image69.png"/><Relationship Id="rId19" Type="http://schemas.openxmlformats.org/officeDocument/2006/relationships/image" Target="../media/image78.svg"/><Relationship Id="rId4" Type="http://schemas.openxmlformats.org/officeDocument/2006/relationships/image" Target="../media/image63.png"/><Relationship Id="rId9" Type="http://schemas.openxmlformats.org/officeDocument/2006/relationships/image" Target="../media/image68.sv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sv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jpg"/><Relationship Id="rId2" Type="http://schemas.openxmlformats.org/officeDocument/2006/relationships/hyperlink" Target="https://youtu.be/r1oKeKS_rhk?si=lwKfvSFJL3cZGvB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78" TargetMode="External"/><Relationship Id="rId5" Type="http://schemas.openxmlformats.org/officeDocument/2006/relationships/image" Target="../media/image22.sv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78" TargetMode="External"/><Relationship Id="rId5" Type="http://schemas.openxmlformats.org/officeDocument/2006/relationships/image" Target="../media/image22.sv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sv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en.edu.sa/?choice=2#/lesson/2978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18544" y="3414608"/>
            <a:ext cx="5546912" cy="5486400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463915" y="9313651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02363" y="1785170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الاحتمال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DDB3C7A-F466-B26E-5D4C-2A699DE9B317}"/>
              </a:ext>
            </a:extLst>
          </p:cNvPr>
          <p:cNvSpPr txBox="1"/>
          <p:nvPr/>
        </p:nvSpPr>
        <p:spPr>
          <a:xfrm>
            <a:off x="4586291" y="12695588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9E81462-C2A0-A0E2-8505-00E116271A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40400" y="944004"/>
            <a:ext cx="4897897" cy="3384065"/>
          </a:xfrm>
          <a:custGeom>
            <a:avLst/>
            <a:gdLst/>
            <a:ahLst/>
            <a:cxnLst/>
            <a:rect l="l" t="t" r="r" b="b"/>
            <a:pathLst>
              <a:path w="3192223" h="3157399">
                <a:moveTo>
                  <a:pt x="0" y="0"/>
                </a:moveTo>
                <a:lnTo>
                  <a:pt x="3192223" y="0"/>
                </a:lnTo>
                <a:lnTo>
                  <a:pt x="3192223" y="3157399"/>
                </a:lnTo>
                <a:lnTo>
                  <a:pt x="0" y="315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09600" y="6837218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67D88A1-2D1E-1D89-3162-CF95808B2B12}"/>
              </a:ext>
            </a:extLst>
          </p:cNvPr>
          <p:cNvSpPr txBox="1"/>
          <p:nvPr/>
        </p:nvSpPr>
        <p:spPr>
          <a:xfrm>
            <a:off x="28479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47A58E-0E6D-E767-F1BD-1D57A4A3C5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4A243F7-D071-DA84-0CA9-53899FC87AF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97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0346AF6-880B-65AB-7846-5DCBAA112D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835" y="1064982"/>
            <a:ext cx="5382859" cy="5444731"/>
          </a:xfrm>
          <a:prstGeom prst="rect">
            <a:avLst/>
          </a:prstGeom>
        </p:spPr>
      </p:pic>
      <p:sp>
        <p:nvSpPr>
          <p:cNvPr id="7" name="TextBox 24">
            <a:extLst>
              <a:ext uri="{FF2B5EF4-FFF2-40B4-BE49-F238E27FC236}">
                <a16:creationId xmlns:a16="http://schemas.microsoft.com/office/drawing/2014/main" id="{26D3A087-03B8-FE00-F122-3A6905958D73}"/>
              </a:ext>
            </a:extLst>
          </p:cNvPr>
          <p:cNvSpPr txBox="1"/>
          <p:nvPr/>
        </p:nvSpPr>
        <p:spPr>
          <a:xfrm>
            <a:off x="18198995" y="1344417"/>
            <a:ext cx="4897897" cy="1831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مثالٌ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:</a:t>
            </a:r>
            <a:endParaRPr lang="ar-SA" sz="5300" dirty="0">
              <a:solidFill>
                <a:srgbClr val="F46E16"/>
              </a:solidFill>
              <a:cs typeface="Mirza Bold"/>
            </a:endParaRPr>
          </a:p>
          <a:p>
            <a:pPr algn="ctr" rtl="1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وصف الاحتمال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7535D4C-D36B-B719-38AE-8111791F18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1" y="4495800"/>
            <a:ext cx="14793348" cy="7240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746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255984" y="662364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9644" y="8593842"/>
            <a:ext cx="2686241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6F4F2FA-52CD-39D1-5E79-79C86A7B2F8B}"/>
              </a:ext>
            </a:extLst>
          </p:cNvPr>
          <p:cNvSpPr txBox="1"/>
          <p:nvPr/>
        </p:nvSpPr>
        <p:spPr>
          <a:xfrm>
            <a:off x="4746591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F1566B-C207-90B3-2911-9E89ECD3C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63F3AC8-C9CF-6502-9E38-61B637B44569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97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F933955-856C-E42F-10DA-DA2689B9DC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1249" y="3329252"/>
            <a:ext cx="18091609" cy="7186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AED2A38-D42A-9EB8-7BD9-B29619BD7B2D}"/>
              </a:ext>
            </a:extLst>
          </p:cNvPr>
          <p:cNvSpPr txBox="1"/>
          <p:nvPr/>
        </p:nvSpPr>
        <p:spPr>
          <a:xfrm>
            <a:off x="9623453" y="2292692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التعلم الذاتي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6571" y="8188904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AE63FC0-DE07-51D5-232C-90C040A61ABA}"/>
              </a:ext>
            </a:extLst>
          </p:cNvPr>
          <p:cNvSpPr txBox="1"/>
          <p:nvPr/>
        </p:nvSpPr>
        <p:spPr>
          <a:xfrm>
            <a:off x="369391" y="13069669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3995161-949E-CC4C-CCC6-3E5E9AEE1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B95E2A-41A3-EA2E-7D76-38D700C7E07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97 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C6ECE0D9-646D-71EA-52D1-4F3013994D6A}"/>
              </a:ext>
            </a:extLst>
          </p:cNvPr>
          <p:cNvSpPr/>
          <p:nvPr/>
        </p:nvSpPr>
        <p:spPr>
          <a:xfrm>
            <a:off x="20345400" y="7828721"/>
            <a:ext cx="4157333" cy="4210880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D7D5ABD0-FB88-387E-DA64-8178C7601615}"/>
              </a:ext>
            </a:extLst>
          </p:cNvPr>
          <p:cNvSpPr txBox="1"/>
          <p:nvPr/>
        </p:nvSpPr>
        <p:spPr>
          <a:xfrm>
            <a:off x="18423470" y="9330530"/>
            <a:ext cx="7855455" cy="177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ar-SA" sz="4400" b="1" dirty="0">
                <a:solidFill>
                  <a:srgbClr val="7030A0"/>
                </a:solidFill>
                <a:latin typeface="Mirza"/>
                <a:cs typeface="Mirza"/>
              </a:rPr>
              <a:t>اللهم احفظ بلادنا</a:t>
            </a:r>
          </a:p>
          <a:p>
            <a:pPr algn="ctr" rtl="1">
              <a:lnSpc>
                <a:spcPts val="7420"/>
              </a:lnSpc>
            </a:pPr>
            <a:r>
              <a:rPr lang="ar-SA" sz="4400" b="1" dirty="0">
                <a:solidFill>
                  <a:srgbClr val="7030A0"/>
                </a:solidFill>
                <a:latin typeface="Mirza"/>
                <a:cs typeface="Mirza"/>
              </a:rPr>
              <a:t>وولاة أمرنا..</a:t>
            </a:r>
            <a:endParaRPr lang="en-US" sz="4400" b="1" dirty="0">
              <a:solidFill>
                <a:srgbClr val="7030A0"/>
              </a:solidFill>
              <a:latin typeface="Mirza"/>
              <a:cs typeface="Mirza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ADF4A70-B643-4489-1DC1-9369845D5B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7876" y="3308470"/>
            <a:ext cx="15947571" cy="67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7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964998" y="93275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787190" y="4881611"/>
            <a:ext cx="3128016" cy="2674453"/>
          </a:xfrm>
          <a:custGeom>
            <a:avLst/>
            <a:gdLst/>
            <a:ahLst/>
            <a:cxnLst/>
            <a:rect l="l" t="t" r="r" b="b"/>
            <a:pathLst>
              <a:path w="3128016" h="2674453">
                <a:moveTo>
                  <a:pt x="0" y="0"/>
                </a:moveTo>
                <a:lnTo>
                  <a:pt x="3128015" y="0"/>
                </a:lnTo>
                <a:lnTo>
                  <a:pt x="3128015" y="2674453"/>
                </a:lnTo>
                <a:lnTo>
                  <a:pt x="0" y="2674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71600" y="8270677"/>
            <a:ext cx="3368064" cy="4887692"/>
          </a:xfrm>
          <a:custGeom>
            <a:avLst/>
            <a:gdLst/>
            <a:ahLst/>
            <a:cxnLst/>
            <a:rect l="l" t="t" r="r" b="b"/>
            <a:pathLst>
              <a:path w="3368064" h="4887692">
                <a:moveTo>
                  <a:pt x="0" y="0"/>
                </a:moveTo>
                <a:lnTo>
                  <a:pt x="3368064" y="0"/>
                </a:lnTo>
                <a:lnTo>
                  <a:pt x="3368064" y="4887692"/>
                </a:lnTo>
                <a:lnTo>
                  <a:pt x="0" y="48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6196" y="1077377"/>
            <a:ext cx="29493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7200" dirty="0" err="1">
                <a:solidFill>
                  <a:srgbClr val="F46E16"/>
                </a:solidFill>
                <a:latin typeface="Mirza"/>
                <a:cs typeface="Mirza"/>
              </a:rPr>
              <a:t>تأكّدْ</a:t>
            </a:r>
            <a:r>
              <a:rPr lang="en-US" sz="72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>
            <a:off x="-373079" y="-54813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10246-0613-F691-910E-5A7684093B2A}"/>
              </a:ext>
            </a:extLst>
          </p:cNvPr>
          <p:cNvSpPr txBox="1"/>
          <p:nvPr/>
        </p:nvSpPr>
        <p:spPr>
          <a:xfrm>
            <a:off x="228600" y="12835203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76CA2EE-8027-7E5F-C620-5BFCC7E992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21FF424-A0DD-2591-6FA9-2120A944D35C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97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0F71873-7A6B-0192-163D-21D5CD7381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396" y="3858980"/>
            <a:ext cx="18002135" cy="2985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4938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98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88EEDBD-FC78-1539-DE85-219B928BF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3406" y="2366265"/>
            <a:ext cx="13039438" cy="1152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E6628A6-C5CF-C7A3-786A-D99A412989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68270" y="4171384"/>
            <a:ext cx="9185356" cy="3465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F0C9EA3-D0CD-490C-B6A9-4573474A80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3182" y="8316693"/>
            <a:ext cx="9450444" cy="1389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032844" y="25350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699843" y="9997822"/>
            <a:ext cx="3402923" cy="3627147"/>
          </a:xfrm>
          <a:custGeom>
            <a:avLst/>
            <a:gdLst/>
            <a:ahLst/>
            <a:cxnLst/>
            <a:rect l="l" t="t" r="r" b="b"/>
            <a:pathLst>
              <a:path w="3402923" h="3627147">
                <a:moveTo>
                  <a:pt x="0" y="0"/>
                </a:moveTo>
                <a:lnTo>
                  <a:pt x="3402923" y="0"/>
                </a:lnTo>
                <a:lnTo>
                  <a:pt x="3402923" y="3627147"/>
                </a:lnTo>
                <a:lnTo>
                  <a:pt x="0" y="3627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032844" y="468548"/>
            <a:ext cx="2736921" cy="17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تَدَرَّبْ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،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وَحُلَّ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 </a:t>
            </a:r>
            <a:r>
              <a:rPr lang="en-US" sz="5300" dirty="0" err="1">
                <a:solidFill>
                  <a:srgbClr val="F46E16"/>
                </a:solidFill>
                <a:latin typeface="Mirza"/>
                <a:cs typeface="Mirza"/>
              </a:rPr>
              <a:t>المَسَائِلَ</a:t>
            </a:r>
            <a:r>
              <a:rPr lang="en-US" sz="5300" dirty="0">
                <a:solidFill>
                  <a:srgbClr val="F46E16"/>
                </a:solidFill>
                <a:latin typeface="Mirza"/>
                <a:cs typeface="Mirza"/>
              </a:rPr>
              <a:t>:</a:t>
            </a:r>
          </a:p>
        </p:txBody>
      </p:sp>
      <p:sp>
        <p:nvSpPr>
          <p:cNvPr id="24" name="Freeform 24"/>
          <p:cNvSpPr/>
          <p:nvPr/>
        </p:nvSpPr>
        <p:spPr>
          <a:xfrm>
            <a:off x="-373079" y="-93347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8755B86-60AD-C458-ABC1-B74283668D49}"/>
              </a:ext>
            </a:extLst>
          </p:cNvPr>
          <p:cNvSpPr txBox="1"/>
          <p:nvPr/>
        </p:nvSpPr>
        <p:spPr>
          <a:xfrm>
            <a:off x="464674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E08A5B-4EC4-87AD-AE08-4361B359F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632E9F8-D1EE-6FC9-DA40-218E1DD651A9}"/>
              </a:ext>
            </a:extLst>
          </p:cNvPr>
          <p:cNvSpPr txBox="1"/>
          <p:nvPr/>
        </p:nvSpPr>
        <p:spPr>
          <a:xfrm>
            <a:off x="17756244" y="12907443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98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A4BAD46-8143-863D-EB35-91B4FB0FB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1" y="1905000"/>
            <a:ext cx="17118442" cy="1013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6F08D9F-2CF8-8EA4-B4AB-F77DCB1E12B1}"/>
              </a:ext>
            </a:extLst>
          </p:cNvPr>
          <p:cNvSpPr txBox="1"/>
          <p:nvPr/>
        </p:nvSpPr>
        <p:spPr>
          <a:xfrm>
            <a:off x="5867400" y="1013910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التعلم التعاوني</a:t>
            </a:r>
          </a:p>
        </p:txBody>
      </p:sp>
    </p:spTree>
    <p:extLst>
      <p:ext uri="{BB962C8B-B14F-4D97-AF65-F5344CB8AC3E}">
        <p14:creationId xmlns:p14="http://schemas.microsoft.com/office/powerpoint/2010/main" val="166489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03644" y="1078714"/>
            <a:ext cx="2949357" cy="2917182"/>
          </a:xfrm>
          <a:custGeom>
            <a:avLst/>
            <a:gdLst/>
            <a:ahLst/>
            <a:cxnLst/>
            <a:rect l="l" t="t" r="r" b="b"/>
            <a:pathLst>
              <a:path w="2949357" h="2917182">
                <a:moveTo>
                  <a:pt x="0" y="0"/>
                </a:moveTo>
                <a:lnTo>
                  <a:pt x="2949357" y="0"/>
                </a:lnTo>
                <a:lnTo>
                  <a:pt x="2949357" y="2917182"/>
                </a:lnTo>
                <a:lnTo>
                  <a:pt x="0" y="2917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640493" y="5987502"/>
            <a:ext cx="1903621" cy="1998075"/>
          </a:xfrm>
          <a:custGeom>
            <a:avLst/>
            <a:gdLst/>
            <a:ahLst/>
            <a:cxnLst/>
            <a:rect l="l" t="t" r="r" b="b"/>
            <a:pathLst>
              <a:path w="1903621" h="1998075">
                <a:moveTo>
                  <a:pt x="0" y="0"/>
                </a:moveTo>
                <a:lnTo>
                  <a:pt x="1903621" y="0"/>
                </a:lnTo>
                <a:lnTo>
                  <a:pt x="1903621" y="1998075"/>
                </a:lnTo>
                <a:lnTo>
                  <a:pt x="0" y="1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00000">
            <a:off x="238858" y="8415116"/>
            <a:ext cx="4189165" cy="3488432"/>
          </a:xfrm>
          <a:custGeom>
            <a:avLst/>
            <a:gdLst/>
            <a:ahLst/>
            <a:cxnLst/>
            <a:rect l="l" t="t" r="r" b="b"/>
            <a:pathLst>
              <a:path w="4189165" h="3488432">
                <a:moveTo>
                  <a:pt x="0" y="0"/>
                </a:moveTo>
                <a:lnTo>
                  <a:pt x="4189165" y="0"/>
                </a:lnTo>
                <a:lnTo>
                  <a:pt x="4189165" y="3488432"/>
                </a:lnTo>
                <a:lnTo>
                  <a:pt x="0" y="3488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515013" y="1461616"/>
            <a:ext cx="4332380" cy="194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مسائلُ مهاراتِ التفكيرِ العُليا  </a:t>
            </a:r>
          </a:p>
        </p:txBody>
      </p:sp>
      <p:sp>
        <p:nvSpPr>
          <p:cNvPr id="13" name="Freeform 13"/>
          <p:cNvSpPr/>
          <p:nvPr/>
        </p:nvSpPr>
        <p:spPr>
          <a:xfrm>
            <a:off x="9816690" y="10469743"/>
            <a:ext cx="2375310" cy="3246257"/>
          </a:xfrm>
          <a:custGeom>
            <a:avLst/>
            <a:gdLst/>
            <a:ahLst/>
            <a:cxnLst/>
            <a:rect l="l" t="t" r="r" b="b"/>
            <a:pathLst>
              <a:path w="2375310" h="3246257">
                <a:moveTo>
                  <a:pt x="0" y="0"/>
                </a:moveTo>
                <a:lnTo>
                  <a:pt x="2375310" y="0"/>
                </a:lnTo>
                <a:lnTo>
                  <a:pt x="2375310" y="3246257"/>
                </a:lnTo>
                <a:lnTo>
                  <a:pt x="0" y="32462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192000" y="10460163"/>
            <a:ext cx="2402056" cy="3255837"/>
          </a:xfrm>
          <a:custGeom>
            <a:avLst/>
            <a:gdLst/>
            <a:ahLst/>
            <a:cxnLst/>
            <a:rect l="l" t="t" r="r" b="b"/>
            <a:pathLst>
              <a:path w="2402056" h="3255837">
                <a:moveTo>
                  <a:pt x="0" y="0"/>
                </a:moveTo>
                <a:lnTo>
                  <a:pt x="2402056" y="0"/>
                </a:lnTo>
                <a:lnTo>
                  <a:pt x="2402056" y="3255837"/>
                </a:lnTo>
                <a:lnTo>
                  <a:pt x="0" y="3255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F88D10-B1D0-D369-7C53-71790E1ED127}"/>
              </a:ext>
            </a:extLst>
          </p:cNvPr>
          <p:cNvSpPr txBox="1"/>
          <p:nvPr/>
        </p:nvSpPr>
        <p:spPr>
          <a:xfrm>
            <a:off x="304800" y="127254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A736838-2954-24EF-ACCE-EF787185AA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10A4525-BE2A-3ED2-E8D5-4EF1F9197E3B}"/>
              </a:ext>
            </a:extLst>
          </p:cNvPr>
          <p:cNvSpPr txBox="1"/>
          <p:nvPr/>
        </p:nvSpPr>
        <p:spPr>
          <a:xfrm>
            <a:off x="17697819" y="12669982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98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FD2FF62-131F-8A56-8F99-0367C129FF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2801" y="2974792"/>
            <a:ext cx="16162212" cy="5569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5A1B46B-D690-9217-4AC9-C2693EE293A0}"/>
              </a:ext>
            </a:extLst>
          </p:cNvPr>
          <p:cNvSpPr txBox="1"/>
          <p:nvPr/>
        </p:nvSpPr>
        <p:spPr>
          <a:xfrm>
            <a:off x="9695798" y="2045094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</a:t>
            </a:r>
            <a:r>
              <a:rPr lang="ar-SA" sz="3200" b="1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: العصف الذهني</a:t>
            </a:r>
            <a:endParaRPr lang="ar-SA" sz="3200" b="1" dirty="0">
              <a:solidFill>
                <a:srgbClr val="7030A0"/>
              </a:solidFill>
              <a:latin typeface="29LT Azer" panose="02000000000000000000" pitchFamily="2" charset="-78"/>
              <a:cs typeface="29LT Azer" panose="02000000000000000000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liveworksheets.com/c?a=s&amp;t=538zf2ote0y&amp;sr=n&amp;ms=uz&amp;l=ex&amp;i=tttttcz&amp;r=xv&amp;db=0&amp;f=dzdtzdzd&amp;cd=p806ge5jzr2ilrmzzzzzkgmy2ngnzgngnxg"/>
          </p:cNvPr>
          <p:cNvSpPr/>
          <p:nvPr/>
        </p:nvSpPr>
        <p:spPr>
          <a:xfrm>
            <a:off x="6761789" y="4789899"/>
            <a:ext cx="11934924" cy="1704989"/>
          </a:xfrm>
          <a:custGeom>
            <a:avLst/>
            <a:gdLst/>
            <a:ahLst/>
            <a:cxnLst/>
            <a:rect l="l" t="t" r="r" b="b"/>
            <a:pathLst>
              <a:path w="11934924" h="1704989">
                <a:moveTo>
                  <a:pt x="0" y="0"/>
                </a:moveTo>
                <a:lnTo>
                  <a:pt x="11934924" y="0"/>
                </a:lnTo>
                <a:lnTo>
                  <a:pt x="11934924" y="1704989"/>
                </a:lnTo>
                <a:lnTo>
                  <a:pt x="0" y="1704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516956">
            <a:off x="18078256" y="5431180"/>
            <a:ext cx="2282772" cy="3770344"/>
          </a:xfrm>
          <a:custGeom>
            <a:avLst/>
            <a:gdLst/>
            <a:ahLst/>
            <a:cxnLst/>
            <a:rect l="l" t="t" r="r" b="b"/>
            <a:pathLst>
              <a:path w="2282772" h="3770344">
                <a:moveTo>
                  <a:pt x="0" y="0"/>
                </a:moveTo>
                <a:lnTo>
                  <a:pt x="2282772" y="0"/>
                </a:lnTo>
                <a:lnTo>
                  <a:pt x="2282772" y="3770344"/>
                </a:lnTo>
                <a:lnTo>
                  <a:pt x="0" y="3770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08310" y="7663057"/>
            <a:ext cx="5567380" cy="5486400"/>
          </a:xfrm>
          <a:custGeom>
            <a:avLst/>
            <a:gdLst/>
            <a:ahLst/>
            <a:cxnLst/>
            <a:rect l="l" t="t" r="r" b="b"/>
            <a:pathLst>
              <a:path w="5567380" h="5486400">
                <a:moveTo>
                  <a:pt x="0" y="0"/>
                </a:moveTo>
                <a:lnTo>
                  <a:pt x="5567380" y="0"/>
                </a:lnTo>
                <a:lnTo>
                  <a:pt x="556738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410200" y="2465839"/>
            <a:ext cx="12980783" cy="148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799" dirty="0" err="1">
                <a:solidFill>
                  <a:srgbClr val="F46E16"/>
                </a:solidFill>
                <a:cs typeface="Mirza Bold"/>
              </a:rPr>
              <a:t>ورقة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عمل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7799" dirty="0" err="1">
                <a:solidFill>
                  <a:srgbClr val="F46E16"/>
                </a:solidFill>
                <a:cs typeface="Mirza Bold"/>
              </a:rPr>
              <a:t>تفاعلية</a:t>
            </a:r>
            <a:r>
              <a:rPr lang="en-US" sz="7799" dirty="0">
                <a:solidFill>
                  <a:srgbClr val="F46E16"/>
                </a:solidFill>
                <a:cs typeface="Mirza Bold"/>
              </a:rPr>
              <a:t>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3E1F8D-5CAC-4826-5837-04608BC639C3}"/>
              </a:ext>
            </a:extLst>
          </p:cNvPr>
          <p:cNvSpPr txBox="1"/>
          <p:nvPr/>
        </p:nvSpPr>
        <p:spPr>
          <a:xfrm>
            <a:off x="533400" y="126492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F9774C9-E92D-36D5-6D29-B07708DDD1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407" y="110836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98929" y="3083002"/>
            <a:ext cx="19034175" cy="6483196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88144" y="8901008"/>
            <a:ext cx="3893050" cy="4654734"/>
          </a:xfrm>
          <a:custGeom>
            <a:avLst/>
            <a:gdLst/>
            <a:ahLst/>
            <a:cxnLst/>
            <a:rect l="l" t="t" r="r" b="b"/>
            <a:pathLst>
              <a:path w="3893050" h="4654734">
                <a:moveTo>
                  <a:pt x="0" y="0"/>
                </a:moveTo>
                <a:lnTo>
                  <a:pt x="3893050" y="0"/>
                </a:lnTo>
                <a:lnTo>
                  <a:pt x="3893050" y="4654734"/>
                </a:lnTo>
                <a:lnTo>
                  <a:pt x="0" y="465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9909" y="-295306"/>
            <a:ext cx="1486316" cy="2743200"/>
          </a:xfrm>
          <a:custGeom>
            <a:avLst/>
            <a:gdLst/>
            <a:ahLst/>
            <a:cxnLst/>
            <a:rect l="l" t="t" r="r" b="b"/>
            <a:pathLst>
              <a:path w="1486316" h="2743200">
                <a:moveTo>
                  <a:pt x="0" y="0"/>
                </a:moveTo>
                <a:lnTo>
                  <a:pt x="1486316" y="0"/>
                </a:lnTo>
                <a:lnTo>
                  <a:pt x="1486316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13415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4" y="0"/>
                </a:lnTo>
                <a:lnTo>
                  <a:pt x="1319864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95922" y="-141701"/>
            <a:ext cx="1319864" cy="2435991"/>
          </a:xfrm>
          <a:custGeom>
            <a:avLst/>
            <a:gdLst/>
            <a:ahLst/>
            <a:cxnLst/>
            <a:rect l="l" t="t" r="r" b="b"/>
            <a:pathLst>
              <a:path w="1319864" h="2435991">
                <a:moveTo>
                  <a:pt x="0" y="0"/>
                </a:moveTo>
                <a:lnTo>
                  <a:pt x="1319863" y="0"/>
                </a:lnTo>
                <a:lnTo>
                  <a:pt x="1319863" y="2435991"/>
                </a:lnTo>
                <a:lnTo>
                  <a:pt x="0" y="2435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82535" y="-295306"/>
            <a:ext cx="1426593" cy="2641838"/>
          </a:xfrm>
          <a:custGeom>
            <a:avLst/>
            <a:gdLst/>
            <a:ahLst/>
            <a:cxnLst/>
            <a:rect l="l" t="t" r="r" b="b"/>
            <a:pathLst>
              <a:path w="1426593" h="2641838">
                <a:moveTo>
                  <a:pt x="0" y="0"/>
                </a:moveTo>
                <a:lnTo>
                  <a:pt x="1426593" y="0"/>
                </a:lnTo>
                <a:lnTo>
                  <a:pt x="1426593" y="2641839"/>
                </a:lnTo>
                <a:lnTo>
                  <a:pt x="0" y="2641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4428" y="0"/>
            <a:ext cx="1395686" cy="2584604"/>
          </a:xfrm>
          <a:custGeom>
            <a:avLst/>
            <a:gdLst/>
            <a:ahLst/>
            <a:cxnLst/>
            <a:rect l="l" t="t" r="r" b="b"/>
            <a:pathLst>
              <a:path w="1395686" h="2584604">
                <a:moveTo>
                  <a:pt x="0" y="0"/>
                </a:moveTo>
                <a:lnTo>
                  <a:pt x="1395686" y="0"/>
                </a:lnTo>
                <a:lnTo>
                  <a:pt x="1395686" y="2584604"/>
                </a:lnTo>
                <a:lnTo>
                  <a:pt x="0" y="25846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546031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81194" y="-182231"/>
            <a:ext cx="1451438" cy="2687849"/>
          </a:xfrm>
          <a:custGeom>
            <a:avLst/>
            <a:gdLst/>
            <a:ahLst/>
            <a:cxnLst/>
            <a:rect l="l" t="t" r="r" b="b"/>
            <a:pathLst>
              <a:path w="1451438" h="2687849">
                <a:moveTo>
                  <a:pt x="0" y="0"/>
                </a:moveTo>
                <a:lnTo>
                  <a:pt x="1451438" y="0"/>
                </a:lnTo>
                <a:lnTo>
                  <a:pt x="1451438" y="2687849"/>
                </a:lnTo>
                <a:lnTo>
                  <a:pt x="0" y="26878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17337" y="-67119"/>
            <a:ext cx="1327118" cy="2457625"/>
          </a:xfrm>
          <a:custGeom>
            <a:avLst/>
            <a:gdLst/>
            <a:ahLst/>
            <a:cxnLst/>
            <a:rect l="l" t="t" r="r" b="b"/>
            <a:pathLst>
              <a:path w="1327118" h="2457625">
                <a:moveTo>
                  <a:pt x="0" y="0"/>
                </a:moveTo>
                <a:lnTo>
                  <a:pt x="1327117" y="0"/>
                </a:lnTo>
                <a:lnTo>
                  <a:pt x="1327117" y="2457625"/>
                </a:lnTo>
                <a:lnTo>
                  <a:pt x="0" y="245762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343670" y="-141701"/>
            <a:ext cx="1292188" cy="2392941"/>
          </a:xfrm>
          <a:custGeom>
            <a:avLst/>
            <a:gdLst/>
            <a:ahLst/>
            <a:cxnLst/>
            <a:rect l="l" t="t" r="r" b="b"/>
            <a:pathLst>
              <a:path w="1292188" h="2392941">
                <a:moveTo>
                  <a:pt x="0" y="0"/>
                </a:moveTo>
                <a:lnTo>
                  <a:pt x="1292188" y="0"/>
                </a:lnTo>
                <a:lnTo>
                  <a:pt x="1292188" y="2392941"/>
                </a:lnTo>
                <a:lnTo>
                  <a:pt x="0" y="23929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323573" y="-23145"/>
            <a:ext cx="1283935" cy="2369678"/>
          </a:xfrm>
          <a:custGeom>
            <a:avLst/>
            <a:gdLst/>
            <a:ahLst/>
            <a:cxnLst/>
            <a:rect l="l" t="t" r="r" b="b"/>
            <a:pathLst>
              <a:path w="1283935" h="2369678">
                <a:moveTo>
                  <a:pt x="0" y="0"/>
                </a:moveTo>
                <a:lnTo>
                  <a:pt x="1283934" y="0"/>
                </a:lnTo>
                <a:lnTo>
                  <a:pt x="1283934" y="2369678"/>
                </a:lnTo>
                <a:lnTo>
                  <a:pt x="0" y="2369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733104" y="0"/>
            <a:ext cx="1279296" cy="2369066"/>
          </a:xfrm>
          <a:custGeom>
            <a:avLst/>
            <a:gdLst/>
            <a:ahLst/>
            <a:cxnLst/>
            <a:rect l="l" t="t" r="r" b="b"/>
            <a:pathLst>
              <a:path w="1279296" h="2369066">
                <a:moveTo>
                  <a:pt x="0" y="0"/>
                </a:moveTo>
                <a:lnTo>
                  <a:pt x="1279296" y="0"/>
                </a:lnTo>
                <a:lnTo>
                  <a:pt x="1279296" y="2369066"/>
                </a:lnTo>
                <a:lnTo>
                  <a:pt x="0" y="23690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894831" y="4802813"/>
            <a:ext cx="20594337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>
                <a:solidFill>
                  <a:srgbClr val="9B76C0"/>
                </a:solidFill>
                <a:cs typeface="Habeba"/>
              </a:rPr>
              <a:t>ماذا تعلمت في درسنا اليوم ؟</a:t>
            </a:r>
            <a:endParaRPr lang="en-US" sz="14799" dirty="0">
              <a:solidFill>
                <a:srgbClr val="9B76C0"/>
              </a:solidFill>
              <a:cs typeface="Habeba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6C04DA0-6AD9-05B4-9451-EBA05E162A8F}"/>
              </a:ext>
            </a:extLst>
          </p:cNvPr>
          <p:cNvSpPr txBox="1"/>
          <p:nvPr/>
        </p:nvSpPr>
        <p:spPr>
          <a:xfrm>
            <a:off x="386788" y="12895191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2D8757F-DE43-9780-7294-40882064160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1" y="2978182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6000" y="2819400"/>
            <a:ext cx="6553200" cy="6172200"/>
          </a:xfrm>
          <a:custGeom>
            <a:avLst/>
            <a:gdLst/>
            <a:ahLst/>
            <a:cxnLst/>
            <a:rect l="l" t="t" r="r" b="b"/>
            <a:pathLst>
              <a:path w="5621918" h="5560588">
                <a:moveTo>
                  <a:pt x="0" y="0"/>
                </a:moveTo>
                <a:lnTo>
                  <a:pt x="5621918" y="0"/>
                </a:lnTo>
                <a:lnTo>
                  <a:pt x="5621918" y="5560588"/>
                </a:lnTo>
                <a:lnTo>
                  <a:pt x="0" y="5560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10400" y="3657600"/>
            <a:ext cx="3695700" cy="4495800"/>
          </a:xfrm>
          <a:custGeom>
            <a:avLst/>
            <a:gdLst/>
            <a:ahLst/>
            <a:cxnLst/>
            <a:rect l="l" t="t" r="r" b="b"/>
            <a:pathLst>
              <a:path w="2658154" h="3531364">
                <a:moveTo>
                  <a:pt x="0" y="0"/>
                </a:moveTo>
                <a:lnTo>
                  <a:pt x="2658153" y="0"/>
                </a:lnTo>
                <a:lnTo>
                  <a:pt x="2658153" y="3531363"/>
                </a:lnTo>
                <a:lnTo>
                  <a:pt x="0" y="35313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105400" y="3505200"/>
            <a:ext cx="8763000" cy="3729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7420"/>
              </a:lnSpc>
            </a:pPr>
            <a:r>
              <a:rPr lang="ar-SA" sz="5300" dirty="0">
                <a:solidFill>
                  <a:srgbClr val="9B76C0"/>
                </a:solidFill>
                <a:cs typeface="Mirza Bold"/>
              </a:rPr>
              <a:t>الواجب </a:t>
            </a:r>
          </a:p>
          <a:p>
            <a:pPr algn="r" rtl="1">
              <a:lnSpc>
                <a:spcPts val="7420"/>
              </a:lnSpc>
            </a:pPr>
            <a:r>
              <a:rPr lang="ar-SA" sz="5300" dirty="0">
                <a:solidFill>
                  <a:srgbClr val="9B76C0"/>
                </a:solidFill>
                <a:cs typeface="Mirza Bold"/>
              </a:rPr>
              <a:t>حل اختبار </a:t>
            </a:r>
          </a:p>
          <a:p>
            <a:pPr algn="r" rtl="1">
              <a:lnSpc>
                <a:spcPts val="7420"/>
              </a:lnSpc>
            </a:pPr>
            <a:r>
              <a:rPr lang="ar-SA" sz="5300" dirty="0">
                <a:solidFill>
                  <a:srgbClr val="9B76C0"/>
                </a:solidFill>
                <a:cs typeface="Mirza Bold"/>
              </a:rPr>
              <a:t>منتصف الفصل</a:t>
            </a:r>
          </a:p>
          <a:p>
            <a:pPr algn="r" rtl="1">
              <a:lnSpc>
                <a:spcPts val="7420"/>
              </a:lnSpc>
            </a:pPr>
            <a:r>
              <a:rPr lang="ar-SA" sz="5300" dirty="0">
                <a:solidFill>
                  <a:srgbClr val="9B76C0"/>
                </a:solidFill>
                <a:cs typeface="Mirza Bold"/>
              </a:rPr>
              <a:t>ص99</a:t>
            </a:r>
            <a:endParaRPr lang="en-US" sz="5300" dirty="0">
              <a:solidFill>
                <a:srgbClr val="9B76C0"/>
              </a:solidFill>
              <a:cs typeface="Mirza Bold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B8C5D84-B1B1-005B-E83D-40F8F730D165}"/>
              </a:ext>
            </a:extLst>
          </p:cNvPr>
          <p:cNvSpPr txBox="1"/>
          <p:nvPr/>
        </p:nvSpPr>
        <p:spPr>
          <a:xfrm>
            <a:off x="533400" y="128016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E06CE14-2A0C-4F97-8516-E58F49877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84785" y="392108"/>
            <a:ext cx="20594337" cy="233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8000" dirty="0">
                <a:solidFill>
                  <a:srgbClr val="F46E16"/>
                </a:solidFill>
                <a:cs typeface="Habeba"/>
              </a:rPr>
              <a:t>تعزيز مهارة(7): وصف الاحتمال بالكلمات.</a:t>
            </a:r>
            <a:endParaRPr lang="en-US" sz="8000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D8F26FE-F670-F48D-55CA-F1AD088682C7}"/>
              </a:ext>
            </a:extLst>
          </p:cNvPr>
          <p:cNvSpPr txBox="1"/>
          <p:nvPr/>
        </p:nvSpPr>
        <p:spPr>
          <a:xfrm>
            <a:off x="15240000" y="9692789"/>
            <a:ext cx="70269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800" b="1">
                <a:latin typeface="29LT Azer" panose="02000000000000000000" pitchFamily="2" charset="-78"/>
                <a:cs typeface="29LT Azer" panose="02000000000000000000" pitchFamily="2" charset="-78"/>
              </a:rPr>
              <a:t>صفحة 19 </a:t>
            </a:r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مهاراتي الصف الخامس إعداد : أ/ هبه المزيد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D640CE1-FF3A-33B4-73DE-A30D4FB47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3492637"/>
            <a:ext cx="19368209" cy="4915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11321" y="2514601"/>
            <a:ext cx="10708029" cy="8991600"/>
          </a:xfrm>
          <a:custGeom>
            <a:avLst/>
            <a:gdLst/>
            <a:ahLst/>
            <a:cxnLst/>
            <a:rect l="l" t="t" r="r" b="b"/>
            <a:pathLst>
              <a:path w="5546912" h="5486400">
                <a:moveTo>
                  <a:pt x="0" y="0"/>
                </a:moveTo>
                <a:lnTo>
                  <a:pt x="5546912" y="0"/>
                </a:lnTo>
                <a:lnTo>
                  <a:pt x="5546912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9540" y="8901008"/>
            <a:ext cx="4741508" cy="4402349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7500" y="697246"/>
            <a:ext cx="20594337" cy="525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نشاط :</a:t>
            </a: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019351" y="2696919"/>
            <a:ext cx="3133065" cy="6204089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719829" y="566760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DE6C3031-DCC8-C91A-801B-DC8D8E45D7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9400" y="5619556"/>
            <a:ext cx="3151465" cy="204214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FC04404-027C-B718-C67C-0C5518740A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032204" y="6291304"/>
            <a:ext cx="3151465" cy="204214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91260F2-4491-2278-51E1-4C41B35079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3667" y="7682262"/>
            <a:ext cx="3151465" cy="20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0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5327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1" y="0"/>
                </a:lnTo>
                <a:lnTo>
                  <a:pt x="5773821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274363" y="10245871"/>
            <a:ext cx="4429612" cy="4197057"/>
          </a:xfrm>
          <a:custGeom>
            <a:avLst/>
            <a:gdLst/>
            <a:ahLst/>
            <a:cxnLst/>
            <a:rect l="l" t="t" r="r" b="b"/>
            <a:pathLst>
              <a:path w="4429612" h="4197057">
                <a:moveTo>
                  <a:pt x="0" y="0"/>
                </a:moveTo>
                <a:lnTo>
                  <a:pt x="4429611" y="0"/>
                </a:lnTo>
                <a:lnTo>
                  <a:pt x="4429611" y="4197058"/>
                </a:lnTo>
                <a:lnTo>
                  <a:pt x="0" y="4197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10799" y="10560610"/>
            <a:ext cx="3994623" cy="3155390"/>
          </a:xfrm>
          <a:custGeom>
            <a:avLst/>
            <a:gdLst/>
            <a:ahLst/>
            <a:cxnLst/>
            <a:rect l="l" t="t" r="r" b="b"/>
            <a:pathLst>
              <a:path w="4741508" h="4402349">
                <a:moveTo>
                  <a:pt x="0" y="0"/>
                </a:moveTo>
                <a:lnTo>
                  <a:pt x="4741507" y="0"/>
                </a:lnTo>
                <a:lnTo>
                  <a:pt x="4741507" y="4402349"/>
                </a:lnTo>
                <a:lnTo>
                  <a:pt x="0" y="44023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0782">
            <a:off x="472101" y="9921873"/>
            <a:ext cx="2845461" cy="3556827"/>
          </a:xfrm>
          <a:custGeom>
            <a:avLst/>
            <a:gdLst/>
            <a:ahLst/>
            <a:cxnLst/>
            <a:rect l="l" t="t" r="r" b="b"/>
            <a:pathLst>
              <a:path w="2845461" h="3556827">
                <a:moveTo>
                  <a:pt x="0" y="0"/>
                </a:moveTo>
                <a:lnTo>
                  <a:pt x="2845461" y="0"/>
                </a:lnTo>
                <a:lnTo>
                  <a:pt x="2845461" y="3556827"/>
                </a:lnTo>
                <a:lnTo>
                  <a:pt x="0" y="35568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80308" y="-2203526"/>
            <a:ext cx="20594337" cy="7979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58"/>
              </a:lnSpc>
            </a:pPr>
            <a:endParaRPr lang="ar-SA" sz="1400" dirty="0"/>
          </a:p>
          <a:p>
            <a:pPr algn="ctr">
              <a:lnSpc>
                <a:spcPts val="21558"/>
              </a:lnSpc>
            </a:pPr>
            <a:r>
              <a:rPr lang="ar-SA" sz="10700" dirty="0">
                <a:solidFill>
                  <a:srgbClr val="FFC30F"/>
                </a:solidFill>
                <a:cs typeface="Habeba Bold"/>
              </a:rPr>
              <a:t>نشاط :</a:t>
            </a:r>
          </a:p>
          <a:p>
            <a:pPr algn="ctr">
              <a:lnSpc>
                <a:spcPts val="21558"/>
              </a:lnSpc>
            </a:pPr>
            <a:endParaRPr lang="en-US" sz="10700" dirty="0">
              <a:solidFill>
                <a:srgbClr val="FFC30F"/>
              </a:solidFill>
              <a:cs typeface="Habeba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125489" y="-877960"/>
            <a:ext cx="5773821" cy="5750726"/>
          </a:xfrm>
          <a:custGeom>
            <a:avLst/>
            <a:gdLst/>
            <a:ahLst/>
            <a:cxnLst/>
            <a:rect l="l" t="t" r="r" b="b"/>
            <a:pathLst>
              <a:path w="5773821" h="5750726">
                <a:moveTo>
                  <a:pt x="0" y="0"/>
                </a:moveTo>
                <a:lnTo>
                  <a:pt x="5773822" y="0"/>
                </a:lnTo>
                <a:lnTo>
                  <a:pt x="5773822" y="5750726"/>
                </a:lnTo>
                <a:lnTo>
                  <a:pt x="0" y="57507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0625521" y="4998019"/>
            <a:ext cx="2026216" cy="4710008"/>
          </a:xfrm>
          <a:custGeom>
            <a:avLst/>
            <a:gdLst/>
            <a:ahLst/>
            <a:cxnLst/>
            <a:rect l="l" t="t" r="r" b="b"/>
            <a:pathLst>
              <a:path w="3133065" h="6204089">
                <a:moveTo>
                  <a:pt x="0" y="0"/>
                </a:moveTo>
                <a:lnTo>
                  <a:pt x="3133066" y="0"/>
                </a:lnTo>
                <a:lnTo>
                  <a:pt x="3133066" y="6204089"/>
                </a:lnTo>
                <a:lnTo>
                  <a:pt x="0" y="62040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318743" y="5721714"/>
            <a:ext cx="3992143" cy="4063250"/>
          </a:xfrm>
          <a:custGeom>
            <a:avLst/>
            <a:gdLst/>
            <a:ahLst/>
            <a:cxnLst/>
            <a:rect l="l" t="t" r="r" b="b"/>
            <a:pathLst>
              <a:path w="3992143" h="4063250">
                <a:moveTo>
                  <a:pt x="0" y="0"/>
                </a:moveTo>
                <a:lnTo>
                  <a:pt x="3992143" y="0"/>
                </a:lnTo>
                <a:lnTo>
                  <a:pt x="3992143" y="4063250"/>
                </a:lnTo>
                <a:lnTo>
                  <a:pt x="0" y="4063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57400" y="5301478"/>
            <a:ext cx="20594337" cy="2464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en-US" sz="12400" dirty="0">
                <a:solidFill>
                  <a:srgbClr val="F46E16"/>
                </a:solidFill>
                <a:cs typeface="Habeba Bold"/>
              </a:rPr>
              <a:t>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78DE0BC-73DB-D335-F8FE-45A336474C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B86322-4239-F62E-1D33-DF5A49C460F1}"/>
              </a:ext>
            </a:extLst>
          </p:cNvPr>
          <p:cNvSpPr txBox="1"/>
          <p:nvPr/>
        </p:nvSpPr>
        <p:spPr>
          <a:xfrm>
            <a:off x="4558582" y="1291533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2B58919-0EE2-8752-D7B3-7F5E562DF60D}"/>
              </a:ext>
            </a:extLst>
          </p:cNvPr>
          <p:cNvSpPr txBox="1"/>
          <p:nvPr/>
        </p:nvSpPr>
        <p:spPr>
          <a:xfrm>
            <a:off x="6196417" y="3426291"/>
            <a:ext cx="1322762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/>
              <a:t>اطلب إلى الطلاب أن يعملوا في مجموعات. </a:t>
            </a:r>
          </a:p>
          <a:p>
            <a:pPr algn="r" rtl="1"/>
            <a:r>
              <a:rPr lang="ar-SA" sz="4000" b="1" dirty="0"/>
              <a:t>وأعطِ كل مجموعة </a:t>
            </a:r>
            <a:r>
              <a:rPr lang="ar-SA" sz="4000" b="1" dirty="0">
                <a:highlight>
                  <a:srgbClr val="FFFF00"/>
                </a:highlight>
              </a:rPr>
              <a:t>قطعة نقود</a:t>
            </a:r>
            <a:r>
              <a:rPr lang="ar-SA" sz="4000" b="1" dirty="0"/>
              <a:t>.</a:t>
            </a:r>
          </a:p>
          <a:p>
            <a:pPr algn="r" rtl="1"/>
            <a:r>
              <a:rPr lang="ar-SA" sz="4000" b="1" dirty="0"/>
              <a:t>• ما عدد المرات التي سيظهر فيها شعار عند رمي القطعة النقدية  </a:t>
            </a:r>
            <a:r>
              <a:rPr lang="ar-SA" sz="4000" b="1" dirty="0">
                <a:highlight>
                  <a:srgbClr val="FFFF00"/>
                </a:highlight>
              </a:rPr>
              <a:t>10  مرات</a:t>
            </a:r>
            <a:r>
              <a:rPr lang="ar-SA" sz="4000" b="1" dirty="0"/>
              <a:t>؟ </a:t>
            </a:r>
          </a:p>
          <a:p>
            <a:pPr algn="r" rtl="1"/>
            <a:endParaRPr lang="ar-SA" sz="4000" b="1" dirty="0"/>
          </a:p>
          <a:p>
            <a:pPr algn="r" rtl="1"/>
            <a:r>
              <a:rPr lang="ar-SA" sz="4000" b="1" dirty="0"/>
              <a:t>اطلب إلى الطلاب أن يحتفظوا بإشارات للشعار والكتابة لكل مرة يرمي فيها الطلاب القطعة النقدية </a:t>
            </a:r>
            <a:r>
              <a:rPr lang="ar-SA" sz="4000" b="1" dirty="0">
                <a:highlight>
                  <a:srgbClr val="FFFF00"/>
                </a:highlight>
              </a:rPr>
              <a:t>10 مرات</a:t>
            </a:r>
            <a:r>
              <a:rPr lang="ar-SA" sz="4000" b="1" dirty="0"/>
              <a:t>.</a:t>
            </a:r>
          </a:p>
          <a:p>
            <a:pPr algn="r" rtl="1"/>
            <a:endParaRPr lang="ar-SA" sz="4000" b="1" dirty="0"/>
          </a:p>
          <a:p>
            <a:pPr algn="r" rtl="1"/>
            <a:r>
              <a:rPr lang="ar-SA" sz="4000" b="1" dirty="0"/>
              <a:t>• ما عدد المرّات من 10 التي سيظهر فيها كتابة أو شعار ؟</a:t>
            </a:r>
          </a:p>
          <a:p>
            <a:pPr algn="r" rtl="1"/>
            <a:endParaRPr lang="ar-SA" sz="4000" b="1" dirty="0"/>
          </a:p>
          <a:p>
            <a:pPr algn="r" rtl="1"/>
            <a:r>
              <a:rPr lang="ar-SA" sz="4000" b="1" dirty="0"/>
              <a:t>اطلب إلى الطلاب أن يناقشوا لماذا نستعمل رمي قطع النقد لنصدر قرارات عادلة.</a:t>
            </a:r>
          </a:p>
          <a:p>
            <a:pPr algn="r" rtl="1"/>
            <a:r>
              <a:rPr lang="ar-SA" sz="4000" b="1" dirty="0"/>
              <a:t>لماذا يكون تقريبًا </a:t>
            </a:r>
            <a:r>
              <a:rPr lang="ar-SA" sz="4000" b="1" dirty="0">
                <a:highlight>
                  <a:srgbClr val="FFFF00"/>
                </a:highlight>
              </a:rPr>
              <a:t>نصف</a:t>
            </a:r>
            <a:r>
              <a:rPr lang="ar-SA" sz="4000" b="1" dirty="0"/>
              <a:t> عدد المرات شعارًا و</a:t>
            </a:r>
            <a:r>
              <a:rPr lang="ar-SA" sz="4000" b="1" dirty="0">
                <a:highlight>
                  <a:srgbClr val="FFFF00"/>
                </a:highlight>
              </a:rPr>
              <a:t>نصفها</a:t>
            </a:r>
            <a:r>
              <a:rPr lang="ar-SA" sz="4000" b="1" dirty="0"/>
              <a:t> كتابة ؟</a:t>
            </a:r>
          </a:p>
        </p:txBody>
      </p:sp>
    </p:spTree>
    <p:extLst>
      <p:ext uri="{BB962C8B-B14F-4D97-AF65-F5344CB8AC3E}">
        <p14:creationId xmlns:p14="http://schemas.microsoft.com/office/powerpoint/2010/main" val="381183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youtu.be/DxUyYbvmHKE"/>
          </p:cNvPr>
          <p:cNvSpPr/>
          <p:nvPr/>
        </p:nvSpPr>
        <p:spPr>
          <a:xfrm>
            <a:off x="9529793" y="4195793"/>
            <a:ext cx="5324415" cy="5324415"/>
          </a:xfrm>
          <a:custGeom>
            <a:avLst/>
            <a:gdLst/>
            <a:ahLst/>
            <a:cxnLst/>
            <a:rect l="l" t="t" r="r" b="b"/>
            <a:pathLst>
              <a:path w="5324415" h="5324415">
                <a:moveTo>
                  <a:pt x="0" y="0"/>
                </a:moveTo>
                <a:lnTo>
                  <a:pt x="5324414" y="0"/>
                </a:lnTo>
                <a:lnTo>
                  <a:pt x="5324414" y="5324414"/>
                </a:lnTo>
                <a:lnTo>
                  <a:pt x="0" y="5324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29664" y="9153318"/>
            <a:ext cx="3524672" cy="4562682"/>
          </a:xfrm>
          <a:custGeom>
            <a:avLst/>
            <a:gdLst/>
            <a:ahLst/>
            <a:cxnLst/>
            <a:rect l="l" t="t" r="r" b="b"/>
            <a:pathLst>
              <a:path w="3524672" h="4562682">
                <a:moveTo>
                  <a:pt x="0" y="0"/>
                </a:moveTo>
                <a:lnTo>
                  <a:pt x="3524672" y="0"/>
                </a:lnTo>
                <a:lnTo>
                  <a:pt x="3524672" y="4562682"/>
                </a:lnTo>
                <a:lnTo>
                  <a:pt x="0" y="4562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94832" y="563030"/>
            <a:ext cx="20594337" cy="249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9"/>
              </a:lnSpc>
            </a:pPr>
            <a:r>
              <a:rPr lang="ar-SA" sz="14799" dirty="0" err="1">
                <a:solidFill>
                  <a:srgbClr val="F46E16"/>
                </a:solidFill>
                <a:cs typeface="Habeba"/>
              </a:rPr>
              <a:t>تشويقة</a:t>
            </a:r>
            <a:endParaRPr lang="en-US" sz="14799" dirty="0">
              <a:solidFill>
                <a:srgbClr val="F46E16"/>
              </a:solidFill>
              <a:cs typeface="Habeb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C4168C-F53A-09E1-FDE6-290E4BE6B627}"/>
              </a:ext>
            </a:extLst>
          </p:cNvPr>
          <p:cNvSpPr txBox="1"/>
          <p:nvPr/>
        </p:nvSpPr>
        <p:spPr>
          <a:xfrm>
            <a:off x="1815391" y="12829804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BDF8491-83D2-7119-55F0-C0E661779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7574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332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071866" y="7567735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540630" y="4577026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431000" y="4697305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96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332A653-B880-C862-A751-964119A9BEEA}"/>
              </a:ext>
            </a:extLst>
          </p:cNvPr>
          <p:cNvSpPr txBox="1"/>
          <p:nvPr/>
        </p:nvSpPr>
        <p:spPr>
          <a:xfrm>
            <a:off x="18540630" y="3103289"/>
            <a:ext cx="56068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800" b="1" dirty="0">
                <a:solidFill>
                  <a:srgbClr val="7030A0"/>
                </a:solidFill>
              </a:rPr>
              <a:t>أحدِّدُ فرصةَ وُقوعِ حدثِ ما.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DE9CFF3-5BD0-A67B-A205-5804B7886AAC}"/>
              </a:ext>
            </a:extLst>
          </p:cNvPr>
          <p:cNvSpPr txBox="1"/>
          <p:nvPr/>
        </p:nvSpPr>
        <p:spPr>
          <a:xfrm>
            <a:off x="18908249" y="6175975"/>
            <a:ext cx="4871604" cy="5078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الاحتِمالُ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مُؤْكَّدٌ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مُستحيلٌ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مُتَساوي الإِمكانيةِ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نَتيجةُ التَّجربةِ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تَجربةً احْتماليةَ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قويّ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ضعيف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6E057D0-662C-53BC-7B4C-EC719A024A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3747" y="4380549"/>
            <a:ext cx="14554200" cy="6374372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6A890A0-9CAF-10D5-D151-F244F681799A}"/>
              </a:ext>
            </a:extLst>
          </p:cNvPr>
          <p:cNvSpPr txBox="1"/>
          <p:nvPr/>
        </p:nvSpPr>
        <p:spPr>
          <a:xfrm>
            <a:off x="7797247" y="3372991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7030A0"/>
                </a:solidFill>
                <a:latin typeface="29LT Azer" panose="02000000000000000000" pitchFamily="2" charset="-78"/>
                <a:cs typeface="29LT Azer" panose="02000000000000000000" pitchFamily="2" charset="-78"/>
              </a:rPr>
              <a:t>استراتيجية : الفهم القرائي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071866" y="7567735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540630" y="4577026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431000" y="4697305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96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332A653-B880-C862-A751-964119A9BEEA}"/>
              </a:ext>
            </a:extLst>
          </p:cNvPr>
          <p:cNvSpPr txBox="1"/>
          <p:nvPr/>
        </p:nvSpPr>
        <p:spPr>
          <a:xfrm>
            <a:off x="18540630" y="3103289"/>
            <a:ext cx="56068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800" b="1" dirty="0">
                <a:solidFill>
                  <a:srgbClr val="7030A0"/>
                </a:solidFill>
              </a:rPr>
              <a:t>أحدِّدُ فرصةَ وُقوعِ حدثِ ما.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DE9CFF3-5BD0-A67B-A205-5804B7886AAC}"/>
              </a:ext>
            </a:extLst>
          </p:cNvPr>
          <p:cNvSpPr txBox="1"/>
          <p:nvPr/>
        </p:nvSpPr>
        <p:spPr>
          <a:xfrm>
            <a:off x="18908249" y="6175975"/>
            <a:ext cx="4871604" cy="5078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الاحتِمالُ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مُؤْكَّدٌ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مُستحيلٌ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مُتَساوي الإِمكانيةِ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نَتيجةُ التَّجربةِ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تَجربةً احْتماليةَ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قويّ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ضعيف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38F9A15-BBA7-D9EC-1572-3C3F9AFFA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9375" y="3040501"/>
            <a:ext cx="13785986" cy="91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92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124116" y="861601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46065" y="180077"/>
            <a:ext cx="2725801" cy="2696065"/>
          </a:xfrm>
          <a:custGeom>
            <a:avLst/>
            <a:gdLst/>
            <a:ahLst/>
            <a:cxnLst/>
            <a:rect l="l" t="t" r="r" b="b"/>
            <a:pathLst>
              <a:path w="2725801" h="2696065">
                <a:moveTo>
                  <a:pt x="0" y="0"/>
                </a:moveTo>
                <a:lnTo>
                  <a:pt x="2725801" y="0"/>
                </a:lnTo>
                <a:lnTo>
                  <a:pt x="2725801" y="2696065"/>
                </a:lnTo>
                <a:lnTo>
                  <a:pt x="0" y="269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071866" y="7567735"/>
            <a:ext cx="2572644" cy="1848634"/>
          </a:xfrm>
          <a:custGeom>
            <a:avLst/>
            <a:gdLst/>
            <a:ahLst/>
            <a:cxnLst/>
            <a:rect l="l" t="t" r="r" b="b"/>
            <a:pathLst>
              <a:path w="1993625" h="1848634">
                <a:moveTo>
                  <a:pt x="0" y="0"/>
                </a:moveTo>
                <a:lnTo>
                  <a:pt x="1993625" y="0"/>
                </a:lnTo>
                <a:lnTo>
                  <a:pt x="1993625" y="1848634"/>
                </a:lnTo>
                <a:lnTo>
                  <a:pt x="0" y="184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hlinkClick r:id="rId6" tooltip="https://www.ien.edu.sa/Home/Dashbord#/lesson/737"/>
          </p:cNvPr>
          <p:cNvSpPr/>
          <p:nvPr/>
        </p:nvSpPr>
        <p:spPr>
          <a:xfrm>
            <a:off x="773358" y="325666"/>
            <a:ext cx="2765448" cy="1787171"/>
          </a:xfrm>
          <a:custGeom>
            <a:avLst/>
            <a:gdLst/>
            <a:ahLst/>
            <a:cxnLst/>
            <a:rect l="l" t="t" r="r" b="b"/>
            <a:pathLst>
              <a:path w="2765448" h="1787171">
                <a:moveTo>
                  <a:pt x="0" y="0"/>
                </a:moveTo>
                <a:lnTo>
                  <a:pt x="2765448" y="0"/>
                </a:lnTo>
                <a:lnTo>
                  <a:pt x="2765448" y="1787171"/>
                </a:lnTo>
                <a:lnTo>
                  <a:pt x="0" y="1787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888200" y="1067758"/>
            <a:ext cx="2839045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 dirty="0" err="1">
                <a:solidFill>
                  <a:srgbClr val="F46E16"/>
                </a:solidFill>
                <a:cs typeface="Mirza Bold"/>
              </a:rPr>
              <a:t>فِكْرَةُ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  <a:r>
              <a:rPr lang="en-US" sz="5300" dirty="0" err="1">
                <a:solidFill>
                  <a:srgbClr val="F46E16"/>
                </a:solidFill>
                <a:cs typeface="Mirza Bold"/>
              </a:rPr>
              <a:t>الدَّرْسِ</a:t>
            </a:r>
            <a:r>
              <a:rPr lang="en-US" sz="5300" dirty="0">
                <a:solidFill>
                  <a:srgbClr val="F46E16"/>
                </a:solidFill>
                <a:cs typeface="Mirza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82905" y="919145"/>
            <a:ext cx="1525042" cy="100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46E16"/>
                </a:solidFill>
                <a:cs typeface="Mirza Bold"/>
              </a:rPr>
              <a:t>اسْتعِدَّ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876847" y="2148378"/>
            <a:ext cx="6065858" cy="80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4224" dirty="0" err="1">
                <a:solidFill>
                  <a:srgbClr val="202F5A"/>
                </a:solidFill>
                <a:cs typeface="Mirza"/>
              </a:rPr>
              <a:t>رابط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الدرس</a:t>
            </a:r>
            <a:r>
              <a:rPr lang="en-US" sz="4224" dirty="0">
                <a:solidFill>
                  <a:srgbClr val="202F5A"/>
                </a:solidFill>
                <a:cs typeface="Mirza"/>
              </a:rPr>
              <a:t> </a:t>
            </a:r>
            <a:r>
              <a:rPr lang="en-US" sz="4224" dirty="0" err="1">
                <a:solidFill>
                  <a:srgbClr val="202F5A"/>
                </a:solidFill>
                <a:cs typeface="Mirza"/>
              </a:rPr>
              <a:t>الرقمي</a:t>
            </a:r>
            <a:endParaRPr lang="en-US" sz="4224" dirty="0">
              <a:solidFill>
                <a:srgbClr val="202F5A"/>
              </a:solidFill>
              <a:cs typeface="Mirza"/>
            </a:endParaRPr>
          </a:p>
        </p:txBody>
      </p:sp>
      <p:sp>
        <p:nvSpPr>
          <p:cNvPr id="34" name="Freeform 3">
            <a:extLst>
              <a:ext uri="{FF2B5EF4-FFF2-40B4-BE49-F238E27FC236}">
                <a16:creationId xmlns:a16="http://schemas.microsoft.com/office/drawing/2014/main" id="{B07A357D-84A2-439A-7508-40F87887AFD1}"/>
              </a:ext>
            </a:extLst>
          </p:cNvPr>
          <p:cNvSpPr/>
          <p:nvPr/>
        </p:nvSpPr>
        <p:spPr>
          <a:xfrm>
            <a:off x="18540630" y="4577026"/>
            <a:ext cx="5548037" cy="1598949"/>
          </a:xfrm>
          <a:custGeom>
            <a:avLst/>
            <a:gdLst/>
            <a:ahLst/>
            <a:cxnLst/>
            <a:rect l="l" t="t" r="r" b="b"/>
            <a:pathLst>
              <a:path w="4762693" h="4710736">
                <a:moveTo>
                  <a:pt x="0" y="0"/>
                </a:moveTo>
                <a:lnTo>
                  <a:pt x="4762693" y="0"/>
                </a:lnTo>
                <a:lnTo>
                  <a:pt x="4762693" y="4710737"/>
                </a:lnTo>
                <a:lnTo>
                  <a:pt x="0" y="4710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4F7E77D5-4D38-B19F-CD26-234DB53A5B8B}"/>
              </a:ext>
            </a:extLst>
          </p:cNvPr>
          <p:cNvSpPr txBox="1"/>
          <p:nvPr/>
        </p:nvSpPr>
        <p:spPr>
          <a:xfrm>
            <a:off x="19431000" y="4697305"/>
            <a:ext cx="2839045" cy="891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ar-SA" sz="5300" dirty="0">
                <a:solidFill>
                  <a:srgbClr val="F46E16"/>
                </a:solidFill>
                <a:cs typeface="Mirza Bold"/>
              </a:rPr>
              <a:t>المفردات</a:t>
            </a:r>
            <a:endParaRPr lang="en-US" sz="5300" dirty="0">
              <a:solidFill>
                <a:srgbClr val="F46E16"/>
              </a:solidFill>
              <a:cs typeface="Mirza Bold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B54D4DB-DDCE-DF41-0482-B71F18D71C60}"/>
              </a:ext>
            </a:extLst>
          </p:cNvPr>
          <p:cNvSpPr txBox="1"/>
          <p:nvPr/>
        </p:nvSpPr>
        <p:spPr>
          <a:xfrm>
            <a:off x="8686800" y="129112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FC1293E-22FF-D9BC-7BB8-6B66AF45BD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05DD297-8E77-8BDD-64B3-721753C42ADE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96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332A653-B880-C862-A751-964119A9BEEA}"/>
              </a:ext>
            </a:extLst>
          </p:cNvPr>
          <p:cNvSpPr txBox="1"/>
          <p:nvPr/>
        </p:nvSpPr>
        <p:spPr>
          <a:xfrm>
            <a:off x="18540630" y="3103289"/>
            <a:ext cx="56068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800" b="1" dirty="0">
                <a:solidFill>
                  <a:srgbClr val="7030A0"/>
                </a:solidFill>
              </a:rPr>
              <a:t>أحدِّدُ فرصةَ وُقوعِ حدثِ ما.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DE9CFF3-5BD0-A67B-A205-5804B7886AAC}"/>
              </a:ext>
            </a:extLst>
          </p:cNvPr>
          <p:cNvSpPr txBox="1"/>
          <p:nvPr/>
        </p:nvSpPr>
        <p:spPr>
          <a:xfrm>
            <a:off x="18908249" y="6175975"/>
            <a:ext cx="4871604" cy="5078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الاحتِمالُ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مُؤْكَّدٌ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مُستحيلٌ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مُتَساوي الإِمكانيةِ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نَتيجةُ التَّجربةِ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تَجربةً احْتماليةَ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قويّ</a:t>
            </a:r>
          </a:p>
          <a:p>
            <a:pPr algn="r" rtl="1"/>
            <a:r>
              <a:rPr lang="ar-SA" sz="4000" b="1" dirty="0">
                <a:solidFill>
                  <a:srgbClr val="7030A0"/>
                </a:solidFill>
              </a:rPr>
              <a:t>ضعيف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76C62ED-7222-750F-6539-1ACF92AB85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3349" y="4577026"/>
            <a:ext cx="12675267" cy="5819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5889C60-D189-6FD1-F2EB-43EF02F5DE3B}"/>
              </a:ext>
            </a:extLst>
          </p:cNvPr>
          <p:cNvSpPr txBox="1"/>
          <p:nvPr/>
        </p:nvSpPr>
        <p:spPr>
          <a:xfrm>
            <a:off x="7407868" y="3164845"/>
            <a:ext cx="525912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مثال : كتابة النواتج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9342C5B-5AD1-BAFF-6175-2752090995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333" y="4577027"/>
            <a:ext cx="4328015" cy="5819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122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687872" y="6975940"/>
            <a:ext cx="4590717" cy="4893206"/>
          </a:xfrm>
          <a:custGeom>
            <a:avLst/>
            <a:gdLst/>
            <a:ahLst/>
            <a:cxnLst/>
            <a:rect l="l" t="t" r="r" b="b"/>
            <a:pathLst>
              <a:path w="4590717" h="4893206">
                <a:moveTo>
                  <a:pt x="0" y="0"/>
                </a:moveTo>
                <a:lnTo>
                  <a:pt x="4590717" y="0"/>
                </a:lnTo>
                <a:lnTo>
                  <a:pt x="4590717" y="4893206"/>
                </a:lnTo>
                <a:lnTo>
                  <a:pt x="0" y="4893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894642" y="10260786"/>
            <a:ext cx="3489358" cy="3384065"/>
          </a:xfrm>
          <a:custGeom>
            <a:avLst/>
            <a:gdLst/>
            <a:ahLst/>
            <a:cxnLst/>
            <a:rect l="l" t="t" r="r" b="b"/>
            <a:pathLst>
              <a:path w="3489358" h="3384065">
                <a:moveTo>
                  <a:pt x="0" y="0"/>
                </a:moveTo>
                <a:lnTo>
                  <a:pt x="3489358" y="0"/>
                </a:lnTo>
                <a:lnTo>
                  <a:pt x="3489358" y="3384065"/>
                </a:lnTo>
                <a:lnTo>
                  <a:pt x="0" y="3384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CA7B7A-ACDA-D04A-9685-B33BF83D0351}"/>
              </a:ext>
            </a:extLst>
          </p:cNvPr>
          <p:cNvSpPr txBox="1"/>
          <p:nvPr/>
        </p:nvSpPr>
        <p:spPr>
          <a:xfrm>
            <a:off x="228600" y="12801600"/>
            <a:ext cx="2686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29LT Azer" panose="02000000000000000000" pitchFamily="2" charset="-78"/>
                <a:cs typeface="29LT Azer" panose="02000000000000000000" pitchFamily="2" charset="-78"/>
              </a:rPr>
              <a:t>أ/ نوره الأكلبي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3841BF-E367-84B4-DDDD-E7F744D8C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06" y="50075"/>
            <a:ext cx="1675185" cy="1294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3F45A7E-1F11-D7D6-19B7-3CAB2315C292}"/>
              </a:ext>
            </a:extLst>
          </p:cNvPr>
          <p:cNvSpPr txBox="1"/>
          <p:nvPr/>
        </p:nvSpPr>
        <p:spPr>
          <a:xfrm>
            <a:off x="21047756" y="12911279"/>
            <a:ext cx="3276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29LT Azer" panose="02000000000000000000" pitchFamily="2" charset="-78"/>
                <a:cs typeface="29LT Azer" panose="02000000000000000000" pitchFamily="2" charset="-78"/>
              </a:rPr>
              <a:t>صفحة 97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DED52DE-5E83-D3ED-A5A3-03FB266BA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5380768"/>
            <a:ext cx="17295328" cy="3554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347</Words>
  <Application>Microsoft Office PowerPoint</Application>
  <PresentationFormat>مخصص</PresentationFormat>
  <Paragraphs>111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7" baseType="lpstr">
      <vt:lpstr>Mirza Bold</vt:lpstr>
      <vt:lpstr>Arial</vt:lpstr>
      <vt:lpstr>Habeba Bold</vt:lpstr>
      <vt:lpstr>Habeba</vt:lpstr>
      <vt:lpstr>Calibri</vt:lpstr>
      <vt:lpstr>29LT Azer</vt:lpstr>
      <vt:lpstr>Mirza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Kids Channel Youtube Banner</dc:title>
  <dc:creator>HP</dc:creator>
  <cp:lastModifiedBy>nourah Alaklabi</cp:lastModifiedBy>
  <cp:revision>1</cp:revision>
  <dcterms:created xsi:type="dcterms:W3CDTF">2006-08-16T00:00:00Z</dcterms:created>
  <dcterms:modified xsi:type="dcterms:W3CDTF">2024-01-13T19:07:22Z</dcterms:modified>
  <dc:identifier>DAFZQU_WOls</dc:identifier>
</cp:coreProperties>
</file>