
<file path=[Content_Types].xml><?xml version="1.0" encoding="utf-8"?>
<Types xmlns="http://schemas.openxmlformats.org/package/2006/content-types">
  <Default ContentType="image/jpeg" Extension="jpg"/>
  <Default ContentType="video/mp4" Extension="MP4"/>
  <Default ContentType="audio/mpeg" Extension="mp3"/>
  <Default ContentType="image/vnd.ms-photo" Extension="wdp"/>
  <Default ContentType="image/gif" Extension="gif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tableStyles+xml" PartName="/ppt/tableStyles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defaultTextStyle>
    <a:defPPr lvl="0">
      <a:defRPr lang="ar-SA"/>
    </a:defPPr>
    <a:lvl1pPr defTabSz="914400" eaLnBrk="1" hangingPunct="1" latinLnBrk="0" lvl="0" marL="0" rtl="1" algn="r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1" algn="r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1" algn="r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1" algn="r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1" algn="r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1" algn="r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1" algn="r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1" algn="r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1" algn="r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1.xml><?xml version="1.0" encoding="utf-8"?>
<a:tblStyleLst xmlns:a="http://schemas.openxmlformats.org/drawingml/2006/main" xmlns:r="http://schemas.openxmlformats.org/officeDocument/2006/relationships" def="{90651C3A-4460-11DB-9652-00E08161165F}">
  <a:tblStyle styleId="{5940675A-B579-460E-94D1-54222C63F5DA}" styleName="بلا نمط، شبكة جدول">
    <a:wholeTbl>
      <a:tcTxStyle>
        <a:fontRef idx="minor">
          <a:scrgbClr b="0" g="0" r="0"/>
        </a:fontRef>
        <a:schemeClr val="tx1"/>
      </a:tcTxStyle>
      <a:tcStyle>
        <a:tcBdr>
          <a:left>
            <a:ln cmpd="sng" w="12700">
              <a:solidFill>
                <a:schemeClr val="tx1"/>
              </a:solidFill>
            </a:ln>
          </a:left>
          <a:right>
            <a:ln cmpd="sng" w="12700">
              <a:solidFill>
                <a:schemeClr val="tx1"/>
              </a:solidFill>
            </a:ln>
          </a:right>
          <a:top>
            <a:ln cmpd="sng" w="12700">
              <a:solidFill>
                <a:schemeClr val="tx1"/>
              </a:solidFill>
            </a:ln>
          </a:top>
          <a:bottom>
            <a:ln cmpd="sng" w="12700">
              <a:solidFill>
                <a:schemeClr val="tx1"/>
              </a:solidFill>
            </a:ln>
          </a:bottom>
          <a:insideH>
            <a:ln cmpd="sng" w="12700">
              <a:solidFill>
                <a:schemeClr val="tx1"/>
              </a:solidFill>
            </a:ln>
          </a:insideH>
          <a:insideV>
            <a:ln cmpd="sng" w="12700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tableStyles" Target="tableStyle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9ADE56C-D279-41CA-B991-1669D2A3B386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C28B12A-E3AD-4FB8-819C-39E2A6880B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1013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2E8B4C-BAE2-6A1A-0A65-8ACF59E3C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97AF9BB-C8CD-7901-0EA4-F315209C9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02FCF-EF1F-8022-BC69-B710383A0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B401-46C4-4D47-9D35-21E061265DCF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66CB9E-0459-4E2C-45C0-519AA3F9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05443E-3693-651B-2ABE-58EA5129C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B98E-945B-45B5-B004-4745234931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73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49E2B5-AFAD-D85E-9DBC-B126627DF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737F6C6-6B35-5FEC-4FA5-3F1AA2106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440067-36E4-A7EA-60F0-5A63B69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B401-46C4-4D47-9D35-21E061265DCF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1C323E-D563-4F88-9983-F722BC37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823DB8-14AF-E797-8F5D-B9AF9CAB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B98E-945B-45B5-B004-4745234931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551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FF224C6-3506-189B-4035-327CC83C7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3397AB6-B3C4-EFA4-D828-9DF3EAE6E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0A6535-DA66-4EE6-4ACF-40099C7C7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B401-46C4-4D47-9D35-21E061265DCF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5228EE-3AA5-5C06-75CA-FFC46211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87418D-43E4-39C2-D01B-025C8A4B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B98E-945B-45B5-B004-4745234931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420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4B5248-C8FD-DBE6-0FBE-87E9FA1D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859F42B-2BCD-4B78-7F09-CB23E1BF7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3FD941-7778-03D3-C2B9-1B6D5F69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B401-46C4-4D47-9D35-21E061265DCF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501ED8-CD6A-9B5E-5D92-AD279F6F2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009EB1-F7CC-F7CA-7E62-A8208EF0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B98E-945B-45B5-B004-4745234931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601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0F2B45-E1D8-97E8-5AD9-37BE4AEC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E237170-EEDB-DDD1-4E53-97814472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6FC6B35-1DEA-85D2-998A-2FF2F504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B401-46C4-4D47-9D35-21E061265DCF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B884EC6-D6F0-DD9E-1469-832A76D08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37B2F6-05FB-7DA2-F702-46DC1835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B98E-945B-45B5-B004-4745234931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599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B0789D-0E72-4ECD-08CE-32700111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39CEE9-EB89-467C-2F21-B7ED0598B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39C407F-BA54-23D3-5923-F7AE9D7E9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DF8BD4C-571B-5254-8598-0C1616957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B401-46C4-4D47-9D35-21E061265DCF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CC89A28-5B05-BE3F-CAC0-39FA1BE07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8A937F3-95E0-520F-B565-27B94AAE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B98E-945B-45B5-B004-4745234931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7051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310398-5791-9540-BEE1-D5F919B1D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69336E3-F9DA-46F0-464F-065056E6A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585D305-E590-721F-DD69-418D64C26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3B79296-4DD8-AC4D-44E1-2BCDF7ABF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C7E31FE-FB96-A367-7580-8D9C2BAC9D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A37A78F-1E1F-B7C0-BD11-848C1FE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B401-46C4-4D47-9D35-21E061265DCF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9057A74-E01D-3052-5324-EDF71760A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2AD2283-7CC2-53F0-921F-E3A1BF8E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B98E-945B-45B5-B004-4745234931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661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F3F8B7-4176-3E23-E107-985CA018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42D71BE-CDC7-1728-31B8-52C8B5A7E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B401-46C4-4D47-9D35-21E061265DCF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28C9A90-F7A6-0EBB-F6CC-FFD5FA0AE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81593DC-65CB-7D12-BB8D-B8C0D44A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B98E-945B-45B5-B004-4745234931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926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344BFFA-5520-A4DF-D1A9-1033E58DF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B401-46C4-4D47-9D35-21E061265DCF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A47228B-BEDC-04A0-B49F-0881BE72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D0D58B2-7886-FBBE-8B66-748274267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B98E-945B-45B5-B004-4745234931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069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E7333D-C29E-2FE6-0B2E-5870988AB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DBDE6BA-3D26-8A2C-A699-B3B3D382B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DCF36C4-D1F8-EF89-A553-2B1222767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D668877-01A2-0CBB-B013-F72861D47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B401-46C4-4D47-9D35-21E061265DCF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245E9BB-4126-40A7-FE5B-22B0C7A8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03AA9AD-2E63-9047-91C4-0723B3A3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B98E-945B-45B5-B004-4745234931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099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3CDE3B-6F38-2CE2-80E8-24F6E1EA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E4ACD61-3488-DB92-24F4-E41B0C340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395063A-AD05-B470-E89A-EF1D4CFBA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2D2FD5D-F55F-C4CE-A839-5EDCAB610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B401-46C4-4D47-9D35-21E061265DCF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2F3238-D44E-CA15-9271-53027E0E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78F32D-03D8-AA08-4715-B3108FAE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B98E-945B-45B5-B004-4745234931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309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77FFC4A-4229-0C99-6F30-B560AC25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03B171D-634B-4089-A0A5-57D3A99D7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1331518-5FCC-17AC-CE4D-1B46F28EA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EB401-46C4-4D47-9D35-21E061265DCF}" type="datetimeFigureOut">
              <a:rPr lang="ar-SA" smtClean="0"/>
              <a:t>19/05/44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5262B3D-0543-9883-2CB2-8F3250E02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F25B72-4958-61D4-5F3A-A1D6D6533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3B98E-945B-45B5-B004-4745234931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246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12" Type="http://schemas.openxmlformats.org/officeDocument/2006/relationships/hyperlink" Target="https://en.wikipedia.org/wiki/Flag_of_Saudi_Arabia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slide" Target="slide2.xml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image" Target="../media/image6.png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image" Target="../media/image13.png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slide" Target="slide5.xml"/><Relationship Id="rId29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22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7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6.xml"/><Relationship Id="rId27" Type="http://schemas.openxmlformats.org/officeDocument/2006/relationships/slide" Target="slide21.xml"/><Relationship Id="rId30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slide" Target="slide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slide" Target="slide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slide" Target="slide1.xml"/><Relationship Id="rId26" Type="http://schemas.openxmlformats.org/officeDocument/2006/relationships/slide" Target="slide7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4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5" Type="http://schemas.openxmlformats.org/officeDocument/2006/relationships/slide" Target="slide6.xml"/><Relationship Id="rId2" Type="http://schemas.openxmlformats.org/officeDocument/2006/relationships/video" Target="../media/media5.MP4"/><Relationship Id="rId16" Type="http://schemas.openxmlformats.org/officeDocument/2006/relationships/slide" Target="slide19.xml"/><Relationship Id="rId20" Type="http://schemas.openxmlformats.org/officeDocument/2006/relationships/slide" Target="slide3.xml"/><Relationship Id="rId29" Type="http://schemas.openxmlformats.org/officeDocument/2006/relationships/slide" Target="slide21.xml"/><Relationship Id="rId1" Type="http://schemas.microsoft.com/office/2007/relationships/media" Target="../media/media5.MP4"/><Relationship Id="rId6" Type="http://schemas.openxmlformats.org/officeDocument/2006/relationships/slide" Target="slide9.xml"/><Relationship Id="rId11" Type="http://schemas.openxmlformats.org/officeDocument/2006/relationships/slide" Target="slide14.xml"/><Relationship Id="rId24" Type="http://schemas.openxmlformats.org/officeDocument/2006/relationships/image" Target="../media/image6.png"/><Relationship Id="rId5" Type="http://schemas.openxmlformats.org/officeDocument/2006/relationships/slide" Target="slide8.xml"/><Relationship Id="rId15" Type="http://schemas.openxmlformats.org/officeDocument/2006/relationships/slide" Target="slide18.xml"/><Relationship Id="rId23" Type="http://schemas.openxmlformats.org/officeDocument/2006/relationships/slide" Target="slide5.xml"/><Relationship Id="rId28" Type="http://schemas.openxmlformats.org/officeDocument/2006/relationships/image" Target="../media/image11.gif"/><Relationship Id="rId10" Type="http://schemas.openxmlformats.org/officeDocument/2006/relationships/slide" Target="slide13.xml"/><Relationship Id="rId19" Type="http://schemas.openxmlformats.org/officeDocument/2006/relationships/slide" Target="slide2.xml"/><Relationship Id="rId31" Type="http://schemas.openxmlformats.org/officeDocument/2006/relationships/image" Target="../media/image30.png"/><Relationship Id="rId4" Type="http://schemas.openxmlformats.org/officeDocument/2006/relationships/image" Target="../media/image1.jpg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image" Target="../media/image13.png"/><Relationship Id="rId27" Type="http://schemas.openxmlformats.org/officeDocument/2006/relationships/slide" Target="slide22.xml"/><Relationship Id="rId30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slide" Target="slide21.xml"/><Relationship Id="rId30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slide" Target="slide16.xml"/><Relationship Id="rId18" Type="http://schemas.openxmlformats.org/officeDocument/2006/relationships/slide" Target="slide1.xml"/><Relationship Id="rId26" Type="http://schemas.openxmlformats.org/officeDocument/2006/relationships/slide" Target="slide7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4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5" Type="http://schemas.openxmlformats.org/officeDocument/2006/relationships/slide" Target="slide6.xml"/><Relationship Id="rId33" Type="http://schemas.openxmlformats.org/officeDocument/2006/relationships/image" Target="../media/image8.png"/><Relationship Id="rId2" Type="http://schemas.openxmlformats.org/officeDocument/2006/relationships/audio" Target="../media/media6.mp3"/><Relationship Id="rId16" Type="http://schemas.openxmlformats.org/officeDocument/2006/relationships/slide" Target="slide19.xml"/><Relationship Id="rId20" Type="http://schemas.openxmlformats.org/officeDocument/2006/relationships/slide" Target="slide3.xml"/><Relationship Id="rId29" Type="http://schemas.openxmlformats.org/officeDocument/2006/relationships/slide" Target="slide21.xml"/><Relationship Id="rId1" Type="http://schemas.microsoft.com/office/2007/relationships/media" Target="../media/media6.mp3"/><Relationship Id="rId6" Type="http://schemas.openxmlformats.org/officeDocument/2006/relationships/slide" Target="slide9.xml"/><Relationship Id="rId11" Type="http://schemas.openxmlformats.org/officeDocument/2006/relationships/slide" Target="slide14.xml"/><Relationship Id="rId24" Type="http://schemas.openxmlformats.org/officeDocument/2006/relationships/image" Target="../media/image6.png"/><Relationship Id="rId32" Type="http://schemas.openxmlformats.org/officeDocument/2006/relationships/image" Target="../media/image35.png"/><Relationship Id="rId5" Type="http://schemas.openxmlformats.org/officeDocument/2006/relationships/slide" Target="slide8.xml"/><Relationship Id="rId15" Type="http://schemas.openxmlformats.org/officeDocument/2006/relationships/slide" Target="slide18.xml"/><Relationship Id="rId23" Type="http://schemas.openxmlformats.org/officeDocument/2006/relationships/slide" Target="slide5.xml"/><Relationship Id="rId28" Type="http://schemas.openxmlformats.org/officeDocument/2006/relationships/image" Target="../media/image11.gif"/><Relationship Id="rId10" Type="http://schemas.openxmlformats.org/officeDocument/2006/relationships/slide" Target="slide13.xml"/><Relationship Id="rId19" Type="http://schemas.openxmlformats.org/officeDocument/2006/relationships/slide" Target="slide2.xml"/><Relationship Id="rId31" Type="http://schemas.openxmlformats.org/officeDocument/2006/relationships/image" Target="../media/image34.png"/><Relationship Id="rId4" Type="http://schemas.openxmlformats.org/officeDocument/2006/relationships/image" Target="../media/image1.jpg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image" Target="../media/image13.png"/><Relationship Id="rId27" Type="http://schemas.openxmlformats.org/officeDocument/2006/relationships/slide" Target="slide22.xml"/><Relationship Id="rId30" Type="http://schemas.openxmlformats.org/officeDocument/2006/relationships/image" Target="../media/image12.jpeg"/><Relationship Id="rId8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31" Type="http://schemas.microsoft.com/office/2007/relationships/hdphoto" Target="../media/hdphoto2.wdp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slide" Target="slide21.xml"/><Relationship Id="rId30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slide" Target="slide21.xml"/><Relationship Id="rId30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image" Target="../media/image6.png"/><Relationship Id="rId3" Type="http://schemas.openxmlformats.org/officeDocument/2006/relationships/image" Target="../media/image3.gif"/><Relationship Id="rId21" Type="http://schemas.openxmlformats.org/officeDocument/2006/relationships/slide" Target="slide1.xml"/><Relationship Id="rId7" Type="http://schemas.openxmlformats.org/officeDocument/2006/relationships/image" Target="../media/image4.gif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5.xml"/><Relationship Id="rId2" Type="http://schemas.openxmlformats.org/officeDocument/2006/relationships/image" Target="../media/image1.jp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11.xml"/><Relationship Id="rId24" Type="http://schemas.openxmlformats.org/officeDocument/2006/relationships/slide" Target="slide4.xml"/><Relationship Id="rId32" Type="http://schemas.openxmlformats.org/officeDocument/2006/relationships/image" Target="../media/image12.jpeg"/><Relationship Id="rId5" Type="http://schemas.openxmlformats.org/officeDocument/2006/relationships/image" Target="../media/image9.png"/><Relationship Id="rId15" Type="http://schemas.openxmlformats.org/officeDocument/2006/relationships/slide" Target="slide15.xml"/><Relationship Id="rId23" Type="http://schemas.openxmlformats.org/officeDocument/2006/relationships/slide" Target="slide3.xml"/><Relationship Id="rId28" Type="http://schemas.openxmlformats.org/officeDocument/2006/relationships/slide" Target="slide7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31" Type="http://schemas.openxmlformats.org/officeDocument/2006/relationships/slide" Target="slide21.xml"/><Relationship Id="rId4" Type="http://schemas.openxmlformats.org/officeDocument/2006/relationships/image" Target="../media/image5.gif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.xml"/><Relationship Id="rId27" Type="http://schemas.openxmlformats.org/officeDocument/2006/relationships/slide" Target="slide6.xml"/><Relationship Id="rId30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slide" Target="slide16.xml"/><Relationship Id="rId18" Type="http://schemas.openxmlformats.org/officeDocument/2006/relationships/slide" Target="slide1.xml"/><Relationship Id="rId26" Type="http://schemas.openxmlformats.org/officeDocument/2006/relationships/slide" Target="slide7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4.xml"/><Relationship Id="rId34" Type="http://schemas.openxmlformats.org/officeDocument/2006/relationships/image" Target="../media/image41.png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5" Type="http://schemas.openxmlformats.org/officeDocument/2006/relationships/slide" Target="slide6.xml"/><Relationship Id="rId33" Type="http://schemas.openxmlformats.org/officeDocument/2006/relationships/image" Target="../media/image8.png"/><Relationship Id="rId2" Type="http://schemas.openxmlformats.org/officeDocument/2006/relationships/audio" Target="../media/media7.mp3"/><Relationship Id="rId16" Type="http://schemas.openxmlformats.org/officeDocument/2006/relationships/slide" Target="slide19.xml"/><Relationship Id="rId20" Type="http://schemas.openxmlformats.org/officeDocument/2006/relationships/slide" Target="slide3.xml"/><Relationship Id="rId29" Type="http://schemas.openxmlformats.org/officeDocument/2006/relationships/slide" Target="slide21.xml"/><Relationship Id="rId1" Type="http://schemas.microsoft.com/office/2007/relationships/media" Target="../media/media7.mp3"/><Relationship Id="rId6" Type="http://schemas.openxmlformats.org/officeDocument/2006/relationships/slide" Target="slide9.xml"/><Relationship Id="rId11" Type="http://schemas.openxmlformats.org/officeDocument/2006/relationships/slide" Target="slide14.xml"/><Relationship Id="rId24" Type="http://schemas.openxmlformats.org/officeDocument/2006/relationships/image" Target="../media/image6.png"/><Relationship Id="rId32" Type="http://schemas.openxmlformats.org/officeDocument/2006/relationships/image" Target="../media/image40.png"/><Relationship Id="rId5" Type="http://schemas.openxmlformats.org/officeDocument/2006/relationships/slide" Target="slide8.xml"/><Relationship Id="rId15" Type="http://schemas.openxmlformats.org/officeDocument/2006/relationships/slide" Target="slide18.xml"/><Relationship Id="rId23" Type="http://schemas.openxmlformats.org/officeDocument/2006/relationships/slide" Target="slide5.xml"/><Relationship Id="rId28" Type="http://schemas.openxmlformats.org/officeDocument/2006/relationships/image" Target="../media/image11.gif"/><Relationship Id="rId36" Type="http://schemas.microsoft.com/office/2007/relationships/hdphoto" Target="../media/hdphoto3.wdp"/><Relationship Id="rId10" Type="http://schemas.openxmlformats.org/officeDocument/2006/relationships/slide" Target="slide13.xml"/><Relationship Id="rId19" Type="http://schemas.openxmlformats.org/officeDocument/2006/relationships/slide" Target="slide2.xml"/><Relationship Id="rId31" Type="http://schemas.openxmlformats.org/officeDocument/2006/relationships/image" Target="../media/image39.png"/><Relationship Id="rId4" Type="http://schemas.openxmlformats.org/officeDocument/2006/relationships/image" Target="../media/image1.jpg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image" Target="../media/image13.png"/><Relationship Id="rId27" Type="http://schemas.openxmlformats.org/officeDocument/2006/relationships/slide" Target="slide22.xml"/><Relationship Id="rId30" Type="http://schemas.openxmlformats.org/officeDocument/2006/relationships/image" Target="../media/image12.jpeg"/><Relationship Id="rId35" Type="http://schemas.openxmlformats.org/officeDocument/2006/relationships/image" Target="../media/image42.png"/><Relationship Id="rId8" Type="http://schemas.openxmlformats.org/officeDocument/2006/relationships/slide" Target="slide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slide" Target="slide21.xml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1.gif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1.xml"/><Relationship Id="rId26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5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1.xml"/><Relationship Id="rId25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openxmlformats.org/officeDocument/2006/relationships/slide" Target="slide20.xml"/><Relationship Id="rId20" Type="http://schemas.openxmlformats.org/officeDocument/2006/relationships/slide" Target="slide3.xml"/><Relationship Id="rId29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slide" Target="slide9.xml"/><Relationship Id="rId11" Type="http://schemas.openxmlformats.org/officeDocument/2006/relationships/slide" Target="slide15.xml"/><Relationship Id="rId24" Type="http://schemas.openxmlformats.org/officeDocument/2006/relationships/slide" Target="slide6.xml"/><Relationship Id="rId5" Type="http://schemas.openxmlformats.org/officeDocument/2006/relationships/slide" Target="slide8.xml"/><Relationship Id="rId15" Type="http://schemas.openxmlformats.org/officeDocument/2006/relationships/slide" Target="slide19.xml"/><Relationship Id="rId23" Type="http://schemas.openxmlformats.org/officeDocument/2006/relationships/image" Target="../media/image6.png"/><Relationship Id="rId28" Type="http://schemas.openxmlformats.org/officeDocument/2006/relationships/image" Target="../media/image12.jpeg"/><Relationship Id="rId10" Type="http://schemas.openxmlformats.org/officeDocument/2006/relationships/slide" Target="slide14.xml"/><Relationship Id="rId19" Type="http://schemas.openxmlformats.org/officeDocument/2006/relationships/slide" Target="slide2.xml"/><Relationship Id="rId31" Type="http://schemas.microsoft.com/office/2007/relationships/hdphoto" Target="../media/hdphoto1.wdp"/><Relationship Id="rId4" Type="http://schemas.openxmlformats.org/officeDocument/2006/relationships/image" Target="../media/image1.jp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image" Target="../media/image13.png"/><Relationship Id="rId27" Type="http://schemas.openxmlformats.org/officeDocument/2006/relationships/slide" Target="slide22.xml"/><Relationship Id="rId30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1.xml"/><Relationship Id="rId26" Type="http://schemas.openxmlformats.org/officeDocument/2006/relationships/slide" Target="slide7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2.xml"/><Relationship Id="rId25" Type="http://schemas.openxmlformats.org/officeDocument/2006/relationships/slide" Target="slide6.xml"/><Relationship Id="rId2" Type="http://schemas.openxmlformats.org/officeDocument/2006/relationships/audio" Target="../media/media3.mp3"/><Relationship Id="rId16" Type="http://schemas.openxmlformats.org/officeDocument/2006/relationships/slide" Target="slide21.xml"/><Relationship Id="rId20" Type="http://schemas.openxmlformats.org/officeDocument/2006/relationships/slide" Target="slide3.xml"/><Relationship Id="rId29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slide" Target="slide9.xml"/><Relationship Id="rId11" Type="http://schemas.openxmlformats.org/officeDocument/2006/relationships/slide" Target="slide16.xml"/><Relationship Id="rId24" Type="http://schemas.openxmlformats.org/officeDocument/2006/relationships/image" Target="../media/image6.png"/><Relationship Id="rId32" Type="http://schemas.microsoft.com/office/2007/relationships/hdphoto" Target="../media/hdphoto1.wdp"/><Relationship Id="rId5" Type="http://schemas.openxmlformats.org/officeDocument/2006/relationships/slide" Target="slide8.xml"/><Relationship Id="rId15" Type="http://schemas.openxmlformats.org/officeDocument/2006/relationships/slide" Target="slide20.xml"/><Relationship Id="rId23" Type="http://schemas.openxmlformats.org/officeDocument/2006/relationships/slide" Target="slide5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2.xml"/><Relationship Id="rId31" Type="http://schemas.openxmlformats.org/officeDocument/2006/relationships/image" Target="../media/image19.png"/><Relationship Id="rId4" Type="http://schemas.openxmlformats.org/officeDocument/2006/relationships/image" Target="../media/image1.jpg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13.png"/><Relationship Id="rId27" Type="http://schemas.openxmlformats.org/officeDocument/2006/relationships/image" Target="../media/image11.gif"/><Relationship Id="rId30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31" Type="http://schemas.openxmlformats.org/officeDocument/2006/relationships/image" Target="../media/image22.png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slide" Target="slide21.xml"/><Relationship Id="rId30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slide" Target="slide16.xml"/><Relationship Id="rId18" Type="http://schemas.openxmlformats.org/officeDocument/2006/relationships/slide" Target="slide1.xml"/><Relationship Id="rId26" Type="http://schemas.openxmlformats.org/officeDocument/2006/relationships/slide" Target="slide7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4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5" Type="http://schemas.openxmlformats.org/officeDocument/2006/relationships/slide" Target="slide6.xml"/><Relationship Id="rId33" Type="http://schemas.microsoft.com/office/2007/relationships/hdphoto" Target="../media/hdphoto1.wdp"/><Relationship Id="rId2" Type="http://schemas.openxmlformats.org/officeDocument/2006/relationships/audio" Target="../media/media4.mp3"/><Relationship Id="rId16" Type="http://schemas.openxmlformats.org/officeDocument/2006/relationships/slide" Target="slide19.xml"/><Relationship Id="rId20" Type="http://schemas.openxmlformats.org/officeDocument/2006/relationships/slide" Target="slide3.xml"/><Relationship Id="rId29" Type="http://schemas.openxmlformats.org/officeDocument/2006/relationships/slide" Target="slide21.xml"/><Relationship Id="rId1" Type="http://schemas.microsoft.com/office/2007/relationships/media" Target="../media/media4.mp3"/><Relationship Id="rId6" Type="http://schemas.openxmlformats.org/officeDocument/2006/relationships/slide" Target="slide9.xml"/><Relationship Id="rId11" Type="http://schemas.openxmlformats.org/officeDocument/2006/relationships/slide" Target="slide14.xml"/><Relationship Id="rId24" Type="http://schemas.openxmlformats.org/officeDocument/2006/relationships/image" Target="../media/image6.png"/><Relationship Id="rId32" Type="http://schemas.openxmlformats.org/officeDocument/2006/relationships/image" Target="../media/image24.png"/><Relationship Id="rId5" Type="http://schemas.openxmlformats.org/officeDocument/2006/relationships/slide" Target="slide8.xml"/><Relationship Id="rId15" Type="http://schemas.openxmlformats.org/officeDocument/2006/relationships/slide" Target="slide18.xml"/><Relationship Id="rId23" Type="http://schemas.openxmlformats.org/officeDocument/2006/relationships/slide" Target="slide5.xml"/><Relationship Id="rId28" Type="http://schemas.openxmlformats.org/officeDocument/2006/relationships/image" Target="../media/image11.gif"/><Relationship Id="rId10" Type="http://schemas.openxmlformats.org/officeDocument/2006/relationships/slide" Target="slide13.xml"/><Relationship Id="rId19" Type="http://schemas.openxmlformats.org/officeDocument/2006/relationships/slide" Target="slide2.xml"/><Relationship Id="rId31" Type="http://schemas.openxmlformats.org/officeDocument/2006/relationships/image" Target="../media/image23.png"/><Relationship Id="rId4" Type="http://schemas.openxmlformats.org/officeDocument/2006/relationships/image" Target="../media/image1.jpg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image" Target="../media/image13.png"/><Relationship Id="rId27" Type="http://schemas.openxmlformats.org/officeDocument/2006/relationships/slide" Target="slide22.xml"/><Relationship Id="rId30" Type="http://schemas.openxmlformats.org/officeDocument/2006/relationships/image" Target="../media/image12.jpeg"/><Relationship Id="rId8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slide" Target="slide21.xml"/><Relationship Id="rId30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.xml"/><Relationship Id="rId26" Type="http://schemas.openxmlformats.org/officeDocument/2006/relationships/image" Target="../media/image11.gif"/><Relationship Id="rId3" Type="http://schemas.openxmlformats.org/officeDocument/2006/relationships/slide" Target="slide8.xml"/><Relationship Id="rId21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.xml"/><Relationship Id="rId25" Type="http://schemas.openxmlformats.org/officeDocument/2006/relationships/slide" Target="slide22.xml"/><Relationship Id="rId2" Type="http://schemas.openxmlformats.org/officeDocument/2006/relationships/image" Target="../media/image1.jpg"/><Relationship Id="rId16" Type="http://schemas.openxmlformats.org/officeDocument/2006/relationships/slide" Target="slide1.xml"/><Relationship Id="rId20" Type="http://schemas.openxmlformats.org/officeDocument/2006/relationships/image" Target="../media/image13.png"/><Relationship Id="rId29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2.jpeg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Relationship Id="rId27" Type="http://schemas.openxmlformats.org/officeDocument/2006/relationships/slide" Target="slide21.xml"/><Relationship Id="rId30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A5040FC2-C32D-5220-CF49-9240C2EA7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B885E4C-ABD5-68EE-FDC3-D4EA8745E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0016" y="1383400"/>
            <a:ext cx="7615444" cy="4206786"/>
          </a:xfrm>
          <a:prstGeom prst="rect">
            <a:avLst/>
          </a:prstGeom>
        </p:spPr>
      </p:pic>
      <p:pic>
        <p:nvPicPr>
          <p:cNvPr id="10" name="صورة 9" descr="صورة تحتوي على نبات, ورقة شجر&#10;&#10;تم إنشاء الوصف تلقائياً">
            <a:extLst>
              <a:ext uri="{FF2B5EF4-FFF2-40B4-BE49-F238E27FC236}">
                <a16:creationId xmlns:a16="http://schemas.microsoft.com/office/drawing/2014/main" id="{D27005CA-1F95-38EE-3F5A-BB56E8AC9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8" y="4191000"/>
            <a:ext cx="6728791" cy="2667000"/>
          </a:xfrm>
          <a:prstGeom prst="rect">
            <a:avLst/>
          </a:prstGeom>
        </p:spPr>
      </p:pic>
      <p:pic>
        <p:nvPicPr>
          <p:cNvPr id="11" name="صورة 10" descr="صورة تحتوي على نبات, ورقة شجر&#10;&#10;تم إنشاء الوصف تلقائياً">
            <a:extLst>
              <a:ext uri="{FF2B5EF4-FFF2-40B4-BE49-F238E27FC236}">
                <a16:creationId xmlns:a16="http://schemas.microsoft.com/office/drawing/2014/main" id="{C7BCE165-A682-E9D3-7003-E5EF19B43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32" y="4191000"/>
            <a:ext cx="7021168" cy="2667000"/>
          </a:xfrm>
          <a:prstGeom prst="rect">
            <a:avLst/>
          </a:prstGeom>
        </p:spPr>
      </p:pic>
      <p:pic>
        <p:nvPicPr>
          <p:cNvPr id="13" name="صورة 12" descr="صورة تحتوي على داكن, صورة ظلية&#10;&#10;تم إنشاء الوصف تلقائياً">
            <a:extLst>
              <a:ext uri="{FF2B5EF4-FFF2-40B4-BE49-F238E27FC236}">
                <a16:creationId xmlns:a16="http://schemas.microsoft.com/office/drawing/2014/main" id="{F31C275B-CFC8-9308-C47F-3F3B5C7A9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74" y="-623106"/>
            <a:ext cx="4837044" cy="378183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6E9A170-8E9D-283A-42B9-5F9C096743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60" y="485775"/>
            <a:ext cx="2350421" cy="2216840"/>
          </a:xfrm>
          <a:prstGeom prst="rect">
            <a:avLst/>
          </a:prstGeom>
        </p:spPr>
      </p:pic>
      <p:pic>
        <p:nvPicPr>
          <p:cNvPr id="2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8F5B7C6-A818-2C86-CD92-334C5230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276" y="5590186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19">
            <a:hlinkClick r:id="rId10" action="ppaction://hlinksldjump"/>
            <a:extLst>
              <a:ext uri="{FF2B5EF4-FFF2-40B4-BE49-F238E27FC236}">
                <a16:creationId xmlns:a16="http://schemas.microsoft.com/office/drawing/2014/main" id="{60AB021C-16F6-9CD2-40DB-63800D7E1535}"/>
              </a:ext>
            </a:extLst>
          </p:cNvPr>
          <p:cNvSpPr/>
          <p:nvPr/>
        </p:nvSpPr>
        <p:spPr>
          <a:xfrm>
            <a:off x="11230318" y="5686547"/>
            <a:ext cx="390958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4" name="Picture 10" descr="Text&#10;&#10;Description automatically generated">
            <a:extLst>
              <a:ext uri="{FF2B5EF4-FFF2-40B4-BE49-F238E27FC236}">
                <a16:creationId xmlns:a16="http://schemas.microsoft.com/office/drawing/2014/main" id="{C5707EA0-3789-0CFC-A7A1-A8EC5731B4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930019" y="3429000"/>
            <a:ext cx="2029769" cy="1340315"/>
          </a:xfrm>
          <a:prstGeom prst="rect">
            <a:avLst/>
          </a:prstGeom>
        </p:spPr>
      </p:pic>
      <p:pic>
        <p:nvPicPr>
          <p:cNvPr id="5" name="Saudi National anthem by wissam magdy  النشيد الوطني السعودي بالانجليزية  أداء وسام مجدي">
            <a:hlinkClick r:id="" action="ppaction://media"/>
            <a:extLst>
              <a:ext uri="{FF2B5EF4-FFF2-40B4-BE49-F238E27FC236}">
                <a16:creationId xmlns:a16="http://schemas.microsoft.com/office/drawing/2014/main" id="{A739FA62-1DEF-BBAB-3DF9-D0FFE12DC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93058" y="4812988"/>
            <a:ext cx="473922" cy="52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7846614D-C8E9-CF82-7B38-166C01C98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2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99ADEF6F-69F7-5D31-4741-946506460E4F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31FB9E0F-AD2F-31C4-0D98-E82D9B7AAB8B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98E77A71-8F76-2CB9-6D4C-40543AFBF7CE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CA2FB4B1-45A4-13C4-9233-D3464B0D7608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AE9DB3F6-AEF7-E314-F112-882D4344A2F3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8492ED85-5D32-1F62-4D64-974104579035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C9B92027-B0E6-2563-02E6-DBD35666DAF7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F5A6CA8A-D124-5BE8-9469-0BC2F862B30C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E085FD4D-6876-57FD-E981-55C5BB7BFB22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10</a:t>
            </a:r>
          </a:p>
        </p:txBody>
      </p:sp>
      <p:sp>
        <p:nvSpPr>
          <p:cNvPr id="15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1153CBA0-7861-10BC-4D46-9CDC7C145AB0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11</a:t>
            </a:r>
          </a:p>
        </p:txBody>
      </p:sp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7CCE39F4-FD9E-5F8A-5994-949730B76B99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urlz MT" panose="04040404050702020202" pitchFamily="82" charset="0"/>
              </a:rPr>
              <a:t>12</a:t>
            </a:r>
          </a:p>
        </p:txBody>
      </p:sp>
      <p:sp>
        <p:nvSpPr>
          <p:cNvPr id="17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8ADA9B16-55EE-A570-81A4-E12B193CA16E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150082F9-00CF-61C5-D0A0-94389FC1A653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AD458DDA-12B6-30B5-E857-61987341EF81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C32AAD18-D48A-77BB-8E51-015B35CA0F3C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9D1D7C5D-00B5-26FC-239E-344E16EE7A57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BAE80E44-45B0-F7D2-AEDD-BF2C11387194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2214B19F-0B8A-6BF6-86B2-60AD0C183874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FBF0F16-E29D-C3E9-15A1-17E0AA5D5F82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10F6E99A-CA97-03DA-1EB2-EC13B3C6B513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9B87EFA5-3E04-0F67-5625-D8E429FF0708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BB0DB3BC-3E9E-BA82-7136-3B830BC838B1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0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id="{6D5D69F1-5DA0-2FBA-2E1F-531536AC489C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D7575F1-725D-F11E-A6B8-4695A814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2" action="ppaction://hlinksldjump"/>
            <a:extLst>
              <a:ext uri="{FF2B5EF4-FFF2-40B4-BE49-F238E27FC236}">
                <a16:creationId xmlns:a16="http://schemas.microsoft.com/office/drawing/2014/main" id="{4F1D4B95-771E-9AA5-0CEB-986F71712E27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3" action="ppaction://hlinksldjump"/>
            <a:extLst>
              <a:ext uri="{FF2B5EF4-FFF2-40B4-BE49-F238E27FC236}">
                <a16:creationId xmlns:a16="http://schemas.microsoft.com/office/drawing/2014/main" id="{EF7A5C5E-EA1B-819D-ADA7-F127BD439873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id="{4B36D94F-3222-7995-D363-25614249E2ED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4" action="ppaction://hlinksldjump"/>
            <a:extLst>
              <a:ext uri="{FF2B5EF4-FFF2-40B4-BE49-F238E27FC236}">
                <a16:creationId xmlns:a16="http://schemas.microsoft.com/office/drawing/2014/main" id="{7F1CCF52-0420-38CC-E2F8-87E84C8769C4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C0C42A01-50D4-243F-416E-4D54C78E70A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8DA8AAB2-8B6F-64FA-C037-BA1D498FC21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1203" y="3262304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DAD41A01-DFF1-9616-4496-0333492A7E4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D5139FF3-6AA0-6BC8-D06C-71083D674A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6019038"/>
            <a:ext cx="6534543" cy="90778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8CEBC78-502C-3C16-1A63-1A3EAD438FC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7" y="1195352"/>
            <a:ext cx="9181811" cy="4790007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C758632C-44D2-A022-E70D-382004BCE827}"/>
              </a:ext>
            </a:extLst>
          </p:cNvPr>
          <p:cNvSpPr txBox="1"/>
          <p:nvPr/>
        </p:nvSpPr>
        <p:spPr>
          <a:xfrm>
            <a:off x="1326346" y="273995"/>
            <a:ext cx="77419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High five the correct word</a:t>
            </a:r>
            <a:endParaRPr lang="ar-SA" sz="1000" b="1" u="sng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A2EF0531-859B-B83A-F6AD-46A087D1B8AE}"/>
              </a:ext>
            </a:extLst>
          </p:cNvPr>
          <p:cNvSpPr txBox="1"/>
          <p:nvPr/>
        </p:nvSpPr>
        <p:spPr>
          <a:xfrm>
            <a:off x="1424624" y="2816091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class</a:t>
            </a:r>
            <a:endParaRPr lang="ar-SA" sz="800" b="1" u="sng" dirty="0">
              <a:latin typeface="Comic Sans MS" panose="030F0702030302020204" pitchFamily="66" charset="0"/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079AD0A-747D-6A2E-417F-66EB04A1C4E4}"/>
              </a:ext>
            </a:extLst>
          </p:cNvPr>
          <p:cNvSpPr txBox="1"/>
          <p:nvPr/>
        </p:nvSpPr>
        <p:spPr>
          <a:xfrm>
            <a:off x="4491550" y="2735377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crab</a:t>
            </a:r>
            <a:endParaRPr lang="ar-SA" sz="1000" b="1" u="sng" dirty="0">
              <a:latin typeface="Comic Sans MS" panose="030F0702030302020204" pitchFamily="66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ACFADB44-9914-27CE-5554-D7D18F059BC7}"/>
              </a:ext>
            </a:extLst>
          </p:cNvPr>
          <p:cNvSpPr txBox="1"/>
          <p:nvPr/>
        </p:nvSpPr>
        <p:spPr>
          <a:xfrm>
            <a:off x="1317243" y="4552207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glass</a:t>
            </a:r>
            <a:endParaRPr lang="ar-SA" sz="800" b="1" u="sng" dirty="0">
              <a:latin typeface="Comic Sans MS" panose="030F0702030302020204" pitchFamily="66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97222CC6-30A9-9253-5447-2A772685F331}"/>
              </a:ext>
            </a:extLst>
          </p:cNvPr>
          <p:cNvSpPr txBox="1"/>
          <p:nvPr/>
        </p:nvSpPr>
        <p:spPr>
          <a:xfrm>
            <a:off x="7484358" y="4671679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grass</a:t>
            </a:r>
            <a:endParaRPr lang="ar-SA" sz="800" b="1" u="sng" dirty="0">
              <a:latin typeface="Comic Sans MS" panose="030F0702030302020204" pitchFamily="66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E9C616D-DE44-AF31-4E4E-C7021D763580}"/>
              </a:ext>
            </a:extLst>
          </p:cNvPr>
          <p:cNvSpPr txBox="1"/>
          <p:nvPr/>
        </p:nvSpPr>
        <p:spPr>
          <a:xfrm>
            <a:off x="4491550" y="4490651"/>
            <a:ext cx="160419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clap</a:t>
            </a:r>
            <a:endParaRPr lang="ar-SA" sz="1000" b="1" u="sng" dirty="0">
              <a:latin typeface="Comic Sans MS" panose="030F0702030302020204" pitchFamily="66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F4FD4F70-8958-0C2E-B643-93C49BE3C72E}"/>
              </a:ext>
            </a:extLst>
          </p:cNvPr>
          <p:cNvSpPr txBox="1"/>
          <p:nvPr/>
        </p:nvSpPr>
        <p:spPr>
          <a:xfrm>
            <a:off x="7352137" y="2819680"/>
            <a:ext cx="19187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cl</a:t>
            </a:r>
            <a:endParaRPr lang="ar-SA" sz="1000" b="1" u="sng" dirty="0">
              <a:latin typeface="Comic Sans MS" panose="030F0702030302020204" pitchFamily="66" charset="0"/>
            </a:endParaRPr>
          </a:p>
        </p:txBody>
      </p:sp>
      <p:pic>
        <p:nvPicPr>
          <p:cNvPr id="48" name="صورة 4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B5C2E01-E757-1630-625F-EE0A13BB71E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3" y="115147"/>
            <a:ext cx="1058320" cy="989157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C7DAEE12-B11E-CA52-F264-7E2863FEE82C}"/>
              </a:ext>
            </a:extLst>
          </p:cNvPr>
          <p:cNvSpPr txBox="1"/>
          <p:nvPr/>
        </p:nvSpPr>
        <p:spPr>
          <a:xfrm>
            <a:off x="-11488" y="6084197"/>
            <a:ext cx="547475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Comic Sans MS" panose="030F0702030302020204" pitchFamily="66" charset="0"/>
              </a:rPr>
              <a:t>*Two students game. </a:t>
            </a:r>
            <a:r>
              <a:rPr lang="en-US" sz="1200" dirty="0">
                <a:latin typeface="Comic Sans MS" panose="030F0702030302020204" pitchFamily="66" charset="0"/>
              </a:rPr>
              <a:t>Teacher says randoms words from the picture</a:t>
            </a:r>
            <a:endParaRPr lang="ar-SA" sz="1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15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477BAEBD-6561-7E9F-0798-18CAB4F8A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AECF6C9E-51D2-BE12-F499-32B9C25A2D1D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B7D92C13-433C-5998-9039-985478A7839B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3610D598-5AE7-AC9C-74DF-FF2D8D5FDCB2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42BABF93-50DF-FA99-DD1B-1B6434C0EBA4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9242A9E9-536C-2C76-CD31-4F9F28C4A983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51CAD06E-918E-4D56-5902-6DA2CD35C7D8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DDA4D4F9-0E6C-8995-7A53-F90C013EAAFE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03FD3C1E-C1C0-0B8E-6CE9-A2DF73F62948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C2FD172F-AD82-46D0-890F-A99233CDC6A1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10</a:t>
            </a:r>
          </a:p>
        </p:txBody>
      </p:sp>
      <p:sp>
        <p:nvSpPr>
          <p:cNvPr id="15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10D7823C-AD4C-CDFF-5D85-FB9B5F1EF60D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11</a:t>
            </a:r>
          </a:p>
        </p:txBody>
      </p:sp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416A500B-A114-EC58-C9E5-E1EDCD06393E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urlz MT" panose="04040404050702020202" pitchFamily="82" charset="0"/>
              </a:rPr>
              <a:t>12</a:t>
            </a:r>
          </a:p>
        </p:txBody>
      </p:sp>
      <p:sp>
        <p:nvSpPr>
          <p:cNvPr id="17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B64DC7E3-2FB1-2133-5A2B-9878A95B4EB1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B752FEF1-5E09-3B6E-45EB-BA3B823431D0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332A9EFD-ED5C-4E77-E5DC-38821DB54A75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47FB2985-38B7-3968-98DB-029A51E5BFBF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07D22F6C-1266-F556-21C8-D3AF6D17F011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1280840B-8FB2-0EF0-C1E6-03BB5FF5B01D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42D1BCA5-D65B-C24F-69BF-1B70D68E50CB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49D3393A-3194-0631-90E5-2EF2AD14FE7F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D536535C-A530-581C-E28C-A0CB9A629B10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A4C5FCD7-B994-AC7D-E9BC-6AA82D03CEBD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E0040BE4-CE06-3223-9877-3FB15270000E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80FFE0F3-723B-C384-31C9-0B65E5B40F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79710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301043F0-897C-4EC0-7CCF-5CB701365C46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2601977-182C-1051-F576-59AE964E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CD5E31B4-E5C9-C0F2-19B5-183DD6EF17CD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54E1C81E-4804-0D4F-8A9C-D2394B654A5F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7FA40056-747A-9748-C9D0-E11EFFE4178B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5" action="ppaction://hlinksldjump"/>
            <a:extLst>
              <a:ext uri="{FF2B5EF4-FFF2-40B4-BE49-F238E27FC236}">
                <a16:creationId xmlns:a16="http://schemas.microsoft.com/office/drawing/2014/main" id="{7291DB26-C274-CB47-8105-BAA3FD9B655D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0909A238-FC68-BBCF-DA3C-B1855A42FB9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7332" y="3253138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94D42482-328B-5CBF-A241-D50995EC0EA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F152C34A-6B5E-BFEF-6FA7-62D66C5D37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pic>
        <p:nvPicPr>
          <p:cNvPr id="50" name="Picture 2" descr="Montblanc M RED Fountain Pen | Penworld » More than 10.000 pens in stock,  fast delivery">
            <a:extLst>
              <a:ext uri="{FF2B5EF4-FFF2-40B4-BE49-F238E27FC236}">
                <a16:creationId xmlns:a16="http://schemas.microsoft.com/office/drawing/2014/main" id="{00BD4FF3-F1ED-C974-C44E-A92E0FC95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5" y="1423868"/>
            <a:ext cx="2726911" cy="3194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3" name="جدول 50">
            <a:extLst>
              <a:ext uri="{FF2B5EF4-FFF2-40B4-BE49-F238E27FC236}">
                <a16:creationId xmlns:a16="http://schemas.microsoft.com/office/drawing/2014/main" id="{0493644B-C495-51DA-50DF-C2D3ACF53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474349"/>
              </p:ext>
            </p:extLst>
          </p:nvPr>
        </p:nvGraphicFramePr>
        <p:xfrm>
          <a:off x="5047307" y="1284759"/>
          <a:ext cx="4076043" cy="39319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58681">
                  <a:extLst>
                    <a:ext uri="{9D8B030D-6E8A-4147-A177-3AD203B41FA5}">
                      <a16:colId xmlns:a16="http://schemas.microsoft.com/office/drawing/2014/main" val="2358010586"/>
                    </a:ext>
                  </a:extLst>
                </a:gridCol>
                <a:gridCol w="1358681">
                  <a:extLst>
                    <a:ext uri="{9D8B030D-6E8A-4147-A177-3AD203B41FA5}">
                      <a16:colId xmlns:a16="http://schemas.microsoft.com/office/drawing/2014/main" val="144616837"/>
                    </a:ext>
                  </a:extLst>
                </a:gridCol>
                <a:gridCol w="1358681">
                  <a:extLst>
                    <a:ext uri="{9D8B030D-6E8A-4147-A177-3AD203B41FA5}">
                      <a16:colId xmlns:a16="http://schemas.microsoft.com/office/drawing/2014/main" val="39446186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e</a:t>
                      </a:r>
                      <a:endParaRPr lang="ar-SA" sz="8000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b</a:t>
                      </a:r>
                      <a:endParaRPr lang="ar-SA" sz="8000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o</a:t>
                      </a:r>
                      <a:endParaRPr lang="ar-SA" sz="8000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635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e</a:t>
                      </a:r>
                      <a:endParaRPr lang="ar-SA" sz="8000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u</a:t>
                      </a:r>
                      <a:endParaRPr lang="ar-SA" sz="8000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p</a:t>
                      </a:r>
                      <a:endParaRPr lang="ar-SA" sz="8000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071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k</a:t>
                      </a:r>
                      <a:endParaRPr lang="ar-SA" sz="8000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n</a:t>
                      </a:r>
                      <a:endParaRPr lang="ar-SA" sz="8000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e</a:t>
                      </a:r>
                      <a:endParaRPr lang="ar-SA" sz="8000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139571"/>
                  </a:ext>
                </a:extLst>
              </a:tr>
            </a:tbl>
          </a:graphicData>
        </a:graphic>
      </p:graphicFrame>
      <p:sp>
        <p:nvSpPr>
          <p:cNvPr id="54" name="مستطيل 53">
            <a:extLst>
              <a:ext uri="{FF2B5EF4-FFF2-40B4-BE49-F238E27FC236}">
                <a16:creationId xmlns:a16="http://schemas.microsoft.com/office/drawing/2014/main" id="{9171B113-1EB6-EFEE-B025-B2DA0B8EDBCF}"/>
              </a:ext>
            </a:extLst>
          </p:cNvPr>
          <p:cNvSpPr/>
          <p:nvPr/>
        </p:nvSpPr>
        <p:spPr>
          <a:xfrm>
            <a:off x="5060338" y="2582028"/>
            <a:ext cx="1327745" cy="128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endParaRPr lang="ar-SA" sz="6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368A29E9-76B7-262F-5A85-EE1A64A75A2C}"/>
              </a:ext>
            </a:extLst>
          </p:cNvPr>
          <p:cNvSpPr/>
          <p:nvPr/>
        </p:nvSpPr>
        <p:spPr>
          <a:xfrm>
            <a:off x="7780976" y="1300877"/>
            <a:ext cx="1327745" cy="128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endParaRPr lang="ar-SA" sz="6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B335147A-9699-F29D-90CF-B066ACD6A9F0}"/>
              </a:ext>
            </a:extLst>
          </p:cNvPr>
          <p:cNvSpPr/>
          <p:nvPr/>
        </p:nvSpPr>
        <p:spPr>
          <a:xfrm>
            <a:off x="6410204" y="3901740"/>
            <a:ext cx="1327745" cy="128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endParaRPr lang="ar-SA" sz="6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2A46CD0D-CA06-C742-393B-B147545CA6A6}"/>
              </a:ext>
            </a:extLst>
          </p:cNvPr>
          <p:cNvSpPr txBox="1"/>
          <p:nvPr/>
        </p:nvSpPr>
        <p:spPr>
          <a:xfrm>
            <a:off x="611963" y="4749884"/>
            <a:ext cx="391880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dirty="0">
                <a:latin typeface="Comic Sans MS" panose="030F0702030302020204" pitchFamily="66" charset="0"/>
              </a:rPr>
              <a:t>pen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59" name="عنصر نائب للمحتوى 2">
            <a:extLst>
              <a:ext uri="{FF2B5EF4-FFF2-40B4-BE49-F238E27FC236}">
                <a16:creationId xmlns:a16="http://schemas.microsoft.com/office/drawing/2014/main" id="{5F716EB5-0427-0383-A913-37AA678411A9}"/>
              </a:ext>
            </a:extLst>
          </p:cNvPr>
          <p:cNvSpPr txBox="1">
            <a:spLocks/>
          </p:cNvSpPr>
          <p:nvPr/>
        </p:nvSpPr>
        <p:spPr>
          <a:xfrm>
            <a:off x="1397913" y="304361"/>
            <a:ext cx="7886700" cy="66620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US" sz="3600" b="1" dirty="0">
                <a:latin typeface="Comic Sans MS" panose="030F0702030302020204" pitchFamily="66" charset="0"/>
                <a:cs typeface="Arial" panose="020B0604020202020204" pitchFamily="34" charset="0"/>
              </a:rPr>
              <a:t>Can you spell this word </a:t>
            </a:r>
            <a:endParaRPr lang="ar-SA" sz="3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4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4D6A87FA-E6C0-A39B-00F6-1EBE5D030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DBF2D4C8-192B-0FAA-5042-14CC0DF3CB1B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B72AD77A-4BCE-975F-1E0D-29499EEEB1BD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9DE41428-83C7-0FF7-9039-3D2F114CC7FA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57DD60AD-6FEE-85A8-375E-371DCEF877F2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17527D54-D81D-57E0-643D-E3A4AE6F2BCD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8E81C884-1233-9BDA-DEAD-103E69F5814C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5214D84A-B056-5A08-B71F-034154333F70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036FE102-09EA-5E5B-94A5-E840C92463C2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5A173CCC-B6F7-8C2C-EEDF-7B0D17C2CE80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5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BEC5C397-0B81-7999-765E-A0E01FD5F4BA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5F95B45A-4941-0077-0430-222907E24AC5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7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5100BBAC-418C-DF14-1058-1A77C08717EA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59A706CD-020A-9649-4DA1-832F9FFF454B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06DE760B-699E-09A3-4612-1BC6BF85E47F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486737B0-61FF-C0C9-D999-76D379FBAE12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0D1E14A4-3101-7333-E478-7560BEFEF18B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1A3FF3D5-BC88-8661-E8B0-34E55816A377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98ED8731-6C15-88CD-6FD9-93E58B6E6267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EB9B7A54-913E-1C99-1A97-8CB45288449C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723EABB1-9E59-4808-DBB2-C48423C96EE4}"/>
              </a:ext>
            </a:extLst>
          </p:cNvPr>
          <p:cNvSpPr/>
          <p:nvPr/>
        </p:nvSpPr>
        <p:spPr>
          <a:xfrm>
            <a:off x="10054221" y="919791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369ABB23-3649-29AB-EF43-EC2CECEC24F1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1A28B27C-E5F1-693A-68AF-476CCEE6B341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C91A42B7-FC6D-59DC-F4C1-D94318E610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B970FFB2-5360-ED42-53C5-EC8D10F16A0A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10681C3-0C70-1CAB-E6D9-FE1369F6E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A8D73E82-1C45-E70F-82B0-FD8F422BBE87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C634CE73-3E19-4DE5-FE75-6CCF6FDAB4DD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AA075203-A9EA-A6F6-F2BA-86D991D21A70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5" action="ppaction://hlinksldjump"/>
            <a:extLst>
              <a:ext uri="{FF2B5EF4-FFF2-40B4-BE49-F238E27FC236}">
                <a16:creationId xmlns:a16="http://schemas.microsoft.com/office/drawing/2014/main" id="{D63787FB-A5E6-8EAF-B049-FF2BE5B10ECE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DCB526B3-853C-A326-A5D2-7E22D28107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1576" y="3201267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88B82D2E-87C7-D5ED-FA9B-C68DEA2A653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21548113-F179-57B0-93FC-02155FA53E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71203"/>
            <a:ext cx="6534543" cy="907787"/>
          </a:xfrm>
          <a:prstGeom prst="rect">
            <a:avLst/>
          </a:prstGeom>
        </p:spPr>
      </p:pic>
      <p:pic>
        <p:nvPicPr>
          <p:cNvPr id="39" name="Picture 6" descr="Sunday Afternoons Havana Hat - Hat | Buy online | Bergfreunde.eu">
            <a:extLst>
              <a:ext uri="{FF2B5EF4-FFF2-40B4-BE49-F238E27FC236}">
                <a16:creationId xmlns:a16="http://schemas.microsoft.com/office/drawing/2014/main" id="{E288F21D-2C87-1159-B1C6-45D74A124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3" b="13333"/>
          <a:stretch/>
        </p:blipFill>
        <p:spPr bwMode="auto">
          <a:xfrm>
            <a:off x="673822" y="1056050"/>
            <a:ext cx="3642158" cy="3570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8" name="جدول 50">
            <a:extLst>
              <a:ext uri="{FF2B5EF4-FFF2-40B4-BE49-F238E27FC236}">
                <a16:creationId xmlns:a16="http://schemas.microsoft.com/office/drawing/2014/main" id="{BEFBEE8C-7F21-1702-CFEE-A99426A18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832662"/>
              </p:ext>
            </p:extLst>
          </p:nvPr>
        </p:nvGraphicFramePr>
        <p:xfrm>
          <a:off x="5047307" y="1284759"/>
          <a:ext cx="4076043" cy="39319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58681">
                  <a:extLst>
                    <a:ext uri="{9D8B030D-6E8A-4147-A177-3AD203B41FA5}">
                      <a16:colId xmlns:a16="http://schemas.microsoft.com/office/drawing/2014/main" val="2358010586"/>
                    </a:ext>
                  </a:extLst>
                </a:gridCol>
                <a:gridCol w="1358681">
                  <a:extLst>
                    <a:ext uri="{9D8B030D-6E8A-4147-A177-3AD203B41FA5}">
                      <a16:colId xmlns:a16="http://schemas.microsoft.com/office/drawing/2014/main" val="144616837"/>
                    </a:ext>
                  </a:extLst>
                </a:gridCol>
                <a:gridCol w="1358681">
                  <a:extLst>
                    <a:ext uri="{9D8B030D-6E8A-4147-A177-3AD203B41FA5}">
                      <a16:colId xmlns:a16="http://schemas.microsoft.com/office/drawing/2014/main" val="39446186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i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t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o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635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e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h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c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071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k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d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a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139571"/>
                  </a:ext>
                </a:extLst>
              </a:tr>
            </a:tbl>
          </a:graphicData>
        </a:graphic>
      </p:graphicFrame>
      <p:sp>
        <p:nvSpPr>
          <p:cNvPr id="50" name="مستطيل 49">
            <a:extLst>
              <a:ext uri="{FF2B5EF4-FFF2-40B4-BE49-F238E27FC236}">
                <a16:creationId xmlns:a16="http://schemas.microsoft.com/office/drawing/2014/main" id="{E7552401-653F-2F9D-9C61-F593BDEF64A6}"/>
              </a:ext>
            </a:extLst>
          </p:cNvPr>
          <p:cNvSpPr/>
          <p:nvPr/>
        </p:nvSpPr>
        <p:spPr>
          <a:xfrm>
            <a:off x="6433375" y="2605112"/>
            <a:ext cx="1327745" cy="128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endParaRPr lang="ar-SA" sz="6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88952CC3-534C-D8FC-E946-53056C29460C}"/>
              </a:ext>
            </a:extLst>
          </p:cNvPr>
          <p:cNvSpPr/>
          <p:nvPr/>
        </p:nvSpPr>
        <p:spPr>
          <a:xfrm>
            <a:off x="5071145" y="3901740"/>
            <a:ext cx="1327745" cy="128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endParaRPr lang="ar-SA" sz="6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15A2502B-332E-984D-BEEC-223D0921D0E8}"/>
              </a:ext>
            </a:extLst>
          </p:cNvPr>
          <p:cNvSpPr/>
          <p:nvPr/>
        </p:nvSpPr>
        <p:spPr>
          <a:xfrm>
            <a:off x="6433400" y="1284759"/>
            <a:ext cx="1327745" cy="128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endParaRPr lang="ar-SA" sz="6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6F0915EB-1D78-E1B4-7E92-6AEB8EAF6B27}"/>
              </a:ext>
            </a:extLst>
          </p:cNvPr>
          <p:cNvSpPr txBox="1"/>
          <p:nvPr/>
        </p:nvSpPr>
        <p:spPr>
          <a:xfrm>
            <a:off x="611963" y="4749884"/>
            <a:ext cx="391880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dirty="0">
                <a:latin typeface="Comic Sans MS" panose="030F0702030302020204" pitchFamily="66" charset="0"/>
              </a:rPr>
              <a:t>hat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55" name="عنصر نائب للمحتوى 2">
            <a:extLst>
              <a:ext uri="{FF2B5EF4-FFF2-40B4-BE49-F238E27FC236}">
                <a16:creationId xmlns:a16="http://schemas.microsoft.com/office/drawing/2014/main" id="{4447FB19-C71A-9E20-7906-7597DF8141FD}"/>
              </a:ext>
            </a:extLst>
          </p:cNvPr>
          <p:cNvSpPr txBox="1">
            <a:spLocks/>
          </p:cNvSpPr>
          <p:nvPr/>
        </p:nvSpPr>
        <p:spPr>
          <a:xfrm>
            <a:off x="1397913" y="304361"/>
            <a:ext cx="7886700" cy="66620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US" sz="3600" b="1" dirty="0">
                <a:latin typeface="Comic Sans MS" panose="030F0702030302020204" pitchFamily="66" charset="0"/>
                <a:cs typeface="Arial" panose="020B0604020202020204" pitchFamily="34" charset="0"/>
              </a:rPr>
              <a:t>Can you spell this word </a:t>
            </a:r>
            <a:endParaRPr lang="ar-SA" sz="3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3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921E5658-EC7D-3FBB-CF15-18B735105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2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F6B76D32-61A0-1896-1DFA-F977FCC814B2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492EAB2F-DF30-E958-BB28-5A4707A8C940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66B23FA4-705B-CE6C-5665-C6D18619F729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347000CC-0DF3-A453-F519-8345E49F0D05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03B01C14-D350-E18B-BF2D-8E432C851671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11483AB9-386E-8F98-8674-0CA223D099DE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4562F281-7962-4ACA-E549-07D699347923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08B76D34-9BA9-07C3-A498-5FE9EF7DA434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320B1CC5-C729-BDC9-410E-93DE332B705C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5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4A1A4D6D-63C8-A0DC-EF81-A2AC8916FECB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4010427A-71F2-13B1-4E8A-FCD5C79BC9B9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7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9823BA5F-AF66-E347-69AE-C3753C5BB1C5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F4D6BAD7-A66B-DD50-D429-8AA07FF919C4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0639ACC0-1756-3CD8-569E-43C5BF1CB83C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2B4F888D-82C3-4EDB-FD33-245876CD69DA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834942DB-0B89-A5D2-49D8-429AFB85426C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362CFF71-73E4-052C-F009-AFFAEAEABBCB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305C2EB7-7B5D-6697-3164-0B2604ADE9E6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8FB99E9A-E9A7-2579-94DC-F125239CC1B3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3EBBA164-143B-9DFD-86F7-05A6A64724F9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EBB53C0E-1FAE-9646-E6C0-50279C061F3F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8971DB5A-6E97-6BF2-2FBE-2F6004CA63FF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69383BDE-1CCB-C510-2E87-DE45A3DAC7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3693CD93-3328-B49B-1BCE-8538BB1FAF0B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28C2C56-B202-5AF2-FA0D-E89559B4A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C101FCFE-67BA-7429-C448-F95E828FB42D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12AF6E11-5197-C8F7-F4AE-C2F41C692CAA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90BA3E58-12C5-9D11-7DE9-206BF5B8E651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5" action="ppaction://hlinksldjump"/>
            <a:extLst>
              <a:ext uri="{FF2B5EF4-FFF2-40B4-BE49-F238E27FC236}">
                <a16:creationId xmlns:a16="http://schemas.microsoft.com/office/drawing/2014/main" id="{25A69CD0-75E6-70F4-DC1A-912C5B9C6717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AA8C75FD-48A5-C2B0-4370-7B752D858D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8380" y="3801070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7275A901-3D98-4910-D154-F48A5B2203E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0503DFD7-7422-3D92-2C86-2697291A39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6000700"/>
            <a:ext cx="6534543" cy="907787"/>
          </a:xfrm>
          <a:prstGeom prst="rect">
            <a:avLst/>
          </a:prstGeom>
        </p:spPr>
      </p:pic>
      <p:sp>
        <p:nvSpPr>
          <p:cNvPr id="8" name="عنصر نائب للمحتوى 2">
            <a:extLst>
              <a:ext uri="{FF2B5EF4-FFF2-40B4-BE49-F238E27FC236}">
                <a16:creationId xmlns:a16="http://schemas.microsoft.com/office/drawing/2014/main" id="{D928246E-ECE7-541B-0D3B-0398E4B7518A}"/>
              </a:ext>
            </a:extLst>
          </p:cNvPr>
          <p:cNvSpPr txBox="1">
            <a:spLocks/>
          </p:cNvSpPr>
          <p:nvPr/>
        </p:nvSpPr>
        <p:spPr>
          <a:xfrm>
            <a:off x="1397913" y="304361"/>
            <a:ext cx="7886700" cy="66620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US" sz="3600" b="1" dirty="0">
                <a:latin typeface="Comic Sans MS" panose="030F0702030302020204" pitchFamily="66" charset="0"/>
                <a:cs typeface="Arial" panose="020B0604020202020204" pitchFamily="34" charset="0"/>
              </a:rPr>
              <a:t>Can you spell this word </a:t>
            </a:r>
            <a:endParaRPr lang="ar-SA" sz="3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1" name="Picture 4" descr="BOOK | signification, définition dans le dictionnaire Anglais de Cambridge">
            <a:extLst>
              <a:ext uri="{FF2B5EF4-FFF2-40B4-BE49-F238E27FC236}">
                <a16:creationId xmlns:a16="http://schemas.microsoft.com/office/drawing/2014/main" id="{4A79361C-97D3-E43C-6BB9-50654B8E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8" y="1102768"/>
            <a:ext cx="3092013" cy="3548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0" name="جدول 50">
            <a:extLst>
              <a:ext uri="{FF2B5EF4-FFF2-40B4-BE49-F238E27FC236}">
                <a16:creationId xmlns:a16="http://schemas.microsoft.com/office/drawing/2014/main" id="{ABFD71C3-2D6D-8F51-9FDA-17B34C910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792371"/>
              </p:ext>
            </p:extLst>
          </p:nvPr>
        </p:nvGraphicFramePr>
        <p:xfrm>
          <a:off x="5047307" y="1284759"/>
          <a:ext cx="4076043" cy="39319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58681">
                  <a:extLst>
                    <a:ext uri="{9D8B030D-6E8A-4147-A177-3AD203B41FA5}">
                      <a16:colId xmlns:a16="http://schemas.microsoft.com/office/drawing/2014/main" val="2358010586"/>
                    </a:ext>
                  </a:extLst>
                </a:gridCol>
                <a:gridCol w="1358681">
                  <a:extLst>
                    <a:ext uri="{9D8B030D-6E8A-4147-A177-3AD203B41FA5}">
                      <a16:colId xmlns:a16="http://schemas.microsoft.com/office/drawing/2014/main" val="144616837"/>
                    </a:ext>
                  </a:extLst>
                </a:gridCol>
                <a:gridCol w="1358681">
                  <a:extLst>
                    <a:ext uri="{9D8B030D-6E8A-4147-A177-3AD203B41FA5}">
                      <a16:colId xmlns:a16="http://schemas.microsoft.com/office/drawing/2014/main" val="39446186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i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b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o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635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o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u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c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071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k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d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e</a:t>
                      </a:r>
                      <a:endParaRPr lang="ar-SA" sz="8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139571"/>
                  </a:ext>
                </a:extLst>
              </a:tr>
            </a:tbl>
          </a:graphicData>
        </a:graphic>
      </p:graphicFrame>
      <p:sp>
        <p:nvSpPr>
          <p:cNvPr id="51" name="مستطيل 50">
            <a:extLst>
              <a:ext uri="{FF2B5EF4-FFF2-40B4-BE49-F238E27FC236}">
                <a16:creationId xmlns:a16="http://schemas.microsoft.com/office/drawing/2014/main" id="{1DCEC3D6-C0EE-EE92-0E69-BD70FF016634}"/>
              </a:ext>
            </a:extLst>
          </p:cNvPr>
          <p:cNvSpPr/>
          <p:nvPr/>
        </p:nvSpPr>
        <p:spPr>
          <a:xfrm>
            <a:off x="6421455" y="1284759"/>
            <a:ext cx="1327745" cy="128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endParaRPr lang="ar-SA" sz="6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C5CD532C-50AB-D5F3-81A9-3C96F03C34BF}"/>
              </a:ext>
            </a:extLst>
          </p:cNvPr>
          <p:cNvSpPr/>
          <p:nvPr/>
        </p:nvSpPr>
        <p:spPr>
          <a:xfrm>
            <a:off x="5060338" y="1284759"/>
            <a:ext cx="1327745" cy="128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lang="ar-SA" sz="6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25026694-2A09-6D00-84F6-B1B4253DA99C}"/>
              </a:ext>
            </a:extLst>
          </p:cNvPr>
          <p:cNvSpPr/>
          <p:nvPr/>
        </p:nvSpPr>
        <p:spPr>
          <a:xfrm>
            <a:off x="7765146" y="2578223"/>
            <a:ext cx="1327745" cy="128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lang="ar-SA" sz="6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2F358B1B-3E37-F584-83E8-77164039278B}"/>
              </a:ext>
            </a:extLst>
          </p:cNvPr>
          <p:cNvSpPr/>
          <p:nvPr/>
        </p:nvSpPr>
        <p:spPr>
          <a:xfrm>
            <a:off x="7780976" y="3901740"/>
            <a:ext cx="1327745" cy="128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k</a:t>
            </a:r>
            <a:endParaRPr lang="ar-SA" sz="6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CCD54B78-3E1B-4B6E-C43D-CE8AB419E208}"/>
              </a:ext>
            </a:extLst>
          </p:cNvPr>
          <p:cNvSpPr txBox="1"/>
          <p:nvPr/>
        </p:nvSpPr>
        <p:spPr>
          <a:xfrm>
            <a:off x="611963" y="4749884"/>
            <a:ext cx="391880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dirty="0">
                <a:latin typeface="Comic Sans MS" panose="030F0702030302020204" pitchFamily="66" charset="0"/>
              </a:rPr>
              <a:t>book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4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299BD853-FCDE-44D4-A439-12EA8E7CB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67E2BFBA-F345-33BF-C81D-D9E082531B28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67B805F2-CC6D-CBF1-632E-F71158990F91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C4D7A14B-950E-43D9-5286-A94E3B18544C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AF8A390C-2107-D360-EF32-4AC01318976C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ADEDE4E4-8CAB-F266-ADD6-01D9FCACD898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A8894059-1825-6925-0DE6-A75FAEBD9C06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D4428D60-9BCF-77ED-AC0D-FF34FD558F05}"/>
              </a:ext>
            </a:extLst>
          </p:cNvPr>
          <p:cNvSpPr/>
          <p:nvPr/>
        </p:nvSpPr>
        <p:spPr>
          <a:xfrm>
            <a:off x="10773810" y="3938432"/>
            <a:ext cx="585028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urlz MT" panose="04040404050702020202" pitchFamily="82" charset="0"/>
              </a:rPr>
              <a:t>vid</a:t>
            </a:r>
          </a:p>
        </p:txBody>
      </p:sp>
      <p:sp>
        <p:nvSpPr>
          <p:cNvPr id="13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BE3F04F7-25CD-B576-8F60-A4BB8B36D97A}"/>
              </a:ext>
            </a:extLst>
          </p:cNvPr>
          <p:cNvSpPr/>
          <p:nvPr/>
        </p:nvSpPr>
        <p:spPr>
          <a:xfrm>
            <a:off x="11394377" y="3942768"/>
            <a:ext cx="578843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vid</a:t>
            </a:r>
          </a:p>
        </p:txBody>
      </p:sp>
      <p:sp>
        <p:nvSpPr>
          <p:cNvPr id="14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E565CC50-AD41-D59B-CE92-6DE855CE4971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5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FFB8B65B-8B2B-4CAD-3E9C-91875A1CC908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6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46DECCF1-3CDC-B001-CC9C-C986A515706E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7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D865E7C3-5652-BDCE-15F4-2EC8B53BF216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6DB4983B-109A-F9F0-E6B6-71B3068D11B3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8" action="ppaction://hlinksldjump"/>
            <a:extLst>
              <a:ext uri="{FF2B5EF4-FFF2-40B4-BE49-F238E27FC236}">
                <a16:creationId xmlns:a16="http://schemas.microsoft.com/office/drawing/2014/main" id="{2B28EC27-48A9-919B-F854-AE3FDEB69445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5AB68471-833A-F92C-D205-92C6213AABF7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8F87C78A-A2F8-D991-F353-434F3662AF71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5E05076E-3CD0-A4A1-659D-5CEA389FDD21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C3125176-F6CB-CBF6-22E5-8D38DBA70F8F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C53332CE-B905-2394-2C81-4A80FB6C2A78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id="{B422E668-C451-D7DE-FA1B-803AA1980C29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71362AFC-5F8C-B8CC-E957-CD833FF217D2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325976D4-AD54-7C1A-DB6C-D0E60164A8D2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5842A745-1CE5-D86B-23E8-BA1BDFA379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3" action="ppaction://hlinksldjump"/>
            <a:extLst>
              <a:ext uri="{FF2B5EF4-FFF2-40B4-BE49-F238E27FC236}">
                <a16:creationId xmlns:a16="http://schemas.microsoft.com/office/drawing/2014/main" id="{D08532DA-1D25-3086-80BD-9322F441E0FF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605B4D8-8D69-FD24-8903-EE72BD5AC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5" action="ppaction://hlinksldjump"/>
            <a:extLst>
              <a:ext uri="{FF2B5EF4-FFF2-40B4-BE49-F238E27FC236}">
                <a16:creationId xmlns:a16="http://schemas.microsoft.com/office/drawing/2014/main" id="{DACCA673-545A-1670-28E8-41CC6A170997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6" action="ppaction://hlinksldjump"/>
            <a:extLst>
              <a:ext uri="{FF2B5EF4-FFF2-40B4-BE49-F238E27FC236}">
                <a16:creationId xmlns:a16="http://schemas.microsoft.com/office/drawing/2014/main" id="{FF07213F-A657-5065-F689-B30C93015B9C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3" action="ppaction://hlinksldjump"/>
            <a:extLst>
              <a:ext uri="{FF2B5EF4-FFF2-40B4-BE49-F238E27FC236}">
                <a16:creationId xmlns:a16="http://schemas.microsoft.com/office/drawing/2014/main" id="{865D399B-11A7-3ED5-1DE9-3E4457ED92EE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7" action="ppaction://hlinksldjump"/>
            <a:extLst>
              <a:ext uri="{FF2B5EF4-FFF2-40B4-BE49-F238E27FC236}">
                <a16:creationId xmlns:a16="http://schemas.microsoft.com/office/drawing/2014/main" id="{B246DAF7-C376-3F13-D539-307E0555935B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3C37F8E3-8D7C-C0A6-B4AB-5368424B301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8943" y="3788526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9" action="ppaction://hlinksldjump"/>
            <a:extLst>
              <a:ext uri="{FF2B5EF4-FFF2-40B4-BE49-F238E27FC236}">
                <a16:creationId xmlns:a16="http://schemas.microsoft.com/office/drawing/2014/main" id="{596A2A0E-3E57-DDB6-F779-6B9665E18BB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0330E422-05BF-B9BF-60E2-D42DAB4CBC5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pic>
        <p:nvPicPr>
          <p:cNvPr id="8" name="IMG_9559">
            <a:hlinkClick r:id="" action="ppaction://media"/>
            <a:extLst>
              <a:ext uri="{FF2B5EF4-FFF2-40B4-BE49-F238E27FC236}">
                <a16:creationId xmlns:a16="http://schemas.microsoft.com/office/drawing/2014/main" id="{EAF6ACAA-39E3-2EA0-14B4-51C8EE6CE2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31075" y="125777"/>
            <a:ext cx="9570212" cy="58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3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5DBA797B-E8AB-FAE4-A925-463673B92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DA697C38-F8B6-D232-83D2-73FF30DC636E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410637BC-91C4-B0F1-EA83-6276EA51A8BE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DC75ACB5-8FF3-FA7B-7E12-4D42ACD39728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989FAF30-5DAB-5851-900F-60CD442E5706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02625399-EE53-D1E6-8BAC-4B349603F617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6B76C590-6EC3-631C-D713-D269AB6F4291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D8CDFA67-EECA-235E-AA80-C9F80DCAFF27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C2DF4D53-0C5D-F51B-2AB9-58C8BF48E599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076B2A6C-0712-864E-7F0A-0D61C8AFC69E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5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756633C0-BE07-1FF0-B1A5-790F05B49EB0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5281F7B2-BF03-25F0-0CE3-C80A61BFF930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7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B83EBCB3-1B71-6109-B0E2-2F6EF0D2642B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33412758-189C-9B38-9948-2A3A3186EC06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DD238C27-4328-CD30-7F38-8E2ECACE3D0D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7365FC04-00F2-E2E6-AC70-ED62E71BF32F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54595360-DAA7-D15A-9EEC-70248E7E143D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613A4FEA-74F3-7704-436F-8F42261D18A2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FE9C2544-77A6-C6A4-9724-C120337202CA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BD16576F-02CD-133A-EAD8-C2140A8BC48F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3BEBA1B2-5407-AB01-55AE-EAE1DED68A5F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9E6F0ECE-A3A6-439C-7310-D003E0230ABC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D825068E-DE42-0FB6-7FCF-5CCA4F387D7E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066A0185-20DE-4D7E-E664-E665C5AE0B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C705666B-64DC-BB1E-0DB0-AEFFA494051D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6344055-674B-9FBB-B226-72EE18F50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B5394413-F738-41FE-991E-6450D0C1BB14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3119F2C2-CBF9-BC8C-4328-8E7C4FE262E0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4EC11BC1-C08B-3790-A5DC-C66AAAF04283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5" action="ppaction://hlinksldjump"/>
            <a:extLst>
              <a:ext uri="{FF2B5EF4-FFF2-40B4-BE49-F238E27FC236}">
                <a16:creationId xmlns:a16="http://schemas.microsoft.com/office/drawing/2014/main" id="{5C645C27-1BDA-F0C5-C9C7-875635FACEF3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40583415-2915-4CF0-220A-088C2D7DE15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9623" y="3771894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45174168-1D04-8AE4-0B2D-56C8D54DCB3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CA785BA4-DF92-022E-1610-A0A86B34AD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pic>
        <p:nvPicPr>
          <p:cNvPr id="42" name="صورة 4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42C83A81-BB32-64F8-0726-560159DD7E7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89" y="-850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15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2B19CE0B-0763-EDB0-926E-65660CBD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41F3A578-94DB-7B53-E64D-C94D3794AF5A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97457C53-95B4-06DA-5299-91E7D1AF53F0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641D1506-0AEE-2367-D881-AD8CAC48B518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E2E32E61-97FC-09AC-9E64-4388EEB15005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47BFFA6F-1EE3-D45F-13D6-CEAB0854FD20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5BF16757-18FD-6C1C-3E6B-DBC48B9F696F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2E8C1DE4-4251-846A-DA85-9F6B035BF5C2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88A2AF8A-38BE-1BE4-71D0-F4F8D7740B3A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C783FA00-9762-FFB9-D216-1A8BC157F751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5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71119F58-0BD5-A800-BDDD-3FDC00F5CCDA}"/>
              </a:ext>
            </a:extLst>
          </p:cNvPr>
          <p:cNvSpPr/>
          <p:nvPr/>
        </p:nvSpPr>
        <p:spPr>
          <a:xfrm>
            <a:off x="10825166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B2B71B1B-46D4-C624-045A-080D249099BB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7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870E2BA4-B58D-15B2-C5D3-4E5AB804803F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591C6186-751C-7B19-AF1D-B2AE707A2405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C019BB0D-FF07-71DF-F0CD-513CD8BA8936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77AF383D-D4FA-0C05-75B7-EE8EABBCCCFD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CB68FD05-394E-1024-F45D-51F92B40375B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8CED60B2-0D8B-301D-C309-3AFDF9BA32ED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082CB814-C653-591C-5C9A-E1D937905287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ACB46807-27CC-3E61-8AD7-4BAABDED44A2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C9DE7F71-F142-C256-9FA7-47E2A51CBED0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0061DA3F-D84F-DDEC-BDBA-B4A38BD0C2F9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FD54EEFB-64C0-F715-A3FA-5D5EA5D3188E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69060F74-9A45-B507-2A39-F56323B2F7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4057E35A-8C03-D1CF-8DA0-D805C065FBC3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F4DAE9B-BDCF-0EA8-EA40-1B0D39594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B05C8774-7345-5B6B-EF70-BD4297BED139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6221723A-34AC-1A5C-A1BA-71C291141E42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524CDC0A-95F1-84FD-A253-BA703463153C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5" action="ppaction://hlinksldjump"/>
            <a:extLst>
              <a:ext uri="{FF2B5EF4-FFF2-40B4-BE49-F238E27FC236}">
                <a16:creationId xmlns:a16="http://schemas.microsoft.com/office/drawing/2014/main" id="{20E4EA8D-0798-3626-584A-61FAD34E9CE6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5CCDF985-47AD-1BD0-740E-AD66B5085DD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6935" y="4350486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FCBD193A-8843-A3D3-47F0-FBA2FED6698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7631A71A-DC44-3D90-DAF5-716C07F9ABB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EFE41EC9-E137-BFC6-E243-C41E26CB482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179" y="511016"/>
            <a:ext cx="4301419" cy="5387938"/>
          </a:xfrm>
          <a:prstGeom prst="rect">
            <a:avLst/>
          </a:prstGeom>
        </p:spPr>
      </p:pic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FA7587DF-F8C3-29A0-007E-E54DFC568895}"/>
              </a:ext>
            </a:extLst>
          </p:cNvPr>
          <p:cNvSpPr/>
          <p:nvPr/>
        </p:nvSpPr>
        <p:spPr>
          <a:xfrm>
            <a:off x="3858074" y="5241273"/>
            <a:ext cx="623382" cy="6510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C19D1528-BD89-FAB8-66C7-27C81C1DA50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37583">
            <a:off x="3827504" y="3300204"/>
            <a:ext cx="3988630" cy="1848678"/>
          </a:xfrm>
          <a:prstGeom prst="rect">
            <a:avLst/>
          </a:prstGeom>
        </p:spPr>
      </p:pic>
      <p:sp>
        <p:nvSpPr>
          <p:cNvPr id="42" name="عنصر نائب للمحتوى 2">
            <a:extLst>
              <a:ext uri="{FF2B5EF4-FFF2-40B4-BE49-F238E27FC236}">
                <a16:creationId xmlns:a16="http://schemas.microsoft.com/office/drawing/2014/main" id="{B9F459C2-941E-C2F7-ADDF-5564B1162E80}"/>
              </a:ext>
            </a:extLst>
          </p:cNvPr>
          <p:cNvSpPr txBox="1">
            <a:spLocks/>
          </p:cNvSpPr>
          <p:nvPr/>
        </p:nvSpPr>
        <p:spPr>
          <a:xfrm>
            <a:off x="6094013" y="1252945"/>
            <a:ext cx="4262650" cy="326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n-US" sz="16600" b="1" dirty="0">
                <a:solidFill>
                  <a:srgbClr val="7030A0"/>
                </a:solidFill>
                <a:latin typeface="Abadi" panose="020B0604020104020204" pitchFamily="34" charset="0"/>
              </a:rPr>
              <a:t>57</a:t>
            </a:r>
            <a:endParaRPr lang="ar-SA" sz="3600" b="1" dirty="0">
              <a:solidFill>
                <a:srgbClr val="7030A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8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DE6CCE5C-BAE8-D2D7-DCD9-449A305B4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48C43D9E-6CEE-939F-B451-F07CAE8BA84E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EADF72C4-FDFA-201C-024F-01C616D028D5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BA518610-8558-D9DF-A4A7-61EFD6D233AE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3247BDC0-9A1B-2E5D-0901-71147DA7CF6A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24967F96-5706-09AD-2F04-1C1E0C250708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99044828-A7B1-9256-F9C8-CEC709803706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6F1B1D89-E397-E13D-62D3-776049F8B65B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A2285B6A-B387-2F8B-4752-9A2257AE5726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6DCCCB54-57BC-66D6-A5EF-261F62FF212B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5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FFEB560F-2737-8E30-4851-BC1ED4679B0B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6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6BF96631-D542-73AC-FA38-9E654FC8B299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7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9AE1657A-BB20-C967-8E1D-836EF3B28CCA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84949867-8640-1F8B-DAD8-83C65805D79E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8" action="ppaction://hlinksldjump"/>
            <a:extLst>
              <a:ext uri="{FF2B5EF4-FFF2-40B4-BE49-F238E27FC236}">
                <a16:creationId xmlns:a16="http://schemas.microsoft.com/office/drawing/2014/main" id="{B9323CBB-F3F9-DC34-A2FA-14D3F21C8385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0835CCEC-E0DF-0BF9-E22A-831170836BD6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952D980D-1082-E800-9D47-CCD148597CC4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952F2073-01C3-8700-8970-CF34AF481C36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347C1645-AD78-F925-C86A-F74B420D3E82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BAD1AC1F-A0E2-6498-D22C-7ADFE6FBD929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id="{D213C70E-E6D0-A3F8-9B0F-7FCA9BDDBB01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FB4233CF-F293-622F-09DB-98D0EF8A3A0E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087437FE-08A2-5534-3B86-C50818910253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E27CF6F8-C623-C1C3-EAED-9894684C7F4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3" action="ppaction://hlinksldjump"/>
            <a:extLst>
              <a:ext uri="{FF2B5EF4-FFF2-40B4-BE49-F238E27FC236}">
                <a16:creationId xmlns:a16="http://schemas.microsoft.com/office/drawing/2014/main" id="{8DE73644-22D7-D71C-DDD0-C28C8989944C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8BB1278-BF9E-6385-2DCE-F03E42F3A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5" action="ppaction://hlinksldjump"/>
            <a:extLst>
              <a:ext uri="{FF2B5EF4-FFF2-40B4-BE49-F238E27FC236}">
                <a16:creationId xmlns:a16="http://schemas.microsoft.com/office/drawing/2014/main" id="{839E5E99-4319-5B59-C87B-D3A705A23963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6" action="ppaction://hlinksldjump"/>
            <a:extLst>
              <a:ext uri="{FF2B5EF4-FFF2-40B4-BE49-F238E27FC236}">
                <a16:creationId xmlns:a16="http://schemas.microsoft.com/office/drawing/2014/main" id="{A422FADD-DC0B-2255-1E32-8729F9AA7BD0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3" action="ppaction://hlinksldjump"/>
            <a:extLst>
              <a:ext uri="{FF2B5EF4-FFF2-40B4-BE49-F238E27FC236}">
                <a16:creationId xmlns:a16="http://schemas.microsoft.com/office/drawing/2014/main" id="{5910FEFD-38CE-F405-0FCE-BC2B118BB721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7" action="ppaction://hlinksldjump"/>
            <a:extLst>
              <a:ext uri="{FF2B5EF4-FFF2-40B4-BE49-F238E27FC236}">
                <a16:creationId xmlns:a16="http://schemas.microsoft.com/office/drawing/2014/main" id="{AAABB470-E77A-35DA-5572-0F20D4B1EA2A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9D423B23-DE91-0329-D577-8736F2D0AA0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3408" y="4357509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9" action="ppaction://hlinksldjump"/>
            <a:extLst>
              <a:ext uri="{FF2B5EF4-FFF2-40B4-BE49-F238E27FC236}">
                <a16:creationId xmlns:a16="http://schemas.microsoft.com/office/drawing/2014/main" id="{0C404462-6CE2-B25C-3976-FDBAFF756BE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6136E114-74FF-44FB-E10C-C4F34A3E27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DEA1CB8-6BC7-A41A-6556-08775CD7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11" y="702940"/>
            <a:ext cx="46005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81BB578-5D24-3363-A80C-70499C8D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85" y="2066800"/>
            <a:ext cx="79724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مستدير الزوايا 1">
            <a:extLst>
              <a:ext uri="{FF2B5EF4-FFF2-40B4-BE49-F238E27FC236}">
                <a16:creationId xmlns:a16="http://schemas.microsoft.com/office/drawing/2014/main" id="{D4522A12-7238-54EE-E376-A4C5DD882887}"/>
              </a:ext>
            </a:extLst>
          </p:cNvPr>
          <p:cNvSpPr/>
          <p:nvPr/>
        </p:nvSpPr>
        <p:spPr>
          <a:xfrm>
            <a:off x="1991362" y="3218209"/>
            <a:ext cx="288032" cy="32439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ستطيل مستدير الزوايا 12">
            <a:extLst>
              <a:ext uri="{FF2B5EF4-FFF2-40B4-BE49-F238E27FC236}">
                <a16:creationId xmlns:a16="http://schemas.microsoft.com/office/drawing/2014/main" id="{6DCFCE61-35DA-AB61-2786-1F4E0C0F67BB}"/>
              </a:ext>
            </a:extLst>
          </p:cNvPr>
          <p:cNvSpPr/>
          <p:nvPr/>
        </p:nvSpPr>
        <p:spPr>
          <a:xfrm>
            <a:off x="5663770" y="3253854"/>
            <a:ext cx="288032" cy="32439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مستطيل مستدير الزوايا 13">
            <a:extLst>
              <a:ext uri="{FF2B5EF4-FFF2-40B4-BE49-F238E27FC236}">
                <a16:creationId xmlns:a16="http://schemas.microsoft.com/office/drawing/2014/main" id="{7E4C8CD6-3244-7498-176F-4C7E42D2E352}"/>
              </a:ext>
            </a:extLst>
          </p:cNvPr>
          <p:cNvSpPr/>
          <p:nvPr/>
        </p:nvSpPr>
        <p:spPr>
          <a:xfrm>
            <a:off x="7848145" y="3239206"/>
            <a:ext cx="288032" cy="32439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مستطيل مستدير الزوايا 14">
            <a:extLst>
              <a:ext uri="{FF2B5EF4-FFF2-40B4-BE49-F238E27FC236}">
                <a16:creationId xmlns:a16="http://schemas.microsoft.com/office/drawing/2014/main" id="{2F9C5219-2047-A366-8F33-BA4FD4696C24}"/>
              </a:ext>
            </a:extLst>
          </p:cNvPr>
          <p:cNvSpPr/>
          <p:nvPr/>
        </p:nvSpPr>
        <p:spPr>
          <a:xfrm>
            <a:off x="2711442" y="4591985"/>
            <a:ext cx="288032" cy="32439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مستطيل مستدير الزوايا 15">
            <a:extLst>
              <a:ext uri="{FF2B5EF4-FFF2-40B4-BE49-F238E27FC236}">
                <a16:creationId xmlns:a16="http://schemas.microsoft.com/office/drawing/2014/main" id="{F54D661D-0637-6C16-0C04-F0C3880D15A1}"/>
              </a:ext>
            </a:extLst>
          </p:cNvPr>
          <p:cNvSpPr/>
          <p:nvPr/>
        </p:nvSpPr>
        <p:spPr>
          <a:xfrm>
            <a:off x="4892358" y="4575683"/>
            <a:ext cx="288032" cy="32439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مستطيل مستدير الزوايا 17">
            <a:extLst>
              <a:ext uri="{FF2B5EF4-FFF2-40B4-BE49-F238E27FC236}">
                <a16:creationId xmlns:a16="http://schemas.microsoft.com/office/drawing/2014/main" id="{ACB4F8E0-0A5B-43D5-39C1-44704A0A7714}"/>
              </a:ext>
            </a:extLst>
          </p:cNvPr>
          <p:cNvSpPr/>
          <p:nvPr/>
        </p:nvSpPr>
        <p:spPr>
          <a:xfrm>
            <a:off x="8616098" y="4591985"/>
            <a:ext cx="288032" cy="32439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We Can 3 (2020) WB_CD 2_32">
            <a:hlinkClick r:id="" action="ppaction://media"/>
            <a:extLst>
              <a:ext uri="{FF2B5EF4-FFF2-40B4-BE49-F238E27FC236}">
                <a16:creationId xmlns:a16="http://schemas.microsoft.com/office/drawing/2014/main" id="{E983A747-A10A-0003-D9D7-8B2799228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 flipH="1">
            <a:off x="7443717" y="671741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742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9" grpId="0" animBg="1"/>
      <p:bldP spid="21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4BA490B0-1546-103B-10DD-26B3C00BD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4646A6F6-2EBD-C74F-3486-96578CD513EE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76265C1C-5B70-1C41-9F91-2F0EC6E2209C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8A7EBF0D-87F1-DF17-A10E-5C091CF1EC29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484D3E44-BB51-3465-1BD4-41BED48B1CFE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F332FF16-3D1C-03FC-C44F-99C8EE3DD2A0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484ECFD2-66D6-1F9C-EF51-1588549089BF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B8642BEF-3658-C00D-A902-E64863977AAD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71A26416-585B-7213-CB37-E6FDDBBDE006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24EDE202-3EB6-178D-965C-323EF9848048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5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BCC74C3B-A31C-D29A-6DA6-10BD73E19CF7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701B0316-112F-97C1-71B6-90F53030F3F8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7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058FF47F-DBEA-4522-8679-9FFF8F58A09A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89D67C49-13AD-AF04-8DE5-18A6FB10BCD6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F78E0DB9-F41D-445C-409E-19E0360F7F78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D1BB5EF5-8F80-0B48-1365-35310F347D82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D932BBA1-952D-BAF6-B629-66FA38499CA9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34C01C03-920C-2387-4397-A43374E62A07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47FB4B33-6055-82CD-63DA-59F5B14633A7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A6BCCE86-B0B6-89D8-2EDD-FCD4AFA28667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A893C1AE-0AA9-E1E3-C406-4BC1B4D18086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B8DC506C-954B-DA84-39B2-2C29C8713831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EAAF8032-0DA4-E48F-C6B1-A1FFD8046C67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715B57A8-980F-DFCC-475D-BAB23023B30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B942B5DA-740A-F53D-3F1B-D4CB10D5AFF9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8AB12CF-B180-F600-8CD9-2000C675B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B39A1696-4A87-226D-A19A-6171A57AB0A0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AD147D53-83CB-02A5-C1E1-B1D721CDDDC9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B0EE1235-9A86-64E1-A443-F3F3EDBBCC47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5" action="ppaction://hlinksldjump"/>
            <a:extLst>
              <a:ext uri="{FF2B5EF4-FFF2-40B4-BE49-F238E27FC236}">
                <a16:creationId xmlns:a16="http://schemas.microsoft.com/office/drawing/2014/main" id="{268DB481-F590-7D85-01A7-0CEA00A5A92E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55CF33F2-5E62-4F8C-06B6-CE453DF601E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4536" y="4309213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097342EE-A1BD-5CD3-9D1A-55BD9FC53F6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78F6E79D-93ED-62B9-D3C0-9D80E672BF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E3562DFC-BD9D-23E5-0AAE-87352E04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67" y="591928"/>
            <a:ext cx="7589093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8214C4A9-1C2D-6705-6263-AFE464F1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43" y="1292536"/>
            <a:ext cx="8496944" cy="484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D0E20B2-2218-77B3-6644-444FD608081F}"/>
              </a:ext>
            </a:extLst>
          </p:cNvPr>
          <p:cNvSpPr txBox="1"/>
          <p:nvPr/>
        </p:nvSpPr>
        <p:spPr>
          <a:xfrm>
            <a:off x="1392399" y="1167992"/>
            <a:ext cx="175044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800" b="1" dirty="0">
                <a:solidFill>
                  <a:prstClr val="black"/>
                </a:solidFill>
                <a:latin typeface="Comic Sans MS" pitchFamily="66" charset="0"/>
              </a:rPr>
              <a:t>C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at</a:t>
            </a:r>
            <a:endParaRPr lang="ar-SA" sz="4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D3F6F0F4-71C1-4D99-61F4-2545945979A7}"/>
              </a:ext>
            </a:extLst>
          </p:cNvPr>
          <p:cNvSpPr txBox="1"/>
          <p:nvPr/>
        </p:nvSpPr>
        <p:spPr>
          <a:xfrm>
            <a:off x="2184487" y="1940608"/>
            <a:ext cx="18722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Cat</a:t>
            </a:r>
            <a:endParaRPr lang="ar-SA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A456AE3C-EFFF-37E0-EF8C-548E3549C910}"/>
              </a:ext>
            </a:extLst>
          </p:cNvPr>
          <p:cNvSpPr txBox="1"/>
          <p:nvPr/>
        </p:nvSpPr>
        <p:spPr>
          <a:xfrm>
            <a:off x="5568863" y="1181619"/>
            <a:ext cx="1800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800" b="1" dirty="0">
                <a:solidFill>
                  <a:prstClr val="black"/>
                </a:solidFill>
                <a:latin typeface="Comic Sans MS" pitchFamily="66" charset="0"/>
              </a:rPr>
              <a:t>G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omic Sans MS" pitchFamily="66" charset="0"/>
              </a:rPr>
              <a:t>irl</a:t>
            </a:r>
            <a:endParaRPr lang="ar-SA" sz="4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DD86BF66-D730-EBEB-8084-E0E5B0823AEA}"/>
              </a:ext>
            </a:extLst>
          </p:cNvPr>
          <p:cNvSpPr txBox="1"/>
          <p:nvPr/>
        </p:nvSpPr>
        <p:spPr>
          <a:xfrm>
            <a:off x="5784887" y="1901699"/>
            <a:ext cx="18722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Girl </a:t>
            </a:r>
            <a:endParaRPr lang="ar-SA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5BB3C7FA-2AE8-684B-550D-B644C466E395}"/>
              </a:ext>
            </a:extLst>
          </p:cNvPr>
          <p:cNvSpPr txBox="1"/>
          <p:nvPr/>
        </p:nvSpPr>
        <p:spPr>
          <a:xfrm>
            <a:off x="1347885" y="2713259"/>
            <a:ext cx="162869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800" b="1" dirty="0">
                <a:solidFill>
                  <a:prstClr val="black"/>
                </a:solidFill>
                <a:latin typeface="Comic Sans MS" pitchFamily="66" charset="0"/>
              </a:rPr>
              <a:t>C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omic Sans MS" pitchFamily="66" charset="0"/>
              </a:rPr>
              <a:t>ap</a:t>
            </a:r>
            <a:endParaRPr lang="ar-SA" sz="4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5A2A88-A693-DD9A-55F3-F92229D71399}"/>
              </a:ext>
            </a:extLst>
          </p:cNvPr>
          <p:cNvSpPr txBox="1"/>
          <p:nvPr/>
        </p:nvSpPr>
        <p:spPr>
          <a:xfrm>
            <a:off x="1824447" y="3544256"/>
            <a:ext cx="18722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Cap</a:t>
            </a:r>
            <a:endParaRPr lang="ar-SA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BAD6BD15-D976-320A-C3E8-9B6C7F4942C5}"/>
              </a:ext>
            </a:extLst>
          </p:cNvPr>
          <p:cNvSpPr txBox="1"/>
          <p:nvPr/>
        </p:nvSpPr>
        <p:spPr>
          <a:xfrm>
            <a:off x="5712879" y="2713259"/>
            <a:ext cx="208823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800" b="1" dirty="0">
                <a:solidFill>
                  <a:prstClr val="black"/>
                </a:solidFill>
                <a:latin typeface="Comic Sans MS" pitchFamily="66" charset="0"/>
              </a:rPr>
              <a:t>G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oat</a:t>
            </a:r>
            <a:endParaRPr lang="ar-SA" sz="4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C100F7B6-5E11-8A9D-2099-579C1C95B6B5}"/>
              </a:ext>
            </a:extLst>
          </p:cNvPr>
          <p:cNvSpPr txBox="1"/>
          <p:nvPr/>
        </p:nvSpPr>
        <p:spPr>
          <a:xfrm>
            <a:off x="1413480" y="4264336"/>
            <a:ext cx="25712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800" b="1" dirty="0">
                <a:solidFill>
                  <a:prstClr val="black"/>
                </a:solidFill>
                <a:latin typeface="Comic Sans MS" pitchFamily="66" charset="0"/>
              </a:rPr>
              <a:t>G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omic Sans MS" pitchFamily="66" charset="0"/>
              </a:rPr>
              <a:t>orilla</a:t>
            </a:r>
            <a:endParaRPr lang="ar-SA" sz="4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9A6654D8-84D8-066A-5B9D-EFCB3B761245}"/>
              </a:ext>
            </a:extLst>
          </p:cNvPr>
          <p:cNvSpPr txBox="1"/>
          <p:nvPr/>
        </p:nvSpPr>
        <p:spPr>
          <a:xfrm>
            <a:off x="1680431" y="5128432"/>
            <a:ext cx="22322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Gorilla </a:t>
            </a:r>
            <a:endParaRPr lang="ar-SA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0C401E7D-F18B-CDA3-158C-EF2222A6AD29}"/>
              </a:ext>
            </a:extLst>
          </p:cNvPr>
          <p:cNvSpPr txBox="1"/>
          <p:nvPr/>
        </p:nvSpPr>
        <p:spPr>
          <a:xfrm>
            <a:off x="5640871" y="4272200"/>
            <a:ext cx="211048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800" b="1" dirty="0">
                <a:solidFill>
                  <a:prstClr val="black"/>
                </a:solidFill>
                <a:latin typeface="Comic Sans MS" pitchFamily="66" charset="0"/>
              </a:rPr>
              <a:t>C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omic Sans MS" pitchFamily="66" charset="0"/>
              </a:rPr>
              <a:t>ake</a:t>
            </a:r>
            <a:endParaRPr lang="ar-SA" sz="4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095598C8-B401-FB7F-806D-E0443ABC2624}"/>
              </a:ext>
            </a:extLst>
          </p:cNvPr>
          <p:cNvSpPr txBox="1"/>
          <p:nvPr/>
        </p:nvSpPr>
        <p:spPr>
          <a:xfrm>
            <a:off x="5928903" y="5128432"/>
            <a:ext cx="18722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Cake</a:t>
            </a:r>
            <a:endParaRPr lang="ar-SA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E126941B-DBA1-DACE-82CD-909E760ADD82}"/>
              </a:ext>
            </a:extLst>
          </p:cNvPr>
          <p:cNvSpPr txBox="1"/>
          <p:nvPr/>
        </p:nvSpPr>
        <p:spPr>
          <a:xfrm>
            <a:off x="5856895" y="3505347"/>
            <a:ext cx="18722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Goat </a:t>
            </a:r>
            <a:endParaRPr lang="ar-SA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5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F08627AD-7894-AE9B-E2E6-28C5DF339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6076557B-F87B-0D81-B481-5A577085BAE0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D587F54C-7799-E99A-2997-5894F608CC89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CDDC8197-A101-BEC3-C7E8-09EC2DFEFF13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C0A1E832-95F6-DB70-FCF0-2AA329557410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DD166064-D90C-CD7D-E3CA-AC6521852528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1BFB94DD-980C-B3D8-85AC-84AD9F683607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CE5E3D21-0901-521D-C308-D6D33A6670A7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1D091B57-8FDD-22D7-E8C6-B5EAF1B950FA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99B2896F-B3B9-E1D1-72A2-BE12CB013010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5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61ADEB41-5E95-E5FA-244E-B1CB14F13DFF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5349EA0F-6D59-099C-4365-FE1045CABD0B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7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31C37F2F-284A-77D9-51F5-B6745B80F74C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AF39188C-06FD-AB57-46B1-E87EBDE7A9A2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7C65F41D-1C68-E941-6481-DF03255F85E8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59E510CA-3338-7D4C-DF11-6DAF93A2FA4A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04576C2F-33FB-0609-CF0A-3CA0DB402568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A586DC71-C616-6118-8A31-0DB08636D9CF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B67BAF4A-E891-65E0-B394-8475EFBE0ACA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C2E7030F-2F09-1CCE-52F0-03ED4461D841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04F0F4F1-0AF0-127A-6914-4F307B463762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5320BA12-58F3-6B60-CED8-CB7692E5B11F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DE51ACBB-EAFE-4E81-D0C6-1126ECFD45E9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D9C8252E-E8C8-B91C-E208-6B17288A85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6563ED33-EB50-B9E3-3A6C-C3234354F7B0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E2849D0-6186-0196-EAAB-82D6D49C9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29A0BFE1-6953-E29C-9EE4-2B11B1BE313F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3CD33919-4B9F-A315-412A-49B2EBE6FFF1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4C873EC1-1081-4155-AAA6-48AB4FF0AF4F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5" action="ppaction://hlinksldjump"/>
            <a:extLst>
              <a:ext uri="{FF2B5EF4-FFF2-40B4-BE49-F238E27FC236}">
                <a16:creationId xmlns:a16="http://schemas.microsoft.com/office/drawing/2014/main" id="{82E7D3A3-E66E-A4EB-359A-904786B49012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4D25BF64-68E6-C54D-BA1B-F1373910FF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0719" y="4871664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4BDDA8AA-1882-2DFD-9F84-D1B360095B1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95D09E1B-6D95-4691-7C7F-909916BAAB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BCB4B2AC-C9C4-1C46-5743-852DAF306E56}"/>
              </a:ext>
            </a:extLst>
          </p:cNvPr>
          <p:cNvSpPr txBox="1">
            <a:spLocks/>
          </p:cNvSpPr>
          <p:nvPr/>
        </p:nvSpPr>
        <p:spPr>
          <a:xfrm>
            <a:off x="-249726" y="1004939"/>
            <a:ext cx="4262650" cy="326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n-US" sz="16600" b="1" dirty="0">
                <a:solidFill>
                  <a:srgbClr val="7030A0"/>
                </a:solidFill>
                <a:latin typeface="Abadi" panose="020B0604020104020204" pitchFamily="34" charset="0"/>
              </a:rPr>
              <a:t>58</a:t>
            </a:r>
            <a:endParaRPr lang="ar-SA" sz="3600" b="1" dirty="0">
              <a:solidFill>
                <a:srgbClr val="7030A0"/>
              </a:solidFill>
              <a:latin typeface="Abadi" panose="020B060402010402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15C2CFA5-279E-929C-8C57-E381105AD43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9670" y="139099"/>
            <a:ext cx="4733536" cy="5882294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FE94E033-B2DB-6CA1-3B0D-32181334D01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652703">
            <a:off x="2340201" y="3604802"/>
            <a:ext cx="3560509" cy="1848678"/>
          </a:xfrm>
          <a:prstGeom prst="rect">
            <a:avLst/>
          </a:prstGeom>
        </p:spPr>
      </p:pic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1A6F966D-4CD7-C452-9553-BFF4029F4E12}"/>
              </a:ext>
            </a:extLst>
          </p:cNvPr>
          <p:cNvSpPr/>
          <p:nvPr/>
        </p:nvSpPr>
        <p:spPr>
          <a:xfrm>
            <a:off x="5347919" y="5488867"/>
            <a:ext cx="645348" cy="6546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610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A5040FC2-C32D-5220-CF49-9240C2EA7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صورة 10" descr="صورة تحتوي على نبات, ورقة شجر&#10;&#10;تم إنشاء الوصف تلقائياً">
            <a:extLst>
              <a:ext uri="{FF2B5EF4-FFF2-40B4-BE49-F238E27FC236}">
                <a16:creationId xmlns:a16="http://schemas.microsoft.com/office/drawing/2014/main" id="{C7BCE165-A682-E9D3-7003-E5EF19B43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32" y="4191000"/>
            <a:ext cx="7021168" cy="26670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6E9A170-8E9D-283A-42B9-5F9C09674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881" y="30108"/>
            <a:ext cx="2350421" cy="221684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EE58C866-FC67-2058-19F7-DBC343735B0E}"/>
              </a:ext>
            </a:extLst>
          </p:cNvPr>
          <p:cNvSpPr txBox="1"/>
          <p:nvPr/>
        </p:nvSpPr>
        <p:spPr>
          <a:xfrm>
            <a:off x="4455640" y="87129"/>
            <a:ext cx="346058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  <a:ea typeface="Batang" panose="02030600000101010101" pitchFamily="18" charset="-127"/>
                <a:cs typeface="Cavolini" panose="03000502040302020204" pitchFamily="66" charset="0"/>
              </a:rPr>
              <a:t>Unit 1: </a:t>
            </a:r>
          </a:p>
          <a:p>
            <a:pPr algn="ctr"/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  <a:ea typeface="Batang" panose="02030600000101010101" pitchFamily="18" charset="-127"/>
                <a:cs typeface="Cavolini" panose="03000502040302020204" pitchFamily="66" charset="0"/>
              </a:rPr>
              <a:t>Beautiful Nature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21B2092-DA9B-3EFE-B224-0D1E472E1B62}"/>
              </a:ext>
            </a:extLst>
          </p:cNvPr>
          <p:cNvSpPr txBox="1"/>
          <p:nvPr/>
        </p:nvSpPr>
        <p:spPr>
          <a:xfrm>
            <a:off x="134051" y="2426459"/>
            <a:ext cx="26308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552579"/>
                </a:solidFill>
                <a:latin typeface="Comic Sans MS" panose="030F0702030302020204" pitchFamily="66" charset="0"/>
                <a:cs typeface="+mj-cs"/>
              </a:rPr>
              <a:t>Talk Time 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A62EB9-03D5-7389-117C-6B95444D0DBF}"/>
              </a:ext>
            </a:extLst>
          </p:cNvPr>
          <p:cNvSpPr txBox="1">
            <a:spLocks/>
          </p:cNvSpPr>
          <p:nvPr/>
        </p:nvSpPr>
        <p:spPr>
          <a:xfrm>
            <a:off x="134051" y="3144063"/>
            <a:ext cx="2436572" cy="15850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P: 8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P: 9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94E630E-9CAB-5B34-4894-FEED3E25C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7561" y="1005255"/>
            <a:ext cx="3618553" cy="464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E3AD96A-DF60-A85C-A2C4-30217B308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3386" y="1005255"/>
            <a:ext cx="3709242" cy="464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8" name="صورة 57" descr="صورة تحتوي على نبات, ورقة شجر&#10;&#10;تم إنشاء الوصف تلقائياً">
            <a:extLst>
              <a:ext uri="{FF2B5EF4-FFF2-40B4-BE49-F238E27FC236}">
                <a16:creationId xmlns:a16="http://schemas.microsoft.com/office/drawing/2014/main" id="{B7708545-017F-8761-60B8-7B8FA953E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94" y="4398598"/>
            <a:ext cx="7021168" cy="2667000"/>
          </a:xfrm>
          <a:prstGeom prst="rect">
            <a:avLst/>
          </a:prstGeom>
        </p:spPr>
      </p:pic>
      <p:pic>
        <p:nvPicPr>
          <p:cNvPr id="10" name="صورة 9" descr="صورة تحتوي على نبات, ورقة شجر&#10;&#10;تم إنشاء الوصف تلقائياً">
            <a:extLst>
              <a:ext uri="{FF2B5EF4-FFF2-40B4-BE49-F238E27FC236}">
                <a16:creationId xmlns:a16="http://schemas.microsoft.com/office/drawing/2014/main" id="{D27005CA-1F95-38EE-3F5A-BB56E8AC9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89" y="4187827"/>
            <a:ext cx="6728791" cy="2667000"/>
          </a:xfrm>
          <a:prstGeom prst="rect">
            <a:avLst/>
          </a:prstGeom>
        </p:spPr>
      </p:pic>
      <p:pic>
        <p:nvPicPr>
          <p:cNvPr id="59" name="صورة 58" descr="صورة تحتوي على داكن, صورة ظلية&#10;&#10;تم إنشاء الوصف تلقائياً">
            <a:extLst>
              <a:ext uri="{FF2B5EF4-FFF2-40B4-BE49-F238E27FC236}">
                <a16:creationId xmlns:a16="http://schemas.microsoft.com/office/drawing/2014/main" id="{24A8693E-AF3A-4F47-4D35-674957E7C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88" y="-273460"/>
            <a:ext cx="1636183" cy="1552176"/>
          </a:xfrm>
          <a:prstGeom prst="rect">
            <a:avLst/>
          </a:prstGeom>
        </p:spPr>
      </p:pic>
      <p:sp>
        <p:nvSpPr>
          <p:cNvPr id="85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EB3D01BA-A661-7CAF-14AC-921460734F9C}"/>
              </a:ext>
            </a:extLst>
          </p:cNvPr>
          <p:cNvSpPr/>
          <p:nvPr/>
        </p:nvSpPr>
        <p:spPr>
          <a:xfrm>
            <a:off x="10826475" y="2871030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86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133029A2-4E2F-DCEA-329A-2EBFB5DA826D}"/>
              </a:ext>
            </a:extLst>
          </p:cNvPr>
          <p:cNvSpPr/>
          <p:nvPr/>
        </p:nvSpPr>
        <p:spPr>
          <a:xfrm>
            <a:off x="11383744" y="2887354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87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25871BE3-9483-A3B9-35AF-1B8A3336A0F2}"/>
              </a:ext>
            </a:extLst>
          </p:cNvPr>
          <p:cNvSpPr/>
          <p:nvPr/>
        </p:nvSpPr>
        <p:spPr>
          <a:xfrm>
            <a:off x="10203373" y="3408409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88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A33BDB69-D22B-FE7F-152A-38573615F00B}"/>
              </a:ext>
            </a:extLst>
          </p:cNvPr>
          <p:cNvSpPr/>
          <p:nvPr/>
        </p:nvSpPr>
        <p:spPr>
          <a:xfrm>
            <a:off x="10843588" y="3414036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89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D8B77AA2-C72D-559E-7D1D-8F6EF7869540}"/>
              </a:ext>
            </a:extLst>
          </p:cNvPr>
          <p:cNvSpPr/>
          <p:nvPr/>
        </p:nvSpPr>
        <p:spPr>
          <a:xfrm>
            <a:off x="11425842" y="3420918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90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C08C1E1D-1BB3-998D-CE53-E99AEF716727}"/>
              </a:ext>
            </a:extLst>
          </p:cNvPr>
          <p:cNvSpPr/>
          <p:nvPr/>
        </p:nvSpPr>
        <p:spPr>
          <a:xfrm>
            <a:off x="10238586" y="3992336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91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A9BB865B-6BF4-DA8B-7E72-AA35BAEA7EDD}"/>
              </a:ext>
            </a:extLst>
          </p:cNvPr>
          <p:cNvSpPr/>
          <p:nvPr/>
        </p:nvSpPr>
        <p:spPr>
          <a:xfrm>
            <a:off x="10840814" y="3968633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92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954DCA56-ED4C-BD7E-C185-1B9670FF5194}"/>
              </a:ext>
            </a:extLst>
          </p:cNvPr>
          <p:cNvSpPr/>
          <p:nvPr/>
        </p:nvSpPr>
        <p:spPr>
          <a:xfrm>
            <a:off x="11425842" y="3983364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93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7908BC84-4909-DF13-8148-444062A846CC}"/>
              </a:ext>
            </a:extLst>
          </p:cNvPr>
          <p:cNvSpPr/>
          <p:nvPr/>
        </p:nvSpPr>
        <p:spPr>
          <a:xfrm>
            <a:off x="10250719" y="4484822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10</a:t>
            </a:r>
          </a:p>
        </p:txBody>
      </p:sp>
      <p:sp>
        <p:nvSpPr>
          <p:cNvPr id="94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44111380-97AD-A570-FC26-E57F7169283D}"/>
              </a:ext>
            </a:extLst>
          </p:cNvPr>
          <p:cNvSpPr/>
          <p:nvPr/>
        </p:nvSpPr>
        <p:spPr>
          <a:xfrm>
            <a:off x="10827334" y="4484822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11</a:t>
            </a:r>
          </a:p>
        </p:txBody>
      </p:sp>
      <p:sp>
        <p:nvSpPr>
          <p:cNvPr id="95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6CC81335-E18B-1943-4AC9-73E19263575B}"/>
              </a:ext>
            </a:extLst>
          </p:cNvPr>
          <p:cNvSpPr/>
          <p:nvPr/>
        </p:nvSpPr>
        <p:spPr>
          <a:xfrm>
            <a:off x="11425842" y="4490747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urlz MT" panose="04040404050702020202" pitchFamily="82" charset="0"/>
              </a:rPr>
              <a:t>12</a:t>
            </a:r>
          </a:p>
        </p:txBody>
      </p:sp>
      <p:sp>
        <p:nvSpPr>
          <p:cNvPr id="96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197D06DD-22E7-53C0-0061-CA3897ECA9C3}"/>
              </a:ext>
            </a:extLst>
          </p:cNvPr>
          <p:cNvSpPr/>
          <p:nvPr/>
        </p:nvSpPr>
        <p:spPr>
          <a:xfrm>
            <a:off x="10286789" y="5017836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97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id="{FCCF1022-1A7A-EC04-E873-F7EC05E9F496}"/>
              </a:ext>
            </a:extLst>
          </p:cNvPr>
          <p:cNvSpPr/>
          <p:nvPr/>
        </p:nvSpPr>
        <p:spPr>
          <a:xfrm>
            <a:off x="11239394" y="5014166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98" name="Rectangle: Rounded Corners 19">
            <a:hlinkClick r:id="rId21" action="ppaction://hlinksldjump"/>
            <a:extLst>
              <a:ext uri="{FF2B5EF4-FFF2-40B4-BE49-F238E27FC236}">
                <a16:creationId xmlns:a16="http://schemas.microsoft.com/office/drawing/2014/main" id="{F4915072-F96A-7408-6C67-D0503D37BF58}"/>
              </a:ext>
            </a:extLst>
          </p:cNvPr>
          <p:cNvSpPr/>
          <p:nvPr/>
        </p:nvSpPr>
        <p:spPr>
          <a:xfrm>
            <a:off x="9950870" y="135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99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39FE966B-7176-AEB7-CF1E-679B8EBC3FBE}"/>
              </a:ext>
            </a:extLst>
          </p:cNvPr>
          <p:cNvSpPr/>
          <p:nvPr/>
        </p:nvSpPr>
        <p:spPr>
          <a:xfrm>
            <a:off x="9933384" y="145829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00" name="Rectangle: Rounded Corners 19">
            <a:hlinkClick r:id="rId22" action="ppaction://hlinksldjump"/>
            <a:extLst>
              <a:ext uri="{FF2B5EF4-FFF2-40B4-BE49-F238E27FC236}">
                <a16:creationId xmlns:a16="http://schemas.microsoft.com/office/drawing/2014/main" id="{F9187166-CB25-31F2-C09C-695302A21316}"/>
              </a:ext>
            </a:extLst>
          </p:cNvPr>
          <p:cNvSpPr/>
          <p:nvPr/>
        </p:nvSpPr>
        <p:spPr>
          <a:xfrm>
            <a:off x="9966182" y="583605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1" name="Rounded Rectangle 17">
            <a:hlinkClick r:id="rId22" action="ppaction://hlinksldjump"/>
            <a:extLst>
              <a:ext uri="{FF2B5EF4-FFF2-40B4-BE49-F238E27FC236}">
                <a16:creationId xmlns:a16="http://schemas.microsoft.com/office/drawing/2014/main" id="{FF98EE42-D746-206D-7A2D-006E07584F70}"/>
              </a:ext>
            </a:extLst>
          </p:cNvPr>
          <p:cNvSpPr/>
          <p:nvPr/>
        </p:nvSpPr>
        <p:spPr>
          <a:xfrm>
            <a:off x="10054221" y="531068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02" name="Rectangle: Rounded Corners 19">
            <a:hlinkClick r:id="rId22" action="ppaction://hlinksldjump"/>
            <a:extLst>
              <a:ext uri="{FF2B5EF4-FFF2-40B4-BE49-F238E27FC236}">
                <a16:creationId xmlns:a16="http://schemas.microsoft.com/office/drawing/2014/main" id="{59E95E0A-F9BF-F607-9B61-02D3BED29D78}"/>
              </a:ext>
            </a:extLst>
          </p:cNvPr>
          <p:cNvSpPr/>
          <p:nvPr/>
        </p:nvSpPr>
        <p:spPr>
          <a:xfrm>
            <a:off x="10000127" y="1482006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3" name="Rectangle: Rounded Corners 19">
            <a:hlinkClick r:id="rId22" action="ppaction://hlinksldjump"/>
            <a:extLst>
              <a:ext uri="{FF2B5EF4-FFF2-40B4-BE49-F238E27FC236}">
                <a16:creationId xmlns:a16="http://schemas.microsoft.com/office/drawing/2014/main" id="{8F132C1B-2D62-CEB3-7244-53E9C4BA4E22}"/>
              </a:ext>
            </a:extLst>
          </p:cNvPr>
          <p:cNvSpPr/>
          <p:nvPr/>
        </p:nvSpPr>
        <p:spPr>
          <a:xfrm>
            <a:off x="9994752" y="102227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4" name="Rounded Rectangle 17">
            <a:hlinkClick r:id="rId23" action="ppaction://hlinksldjump"/>
            <a:extLst>
              <a:ext uri="{FF2B5EF4-FFF2-40B4-BE49-F238E27FC236}">
                <a16:creationId xmlns:a16="http://schemas.microsoft.com/office/drawing/2014/main" id="{94C2BF92-8AD5-4997-C0D9-6E58510B60A8}"/>
              </a:ext>
            </a:extLst>
          </p:cNvPr>
          <p:cNvSpPr/>
          <p:nvPr/>
        </p:nvSpPr>
        <p:spPr>
          <a:xfrm>
            <a:off x="10077184" y="928794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05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82A74F4A-6D46-A5DE-B5E6-417BA8C4EACB}"/>
              </a:ext>
            </a:extLst>
          </p:cNvPr>
          <p:cNvSpPr/>
          <p:nvPr/>
        </p:nvSpPr>
        <p:spPr>
          <a:xfrm>
            <a:off x="10020181" y="1398947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106" name="Rectangle: Rounded Corners 19">
            <a:hlinkClick r:id="rId22" action="ppaction://hlinksldjump"/>
            <a:extLst>
              <a:ext uri="{FF2B5EF4-FFF2-40B4-BE49-F238E27FC236}">
                <a16:creationId xmlns:a16="http://schemas.microsoft.com/office/drawing/2014/main" id="{737CCEC9-912C-87C5-B804-5374BEA44357}"/>
              </a:ext>
            </a:extLst>
          </p:cNvPr>
          <p:cNvSpPr/>
          <p:nvPr/>
        </p:nvSpPr>
        <p:spPr>
          <a:xfrm>
            <a:off x="9977220" y="1930562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7" name="Rounded Rectangle 17">
            <a:hlinkClick r:id="rId25" action="ppaction://hlinksldjump"/>
            <a:extLst>
              <a:ext uri="{FF2B5EF4-FFF2-40B4-BE49-F238E27FC236}">
                <a16:creationId xmlns:a16="http://schemas.microsoft.com/office/drawing/2014/main" id="{A95EB38C-31FD-ABF4-727F-8E7BFF3F2C77}"/>
              </a:ext>
            </a:extLst>
          </p:cNvPr>
          <p:cNvSpPr/>
          <p:nvPr/>
        </p:nvSpPr>
        <p:spPr>
          <a:xfrm>
            <a:off x="9933384" y="1907836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8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833FD56-F25F-6B85-B569-DB1CDA74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56596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: Rounded Corners 19">
            <a:hlinkClick r:id="rId27" action="ppaction://hlinksldjump"/>
            <a:extLst>
              <a:ext uri="{FF2B5EF4-FFF2-40B4-BE49-F238E27FC236}">
                <a16:creationId xmlns:a16="http://schemas.microsoft.com/office/drawing/2014/main" id="{9E39AFB0-1BB1-B461-1DD1-7E88E8BEE504}"/>
              </a:ext>
            </a:extLst>
          </p:cNvPr>
          <p:cNvSpPr/>
          <p:nvPr/>
        </p:nvSpPr>
        <p:spPr>
          <a:xfrm>
            <a:off x="9968894" y="2328251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10" name="Rounded Rectangle 17">
            <a:hlinkClick r:id="rId28" action="ppaction://hlinksldjump"/>
            <a:extLst>
              <a:ext uri="{FF2B5EF4-FFF2-40B4-BE49-F238E27FC236}">
                <a16:creationId xmlns:a16="http://schemas.microsoft.com/office/drawing/2014/main" id="{C766FD88-2038-4050-B5AA-A5D12B1E48E6}"/>
              </a:ext>
            </a:extLst>
          </p:cNvPr>
          <p:cNvSpPr/>
          <p:nvPr/>
        </p:nvSpPr>
        <p:spPr>
          <a:xfrm>
            <a:off x="10159439" y="2869664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11" name="Rounded Rectangle 17">
            <a:hlinkClick r:id="rId27" action="ppaction://hlinksldjump"/>
            <a:extLst>
              <a:ext uri="{FF2B5EF4-FFF2-40B4-BE49-F238E27FC236}">
                <a16:creationId xmlns:a16="http://schemas.microsoft.com/office/drawing/2014/main" id="{A764685C-D5D8-1319-6CA0-CF041E91268E}"/>
              </a:ext>
            </a:extLst>
          </p:cNvPr>
          <p:cNvSpPr/>
          <p:nvPr/>
        </p:nvSpPr>
        <p:spPr>
          <a:xfrm>
            <a:off x="10128529" y="2294331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2" name="مستطيل 111">
            <a:hlinkClick r:id="rId29" action="ppaction://hlinksldjump"/>
            <a:extLst>
              <a:ext uri="{FF2B5EF4-FFF2-40B4-BE49-F238E27FC236}">
                <a16:creationId xmlns:a16="http://schemas.microsoft.com/office/drawing/2014/main" id="{189F49F5-B614-D264-BCBB-43E98A524C46}"/>
              </a:ext>
            </a:extLst>
          </p:cNvPr>
          <p:cNvSpPr/>
          <p:nvPr/>
        </p:nvSpPr>
        <p:spPr>
          <a:xfrm>
            <a:off x="10565702" y="6123940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113" name="صورة 112">
            <a:extLst>
              <a:ext uri="{FF2B5EF4-FFF2-40B4-BE49-F238E27FC236}">
                <a16:creationId xmlns:a16="http://schemas.microsoft.com/office/drawing/2014/main" id="{B731CB4C-1236-244D-08F5-5D63AD9CBAA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6593" y="481698"/>
            <a:ext cx="393988" cy="382956"/>
          </a:xfrm>
          <a:prstGeom prst="rect">
            <a:avLst/>
          </a:prstGeom>
        </p:spPr>
      </p:pic>
      <p:pic>
        <p:nvPicPr>
          <p:cNvPr id="114" name="Picture 2">
            <a:hlinkClick r:id="rId31" action="ppaction://hlinksldjump"/>
            <a:extLst>
              <a:ext uri="{FF2B5EF4-FFF2-40B4-BE49-F238E27FC236}">
                <a16:creationId xmlns:a16="http://schemas.microsoft.com/office/drawing/2014/main" id="{FCA1D667-C06A-988F-E5FB-8C9814ECE2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31133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6387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1BCFAEE7-D2FE-C799-03B7-7B4C9EBCE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DD7C384F-3920-CD8F-8EFD-96F9C9F631EE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3F32054E-A704-78A9-FBF0-4556D1414CD2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8DAF0779-9A4D-605A-9845-87B1B06E9F2D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ADFC6A47-AE18-498D-8379-CDC59CF5B933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E2F80CAA-B558-1FB6-0F4E-9796126C39B7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BBB01977-1701-4A65-7B3B-DCBC1751C1FA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31D8FA9D-7B0C-2A50-AC70-F0D48A7CC7E3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DD68F7EB-17DD-4D56-A161-184CC143BA7F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D5490623-DDB9-844A-CC4E-EC89ECDE78D0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5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8BA0ABFD-537E-3F56-5EF0-C2400B4399FF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6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6CBDC197-045F-43E7-E46B-F59F189452B8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7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EC4F7C72-A3C5-52B9-928F-AE657D10B3A4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2799BD50-FD1C-21B3-D86A-C7955BD64E07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8" action="ppaction://hlinksldjump"/>
            <a:extLst>
              <a:ext uri="{FF2B5EF4-FFF2-40B4-BE49-F238E27FC236}">
                <a16:creationId xmlns:a16="http://schemas.microsoft.com/office/drawing/2014/main" id="{1F502C37-110D-4D33-AF3E-779892EFE259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A6B45426-9366-E10E-F632-C88D9446AAF6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4EE2C9B1-A567-A3F8-D56D-DC252C905943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F8BBE7C4-2AC1-5EB7-32BC-4907592FD1EF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856D1D00-BC1C-364D-4D72-AC1EB5127F6A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AF1AF9FC-3373-C21C-7201-F230BFA5E82B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id="{2A3211C0-4392-5675-4714-5762C5F34A26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71793BC1-1139-6A8B-7E6E-9A556B28F6BF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0FCCC5A1-AD79-CDD3-300E-FF88E7ED948A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40A5900E-6431-A607-0655-3D949B2EB1F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3" action="ppaction://hlinksldjump"/>
            <a:extLst>
              <a:ext uri="{FF2B5EF4-FFF2-40B4-BE49-F238E27FC236}">
                <a16:creationId xmlns:a16="http://schemas.microsoft.com/office/drawing/2014/main" id="{39E2EFBC-C52D-4CE7-EFCF-F882E0F31D90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6BEB69B-1641-8861-A813-6D454EF62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5" action="ppaction://hlinksldjump"/>
            <a:extLst>
              <a:ext uri="{FF2B5EF4-FFF2-40B4-BE49-F238E27FC236}">
                <a16:creationId xmlns:a16="http://schemas.microsoft.com/office/drawing/2014/main" id="{BA5E71C8-DBBB-F94B-9EA4-4A73CDA8C5C8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6" action="ppaction://hlinksldjump"/>
            <a:extLst>
              <a:ext uri="{FF2B5EF4-FFF2-40B4-BE49-F238E27FC236}">
                <a16:creationId xmlns:a16="http://schemas.microsoft.com/office/drawing/2014/main" id="{5FCB1EF7-FABE-D879-90C2-F1D99E2D10AF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3" action="ppaction://hlinksldjump"/>
            <a:extLst>
              <a:ext uri="{FF2B5EF4-FFF2-40B4-BE49-F238E27FC236}">
                <a16:creationId xmlns:a16="http://schemas.microsoft.com/office/drawing/2014/main" id="{32F338F0-47B4-BCCB-0B43-7BE6728ED960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7" action="ppaction://hlinksldjump"/>
            <a:extLst>
              <a:ext uri="{FF2B5EF4-FFF2-40B4-BE49-F238E27FC236}">
                <a16:creationId xmlns:a16="http://schemas.microsoft.com/office/drawing/2014/main" id="{FE052301-84A8-4B74-AF7C-F5EB3CAE086B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88C1FB95-AABC-F637-E27E-A95BB29A1FA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2797" y="4802043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9" action="ppaction://hlinksldjump"/>
            <a:extLst>
              <a:ext uri="{FF2B5EF4-FFF2-40B4-BE49-F238E27FC236}">
                <a16:creationId xmlns:a16="http://schemas.microsoft.com/office/drawing/2014/main" id="{EEC2FD30-D097-CF12-DB12-A0584B13E7F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F61314C9-D1C1-B52F-B1A6-ABF2742C90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sp>
        <p:nvSpPr>
          <p:cNvPr id="41" name="مستطيل 40">
            <a:extLst>
              <a:ext uri="{FF2B5EF4-FFF2-40B4-BE49-F238E27FC236}">
                <a16:creationId xmlns:a16="http://schemas.microsoft.com/office/drawing/2014/main" id="{A1DDA307-694D-0A7D-7F70-A14005E45C0B}"/>
              </a:ext>
            </a:extLst>
          </p:cNvPr>
          <p:cNvSpPr/>
          <p:nvPr/>
        </p:nvSpPr>
        <p:spPr>
          <a:xfrm>
            <a:off x="506014" y="5133454"/>
            <a:ext cx="1814072" cy="709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865FE0B-A65E-04FE-712C-6A1202B5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022" y="125603"/>
            <a:ext cx="61341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9E733E0-DFE7-D498-031B-838F23EC8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51" y="563553"/>
            <a:ext cx="6311007" cy="439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380B602-5343-453A-0776-C8E1AA908F9A}"/>
              </a:ext>
            </a:extLst>
          </p:cNvPr>
          <p:cNvSpPr txBox="1"/>
          <p:nvPr/>
        </p:nvSpPr>
        <p:spPr>
          <a:xfrm>
            <a:off x="4308929" y="483025"/>
            <a:ext cx="331236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cat   cake </a:t>
            </a:r>
            <a:endParaRPr lang="ar-SA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3E131460-1A20-5B6C-927B-D48E5908C0E0}"/>
              </a:ext>
            </a:extLst>
          </p:cNvPr>
          <p:cNvSpPr txBox="1"/>
          <p:nvPr/>
        </p:nvSpPr>
        <p:spPr>
          <a:xfrm>
            <a:off x="5601144" y="1344741"/>
            <a:ext cx="381642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gorilla   goat</a:t>
            </a:r>
            <a:endParaRPr lang="ar-SA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9E75E582-2FBA-8301-407F-D1978C09C4CE}"/>
              </a:ext>
            </a:extLst>
          </p:cNvPr>
          <p:cNvSpPr txBox="1"/>
          <p:nvPr/>
        </p:nvSpPr>
        <p:spPr>
          <a:xfrm>
            <a:off x="4256441" y="2216778"/>
            <a:ext cx="381642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cake   cap</a:t>
            </a:r>
            <a:endParaRPr lang="ar-SA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EA749177-5538-FA84-D36D-DBBC0FBFB031}"/>
              </a:ext>
            </a:extLst>
          </p:cNvPr>
          <p:cNvSpPr txBox="1"/>
          <p:nvPr/>
        </p:nvSpPr>
        <p:spPr>
          <a:xfrm>
            <a:off x="5456056" y="3039448"/>
            <a:ext cx="335867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cat   cap</a:t>
            </a:r>
            <a:endParaRPr lang="ar-SA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0834F032-5776-8885-B34B-1DD4CD28F198}"/>
              </a:ext>
            </a:extLst>
          </p:cNvPr>
          <p:cNvSpPr txBox="1"/>
          <p:nvPr/>
        </p:nvSpPr>
        <p:spPr>
          <a:xfrm>
            <a:off x="5120786" y="3874788"/>
            <a:ext cx="381642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girl   goat</a:t>
            </a:r>
            <a:endParaRPr lang="ar-SA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9" name="We Can 3 (2020) WB_CD 2_33">
            <a:hlinkClick r:id="" action="ppaction://media"/>
            <a:extLst>
              <a:ext uri="{FF2B5EF4-FFF2-40B4-BE49-F238E27FC236}">
                <a16:creationId xmlns:a16="http://schemas.microsoft.com/office/drawing/2014/main" id="{E4915998-761D-7EBD-D4CF-94A74BDD3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>
            <a:duotone>
              <a:prstClr val="black"/>
              <a:srgbClr val="A5A5A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0275" y="1527268"/>
            <a:ext cx="808856" cy="808856"/>
          </a:xfrm>
          <a:prstGeom prst="rect">
            <a:avLst/>
          </a:prstGeom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9113D397-C885-3850-5C55-C2B96E354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24" y="4945867"/>
            <a:ext cx="36385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3">
            <a:extLst>
              <a:ext uri="{FF2B5EF4-FFF2-40B4-BE49-F238E27FC236}">
                <a16:creationId xmlns:a16="http://schemas.microsoft.com/office/drawing/2014/main" id="{4016902C-3C0A-352D-AC7D-10B0EADE0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20" y="5370792"/>
            <a:ext cx="8060428" cy="104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33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52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1" grpId="0"/>
      <p:bldP spid="40" grpId="0"/>
      <p:bldP spid="43" grpId="0"/>
      <p:bldP spid="45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C00DBD24-16DF-27C1-2E3B-D74F9D291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68323533-9D72-BD45-35CB-91D7F21A0D00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6748DDCE-6996-A3BD-0E7F-FC197ABF57CA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2DB18207-F412-157E-78D4-BAAEEEE0EDE3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81D5B2BE-4D67-A0D1-2A80-AC78101014F3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98F6FE65-1EEB-7627-28DE-1D481F737279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733B1F35-384B-014A-DE9A-53FE3FF37355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AFDC2855-8423-18ED-C5F3-406DBD0BE386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641763AC-5514-9558-8473-E501D7861132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C7F1FBFE-7EE2-84F7-63EC-3D823B4EF6A9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5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C7D7F276-A2ED-F6AB-0C57-FEC0573FA945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E6B03D1B-36C3-0146-26B6-6A3ECF3147BC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7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5131BF9B-9DE4-B38A-D9DE-581FF03A52A2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164BD5CC-D35B-90ED-5F3D-5B1002AF37F7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C8E0D0BA-90D0-06F8-F60C-00078EC6457C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75DCD7A5-1BFC-8C82-26FA-53B82D424D27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1BB03C70-5FCA-91B7-1A65-D5D1233B02AA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04D32FC1-AEE7-F171-65ED-4A7D18E61225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71F4BE6E-61C2-11D5-ECC0-29D779359EF9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AA70A07E-8384-A4DD-039A-AD1FEDB054C7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DBEFDB6F-66C2-4F58-518F-C909DD8C207F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B091B7EF-28F9-8197-90A4-0EF54D2712F9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81B722D2-DCD5-9039-F2E0-79E516B721A0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E2146208-7A1A-4E4A-A2B1-B414554B9E8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165CEF90-1F61-19F2-85BB-E1AB87ECCB72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3265DA-DFB0-3F89-C01D-C3B968D57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7ED2C3D9-13E5-C43A-2390-C7BFFC0A0B54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C073FEF4-3DCB-1C3D-185B-1BE0EB486317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9CD288CA-4325-68DE-F0C2-94B8FEE030DE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5" action="ppaction://hlinksldjump"/>
            <a:extLst>
              <a:ext uri="{FF2B5EF4-FFF2-40B4-BE49-F238E27FC236}">
                <a16:creationId xmlns:a16="http://schemas.microsoft.com/office/drawing/2014/main" id="{B9914F9E-6771-42C6-7E39-5C81AFBE7F01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7" name="Picture 2">
            <a:hlinkClick r:id="rId26" action="ppaction://hlinksldjump"/>
            <a:extLst>
              <a:ext uri="{FF2B5EF4-FFF2-40B4-BE49-F238E27FC236}">
                <a16:creationId xmlns:a16="http://schemas.microsoft.com/office/drawing/2014/main" id="{A5F60F88-CB76-7404-4C50-0C9B4D12A3D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40790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813FEAAA-F436-2E14-7B98-8347949CC5E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3820" y="5370895"/>
            <a:ext cx="393988" cy="382956"/>
          </a:xfrm>
          <a:prstGeom prst="rect">
            <a:avLst/>
          </a:prstGeom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C16585A9-B7E4-8E5D-7C70-4C526E8733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BED2ACF-B24A-C797-8C55-AFD526C39EE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86" y="314632"/>
            <a:ext cx="9580715" cy="53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25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BA34D36F-DA20-9B97-A827-81CC34738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B01190CC-2360-E82D-FCFE-A816EBE6EB5A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52AB02D1-5575-D798-D023-FFF0938810C0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9BA13391-E914-CB18-26EF-4A5378E02301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8F1039E2-3F95-8B88-CA25-6D3EFC219512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1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E9F6C2B2-5AE6-55C1-4CF0-B73281B08991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2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660E8D31-D901-95ED-E71B-9F342B8043A5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3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0A613725-B396-E9A5-D46A-C95BF54900D2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4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8AA89B2A-5813-CBCA-3EA9-AF929D1DDECB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5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4E9702FE-3528-4404-B645-EAE25D54C274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6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1ED4488A-0C71-CDA4-3B76-EF9A7B371B2A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7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EC6340B4-4E21-6823-34A3-B02F6D29A021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wb</a:t>
            </a:r>
          </a:p>
        </p:txBody>
      </p:sp>
      <p:sp>
        <p:nvSpPr>
          <p:cNvPr id="18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C24E126F-D205-AC48-8F5E-94DE5EF9D1DC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9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7D89E5C2-9204-E8DD-800D-6C8C5C07D135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0F8787B4-F194-5A4A-975D-454BDF2832CE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2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4483A7EA-D98E-F699-F34B-418660AD3DC7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3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5E18B137-FDA6-B0E7-9F82-921D649B6462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4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0B45DB47-8C0C-92EB-5D63-2D221C90221E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1721D014-DE62-D959-B27E-928900BAA19D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8B4696D7-DF22-FFCA-2D69-6BCF04835EB1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7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91BB785F-079F-4DCC-FFEE-7DA5EAE235F9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8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748BAD1B-77E8-CE2F-0A80-189CAA5C35A4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9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7CF5AB25-D0F1-E562-54EA-4A2F2E6C2739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30" name="صورة 29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D958A9CB-506E-84D1-B4D9-2AFB74967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1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98B98B11-CAFE-A577-28FE-37E43519D006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2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61F184C-60A6-BAC7-9E9E-E0EC87056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265571BA-A775-38D0-F15B-1526DBEF0E7C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4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3CFCECE9-0DCB-E51A-E770-2D66B8C9BEFC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5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71D2491A-38A7-3AB3-AD1B-4A2D7B472CEC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مستطيل 35">
            <a:hlinkClick r:id="rId25" action="ppaction://hlinksldjump"/>
            <a:extLst>
              <a:ext uri="{FF2B5EF4-FFF2-40B4-BE49-F238E27FC236}">
                <a16:creationId xmlns:a16="http://schemas.microsoft.com/office/drawing/2014/main" id="{95F5CE9F-EDED-4007-6C14-48E253ACB05A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7" name="صورة 36">
            <a:extLst>
              <a:ext uri="{FF2B5EF4-FFF2-40B4-BE49-F238E27FC236}">
                <a16:creationId xmlns:a16="http://schemas.microsoft.com/office/drawing/2014/main" id="{8482F197-148C-C624-7030-7F936C07B4C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3227" y="5945066"/>
            <a:ext cx="393988" cy="382956"/>
          </a:xfrm>
          <a:prstGeom prst="rect">
            <a:avLst/>
          </a:prstGeom>
        </p:spPr>
      </p:pic>
      <p:pic>
        <p:nvPicPr>
          <p:cNvPr id="38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A7A60E15-F1A3-9F64-EDE4-A975A752026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9" name="صورة 3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208D1BC8-39AA-FD7F-27A8-7E4DA5331B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pic>
        <p:nvPicPr>
          <p:cNvPr id="8" name="صورة 7" descr="صورة تحتوي على نص, إغلاق&#10;&#10;تم إنشاء الوصف تلقائياً">
            <a:extLst>
              <a:ext uri="{FF2B5EF4-FFF2-40B4-BE49-F238E27FC236}">
                <a16:creationId xmlns:a16="http://schemas.microsoft.com/office/drawing/2014/main" id="{0C98CA3C-B44A-EEAF-9050-47EBFE7F73A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16" y="244504"/>
            <a:ext cx="7616491" cy="566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63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A5040FC2-C32D-5220-CF49-9240C2EA7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8"/>
            <a:ext cx="12192000" cy="6858000"/>
          </a:xfrm>
          <a:prstGeom prst="rect">
            <a:avLst/>
          </a:prstGeom>
        </p:spPr>
      </p:pic>
      <p:sp>
        <p:nvSpPr>
          <p:cNvPr id="85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EB3D01BA-A661-7CAF-14AC-921460734F9C}"/>
              </a:ext>
            </a:extLst>
          </p:cNvPr>
          <p:cNvSpPr/>
          <p:nvPr/>
        </p:nvSpPr>
        <p:spPr>
          <a:xfrm>
            <a:off x="10826475" y="2859026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86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133029A2-4E2F-DCEA-329A-2EBFB5DA826D}"/>
              </a:ext>
            </a:extLst>
          </p:cNvPr>
          <p:cNvSpPr/>
          <p:nvPr/>
        </p:nvSpPr>
        <p:spPr>
          <a:xfrm>
            <a:off x="11383744" y="2875350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87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25871BE3-9483-A3B9-35AF-1B8A3336A0F2}"/>
              </a:ext>
            </a:extLst>
          </p:cNvPr>
          <p:cNvSpPr/>
          <p:nvPr/>
        </p:nvSpPr>
        <p:spPr>
          <a:xfrm>
            <a:off x="10203373" y="3396405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88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A33BDB69-D22B-FE7F-152A-38573615F00B}"/>
              </a:ext>
            </a:extLst>
          </p:cNvPr>
          <p:cNvSpPr/>
          <p:nvPr/>
        </p:nvSpPr>
        <p:spPr>
          <a:xfrm>
            <a:off x="10843588" y="3402032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89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D8B77AA2-C72D-559E-7D1D-8F6EF7869540}"/>
              </a:ext>
            </a:extLst>
          </p:cNvPr>
          <p:cNvSpPr/>
          <p:nvPr/>
        </p:nvSpPr>
        <p:spPr>
          <a:xfrm>
            <a:off x="11425842" y="3408914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90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C08C1E1D-1BB3-998D-CE53-E99AEF716727}"/>
              </a:ext>
            </a:extLst>
          </p:cNvPr>
          <p:cNvSpPr/>
          <p:nvPr/>
        </p:nvSpPr>
        <p:spPr>
          <a:xfrm>
            <a:off x="10238586" y="3980332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91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A9BB865B-6BF4-DA8B-7E72-AA35BAEA7EDD}"/>
              </a:ext>
            </a:extLst>
          </p:cNvPr>
          <p:cNvSpPr/>
          <p:nvPr/>
        </p:nvSpPr>
        <p:spPr>
          <a:xfrm>
            <a:off x="10840814" y="3956629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92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954DCA56-ED4C-BD7E-C185-1B9670FF5194}"/>
              </a:ext>
            </a:extLst>
          </p:cNvPr>
          <p:cNvSpPr/>
          <p:nvPr/>
        </p:nvSpPr>
        <p:spPr>
          <a:xfrm>
            <a:off x="11425842" y="3971360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93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7908BC84-4909-DF13-8148-444062A846CC}"/>
              </a:ext>
            </a:extLst>
          </p:cNvPr>
          <p:cNvSpPr/>
          <p:nvPr/>
        </p:nvSpPr>
        <p:spPr>
          <a:xfrm>
            <a:off x="10250719" y="4472818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10</a:t>
            </a:r>
          </a:p>
        </p:txBody>
      </p:sp>
      <p:sp>
        <p:nvSpPr>
          <p:cNvPr id="94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44111380-97AD-A570-FC26-E57F7169283D}"/>
              </a:ext>
            </a:extLst>
          </p:cNvPr>
          <p:cNvSpPr/>
          <p:nvPr/>
        </p:nvSpPr>
        <p:spPr>
          <a:xfrm>
            <a:off x="10827334" y="4472818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11</a:t>
            </a:r>
          </a:p>
        </p:txBody>
      </p:sp>
      <p:sp>
        <p:nvSpPr>
          <p:cNvPr id="95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6CC81335-E18B-1943-4AC9-73E19263575B}"/>
              </a:ext>
            </a:extLst>
          </p:cNvPr>
          <p:cNvSpPr/>
          <p:nvPr/>
        </p:nvSpPr>
        <p:spPr>
          <a:xfrm>
            <a:off x="11425842" y="4478743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urlz MT" panose="04040404050702020202" pitchFamily="82" charset="0"/>
              </a:rPr>
              <a:t>12</a:t>
            </a:r>
          </a:p>
        </p:txBody>
      </p:sp>
      <p:sp>
        <p:nvSpPr>
          <p:cNvPr id="96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197D06DD-22E7-53C0-0061-CA3897ECA9C3}"/>
              </a:ext>
            </a:extLst>
          </p:cNvPr>
          <p:cNvSpPr/>
          <p:nvPr/>
        </p:nvSpPr>
        <p:spPr>
          <a:xfrm>
            <a:off x="10286789" y="5005832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97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FCCF1022-1A7A-EC04-E873-F7EC05E9F496}"/>
              </a:ext>
            </a:extLst>
          </p:cNvPr>
          <p:cNvSpPr/>
          <p:nvPr/>
        </p:nvSpPr>
        <p:spPr>
          <a:xfrm>
            <a:off x="11239394" y="5002162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98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F4915072-F96A-7408-6C67-D0503D37BF58}"/>
              </a:ext>
            </a:extLst>
          </p:cNvPr>
          <p:cNvSpPr/>
          <p:nvPr/>
        </p:nvSpPr>
        <p:spPr>
          <a:xfrm>
            <a:off x="9950870" y="123195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99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39FE966B-7176-AEB7-CF1E-679B8EBC3FBE}"/>
              </a:ext>
            </a:extLst>
          </p:cNvPr>
          <p:cNvSpPr/>
          <p:nvPr/>
        </p:nvSpPr>
        <p:spPr>
          <a:xfrm>
            <a:off x="9933384" y="133825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0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F9187166-CB25-31F2-C09C-695302A21316}"/>
              </a:ext>
            </a:extLst>
          </p:cNvPr>
          <p:cNvSpPr/>
          <p:nvPr/>
        </p:nvSpPr>
        <p:spPr>
          <a:xfrm>
            <a:off x="9966182" y="571601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1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FF98EE42-D746-206D-7A2D-006E07584F70}"/>
              </a:ext>
            </a:extLst>
          </p:cNvPr>
          <p:cNvSpPr/>
          <p:nvPr/>
        </p:nvSpPr>
        <p:spPr>
          <a:xfrm>
            <a:off x="10054221" y="519064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02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59E95E0A-F9BF-F607-9B61-02D3BED29D78}"/>
              </a:ext>
            </a:extLst>
          </p:cNvPr>
          <p:cNvSpPr/>
          <p:nvPr/>
        </p:nvSpPr>
        <p:spPr>
          <a:xfrm>
            <a:off x="10000127" y="1470002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3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8F132C1B-2D62-CEB3-7244-53E9C4BA4E22}"/>
              </a:ext>
            </a:extLst>
          </p:cNvPr>
          <p:cNvSpPr/>
          <p:nvPr/>
        </p:nvSpPr>
        <p:spPr>
          <a:xfrm>
            <a:off x="9994752" y="1010266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4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94C2BF92-8AD5-4997-C0D9-6E58510B60A8}"/>
              </a:ext>
            </a:extLst>
          </p:cNvPr>
          <p:cNvSpPr/>
          <p:nvPr/>
        </p:nvSpPr>
        <p:spPr>
          <a:xfrm>
            <a:off x="10077184" y="916790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05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82A74F4A-6D46-A5DE-B5E6-417BA8C4EACB}"/>
              </a:ext>
            </a:extLst>
          </p:cNvPr>
          <p:cNvSpPr/>
          <p:nvPr/>
        </p:nvSpPr>
        <p:spPr>
          <a:xfrm>
            <a:off x="10020181" y="1386943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106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737CCEC9-912C-87C5-B804-5374BEA44357}"/>
              </a:ext>
            </a:extLst>
          </p:cNvPr>
          <p:cNvSpPr/>
          <p:nvPr/>
        </p:nvSpPr>
        <p:spPr>
          <a:xfrm>
            <a:off x="9977220" y="191855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9" name="صورة 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E020CBFC-6995-98C2-2978-9FBA3A3FCA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8261"/>
            <a:ext cx="6534543" cy="907787"/>
          </a:xfrm>
          <a:prstGeom prst="rect">
            <a:avLst/>
          </a:prstGeom>
        </p:spPr>
      </p:pic>
      <p:sp>
        <p:nvSpPr>
          <p:cNvPr id="107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A95EB38C-31FD-ABF4-727F-8E7BFF3F2C77}"/>
              </a:ext>
            </a:extLst>
          </p:cNvPr>
          <p:cNvSpPr/>
          <p:nvPr/>
        </p:nvSpPr>
        <p:spPr>
          <a:xfrm>
            <a:off x="9933384" y="1895832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8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833FD56-F25F-6B85-B569-DB1CDA74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44592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9E39AFB0-1BB1-B461-1DD1-7E88E8BEE504}"/>
              </a:ext>
            </a:extLst>
          </p:cNvPr>
          <p:cNvSpPr/>
          <p:nvPr/>
        </p:nvSpPr>
        <p:spPr>
          <a:xfrm>
            <a:off x="9968894" y="23162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10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C766FD88-2038-4050-B5AA-A5D12B1E48E6}"/>
              </a:ext>
            </a:extLst>
          </p:cNvPr>
          <p:cNvSpPr/>
          <p:nvPr/>
        </p:nvSpPr>
        <p:spPr>
          <a:xfrm>
            <a:off x="10159439" y="2861275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11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A764685C-D5D8-1319-6CA0-CF041E91268E}"/>
              </a:ext>
            </a:extLst>
          </p:cNvPr>
          <p:cNvSpPr/>
          <p:nvPr/>
        </p:nvSpPr>
        <p:spPr>
          <a:xfrm>
            <a:off x="10128529" y="2282327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2" name="مستطيل 111">
            <a:hlinkClick r:id="rId25" action="ppaction://hlinksldjump"/>
            <a:extLst>
              <a:ext uri="{FF2B5EF4-FFF2-40B4-BE49-F238E27FC236}">
                <a16:creationId xmlns:a16="http://schemas.microsoft.com/office/drawing/2014/main" id="{189F49F5-B614-D264-BCBB-43E98A524C46}"/>
              </a:ext>
            </a:extLst>
          </p:cNvPr>
          <p:cNvSpPr/>
          <p:nvPr/>
        </p:nvSpPr>
        <p:spPr>
          <a:xfrm>
            <a:off x="10565702" y="6111936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113" name="صورة 112">
            <a:extLst>
              <a:ext uri="{FF2B5EF4-FFF2-40B4-BE49-F238E27FC236}">
                <a16:creationId xmlns:a16="http://schemas.microsoft.com/office/drawing/2014/main" id="{B731CB4C-1236-244D-08F5-5D63AD9CBAA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024" y="938380"/>
            <a:ext cx="393988" cy="382956"/>
          </a:xfrm>
          <a:prstGeom prst="rect">
            <a:avLst/>
          </a:prstGeom>
        </p:spPr>
      </p:pic>
      <p:pic>
        <p:nvPicPr>
          <p:cNvPr id="114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FCA1D667-C06A-988F-E5FB-8C9814ECE21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9129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صورة 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247CC95E-7CAF-2A6D-9108-D0E643520F5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9754"/>
            <a:ext cx="6534543" cy="90778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30B3B02-9AF9-6BCC-06FE-BCC0EF43164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05" y="104328"/>
            <a:ext cx="9200142" cy="617928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643DACE-CC00-18E2-A0CC-12AD354CD1BA}"/>
              </a:ext>
            </a:extLst>
          </p:cNvPr>
          <p:cNvSpPr/>
          <p:nvPr/>
        </p:nvSpPr>
        <p:spPr>
          <a:xfrm>
            <a:off x="7619506" y="176788"/>
            <a:ext cx="1976953" cy="18166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The answers</a:t>
            </a:r>
            <a:endParaRPr lang="ar-SA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7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A5040FC2-C32D-5220-CF49-9240C2EA7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91"/>
            <a:ext cx="12192000" cy="6858000"/>
          </a:xfrm>
          <a:prstGeom prst="rect">
            <a:avLst/>
          </a:prstGeom>
        </p:spPr>
      </p:pic>
      <p:sp>
        <p:nvSpPr>
          <p:cNvPr id="85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EB3D01BA-A661-7CAF-14AC-921460734F9C}"/>
              </a:ext>
            </a:extLst>
          </p:cNvPr>
          <p:cNvSpPr/>
          <p:nvPr/>
        </p:nvSpPr>
        <p:spPr>
          <a:xfrm>
            <a:off x="10826475" y="2871030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86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133029A2-4E2F-DCEA-329A-2EBFB5DA826D}"/>
              </a:ext>
            </a:extLst>
          </p:cNvPr>
          <p:cNvSpPr/>
          <p:nvPr/>
        </p:nvSpPr>
        <p:spPr>
          <a:xfrm>
            <a:off x="11383744" y="2887354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87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25871BE3-9483-A3B9-35AF-1B8A3336A0F2}"/>
              </a:ext>
            </a:extLst>
          </p:cNvPr>
          <p:cNvSpPr/>
          <p:nvPr/>
        </p:nvSpPr>
        <p:spPr>
          <a:xfrm>
            <a:off x="10203373" y="3408409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88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A33BDB69-D22B-FE7F-152A-38573615F00B}"/>
              </a:ext>
            </a:extLst>
          </p:cNvPr>
          <p:cNvSpPr/>
          <p:nvPr/>
        </p:nvSpPr>
        <p:spPr>
          <a:xfrm>
            <a:off x="10843588" y="3414036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89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D8B77AA2-C72D-559E-7D1D-8F6EF7869540}"/>
              </a:ext>
            </a:extLst>
          </p:cNvPr>
          <p:cNvSpPr/>
          <p:nvPr/>
        </p:nvSpPr>
        <p:spPr>
          <a:xfrm>
            <a:off x="11425842" y="3420918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90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C08C1E1D-1BB3-998D-CE53-E99AEF716727}"/>
              </a:ext>
            </a:extLst>
          </p:cNvPr>
          <p:cNvSpPr/>
          <p:nvPr/>
        </p:nvSpPr>
        <p:spPr>
          <a:xfrm>
            <a:off x="10238586" y="3992336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91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A9BB865B-6BF4-DA8B-7E72-AA35BAEA7EDD}"/>
              </a:ext>
            </a:extLst>
          </p:cNvPr>
          <p:cNvSpPr/>
          <p:nvPr/>
        </p:nvSpPr>
        <p:spPr>
          <a:xfrm>
            <a:off x="10840814" y="3968633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92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954DCA56-ED4C-BD7E-C185-1B9670FF5194}"/>
              </a:ext>
            </a:extLst>
          </p:cNvPr>
          <p:cNvSpPr/>
          <p:nvPr/>
        </p:nvSpPr>
        <p:spPr>
          <a:xfrm>
            <a:off x="11425842" y="3983364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93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7908BC84-4909-DF13-8148-444062A846CC}"/>
              </a:ext>
            </a:extLst>
          </p:cNvPr>
          <p:cNvSpPr/>
          <p:nvPr/>
        </p:nvSpPr>
        <p:spPr>
          <a:xfrm>
            <a:off x="10250719" y="4484822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10</a:t>
            </a:r>
          </a:p>
        </p:txBody>
      </p:sp>
      <p:sp>
        <p:nvSpPr>
          <p:cNvPr id="94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44111380-97AD-A570-FC26-E57F7169283D}"/>
              </a:ext>
            </a:extLst>
          </p:cNvPr>
          <p:cNvSpPr/>
          <p:nvPr/>
        </p:nvSpPr>
        <p:spPr>
          <a:xfrm>
            <a:off x="10827334" y="4484822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11</a:t>
            </a:r>
          </a:p>
        </p:txBody>
      </p:sp>
      <p:sp>
        <p:nvSpPr>
          <p:cNvPr id="95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6CC81335-E18B-1943-4AC9-73E19263575B}"/>
              </a:ext>
            </a:extLst>
          </p:cNvPr>
          <p:cNvSpPr/>
          <p:nvPr/>
        </p:nvSpPr>
        <p:spPr>
          <a:xfrm>
            <a:off x="11425842" y="4490747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urlz MT" panose="04040404050702020202" pitchFamily="82" charset="0"/>
              </a:rPr>
              <a:t>12</a:t>
            </a:r>
          </a:p>
        </p:txBody>
      </p:sp>
      <p:sp>
        <p:nvSpPr>
          <p:cNvPr id="96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197D06DD-22E7-53C0-0061-CA3897ECA9C3}"/>
              </a:ext>
            </a:extLst>
          </p:cNvPr>
          <p:cNvSpPr/>
          <p:nvPr/>
        </p:nvSpPr>
        <p:spPr>
          <a:xfrm>
            <a:off x="10286789" y="5017836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97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FCCF1022-1A7A-EC04-E873-F7EC05E9F496}"/>
              </a:ext>
            </a:extLst>
          </p:cNvPr>
          <p:cNvSpPr/>
          <p:nvPr/>
        </p:nvSpPr>
        <p:spPr>
          <a:xfrm>
            <a:off x="11239394" y="5014166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98" name="Rectangle: Rounded Corners 19">
            <a:hlinkClick r:id="rId18" action="ppaction://hlinksldjump"/>
            <a:extLst>
              <a:ext uri="{FF2B5EF4-FFF2-40B4-BE49-F238E27FC236}">
                <a16:creationId xmlns:a16="http://schemas.microsoft.com/office/drawing/2014/main" id="{F4915072-F96A-7408-6C67-D0503D37BF58}"/>
              </a:ext>
            </a:extLst>
          </p:cNvPr>
          <p:cNvSpPr/>
          <p:nvPr/>
        </p:nvSpPr>
        <p:spPr>
          <a:xfrm>
            <a:off x="9950870" y="135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99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39FE966B-7176-AEB7-CF1E-679B8EBC3FBE}"/>
              </a:ext>
            </a:extLst>
          </p:cNvPr>
          <p:cNvSpPr/>
          <p:nvPr/>
        </p:nvSpPr>
        <p:spPr>
          <a:xfrm>
            <a:off x="9933384" y="145829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00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F9187166-CB25-31F2-C09C-695302A21316}"/>
              </a:ext>
            </a:extLst>
          </p:cNvPr>
          <p:cNvSpPr/>
          <p:nvPr/>
        </p:nvSpPr>
        <p:spPr>
          <a:xfrm>
            <a:off x="9966182" y="583605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1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FF98EE42-D746-206D-7A2D-006E07584F70}"/>
              </a:ext>
            </a:extLst>
          </p:cNvPr>
          <p:cNvSpPr/>
          <p:nvPr/>
        </p:nvSpPr>
        <p:spPr>
          <a:xfrm>
            <a:off x="10054221" y="531068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02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59E95E0A-F9BF-F607-9B61-02D3BED29D78}"/>
              </a:ext>
            </a:extLst>
          </p:cNvPr>
          <p:cNvSpPr/>
          <p:nvPr/>
        </p:nvSpPr>
        <p:spPr>
          <a:xfrm>
            <a:off x="10000127" y="1482006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3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8F132C1B-2D62-CEB3-7244-53E9C4BA4E22}"/>
              </a:ext>
            </a:extLst>
          </p:cNvPr>
          <p:cNvSpPr/>
          <p:nvPr/>
        </p:nvSpPr>
        <p:spPr>
          <a:xfrm>
            <a:off x="9994752" y="102227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4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id="{94C2BF92-8AD5-4997-C0D9-6E58510B60A8}"/>
              </a:ext>
            </a:extLst>
          </p:cNvPr>
          <p:cNvSpPr/>
          <p:nvPr/>
        </p:nvSpPr>
        <p:spPr>
          <a:xfrm>
            <a:off x="10077184" y="928794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05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82A74F4A-6D46-A5DE-B5E6-417BA8C4EACB}"/>
              </a:ext>
            </a:extLst>
          </p:cNvPr>
          <p:cNvSpPr/>
          <p:nvPr/>
        </p:nvSpPr>
        <p:spPr>
          <a:xfrm>
            <a:off x="10020181" y="1398947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106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737CCEC9-912C-87C5-B804-5374BEA44357}"/>
              </a:ext>
            </a:extLst>
          </p:cNvPr>
          <p:cNvSpPr/>
          <p:nvPr/>
        </p:nvSpPr>
        <p:spPr>
          <a:xfrm>
            <a:off x="9977220" y="1930562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9" name="صورة 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E020CBFC-6995-98C2-2978-9FBA3A3FCA8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66768"/>
            <a:ext cx="6534543" cy="907787"/>
          </a:xfrm>
          <a:prstGeom prst="rect">
            <a:avLst/>
          </a:prstGeom>
        </p:spPr>
      </p:pic>
      <p:sp>
        <p:nvSpPr>
          <p:cNvPr id="107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A95EB38C-31FD-ABF4-727F-8E7BFF3F2C77}"/>
              </a:ext>
            </a:extLst>
          </p:cNvPr>
          <p:cNvSpPr/>
          <p:nvPr/>
        </p:nvSpPr>
        <p:spPr>
          <a:xfrm>
            <a:off x="9933384" y="1907836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8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833FD56-F25F-6B85-B569-DB1CDA74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56596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: Rounded Corners 19">
            <a:hlinkClick r:id="rId24" action="ppaction://hlinksldjump"/>
            <a:extLst>
              <a:ext uri="{FF2B5EF4-FFF2-40B4-BE49-F238E27FC236}">
                <a16:creationId xmlns:a16="http://schemas.microsoft.com/office/drawing/2014/main" id="{9E39AFB0-1BB1-B461-1DD1-7E88E8BEE504}"/>
              </a:ext>
            </a:extLst>
          </p:cNvPr>
          <p:cNvSpPr/>
          <p:nvPr/>
        </p:nvSpPr>
        <p:spPr>
          <a:xfrm>
            <a:off x="9968894" y="2328251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10" name="Rounded Rectangle 17">
            <a:hlinkClick r:id="rId25" action="ppaction://hlinksldjump"/>
            <a:extLst>
              <a:ext uri="{FF2B5EF4-FFF2-40B4-BE49-F238E27FC236}">
                <a16:creationId xmlns:a16="http://schemas.microsoft.com/office/drawing/2014/main" id="{C766FD88-2038-4050-B5AA-A5D12B1E48E6}"/>
              </a:ext>
            </a:extLst>
          </p:cNvPr>
          <p:cNvSpPr/>
          <p:nvPr/>
        </p:nvSpPr>
        <p:spPr>
          <a:xfrm>
            <a:off x="10159439" y="2873279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11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A764685C-D5D8-1319-6CA0-CF041E91268E}"/>
              </a:ext>
            </a:extLst>
          </p:cNvPr>
          <p:cNvSpPr/>
          <p:nvPr/>
        </p:nvSpPr>
        <p:spPr>
          <a:xfrm>
            <a:off x="10128529" y="2294331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2" name="مستطيل 111">
            <a:hlinkClick r:id="" action="ppaction://noaction"/>
            <a:extLst>
              <a:ext uri="{FF2B5EF4-FFF2-40B4-BE49-F238E27FC236}">
                <a16:creationId xmlns:a16="http://schemas.microsoft.com/office/drawing/2014/main" id="{189F49F5-B614-D264-BCBB-43E98A524C46}"/>
              </a:ext>
            </a:extLst>
          </p:cNvPr>
          <p:cNvSpPr/>
          <p:nvPr/>
        </p:nvSpPr>
        <p:spPr>
          <a:xfrm>
            <a:off x="10565702" y="6123940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113" name="صورة 112">
            <a:extLst>
              <a:ext uri="{FF2B5EF4-FFF2-40B4-BE49-F238E27FC236}">
                <a16:creationId xmlns:a16="http://schemas.microsoft.com/office/drawing/2014/main" id="{B731CB4C-1236-244D-08F5-5D63AD9CBAA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0601" y="1430508"/>
            <a:ext cx="393988" cy="382956"/>
          </a:xfrm>
          <a:prstGeom prst="rect">
            <a:avLst/>
          </a:prstGeom>
        </p:spPr>
      </p:pic>
      <p:pic>
        <p:nvPicPr>
          <p:cNvPr id="114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FCA1D667-C06A-988F-E5FB-8C9814ECE21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31133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صورة 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247CC95E-7CAF-2A6D-9108-D0E643520F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97590"/>
            <a:ext cx="6534543" cy="907787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F570B6-CB51-4108-AEAF-0693887FAD7E}"/>
              </a:ext>
            </a:extLst>
          </p:cNvPr>
          <p:cNvSpPr txBox="1"/>
          <p:nvPr/>
        </p:nvSpPr>
        <p:spPr>
          <a:xfrm>
            <a:off x="65215" y="2887354"/>
            <a:ext cx="193034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Listen , read , and say 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AC8122E3-C106-769C-7957-BB5945564DE1}"/>
              </a:ext>
            </a:extLst>
          </p:cNvPr>
          <p:cNvSpPr/>
          <p:nvPr/>
        </p:nvSpPr>
        <p:spPr>
          <a:xfrm>
            <a:off x="781890" y="1903656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5AC1738-6FDC-BD25-EB8B-2B35F38A95B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92601" y="86514"/>
            <a:ext cx="7767929" cy="6397853"/>
          </a:xfrm>
          <a:prstGeom prst="rect">
            <a:avLst/>
          </a:prstGeom>
        </p:spPr>
      </p:pic>
      <p:pic>
        <p:nvPicPr>
          <p:cNvPr id="19" name="We Can 3 (2020) SB_CD 1_45">
            <a:hlinkClick r:id="" action="ppaction://media"/>
            <a:extLst>
              <a:ext uri="{FF2B5EF4-FFF2-40B4-BE49-F238E27FC236}">
                <a16:creationId xmlns:a16="http://schemas.microsoft.com/office/drawing/2014/main" id="{0FFB6E8D-C482-2AF3-3FDD-67E94DDB4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352" y="5103858"/>
            <a:ext cx="918949" cy="91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A5040FC2-C32D-5220-CF49-9240C2EA7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8"/>
            <a:ext cx="12192000" cy="6858000"/>
          </a:xfrm>
          <a:prstGeom prst="rect">
            <a:avLst/>
          </a:prstGeom>
        </p:spPr>
      </p:pic>
      <p:sp>
        <p:nvSpPr>
          <p:cNvPr id="85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EB3D01BA-A661-7CAF-14AC-921460734F9C}"/>
              </a:ext>
            </a:extLst>
          </p:cNvPr>
          <p:cNvSpPr/>
          <p:nvPr/>
        </p:nvSpPr>
        <p:spPr>
          <a:xfrm>
            <a:off x="10826475" y="2871030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86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133029A2-4E2F-DCEA-329A-2EBFB5DA826D}"/>
              </a:ext>
            </a:extLst>
          </p:cNvPr>
          <p:cNvSpPr/>
          <p:nvPr/>
        </p:nvSpPr>
        <p:spPr>
          <a:xfrm>
            <a:off x="11383744" y="2887354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87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25871BE3-9483-A3B9-35AF-1B8A3336A0F2}"/>
              </a:ext>
            </a:extLst>
          </p:cNvPr>
          <p:cNvSpPr/>
          <p:nvPr/>
        </p:nvSpPr>
        <p:spPr>
          <a:xfrm>
            <a:off x="10203373" y="3408409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88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A33BDB69-D22B-FE7F-152A-38573615F00B}"/>
              </a:ext>
            </a:extLst>
          </p:cNvPr>
          <p:cNvSpPr/>
          <p:nvPr/>
        </p:nvSpPr>
        <p:spPr>
          <a:xfrm>
            <a:off x="10843588" y="3414036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89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D8B77AA2-C72D-559E-7D1D-8F6EF7869540}"/>
              </a:ext>
            </a:extLst>
          </p:cNvPr>
          <p:cNvSpPr/>
          <p:nvPr/>
        </p:nvSpPr>
        <p:spPr>
          <a:xfrm>
            <a:off x="11425842" y="3420918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90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C08C1E1D-1BB3-998D-CE53-E99AEF716727}"/>
              </a:ext>
            </a:extLst>
          </p:cNvPr>
          <p:cNvSpPr/>
          <p:nvPr/>
        </p:nvSpPr>
        <p:spPr>
          <a:xfrm>
            <a:off x="10238586" y="3992336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91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A9BB865B-6BF4-DA8B-7E72-AA35BAEA7EDD}"/>
              </a:ext>
            </a:extLst>
          </p:cNvPr>
          <p:cNvSpPr/>
          <p:nvPr/>
        </p:nvSpPr>
        <p:spPr>
          <a:xfrm>
            <a:off x="10840814" y="3968633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92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954DCA56-ED4C-BD7E-C185-1B9670FF5194}"/>
              </a:ext>
            </a:extLst>
          </p:cNvPr>
          <p:cNvSpPr/>
          <p:nvPr/>
        </p:nvSpPr>
        <p:spPr>
          <a:xfrm>
            <a:off x="11425842" y="3983364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93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7908BC84-4909-DF13-8148-444062A846CC}"/>
              </a:ext>
            </a:extLst>
          </p:cNvPr>
          <p:cNvSpPr/>
          <p:nvPr/>
        </p:nvSpPr>
        <p:spPr>
          <a:xfrm>
            <a:off x="10250719" y="4484822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10</a:t>
            </a:r>
          </a:p>
        </p:txBody>
      </p:sp>
      <p:sp>
        <p:nvSpPr>
          <p:cNvPr id="94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44111380-97AD-A570-FC26-E57F7169283D}"/>
              </a:ext>
            </a:extLst>
          </p:cNvPr>
          <p:cNvSpPr/>
          <p:nvPr/>
        </p:nvSpPr>
        <p:spPr>
          <a:xfrm>
            <a:off x="10827334" y="4484822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11</a:t>
            </a:r>
          </a:p>
        </p:txBody>
      </p:sp>
      <p:sp>
        <p:nvSpPr>
          <p:cNvPr id="95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6CC81335-E18B-1943-4AC9-73E19263575B}"/>
              </a:ext>
            </a:extLst>
          </p:cNvPr>
          <p:cNvSpPr/>
          <p:nvPr/>
        </p:nvSpPr>
        <p:spPr>
          <a:xfrm>
            <a:off x="11425842" y="4490747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urlz MT" panose="04040404050702020202" pitchFamily="82" charset="0"/>
              </a:rPr>
              <a:t>12</a:t>
            </a:r>
          </a:p>
        </p:txBody>
      </p:sp>
      <p:sp>
        <p:nvSpPr>
          <p:cNvPr id="96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197D06DD-22E7-53C0-0061-CA3897ECA9C3}"/>
              </a:ext>
            </a:extLst>
          </p:cNvPr>
          <p:cNvSpPr/>
          <p:nvPr/>
        </p:nvSpPr>
        <p:spPr>
          <a:xfrm>
            <a:off x="10286789" y="5017836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97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FCCF1022-1A7A-EC04-E873-F7EC05E9F496}"/>
              </a:ext>
            </a:extLst>
          </p:cNvPr>
          <p:cNvSpPr/>
          <p:nvPr/>
        </p:nvSpPr>
        <p:spPr>
          <a:xfrm>
            <a:off x="11239394" y="5014166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98" name="Rectangle: Rounded Corners 19">
            <a:hlinkClick r:id="rId18" action="ppaction://hlinksldjump"/>
            <a:extLst>
              <a:ext uri="{FF2B5EF4-FFF2-40B4-BE49-F238E27FC236}">
                <a16:creationId xmlns:a16="http://schemas.microsoft.com/office/drawing/2014/main" id="{F4915072-F96A-7408-6C67-D0503D37BF58}"/>
              </a:ext>
            </a:extLst>
          </p:cNvPr>
          <p:cNvSpPr/>
          <p:nvPr/>
        </p:nvSpPr>
        <p:spPr>
          <a:xfrm>
            <a:off x="9950870" y="135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99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39FE966B-7176-AEB7-CF1E-679B8EBC3FBE}"/>
              </a:ext>
            </a:extLst>
          </p:cNvPr>
          <p:cNvSpPr/>
          <p:nvPr/>
        </p:nvSpPr>
        <p:spPr>
          <a:xfrm>
            <a:off x="9933384" y="145829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00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F9187166-CB25-31F2-C09C-695302A21316}"/>
              </a:ext>
            </a:extLst>
          </p:cNvPr>
          <p:cNvSpPr/>
          <p:nvPr/>
        </p:nvSpPr>
        <p:spPr>
          <a:xfrm>
            <a:off x="9966182" y="583605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1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FF98EE42-D746-206D-7A2D-006E07584F70}"/>
              </a:ext>
            </a:extLst>
          </p:cNvPr>
          <p:cNvSpPr/>
          <p:nvPr/>
        </p:nvSpPr>
        <p:spPr>
          <a:xfrm>
            <a:off x="10054221" y="531068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02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59E95E0A-F9BF-F607-9B61-02D3BED29D78}"/>
              </a:ext>
            </a:extLst>
          </p:cNvPr>
          <p:cNvSpPr/>
          <p:nvPr/>
        </p:nvSpPr>
        <p:spPr>
          <a:xfrm>
            <a:off x="10000127" y="1482006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3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8F132C1B-2D62-CEB3-7244-53E9C4BA4E22}"/>
              </a:ext>
            </a:extLst>
          </p:cNvPr>
          <p:cNvSpPr/>
          <p:nvPr/>
        </p:nvSpPr>
        <p:spPr>
          <a:xfrm>
            <a:off x="9994752" y="102227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04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id="{94C2BF92-8AD5-4997-C0D9-6E58510B60A8}"/>
              </a:ext>
            </a:extLst>
          </p:cNvPr>
          <p:cNvSpPr/>
          <p:nvPr/>
        </p:nvSpPr>
        <p:spPr>
          <a:xfrm>
            <a:off x="10077184" y="928794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05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82A74F4A-6D46-A5DE-B5E6-417BA8C4EACB}"/>
              </a:ext>
            </a:extLst>
          </p:cNvPr>
          <p:cNvSpPr/>
          <p:nvPr/>
        </p:nvSpPr>
        <p:spPr>
          <a:xfrm>
            <a:off x="10020181" y="1398947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106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737CCEC9-912C-87C5-B804-5374BEA44357}"/>
              </a:ext>
            </a:extLst>
          </p:cNvPr>
          <p:cNvSpPr/>
          <p:nvPr/>
        </p:nvSpPr>
        <p:spPr>
          <a:xfrm>
            <a:off x="9977220" y="1930562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9" name="صورة 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E020CBFC-6995-98C2-2978-9FBA3A3FCA8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66768"/>
            <a:ext cx="6534543" cy="907787"/>
          </a:xfrm>
          <a:prstGeom prst="rect">
            <a:avLst/>
          </a:prstGeom>
        </p:spPr>
      </p:pic>
      <p:sp>
        <p:nvSpPr>
          <p:cNvPr id="107" name="Rounded Rectangle 17">
            <a:hlinkClick r:id="rId23" action="ppaction://hlinksldjump"/>
            <a:extLst>
              <a:ext uri="{FF2B5EF4-FFF2-40B4-BE49-F238E27FC236}">
                <a16:creationId xmlns:a16="http://schemas.microsoft.com/office/drawing/2014/main" id="{A95EB38C-31FD-ABF4-727F-8E7BFF3F2C77}"/>
              </a:ext>
            </a:extLst>
          </p:cNvPr>
          <p:cNvSpPr/>
          <p:nvPr/>
        </p:nvSpPr>
        <p:spPr>
          <a:xfrm>
            <a:off x="9933384" y="1907836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</a:p>
        </p:txBody>
      </p:sp>
      <p:pic>
        <p:nvPicPr>
          <p:cNvPr id="108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833FD56-F25F-6B85-B569-DB1CDA74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56596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: Rounded Corners 19">
            <a:hlinkClick r:id="rId25" action="ppaction://hlinksldjump"/>
            <a:extLst>
              <a:ext uri="{FF2B5EF4-FFF2-40B4-BE49-F238E27FC236}">
                <a16:creationId xmlns:a16="http://schemas.microsoft.com/office/drawing/2014/main" id="{9E39AFB0-1BB1-B461-1DD1-7E88E8BEE504}"/>
              </a:ext>
            </a:extLst>
          </p:cNvPr>
          <p:cNvSpPr/>
          <p:nvPr/>
        </p:nvSpPr>
        <p:spPr>
          <a:xfrm>
            <a:off x="9968894" y="2328251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110" name="Rounded Rectangle 17">
            <a:hlinkClick r:id="rId26" action="ppaction://hlinksldjump"/>
            <a:extLst>
              <a:ext uri="{FF2B5EF4-FFF2-40B4-BE49-F238E27FC236}">
                <a16:creationId xmlns:a16="http://schemas.microsoft.com/office/drawing/2014/main" id="{C766FD88-2038-4050-B5AA-A5D12B1E48E6}"/>
              </a:ext>
            </a:extLst>
          </p:cNvPr>
          <p:cNvSpPr/>
          <p:nvPr/>
        </p:nvSpPr>
        <p:spPr>
          <a:xfrm>
            <a:off x="10159439" y="2873279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11" name="Rounded Rectangle 17">
            <a:hlinkClick r:id="rId25" action="ppaction://hlinksldjump"/>
            <a:extLst>
              <a:ext uri="{FF2B5EF4-FFF2-40B4-BE49-F238E27FC236}">
                <a16:creationId xmlns:a16="http://schemas.microsoft.com/office/drawing/2014/main" id="{A764685C-D5D8-1319-6CA0-CF041E91268E}"/>
              </a:ext>
            </a:extLst>
          </p:cNvPr>
          <p:cNvSpPr/>
          <p:nvPr/>
        </p:nvSpPr>
        <p:spPr>
          <a:xfrm>
            <a:off x="10128529" y="2294331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2" name="مستطيل 111">
            <a:hlinkClick r:id="" action="ppaction://noaction"/>
            <a:extLst>
              <a:ext uri="{FF2B5EF4-FFF2-40B4-BE49-F238E27FC236}">
                <a16:creationId xmlns:a16="http://schemas.microsoft.com/office/drawing/2014/main" id="{189F49F5-B614-D264-BCBB-43E98A524C46}"/>
              </a:ext>
            </a:extLst>
          </p:cNvPr>
          <p:cNvSpPr/>
          <p:nvPr/>
        </p:nvSpPr>
        <p:spPr>
          <a:xfrm>
            <a:off x="10565702" y="6123940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113" name="صورة 112">
            <a:extLst>
              <a:ext uri="{FF2B5EF4-FFF2-40B4-BE49-F238E27FC236}">
                <a16:creationId xmlns:a16="http://schemas.microsoft.com/office/drawing/2014/main" id="{B731CB4C-1236-244D-08F5-5D63AD9CBAA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5161" y="1901917"/>
            <a:ext cx="393988" cy="382956"/>
          </a:xfrm>
          <a:prstGeom prst="rect">
            <a:avLst/>
          </a:prstGeom>
        </p:spPr>
      </p:pic>
      <p:pic>
        <p:nvPicPr>
          <p:cNvPr id="114" name="Picture 2">
            <a:hlinkClick r:id="" action="ppaction://noaction"/>
            <a:extLst>
              <a:ext uri="{FF2B5EF4-FFF2-40B4-BE49-F238E27FC236}">
                <a16:creationId xmlns:a16="http://schemas.microsoft.com/office/drawing/2014/main" id="{FCA1D667-C06A-988F-E5FB-8C9814ECE21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31133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صورة 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247CC95E-7CAF-2A6D-9108-D0E643520F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58261"/>
            <a:ext cx="6534543" cy="907787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17BCD0A-F50C-17F0-6832-8C3832333C90}"/>
              </a:ext>
            </a:extLst>
          </p:cNvPr>
          <p:cNvSpPr txBox="1"/>
          <p:nvPr/>
        </p:nvSpPr>
        <p:spPr>
          <a:xfrm>
            <a:off x="145145" y="2163071"/>
            <a:ext cx="1976953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Word making game . 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Listen to the teacher and hold up the letters.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FDDAD9CE-5186-4603-4E2B-B5DF444A43CE}"/>
              </a:ext>
            </a:extLst>
          </p:cNvPr>
          <p:cNvSpPr/>
          <p:nvPr/>
        </p:nvSpPr>
        <p:spPr>
          <a:xfrm>
            <a:off x="911239" y="1494837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0139A6C-916C-1373-7A86-08B8A33FFC2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3613" y="471288"/>
            <a:ext cx="1948485" cy="76899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97B9B40-55F6-E334-1BCD-6318BB8D5DF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305571" y="471288"/>
            <a:ext cx="7548004" cy="5586141"/>
          </a:xfrm>
          <a:prstGeom prst="rect">
            <a:avLst/>
          </a:prstGeom>
        </p:spPr>
      </p:pic>
      <p:pic>
        <p:nvPicPr>
          <p:cNvPr id="6" name="We Can 3 (2020) SB_CD 1_47">
            <a:hlinkClick r:id="" action="ppaction://media"/>
            <a:extLst>
              <a:ext uri="{FF2B5EF4-FFF2-40B4-BE49-F238E27FC236}">
                <a16:creationId xmlns:a16="http://schemas.microsoft.com/office/drawing/2014/main" id="{5ADB84EB-C4CA-7F5E-284C-24B3290DE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28044" y="5277528"/>
            <a:ext cx="738790" cy="73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9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صورة 38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38D9E806-FB2F-874B-1197-A4B8F4584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8"/>
            <a:ext cx="12192000" cy="6858000"/>
          </a:xfrm>
          <a:prstGeom prst="rect">
            <a:avLst/>
          </a:prstGeom>
        </p:spPr>
      </p:pic>
      <p:sp>
        <p:nvSpPr>
          <p:cNvPr id="40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40752DFF-D652-6DAA-8212-68FDEB4D6F9B}"/>
              </a:ext>
            </a:extLst>
          </p:cNvPr>
          <p:cNvSpPr/>
          <p:nvPr/>
        </p:nvSpPr>
        <p:spPr>
          <a:xfrm>
            <a:off x="10826475" y="2859026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41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D71F90D8-A6D1-7DD4-6405-0D51701739CB}"/>
              </a:ext>
            </a:extLst>
          </p:cNvPr>
          <p:cNvSpPr/>
          <p:nvPr/>
        </p:nvSpPr>
        <p:spPr>
          <a:xfrm>
            <a:off x="11383744" y="2875350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42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7D81DEDB-B451-2E4F-DE4D-529FB6EAF882}"/>
              </a:ext>
            </a:extLst>
          </p:cNvPr>
          <p:cNvSpPr/>
          <p:nvPr/>
        </p:nvSpPr>
        <p:spPr>
          <a:xfrm>
            <a:off x="10203373" y="3396405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43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285E9586-95C0-A2DB-FDBB-E4F577F1BE1F}"/>
              </a:ext>
            </a:extLst>
          </p:cNvPr>
          <p:cNvSpPr/>
          <p:nvPr/>
        </p:nvSpPr>
        <p:spPr>
          <a:xfrm>
            <a:off x="10843588" y="3402032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44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E1A0BB36-2ECE-C286-E94C-B9C02112DA4B}"/>
              </a:ext>
            </a:extLst>
          </p:cNvPr>
          <p:cNvSpPr/>
          <p:nvPr/>
        </p:nvSpPr>
        <p:spPr>
          <a:xfrm>
            <a:off x="11425842" y="3408914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45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F79A808A-DD33-D594-E52E-1E8A1EE5B2B6}"/>
              </a:ext>
            </a:extLst>
          </p:cNvPr>
          <p:cNvSpPr/>
          <p:nvPr/>
        </p:nvSpPr>
        <p:spPr>
          <a:xfrm>
            <a:off x="10238586" y="3980332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46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EF4B0C09-C4F7-95CC-1513-3593AFE862D0}"/>
              </a:ext>
            </a:extLst>
          </p:cNvPr>
          <p:cNvSpPr/>
          <p:nvPr/>
        </p:nvSpPr>
        <p:spPr>
          <a:xfrm>
            <a:off x="10840814" y="3956629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47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6EAA6EAE-19B4-861A-562A-6CE5EB413FE2}"/>
              </a:ext>
            </a:extLst>
          </p:cNvPr>
          <p:cNvSpPr/>
          <p:nvPr/>
        </p:nvSpPr>
        <p:spPr>
          <a:xfrm>
            <a:off x="11425842" y="3971360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48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00B9FF75-18C6-7478-75A4-3CC5733814EF}"/>
              </a:ext>
            </a:extLst>
          </p:cNvPr>
          <p:cNvSpPr/>
          <p:nvPr/>
        </p:nvSpPr>
        <p:spPr>
          <a:xfrm>
            <a:off x="10250719" y="4472818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10</a:t>
            </a:r>
          </a:p>
        </p:txBody>
      </p:sp>
      <p:sp>
        <p:nvSpPr>
          <p:cNvPr id="49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87DD79E7-8932-53B1-13D6-5EA81C885FD3}"/>
              </a:ext>
            </a:extLst>
          </p:cNvPr>
          <p:cNvSpPr/>
          <p:nvPr/>
        </p:nvSpPr>
        <p:spPr>
          <a:xfrm>
            <a:off x="10827334" y="4472818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11</a:t>
            </a:r>
          </a:p>
        </p:txBody>
      </p:sp>
      <p:sp>
        <p:nvSpPr>
          <p:cNvPr id="50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38126891-C843-2B3D-D233-9A63F9B312F6}"/>
              </a:ext>
            </a:extLst>
          </p:cNvPr>
          <p:cNvSpPr/>
          <p:nvPr/>
        </p:nvSpPr>
        <p:spPr>
          <a:xfrm>
            <a:off x="11425842" y="4478743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urlz MT" panose="04040404050702020202" pitchFamily="82" charset="0"/>
              </a:rPr>
              <a:t>12</a:t>
            </a:r>
          </a:p>
        </p:txBody>
      </p:sp>
      <p:sp>
        <p:nvSpPr>
          <p:cNvPr id="51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64157B1C-BBE7-A5CC-0A2B-6BFCD0E6153E}"/>
              </a:ext>
            </a:extLst>
          </p:cNvPr>
          <p:cNvSpPr/>
          <p:nvPr/>
        </p:nvSpPr>
        <p:spPr>
          <a:xfrm>
            <a:off x="10286789" y="5005832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2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C8DB5EC5-EDAC-7D72-2F2C-C6DD3596BD56}"/>
              </a:ext>
            </a:extLst>
          </p:cNvPr>
          <p:cNvSpPr/>
          <p:nvPr/>
        </p:nvSpPr>
        <p:spPr>
          <a:xfrm>
            <a:off x="11239394" y="5002162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53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DFC60FA8-857D-9325-8AAF-D5456F0674BD}"/>
              </a:ext>
            </a:extLst>
          </p:cNvPr>
          <p:cNvSpPr/>
          <p:nvPr/>
        </p:nvSpPr>
        <p:spPr>
          <a:xfrm>
            <a:off x="9950870" y="123195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54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279B8903-EAD7-7F4C-CA56-61D93EA84D5E}"/>
              </a:ext>
            </a:extLst>
          </p:cNvPr>
          <p:cNvSpPr/>
          <p:nvPr/>
        </p:nvSpPr>
        <p:spPr>
          <a:xfrm>
            <a:off x="9933384" y="133825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B39FF006-C8AD-5C4B-6FDD-EECDF00479BB}"/>
              </a:ext>
            </a:extLst>
          </p:cNvPr>
          <p:cNvSpPr/>
          <p:nvPr/>
        </p:nvSpPr>
        <p:spPr>
          <a:xfrm>
            <a:off x="9966182" y="571601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56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B99567E1-181F-D5C6-54D6-079C3FC1C4E8}"/>
              </a:ext>
            </a:extLst>
          </p:cNvPr>
          <p:cNvSpPr/>
          <p:nvPr/>
        </p:nvSpPr>
        <p:spPr>
          <a:xfrm>
            <a:off x="10054221" y="519064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57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127DBB9D-A41D-0E3B-6266-84D8024EB647}"/>
              </a:ext>
            </a:extLst>
          </p:cNvPr>
          <p:cNvSpPr/>
          <p:nvPr/>
        </p:nvSpPr>
        <p:spPr>
          <a:xfrm>
            <a:off x="10000127" y="1470002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58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898DA185-FDE5-EB91-FB24-C40978FC45C6}"/>
              </a:ext>
            </a:extLst>
          </p:cNvPr>
          <p:cNvSpPr/>
          <p:nvPr/>
        </p:nvSpPr>
        <p:spPr>
          <a:xfrm>
            <a:off x="9994752" y="1010266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59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742A0ED8-3908-BFD7-7F17-0015A9B775E4}"/>
              </a:ext>
            </a:extLst>
          </p:cNvPr>
          <p:cNvSpPr/>
          <p:nvPr/>
        </p:nvSpPr>
        <p:spPr>
          <a:xfrm>
            <a:off x="10077184" y="916790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60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79D8EEFA-835A-746D-2FE9-598EB6FD5EAA}"/>
              </a:ext>
            </a:extLst>
          </p:cNvPr>
          <p:cNvSpPr/>
          <p:nvPr/>
        </p:nvSpPr>
        <p:spPr>
          <a:xfrm>
            <a:off x="10020181" y="1386943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61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127EFCC4-3F22-9547-6CC5-6AA8A90B14C6}"/>
              </a:ext>
            </a:extLst>
          </p:cNvPr>
          <p:cNvSpPr/>
          <p:nvPr/>
        </p:nvSpPr>
        <p:spPr>
          <a:xfrm>
            <a:off x="9977220" y="191855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62" name="صورة 61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49E7CAC1-1A78-A627-17E4-8F49482495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8261"/>
            <a:ext cx="6534543" cy="907787"/>
          </a:xfrm>
          <a:prstGeom prst="rect">
            <a:avLst/>
          </a:prstGeom>
        </p:spPr>
      </p:pic>
      <p:sp>
        <p:nvSpPr>
          <p:cNvPr id="63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08434D2B-20D5-4216-839B-03835E86EE32}"/>
              </a:ext>
            </a:extLst>
          </p:cNvPr>
          <p:cNvSpPr/>
          <p:nvPr/>
        </p:nvSpPr>
        <p:spPr>
          <a:xfrm>
            <a:off x="9933384" y="1895832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4210A6E-B21D-4603-4AB2-7331DD27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44592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2DD4DBA7-9E1A-4EED-2DF8-4B78D283CA0A}"/>
              </a:ext>
            </a:extLst>
          </p:cNvPr>
          <p:cNvSpPr/>
          <p:nvPr/>
        </p:nvSpPr>
        <p:spPr>
          <a:xfrm>
            <a:off x="9968894" y="23162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66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1A2B236A-2650-9541-C161-6689F60DB141}"/>
              </a:ext>
            </a:extLst>
          </p:cNvPr>
          <p:cNvSpPr/>
          <p:nvPr/>
        </p:nvSpPr>
        <p:spPr>
          <a:xfrm>
            <a:off x="10159439" y="2861275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7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A34B4AA5-8B9E-91B3-7E44-6B1A8FAFE8A1}"/>
              </a:ext>
            </a:extLst>
          </p:cNvPr>
          <p:cNvSpPr/>
          <p:nvPr/>
        </p:nvSpPr>
        <p:spPr>
          <a:xfrm>
            <a:off x="10128529" y="2282327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8" name="مستطيل 67">
            <a:hlinkClick r:id="rId25" action="ppaction://hlinksldjump"/>
            <a:extLst>
              <a:ext uri="{FF2B5EF4-FFF2-40B4-BE49-F238E27FC236}">
                <a16:creationId xmlns:a16="http://schemas.microsoft.com/office/drawing/2014/main" id="{7087C7B0-9C40-5082-8D49-45B11250C259}"/>
              </a:ext>
            </a:extLst>
          </p:cNvPr>
          <p:cNvSpPr/>
          <p:nvPr/>
        </p:nvSpPr>
        <p:spPr>
          <a:xfrm>
            <a:off x="10565702" y="6111936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69" name="صورة 68">
            <a:extLst>
              <a:ext uri="{FF2B5EF4-FFF2-40B4-BE49-F238E27FC236}">
                <a16:creationId xmlns:a16="http://schemas.microsoft.com/office/drawing/2014/main" id="{CDE3790A-AF64-90FD-41DF-22699DB41C9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0437" y="2305385"/>
            <a:ext cx="393988" cy="382956"/>
          </a:xfrm>
          <a:prstGeom prst="rect">
            <a:avLst/>
          </a:prstGeom>
        </p:spPr>
      </p:pic>
      <p:pic>
        <p:nvPicPr>
          <p:cNvPr id="70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7BF19C48-90C5-6DEE-1C99-F3AC2C8079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9129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1" name="صورة 70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4B14BA29-AF0E-8A34-54DF-2E730D5477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9754"/>
            <a:ext cx="6534543" cy="90778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ADE85A7-8D42-F8A9-4ECB-53671D78D4A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24051" y="209178"/>
            <a:ext cx="5250840" cy="1708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BB045F0-5B51-0526-A3C9-3AFBEB59D82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4375" y="2354888"/>
            <a:ext cx="3720257" cy="329118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70E8E02-9221-7ADB-5F96-840BCD5AC32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150" y="260248"/>
            <a:ext cx="3545556" cy="55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3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صورة 40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7333FF98-38F4-7E7A-D22D-26581EFEF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9FA0FDF1-2CF9-EEA0-BCD0-88C0210CA057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43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28C8D5B2-720F-2EF8-FE01-DD11CDBE5B1A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44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CACC7A48-5BBC-8FEF-A7C0-171DB8935D9C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45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2025C625-3629-C374-99B4-BCDB67FEEDF9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46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F00E4783-0056-F52C-7ABE-F9F5343C8613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47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6A431A45-DE77-FC47-2F57-65EF3095C2CD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48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7C8BCAED-AD6E-88A7-1904-7A3270C7F57C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49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8E380536-27B8-5BBF-933F-03C07EBFCD73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50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B6564485-F304-1BA1-49C0-EB6C6DC76291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10</a:t>
            </a:r>
          </a:p>
        </p:txBody>
      </p:sp>
      <p:sp>
        <p:nvSpPr>
          <p:cNvPr id="51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49AB423F-40FB-D39D-8B8E-147759BFB31F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11</a:t>
            </a:r>
          </a:p>
        </p:txBody>
      </p:sp>
      <p:sp>
        <p:nvSpPr>
          <p:cNvPr id="52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7A0D032E-1D61-7895-C73F-152399C2ECB4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urlz MT" panose="04040404050702020202" pitchFamily="82" charset="0"/>
              </a:rPr>
              <a:t>12</a:t>
            </a:r>
          </a:p>
        </p:txBody>
      </p:sp>
      <p:sp>
        <p:nvSpPr>
          <p:cNvPr id="53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3A0FF96E-69EE-31BB-028D-643A5FF55591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4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D9E25FBE-1A37-74E1-D26E-2A9321C03967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55" name="Rectangle: Rounded Corners 19">
            <a:hlinkClick r:id="rId18" action="ppaction://hlinksldjump"/>
            <a:extLst>
              <a:ext uri="{FF2B5EF4-FFF2-40B4-BE49-F238E27FC236}">
                <a16:creationId xmlns:a16="http://schemas.microsoft.com/office/drawing/2014/main" id="{2CDE04E7-94C5-87DD-E04C-F0C9748616DF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56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CD0AF6C7-3AA0-0EEF-3DB1-EACE7D97A5B2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7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F12E828B-C715-2879-AFBC-5865C205D2AC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58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BD34B8CD-C2BC-2714-5BA3-0B06E8573213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59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B4C88F56-69A4-5297-D3B0-155379388984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60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DA29B3E5-0C44-85D7-1B56-AB010D11E744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61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id="{B33A222D-1BF8-164A-7FFA-3CEC0FF7E778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62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8C6DC848-D41F-6B4A-A264-3D8C9F692DF8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63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0584A78C-E568-3313-4D7A-6E65B3101071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64" name="صورة 63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F051DAA3-9554-AAA7-7D0E-BDD1187C60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65" name="Rounded Rectangle 17">
            <a:hlinkClick r:id="rId23" action="ppaction://hlinksldjump"/>
            <a:extLst>
              <a:ext uri="{FF2B5EF4-FFF2-40B4-BE49-F238E27FC236}">
                <a16:creationId xmlns:a16="http://schemas.microsoft.com/office/drawing/2014/main" id="{58C24368-BBD0-1D30-9408-42D95648DED0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F19570E-3553-D370-E0AE-3463CB02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: Rounded Corners 19">
            <a:hlinkClick r:id="rId25" action="ppaction://hlinksldjump"/>
            <a:extLst>
              <a:ext uri="{FF2B5EF4-FFF2-40B4-BE49-F238E27FC236}">
                <a16:creationId xmlns:a16="http://schemas.microsoft.com/office/drawing/2014/main" id="{EA18EF33-9BFD-A61B-7A14-D2FDB4F013D0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68" name="Rounded Rectangle 17">
            <a:hlinkClick r:id="rId26" action="ppaction://hlinksldjump"/>
            <a:extLst>
              <a:ext uri="{FF2B5EF4-FFF2-40B4-BE49-F238E27FC236}">
                <a16:creationId xmlns:a16="http://schemas.microsoft.com/office/drawing/2014/main" id="{9CA12E21-C5B4-EC40-B33C-6656079E549D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9" name="Rounded Rectangle 17">
            <a:hlinkClick r:id="rId23" action="ppaction://hlinksldjump"/>
            <a:extLst>
              <a:ext uri="{FF2B5EF4-FFF2-40B4-BE49-F238E27FC236}">
                <a16:creationId xmlns:a16="http://schemas.microsoft.com/office/drawing/2014/main" id="{0B1D51FC-063F-5AEC-885B-26A3DEBB8270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0" name="مستطيل 69">
            <a:hlinkClick r:id="rId27" action="ppaction://hlinksldjump"/>
            <a:extLst>
              <a:ext uri="{FF2B5EF4-FFF2-40B4-BE49-F238E27FC236}">
                <a16:creationId xmlns:a16="http://schemas.microsoft.com/office/drawing/2014/main" id="{E0BCC1B0-70B4-EC6A-171A-6F87C212373F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71" name="صورة 70">
            <a:extLst>
              <a:ext uri="{FF2B5EF4-FFF2-40B4-BE49-F238E27FC236}">
                <a16:creationId xmlns:a16="http://schemas.microsoft.com/office/drawing/2014/main" id="{BC97E58D-F8DE-908D-DAE0-DFC647BEEE1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1907" y="2670990"/>
            <a:ext cx="393988" cy="382956"/>
          </a:xfrm>
          <a:prstGeom prst="rect">
            <a:avLst/>
          </a:prstGeom>
        </p:spPr>
      </p:pic>
      <p:pic>
        <p:nvPicPr>
          <p:cNvPr id="72" name="Picture 2">
            <a:hlinkClick r:id="rId29" action="ppaction://hlinksldjump"/>
            <a:extLst>
              <a:ext uri="{FF2B5EF4-FFF2-40B4-BE49-F238E27FC236}">
                <a16:creationId xmlns:a16="http://schemas.microsoft.com/office/drawing/2014/main" id="{70DD4704-BA25-0173-BE5B-803DFE3B36E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3" name="صورة 72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C89B73A9-4224-C61D-F7D9-13C775AD8B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B5B936E-26A4-FD05-487C-ADEEFBB7B1BF}"/>
              </a:ext>
            </a:extLst>
          </p:cNvPr>
          <p:cNvSpPr txBox="1"/>
          <p:nvPr/>
        </p:nvSpPr>
        <p:spPr>
          <a:xfrm>
            <a:off x="1929416" y="1132663"/>
            <a:ext cx="761203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3600" dirty="0">
                <a:latin typeface="Comic Sans MS" panose="030F0702030302020204" pitchFamily="66" charset="0"/>
              </a:rPr>
              <a:t>Listen, point, and say. Then write 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 – </a:t>
            </a:r>
            <a:r>
              <a:rPr lang="en-US" sz="36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cr</a:t>
            </a: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 – </a:t>
            </a:r>
            <a:r>
              <a:rPr lang="en-US" sz="36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gl</a:t>
            </a: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 – </a:t>
            </a:r>
            <a:r>
              <a:rPr lang="en-US" sz="3600" dirty="0">
                <a:solidFill>
                  <a:srgbClr val="7030A0"/>
                </a:solidFill>
                <a:latin typeface="Comic Sans MS" panose="030F0702030302020204" pitchFamily="66" charset="0"/>
              </a:rPr>
              <a:t>cl</a:t>
            </a: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 . </a:t>
            </a:r>
            <a:endParaRPr lang="ar-SA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15AE6DB5-57FE-F7B2-4FED-6B03175DCE52}"/>
              </a:ext>
            </a:extLst>
          </p:cNvPr>
          <p:cNvSpPr/>
          <p:nvPr/>
        </p:nvSpPr>
        <p:spPr>
          <a:xfrm>
            <a:off x="1187542" y="1340090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AD27576-FC1A-DB1B-A395-4A0B4C5E81B2}"/>
              </a:ext>
            </a:extLst>
          </p:cNvPr>
          <p:cNvSpPr txBox="1"/>
          <p:nvPr/>
        </p:nvSpPr>
        <p:spPr>
          <a:xfrm>
            <a:off x="2369823" y="125777"/>
            <a:ext cx="655550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Sounds and Letters </a:t>
            </a:r>
            <a:endParaRPr kumimoji="0" lang="ar-SA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0F60FC7-D755-9F56-1C73-46793E645D0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62066" y="2597715"/>
            <a:ext cx="9465322" cy="2876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We Can 3 (2020) SB_CD 1_46">
            <a:hlinkClick r:id="" action="ppaction://media"/>
            <a:extLst>
              <a:ext uri="{FF2B5EF4-FFF2-40B4-BE49-F238E27FC236}">
                <a16:creationId xmlns:a16="http://schemas.microsoft.com/office/drawing/2014/main" id="{7B14FC4C-D328-38E8-6CBE-9456EF5C3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648" y="5630201"/>
            <a:ext cx="815697" cy="81569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6171C3D-E3D3-4F0D-B96D-F7EA116FAF2D}"/>
              </a:ext>
            </a:extLst>
          </p:cNvPr>
          <p:cNvSpPr txBox="1"/>
          <p:nvPr/>
        </p:nvSpPr>
        <p:spPr>
          <a:xfrm>
            <a:off x="876777" y="2651966"/>
            <a:ext cx="89572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c  l </a:t>
            </a:r>
            <a:r>
              <a:rPr lang="en-US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		  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  r</a:t>
            </a:r>
            <a:r>
              <a:rPr lang="en-US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	      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g  l</a:t>
            </a:r>
            <a:r>
              <a:rPr lang="en-US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		  	 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  r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4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3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8B5B3132-F837-ECC7-EF02-2E425DA12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2BE5B69E-151F-F93D-771C-68D4E19C0EC7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781B6FAA-D85E-3793-58ED-8C38DD70F375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D522E651-5E2C-DC0E-E891-CED59A0D6457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28DAF59C-471C-F40B-B99D-B85612A309C2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128907DD-D298-E106-457A-B474A8880854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0A39D9FD-D5A5-5396-C4CD-D46E6F438AB6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DD1CBB83-08B5-BC0A-A223-C948388223FC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189DAACC-CA35-1C4B-4FD1-4C8F7F00BD9C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419897AF-439C-BD34-2C59-66CB017E92E7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10</a:t>
            </a:r>
          </a:p>
        </p:txBody>
      </p:sp>
      <p:sp>
        <p:nvSpPr>
          <p:cNvPr id="15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AE8ACA61-9E7D-7AAE-0AD3-91623583D34B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11</a:t>
            </a:r>
          </a:p>
        </p:txBody>
      </p:sp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EDF3208E-A6C5-0CB5-6794-8E2B9DC89842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urlz MT" panose="04040404050702020202" pitchFamily="82" charset="0"/>
              </a:rPr>
              <a:t>12</a:t>
            </a:r>
          </a:p>
        </p:txBody>
      </p:sp>
      <p:sp>
        <p:nvSpPr>
          <p:cNvPr id="17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8A81FD3C-F928-AF1F-DAC8-79F9D212934F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D6C9C948-5A01-8D71-8535-9C6D774DF4F5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042E8A0-79D2-7B18-5EEC-CB8824DDAC2C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528509C2-C0C4-9D9A-AE51-21BDAD57C681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12F5F14-1935-1F74-9A7F-6918F7875F19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B661DFE2-80DC-69EB-8597-B1A42ACA5AB5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2D9E1D8B-DCD8-663A-0B41-DD318D617CBF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F18CB58F-51D0-4CC6-1BED-26D62071B9A8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B1072E1B-2FE4-29BF-2A3D-C7227DD5B01A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005A9188-589A-3F74-43C6-DB396B5EB848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35D8A0C0-AAF5-15EB-FAB8-3366C2F1D435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45D5C9CD-4BD2-9F39-7B40-DAB3D2A4AE3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E1958C4B-3DDD-7F97-0B5C-DC2436B3026E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1F91D82-41F0-E15B-4D95-FD20691B1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DD27F659-94D3-E03B-3B0A-33780D05ADA6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D4E7969E-C2FC-010F-CD4F-334DEC11E51B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04578244-A8D0-C458-AE3B-5A085178C125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5" action="ppaction://hlinksldjump"/>
            <a:extLst>
              <a:ext uri="{FF2B5EF4-FFF2-40B4-BE49-F238E27FC236}">
                <a16:creationId xmlns:a16="http://schemas.microsoft.com/office/drawing/2014/main" id="{F00480CA-EB5D-9C42-4757-91529DB45BF6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F858DA07-DF13-654A-4DE2-C5782ADDE2A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7733" y="2702411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66343531-3539-2DCD-C347-5411946B9EE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AE691143-BEAE-50AE-AA65-8C7E378009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036F947-23F2-BE4B-0285-B5B7B3721E1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0" y="1195818"/>
            <a:ext cx="9181811" cy="4790007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458C708-7870-EFCA-9F41-5BF76CDB8FC0}"/>
              </a:ext>
            </a:extLst>
          </p:cNvPr>
          <p:cNvSpPr txBox="1"/>
          <p:nvPr/>
        </p:nvSpPr>
        <p:spPr>
          <a:xfrm>
            <a:off x="1555657" y="318529"/>
            <a:ext cx="77419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High five the correct word</a:t>
            </a:r>
            <a:endParaRPr lang="ar-SA" sz="1000" b="1" u="sng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F0287D6-B700-7FF1-525D-FC16B00B945F}"/>
              </a:ext>
            </a:extLst>
          </p:cNvPr>
          <p:cNvSpPr txBox="1"/>
          <p:nvPr/>
        </p:nvSpPr>
        <p:spPr>
          <a:xfrm>
            <a:off x="1530955" y="2820664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cl</a:t>
            </a:r>
            <a:endParaRPr lang="ar-SA" sz="900" b="1" u="sng" dirty="0">
              <a:latin typeface="Comic Sans MS" panose="030F0702030302020204" pitchFamily="66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659179E4-399B-B53D-90A7-C020F246ED17}"/>
              </a:ext>
            </a:extLst>
          </p:cNvPr>
          <p:cNvSpPr txBox="1"/>
          <p:nvPr/>
        </p:nvSpPr>
        <p:spPr>
          <a:xfrm>
            <a:off x="4625752" y="2825711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 err="1">
                <a:latin typeface="Comic Sans MS" panose="030F0702030302020204" pitchFamily="66" charset="0"/>
              </a:rPr>
              <a:t>gl</a:t>
            </a:r>
            <a:endParaRPr lang="ar-SA" sz="800" b="1" u="sng" dirty="0">
              <a:latin typeface="Comic Sans MS" panose="030F0702030302020204" pitchFamily="66" charset="0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B49D0486-929B-1CE6-DA09-1726B5DF97F0}"/>
              </a:ext>
            </a:extLst>
          </p:cNvPr>
          <p:cNvSpPr txBox="1"/>
          <p:nvPr/>
        </p:nvSpPr>
        <p:spPr>
          <a:xfrm>
            <a:off x="4260083" y="4539002"/>
            <a:ext cx="23355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gr</a:t>
            </a:r>
            <a:endParaRPr lang="ar-SA" sz="800" b="1" u="sng" dirty="0">
              <a:latin typeface="Comic Sans MS" panose="030F0702030302020204" pitchFamily="66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B27B6418-ECD5-E9F3-8F40-7714725886D3}"/>
              </a:ext>
            </a:extLst>
          </p:cNvPr>
          <p:cNvSpPr txBox="1"/>
          <p:nvPr/>
        </p:nvSpPr>
        <p:spPr>
          <a:xfrm>
            <a:off x="7618409" y="4624042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c</a:t>
            </a:r>
            <a:endParaRPr lang="ar-SA" sz="900" b="1" u="sng" dirty="0">
              <a:latin typeface="Comic Sans MS" panose="030F0702030302020204" pitchFamily="66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5913F268-5F0B-2878-5557-667C0231D06C}"/>
              </a:ext>
            </a:extLst>
          </p:cNvPr>
          <p:cNvSpPr txBox="1"/>
          <p:nvPr/>
        </p:nvSpPr>
        <p:spPr>
          <a:xfrm>
            <a:off x="1129918" y="4572400"/>
            <a:ext cx="221225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g</a:t>
            </a:r>
          </a:p>
          <a:p>
            <a:pPr algn="ctr"/>
            <a:endParaRPr lang="ar-SA" sz="800" dirty="0">
              <a:latin typeface="Comic Sans MS" panose="030F0702030302020204" pitchFamily="66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21EC69A1-48B7-B0D5-FB82-F89021849E76}"/>
              </a:ext>
            </a:extLst>
          </p:cNvPr>
          <p:cNvSpPr txBox="1"/>
          <p:nvPr/>
        </p:nvSpPr>
        <p:spPr>
          <a:xfrm>
            <a:off x="7659972" y="2874218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 err="1">
                <a:latin typeface="Comic Sans MS" panose="030F0702030302020204" pitchFamily="66" charset="0"/>
              </a:rPr>
              <a:t>cr</a:t>
            </a:r>
            <a:endParaRPr lang="ar-SA" sz="800" b="1" u="sng" dirty="0">
              <a:latin typeface="Comic Sans MS" panose="030F0702030302020204" pitchFamily="66" charset="0"/>
            </a:endParaRPr>
          </a:p>
        </p:txBody>
      </p:sp>
      <p:pic>
        <p:nvPicPr>
          <p:cNvPr id="47" name="صورة 4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A62D691-6D15-238E-E9EE-9DFDA1B7089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40" y="95607"/>
            <a:ext cx="1010034" cy="1077219"/>
          </a:xfrm>
          <a:prstGeom prst="rect">
            <a:avLst/>
          </a:prstGeom>
        </p:spPr>
      </p:pic>
      <p:sp>
        <p:nvSpPr>
          <p:cNvPr id="48" name="مربع نص 47">
            <a:extLst>
              <a:ext uri="{FF2B5EF4-FFF2-40B4-BE49-F238E27FC236}">
                <a16:creationId xmlns:a16="http://schemas.microsoft.com/office/drawing/2014/main" id="{F1B5EADB-5A84-B47E-06CD-5338AEE63085}"/>
              </a:ext>
            </a:extLst>
          </p:cNvPr>
          <p:cNvSpPr txBox="1"/>
          <p:nvPr/>
        </p:nvSpPr>
        <p:spPr>
          <a:xfrm>
            <a:off x="-11488" y="6084197"/>
            <a:ext cx="547475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Comic Sans MS" panose="030F0702030302020204" pitchFamily="66" charset="0"/>
              </a:rPr>
              <a:t>*Two students game. </a:t>
            </a:r>
            <a:r>
              <a:rPr lang="en-US" sz="1200" dirty="0">
                <a:latin typeface="Comic Sans MS" panose="030F0702030302020204" pitchFamily="66" charset="0"/>
              </a:rPr>
              <a:t>Teacher says randoms words from the picture</a:t>
            </a:r>
            <a:endParaRPr lang="ar-SA" sz="1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40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604EE4E4-23D6-F39B-F0DE-25A4F8291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817E6FBB-A633-1555-F22F-8A52C57CAEE7}"/>
              </a:ext>
            </a:extLst>
          </p:cNvPr>
          <p:cNvSpPr/>
          <p:nvPr/>
        </p:nvSpPr>
        <p:spPr>
          <a:xfrm>
            <a:off x="10826475" y="2850978"/>
            <a:ext cx="477182" cy="4473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urlz MT" panose="04040404050702020202" pitchFamily="82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5" name="Rounded 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DBF1A1D9-44E9-11DD-F88F-9101AE14D6A3}"/>
              </a:ext>
            </a:extLst>
          </p:cNvPr>
          <p:cNvSpPr/>
          <p:nvPr/>
        </p:nvSpPr>
        <p:spPr>
          <a:xfrm>
            <a:off x="11383744" y="2867302"/>
            <a:ext cx="477181" cy="4473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6" name="Rounded 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ABD238C4-4D43-DC99-80F5-2E7FFAD4D7A5}"/>
              </a:ext>
            </a:extLst>
          </p:cNvPr>
          <p:cNvSpPr/>
          <p:nvPr/>
        </p:nvSpPr>
        <p:spPr>
          <a:xfrm>
            <a:off x="10203373" y="3388357"/>
            <a:ext cx="471635" cy="4473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7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34F5E937-3BAE-DA64-269B-81AD74FC7574}"/>
              </a:ext>
            </a:extLst>
          </p:cNvPr>
          <p:cNvSpPr/>
          <p:nvPr/>
        </p:nvSpPr>
        <p:spPr>
          <a:xfrm>
            <a:off x="10843588" y="3393984"/>
            <a:ext cx="471635" cy="4473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0" name="Rounded 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EE9159F2-59FF-F86C-CCD4-E9340E77AACB}"/>
              </a:ext>
            </a:extLst>
          </p:cNvPr>
          <p:cNvSpPr/>
          <p:nvPr/>
        </p:nvSpPr>
        <p:spPr>
          <a:xfrm>
            <a:off x="11425842" y="3400866"/>
            <a:ext cx="471636" cy="4439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6</a:t>
            </a:r>
          </a:p>
        </p:txBody>
      </p:sp>
      <p:sp>
        <p:nvSpPr>
          <p:cNvPr id="11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A49AE723-F40C-B6A9-4E54-3416CEE6376A}"/>
              </a:ext>
            </a:extLst>
          </p:cNvPr>
          <p:cNvSpPr/>
          <p:nvPr/>
        </p:nvSpPr>
        <p:spPr>
          <a:xfrm>
            <a:off x="10238586" y="3972284"/>
            <a:ext cx="471635" cy="443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7</a:t>
            </a:r>
          </a:p>
        </p:txBody>
      </p:sp>
      <p:sp>
        <p:nvSpPr>
          <p:cNvPr id="12" name="Rounded 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7E19CAEF-8E04-985A-84E9-2383727E3D17}"/>
              </a:ext>
            </a:extLst>
          </p:cNvPr>
          <p:cNvSpPr/>
          <p:nvPr/>
        </p:nvSpPr>
        <p:spPr>
          <a:xfrm>
            <a:off x="10840814" y="3948581"/>
            <a:ext cx="477182" cy="4473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8</a:t>
            </a:r>
          </a:p>
        </p:txBody>
      </p:sp>
      <p:sp>
        <p:nvSpPr>
          <p:cNvPr id="13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B3B0926F-E6C5-630A-92F3-94C773B4A43E}"/>
              </a:ext>
            </a:extLst>
          </p:cNvPr>
          <p:cNvSpPr/>
          <p:nvPr/>
        </p:nvSpPr>
        <p:spPr>
          <a:xfrm>
            <a:off x="11425842" y="3963312"/>
            <a:ext cx="468224" cy="4473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urlz MT" panose="04040404050702020202" pitchFamily="82" charset="0"/>
              </a:rPr>
              <a:t>9</a:t>
            </a:r>
          </a:p>
        </p:txBody>
      </p:sp>
      <p:sp>
        <p:nvSpPr>
          <p:cNvPr id="14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FB58EBDB-378F-5159-C6AB-48D6519B9551}"/>
              </a:ext>
            </a:extLst>
          </p:cNvPr>
          <p:cNvSpPr/>
          <p:nvPr/>
        </p:nvSpPr>
        <p:spPr>
          <a:xfrm>
            <a:off x="10250719" y="4464770"/>
            <a:ext cx="468224" cy="43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10</a:t>
            </a:r>
          </a:p>
        </p:txBody>
      </p:sp>
      <p:sp>
        <p:nvSpPr>
          <p:cNvPr id="15" name="Rounded Rectangle 17">
            <a:hlinkClick r:id="rId12" action="ppaction://hlinksldjump"/>
            <a:extLst>
              <a:ext uri="{FF2B5EF4-FFF2-40B4-BE49-F238E27FC236}">
                <a16:creationId xmlns:a16="http://schemas.microsoft.com/office/drawing/2014/main" id="{FBEC76A9-3DDB-333D-F12D-CB92EB588264}"/>
              </a:ext>
            </a:extLst>
          </p:cNvPr>
          <p:cNvSpPr/>
          <p:nvPr/>
        </p:nvSpPr>
        <p:spPr>
          <a:xfrm>
            <a:off x="10827334" y="4464770"/>
            <a:ext cx="468224" cy="40473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11</a:t>
            </a:r>
          </a:p>
        </p:txBody>
      </p:sp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67C39EB-26E5-D7E4-3453-242631C4B72D}"/>
              </a:ext>
            </a:extLst>
          </p:cNvPr>
          <p:cNvSpPr/>
          <p:nvPr/>
        </p:nvSpPr>
        <p:spPr>
          <a:xfrm>
            <a:off x="11425842" y="4470695"/>
            <a:ext cx="471635" cy="447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urlz MT" panose="04040404050702020202" pitchFamily="82" charset="0"/>
              </a:rPr>
              <a:t>12</a:t>
            </a:r>
          </a:p>
        </p:txBody>
      </p:sp>
      <p:sp>
        <p:nvSpPr>
          <p:cNvPr id="17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22E50A05-8DEF-EC1C-ED9D-307194A58096}"/>
              </a:ext>
            </a:extLst>
          </p:cNvPr>
          <p:cNvSpPr/>
          <p:nvPr/>
        </p:nvSpPr>
        <p:spPr>
          <a:xfrm>
            <a:off x="10286789" y="4997784"/>
            <a:ext cx="746489" cy="437791"/>
          </a:xfrm>
          <a:prstGeom prst="roundRect">
            <a:avLst/>
          </a:prstGeom>
          <a:solidFill>
            <a:srgbClr val="FF5050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urlz MT" panose="04040404050702020202" pitchFamily="82" charset="0"/>
              </a:rPr>
              <a:t>WB</a:t>
            </a:r>
            <a:endParaRPr lang="en-US" b="1" dirty="0">
              <a:solidFill>
                <a:schemeClr val="tx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Rounded 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AD06F5D3-7EAD-3516-BACD-FB5D8B020105}"/>
              </a:ext>
            </a:extLst>
          </p:cNvPr>
          <p:cNvSpPr/>
          <p:nvPr/>
        </p:nvSpPr>
        <p:spPr>
          <a:xfrm>
            <a:off x="11239394" y="4994114"/>
            <a:ext cx="746490" cy="42741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urlz MT" panose="04040404050702020202" pitchFamily="82" charset="0"/>
              </a:rPr>
              <a:t>WB</a:t>
            </a:r>
          </a:p>
        </p:txBody>
      </p:sp>
      <p:sp>
        <p:nvSpPr>
          <p:cNvPr id="19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A9043373-E10F-EAAD-7E82-20A4EB77A678}"/>
              </a:ext>
            </a:extLst>
          </p:cNvPr>
          <p:cNvSpPr/>
          <p:nvPr/>
        </p:nvSpPr>
        <p:spPr>
          <a:xfrm>
            <a:off x="9950870" y="115147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0" name="Rounded 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B1D4A250-C8E7-2427-6E53-9D1B16B00E38}"/>
              </a:ext>
            </a:extLst>
          </p:cNvPr>
          <p:cNvSpPr/>
          <p:nvPr/>
        </p:nvSpPr>
        <p:spPr>
          <a:xfrm>
            <a:off x="9933384" y="125777"/>
            <a:ext cx="2101008" cy="4654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0" dirty="0"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KSA National Anthem</a:t>
            </a:r>
            <a:endParaRPr lang="en-GB" sz="2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8CDF1D11-435A-CF87-F2B7-453152650DAC}"/>
              </a:ext>
            </a:extLst>
          </p:cNvPr>
          <p:cNvSpPr/>
          <p:nvPr/>
        </p:nvSpPr>
        <p:spPr>
          <a:xfrm>
            <a:off x="9966182" y="563553"/>
            <a:ext cx="2046052" cy="42165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3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A54A2B92-57DC-B8A2-B7AB-66FC0DC79660}"/>
              </a:ext>
            </a:extLst>
          </p:cNvPr>
          <p:cNvSpPr/>
          <p:nvPr/>
        </p:nvSpPr>
        <p:spPr>
          <a:xfrm>
            <a:off x="10054221" y="511016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Open Your Book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4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8FC18E4-6F63-84EB-9553-DC593529E335}"/>
              </a:ext>
            </a:extLst>
          </p:cNvPr>
          <p:cNvSpPr/>
          <p:nvPr/>
        </p:nvSpPr>
        <p:spPr>
          <a:xfrm>
            <a:off x="10000127" y="1461954"/>
            <a:ext cx="1976953" cy="4216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5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DB870AE7-CBF9-AE56-CC69-71CEC1267532}"/>
              </a:ext>
            </a:extLst>
          </p:cNvPr>
          <p:cNvSpPr/>
          <p:nvPr/>
        </p:nvSpPr>
        <p:spPr>
          <a:xfrm>
            <a:off x="9994752" y="1002218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26" name="Rounded 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E110C86D-96CB-9BBB-FC78-5A2780C337C1}"/>
              </a:ext>
            </a:extLst>
          </p:cNvPr>
          <p:cNvSpPr/>
          <p:nvPr/>
        </p:nvSpPr>
        <p:spPr>
          <a:xfrm>
            <a:off x="10077184" y="908742"/>
            <a:ext cx="1858935" cy="566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Warm Up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27" name="Rounded 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D61E332C-04F0-DBB9-2FBB-D9A132F7923B}"/>
              </a:ext>
            </a:extLst>
          </p:cNvPr>
          <p:cNvSpPr/>
          <p:nvPr/>
        </p:nvSpPr>
        <p:spPr>
          <a:xfrm>
            <a:off x="10020181" y="1378895"/>
            <a:ext cx="1881963" cy="520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Main Lesson</a:t>
            </a:r>
          </a:p>
        </p:txBody>
      </p:sp>
      <p:sp>
        <p:nvSpPr>
          <p:cNvPr id="28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F5700739-A5CF-0408-8DA5-7840ADE2E705}"/>
              </a:ext>
            </a:extLst>
          </p:cNvPr>
          <p:cNvSpPr/>
          <p:nvPr/>
        </p:nvSpPr>
        <p:spPr>
          <a:xfrm>
            <a:off x="9977220" y="1910510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pic>
        <p:nvPicPr>
          <p:cNvPr id="29" name="صورة 2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F401D757-5251-F372-AEEB-C5B2937090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5950213"/>
            <a:ext cx="6534543" cy="907787"/>
          </a:xfrm>
          <a:prstGeom prst="rect">
            <a:avLst/>
          </a:prstGeom>
        </p:spPr>
      </p:pic>
      <p:sp>
        <p:nvSpPr>
          <p:cNvPr id="30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C0E3E95D-13DB-D34D-118B-3FF715037258}"/>
              </a:ext>
            </a:extLst>
          </p:cNvPr>
          <p:cNvSpPr/>
          <p:nvPr/>
        </p:nvSpPr>
        <p:spPr>
          <a:xfrm>
            <a:off x="9933384" y="1887784"/>
            <a:ext cx="2035015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E2889DC-70E1-0E0A-6404-1277405DD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28" y="6136544"/>
            <a:ext cx="477182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19">
            <a:hlinkClick r:id="rId23" action="ppaction://hlinksldjump"/>
            <a:extLst>
              <a:ext uri="{FF2B5EF4-FFF2-40B4-BE49-F238E27FC236}">
                <a16:creationId xmlns:a16="http://schemas.microsoft.com/office/drawing/2014/main" id="{BA9EDFB6-0DD1-67D0-E942-AEDA9D021508}"/>
              </a:ext>
            </a:extLst>
          </p:cNvPr>
          <p:cNvSpPr/>
          <p:nvPr/>
        </p:nvSpPr>
        <p:spPr>
          <a:xfrm>
            <a:off x="9968894" y="2308199"/>
            <a:ext cx="2035014" cy="421650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/>
          </a:p>
        </p:txBody>
      </p:sp>
      <p:sp>
        <p:nvSpPr>
          <p:cNvPr id="33" name="Rounded Rectangle 17">
            <a:hlinkClick r:id="rId24" action="ppaction://hlinksldjump"/>
            <a:extLst>
              <a:ext uri="{FF2B5EF4-FFF2-40B4-BE49-F238E27FC236}">
                <a16:creationId xmlns:a16="http://schemas.microsoft.com/office/drawing/2014/main" id="{B71FEB3B-7800-6D4C-D58C-728B0D06C25C}"/>
              </a:ext>
            </a:extLst>
          </p:cNvPr>
          <p:cNvSpPr/>
          <p:nvPr/>
        </p:nvSpPr>
        <p:spPr>
          <a:xfrm>
            <a:off x="10159439" y="2853227"/>
            <a:ext cx="559504" cy="46500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urlz MT" panose="04040404050702020202" pitchFamily="82" charset="0"/>
              </a:rPr>
              <a:t>1</a:t>
            </a:r>
            <a:endParaRPr lang="en-US" sz="2800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34" name="Rounded Rectangle 17">
            <a:hlinkClick r:id="rId21" action="ppaction://hlinksldjump"/>
            <a:extLst>
              <a:ext uri="{FF2B5EF4-FFF2-40B4-BE49-F238E27FC236}">
                <a16:creationId xmlns:a16="http://schemas.microsoft.com/office/drawing/2014/main" id="{AC33DF2E-8D53-44C8-36A0-BA796543925F}"/>
              </a:ext>
            </a:extLst>
          </p:cNvPr>
          <p:cNvSpPr/>
          <p:nvPr/>
        </p:nvSpPr>
        <p:spPr>
          <a:xfrm>
            <a:off x="10128529" y="2274279"/>
            <a:ext cx="1732396" cy="4473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omic Sans MS" panose="030F0702030302020204" pitchFamily="66" charset="0"/>
              </a:rPr>
              <a:t>Goals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hlinkClick r:id="rId25" action="ppaction://hlinksldjump"/>
            <a:extLst>
              <a:ext uri="{FF2B5EF4-FFF2-40B4-BE49-F238E27FC236}">
                <a16:creationId xmlns:a16="http://schemas.microsoft.com/office/drawing/2014/main" id="{CA6CD700-5006-0A92-99F6-91CD16DD10B9}"/>
              </a:ext>
            </a:extLst>
          </p:cNvPr>
          <p:cNvSpPr/>
          <p:nvPr/>
        </p:nvSpPr>
        <p:spPr>
          <a:xfrm>
            <a:off x="10565702" y="6103888"/>
            <a:ext cx="601166" cy="45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The end</a:t>
            </a:r>
            <a:endParaRPr lang="ar-SA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19143151-4D31-8986-52EA-9CD59EDB27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7728" y="2702411"/>
            <a:ext cx="393988" cy="382956"/>
          </a:xfrm>
          <a:prstGeom prst="rect">
            <a:avLst/>
          </a:prstGeom>
        </p:spPr>
      </p:pic>
      <p:pic>
        <p:nvPicPr>
          <p:cNvPr id="37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DCDA3B1B-8030-8E37-0C44-9905A12A0CC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66" y="5511081"/>
            <a:ext cx="683404" cy="42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صورة 3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C5334E14-F68C-1BFE-A863-01A7E396C3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4" y="5941706"/>
            <a:ext cx="6534543" cy="90778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40F9A03-DD13-2017-F06B-62C6E7AE8E8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1" y="1183626"/>
            <a:ext cx="9181811" cy="479000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B00065A-A742-9504-FD31-DAF15CA46A07}"/>
              </a:ext>
            </a:extLst>
          </p:cNvPr>
          <p:cNvSpPr txBox="1"/>
          <p:nvPr/>
        </p:nvSpPr>
        <p:spPr>
          <a:xfrm>
            <a:off x="1555657" y="289032"/>
            <a:ext cx="77419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High five the correct word</a:t>
            </a:r>
            <a:endParaRPr lang="ar-SA" sz="1000" b="1" u="sng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8C16CFF-4A54-1ACD-9187-FFC14A9E515A}"/>
              </a:ext>
            </a:extLst>
          </p:cNvPr>
          <p:cNvSpPr txBox="1"/>
          <p:nvPr/>
        </p:nvSpPr>
        <p:spPr>
          <a:xfrm>
            <a:off x="1530955" y="2791167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cat</a:t>
            </a:r>
            <a:endParaRPr lang="ar-SA" sz="900" b="1" u="sng" dirty="0">
              <a:latin typeface="Comic Sans MS" panose="030F0702030302020204" pitchFamily="66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B988D925-01E7-54A7-C8EB-B86DAC1AFD80}"/>
              </a:ext>
            </a:extLst>
          </p:cNvPr>
          <p:cNvSpPr txBox="1"/>
          <p:nvPr/>
        </p:nvSpPr>
        <p:spPr>
          <a:xfrm>
            <a:off x="4625752" y="2796214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gorilla</a:t>
            </a:r>
            <a:endParaRPr lang="ar-SA" sz="800" b="1" u="sng" dirty="0">
              <a:latin typeface="Comic Sans MS" panose="030F0702030302020204" pitchFamily="66" charset="0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9A7BED10-7D32-3B7E-2BE6-194522D85FBE}"/>
              </a:ext>
            </a:extLst>
          </p:cNvPr>
          <p:cNvSpPr txBox="1"/>
          <p:nvPr/>
        </p:nvSpPr>
        <p:spPr>
          <a:xfrm>
            <a:off x="4258303" y="4506705"/>
            <a:ext cx="23355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cake</a:t>
            </a:r>
            <a:endParaRPr lang="ar-SA" sz="800" b="1" u="sng" dirty="0">
              <a:latin typeface="Comic Sans MS" panose="030F0702030302020204" pitchFamily="66" charset="0"/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191CA776-2936-0EFF-C977-CF82F390596C}"/>
              </a:ext>
            </a:extLst>
          </p:cNvPr>
          <p:cNvSpPr txBox="1"/>
          <p:nvPr/>
        </p:nvSpPr>
        <p:spPr>
          <a:xfrm>
            <a:off x="7616629" y="4591745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short</a:t>
            </a:r>
            <a:endParaRPr lang="ar-SA" sz="900" b="1" u="sng" dirty="0">
              <a:latin typeface="Comic Sans MS" panose="030F0702030302020204" pitchFamily="66" charset="0"/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9EF4C682-2CC3-9886-0C6E-192A7466349B}"/>
              </a:ext>
            </a:extLst>
          </p:cNvPr>
          <p:cNvSpPr txBox="1"/>
          <p:nvPr/>
        </p:nvSpPr>
        <p:spPr>
          <a:xfrm>
            <a:off x="1129918" y="4542903"/>
            <a:ext cx="221225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goat</a:t>
            </a:r>
          </a:p>
          <a:p>
            <a:pPr algn="ctr"/>
            <a:endParaRPr lang="ar-SA" sz="800" dirty="0">
              <a:latin typeface="Comic Sans MS" panose="030F0702030302020204" pitchFamily="66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8BA49CCC-DA9F-CD22-47B1-C220FDAE3729}"/>
              </a:ext>
            </a:extLst>
          </p:cNvPr>
          <p:cNvSpPr txBox="1"/>
          <p:nvPr/>
        </p:nvSpPr>
        <p:spPr>
          <a:xfrm>
            <a:off x="7658192" y="2841921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girl</a:t>
            </a:r>
            <a:endParaRPr lang="ar-SA" sz="800" b="1" u="sng" dirty="0">
              <a:latin typeface="Comic Sans MS" panose="030F0702030302020204" pitchFamily="66" charset="0"/>
            </a:endParaRPr>
          </a:p>
        </p:txBody>
      </p:sp>
      <p:pic>
        <p:nvPicPr>
          <p:cNvPr id="45" name="صورة 4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F9696AE-D2D1-E42C-DA44-0A7F5CD962E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40" y="95607"/>
            <a:ext cx="1010034" cy="1077219"/>
          </a:xfrm>
          <a:prstGeom prst="rect">
            <a:avLst/>
          </a:prstGeom>
        </p:spPr>
      </p:pic>
      <p:sp>
        <p:nvSpPr>
          <p:cNvPr id="46" name="مربع نص 45">
            <a:extLst>
              <a:ext uri="{FF2B5EF4-FFF2-40B4-BE49-F238E27FC236}">
                <a16:creationId xmlns:a16="http://schemas.microsoft.com/office/drawing/2014/main" id="{3191E553-2CDF-343B-8A32-72458FC14706}"/>
              </a:ext>
            </a:extLst>
          </p:cNvPr>
          <p:cNvSpPr txBox="1"/>
          <p:nvPr/>
        </p:nvSpPr>
        <p:spPr>
          <a:xfrm>
            <a:off x="-11488" y="6084197"/>
            <a:ext cx="547475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Comic Sans MS" panose="030F0702030302020204" pitchFamily="66" charset="0"/>
              </a:rPr>
              <a:t>*Two students game. </a:t>
            </a:r>
            <a:r>
              <a:rPr lang="en-US" sz="1200" dirty="0">
                <a:latin typeface="Comic Sans MS" panose="030F0702030302020204" pitchFamily="66" charset="0"/>
              </a:rPr>
              <a:t>Teacher says randoms words from the picture</a:t>
            </a:r>
            <a:endParaRPr lang="ar-SA" sz="1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9987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