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78" r:id="rId9"/>
    <p:sldId id="975" r:id="rId10"/>
    <p:sldId id="979" r:id="rId11"/>
    <p:sldId id="948" r:id="rId12"/>
    <p:sldId id="949" r:id="rId13"/>
    <p:sldId id="971" r:id="rId14"/>
    <p:sldId id="977" r:id="rId15"/>
    <p:sldId id="966" r:id="rId16"/>
    <p:sldId id="967" r:id="rId17"/>
    <p:sldId id="980" r:id="rId18"/>
    <p:sldId id="925" r:id="rId19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06/06/44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2694261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6.jpe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167062"/>
            <a:ext cx="10513167" cy="14140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782721" y="404664"/>
            <a:ext cx="42546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نشاط :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أوجدي ناتج طرح 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22 – 5 =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9457"/>
            <a:ext cx="2949059" cy="287572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55892" y="4581128"/>
            <a:ext cx="8449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ما العد المستخدم لاستنتاج ما سبق ؟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1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52992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5 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الطرح بالعد التنازلي</a:t>
            </a: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 منه : </a:t>
            </a:r>
            <a:endParaRPr lang="ar-SA" sz="36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40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2109472"/>
            <a:ext cx="1580544" cy="9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4163" y="2869103"/>
            <a:ext cx="1863349" cy="16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64912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0055" y="1326805"/>
            <a:ext cx="7547712" cy="44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4295" y="1163675"/>
            <a:ext cx="7048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164" y="2390534"/>
            <a:ext cx="6555046" cy="103225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1554" y="1298260"/>
            <a:ext cx="4734477" cy="122473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153130" y="3553840"/>
            <a:ext cx="64187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فقرة 3 طرحنا بالعد </a:t>
            </a:r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التنازلي </a:t>
            </a:r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من الآحاد</a:t>
            </a:r>
          </a:p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فقرة 4 طرحنا </a:t>
            </a:r>
            <a:r>
              <a:rPr lang="ar-SA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بالعد </a:t>
            </a:r>
            <a:r>
              <a:rPr lang="ar-SA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التنازلي </a:t>
            </a:r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من العشرات 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4204138" y="383882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https://wordwall.net/resource/26942619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5640" y="1247448"/>
            <a:ext cx="8169570" cy="38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3672" y="1247448"/>
            <a:ext cx="5809848" cy="383773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80816" y="172660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17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7574" y="1177136"/>
            <a:ext cx="6251698" cy="388711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401913" y="2411073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7903" y="1194199"/>
            <a:ext cx="5838059" cy="33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08720"/>
            <a:ext cx="2308307" cy="45826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1844824"/>
            <a:ext cx="734481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126</Words>
  <Application>Microsoft Office PowerPoint</Application>
  <PresentationFormat>شاشة عريضة</PresentationFormat>
  <Paragraphs>32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412</cp:revision>
  <dcterms:created xsi:type="dcterms:W3CDTF">2011-10-11T14:23:14Z</dcterms:created>
  <dcterms:modified xsi:type="dcterms:W3CDTF">2022-12-29T08:32:58Z</dcterms:modified>
</cp:coreProperties>
</file>