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B458E9-D625-40A5-942B-6848607B7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861C3B-84ED-431C-9017-48503C4A6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091E67-7FB8-41E5-A939-F78D44D2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3EB4E-8DB8-4A32-A3A4-4AA394F4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CFAC77-13F9-4597-89FF-E2AB7753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39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7E7795-82D7-4F9B-B577-3666624E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004AA18-4B6B-4E3A-9D40-E0081F233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63A41F-8B7C-446E-9B2D-9AA5A75F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28F368-690C-4F76-8CD2-300BA04E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263131-17D3-49F4-8BF2-139ADD56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61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3FEE000-FD7B-4B4F-BDE2-A9849975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CFC6E72-F275-4C46-B5E1-89D26AF7A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8867F0-1E5F-460F-B4E7-461D8A79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7C8871-F94F-4032-B8C2-7D7EE93F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8BC524-EBA4-4053-A8D7-54B0E687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429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65C23C-126F-4654-A97D-E2893177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E50B80-0586-46DF-8E8F-CE7C127A8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88AA28-038C-4D4A-92B0-C105F5CA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234885-A415-4827-9ADE-5BFAFD31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69890D-223C-4178-8486-822FF0D7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899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629576-D515-4A3C-88D2-3990619E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BC46757-3F36-4221-B56C-C894C6C8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AB7E33-B685-40E2-84CF-050403AA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01466F-71F1-4FD6-8511-F246AC73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0EEEC0-9754-4243-865F-4F1663F8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61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DB755F-E7E8-433B-9D2B-D3264D2C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9F6283-642B-4F9E-91EB-993FA4B1B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8206762-7E46-4DFE-8002-01950EAF1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2E4DC74-11C2-4CA0-9447-7478B5CD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16C605-922D-4EE5-B799-CA4C1516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599CAEB-C06B-4118-BD5B-D2999036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396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97C47F-675C-4738-B2D4-2F3B749C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B617EF4-F358-4C4B-BC50-58F1F9883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7321A38-2FD6-48A6-96D7-BF80F7A8D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10D0836-A4B9-455D-B8C0-0CF8AC0EA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39F961C-21CA-4848-ADBE-E5941ABC5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D26BB3C-0BCA-4F5C-A8C2-72FC3CFA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14C6B12-AC29-46A6-81BD-0ABAE53C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488CFC5-D993-469C-B4A9-B9921363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836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86E92D-A986-4A1D-B3DE-361DA20F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F92F26E-C23E-460C-8183-8A223855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C76AA3D-ACF1-487A-9830-3C7C953B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E4D94C4-33E0-4256-AAF2-F3E14DDF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51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D85CCDB-97FB-42E3-B626-DED35B60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8E6B645-E020-4F92-BDE9-41EBB4E8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1BFC29-0668-4C3D-BF00-7F5C6A39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655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C12329-D6F6-452D-ACCD-2588D3FF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3D407E-8008-44B3-9B84-2F8B999B6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389EB3-440C-4035-9252-CAEDA12C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0B5D75-4725-46E5-AEED-C645F6DA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5A2A87-6CFF-4BDD-A16B-3909EE49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F4BB9B-9224-49B2-97F4-B0F3F93D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748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51CFCC-40B9-4876-BC0F-ECEB7366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A85F089-7967-4C65-9E6D-4BA57431B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3941EE5-03C7-484C-9CF9-C2F6C2588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D58BF3E-E981-42A4-A267-6AEE2148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BC5640-ADDF-4639-9B3A-D84FB29A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FE3853B-A93E-4181-A767-F62DC733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48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AC7648A-32E6-4A4D-9DFF-898B0002B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25841AA-4617-4295-8144-DEF39FA18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DE97EE-C5FD-4250-B0D4-F47BE7F56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6981-C76A-45FC-A54A-E5190468FBA5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46861E-3329-4BC6-97E4-28029C298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1AFE5F-8EE0-4961-96F1-28FAA7F78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E8443-257C-49B8-A01C-2BA25D26C3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810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1">
            <a:extLst>
              <a:ext uri="{FF2B5EF4-FFF2-40B4-BE49-F238E27FC236}">
                <a16:creationId xmlns:a16="http://schemas.microsoft.com/office/drawing/2014/main" id="{BDFA9076-2FE3-4093-9426-ACECE3F08D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9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10">
            <a:extLst>
              <a:ext uri="{FF2B5EF4-FFF2-40B4-BE49-F238E27FC236}">
                <a16:creationId xmlns:a16="http://schemas.microsoft.com/office/drawing/2014/main" id="{3EBA782E-91A9-4C98-9700-375E31D7B6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8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11">
            <a:extLst>
              <a:ext uri="{FF2B5EF4-FFF2-40B4-BE49-F238E27FC236}">
                <a16:creationId xmlns:a16="http://schemas.microsoft.com/office/drawing/2014/main" id="{CB585867-AA0C-46FE-A215-8D34136E9C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12">
            <a:extLst>
              <a:ext uri="{FF2B5EF4-FFF2-40B4-BE49-F238E27FC236}">
                <a16:creationId xmlns:a16="http://schemas.microsoft.com/office/drawing/2014/main" id="{AD08C6ED-37A5-470B-BAF0-4EACED231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4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13">
            <a:extLst>
              <a:ext uri="{FF2B5EF4-FFF2-40B4-BE49-F238E27FC236}">
                <a16:creationId xmlns:a16="http://schemas.microsoft.com/office/drawing/2014/main" id="{2C25EBEA-3020-4DC9-9D2C-6536AB174C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2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14">
            <a:extLst>
              <a:ext uri="{FF2B5EF4-FFF2-40B4-BE49-F238E27FC236}">
                <a16:creationId xmlns:a16="http://schemas.microsoft.com/office/drawing/2014/main" id="{266FE498-42AE-4D73-9E32-D05F333E69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8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15">
            <a:extLst>
              <a:ext uri="{FF2B5EF4-FFF2-40B4-BE49-F238E27FC236}">
                <a16:creationId xmlns:a16="http://schemas.microsoft.com/office/drawing/2014/main" id="{1D6D7049-A94D-40AD-92DD-63D0BF5E7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0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16">
            <a:extLst>
              <a:ext uri="{FF2B5EF4-FFF2-40B4-BE49-F238E27FC236}">
                <a16:creationId xmlns:a16="http://schemas.microsoft.com/office/drawing/2014/main" id="{5429CBCB-C603-4FD1-A1F0-719FCC674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3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17">
            <a:extLst>
              <a:ext uri="{FF2B5EF4-FFF2-40B4-BE49-F238E27FC236}">
                <a16:creationId xmlns:a16="http://schemas.microsoft.com/office/drawing/2014/main" id="{61CB7693-B639-4D98-82B2-96B940E19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3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18">
            <a:extLst>
              <a:ext uri="{FF2B5EF4-FFF2-40B4-BE49-F238E27FC236}">
                <a16:creationId xmlns:a16="http://schemas.microsoft.com/office/drawing/2014/main" id="{08BF4F67-037F-4BF2-91DA-173E4ADD0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8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2">
            <a:extLst>
              <a:ext uri="{FF2B5EF4-FFF2-40B4-BE49-F238E27FC236}">
                <a16:creationId xmlns:a16="http://schemas.microsoft.com/office/drawing/2014/main" id="{91F886CE-D905-4864-92E7-BE318D7F9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3">
            <a:extLst>
              <a:ext uri="{FF2B5EF4-FFF2-40B4-BE49-F238E27FC236}">
                <a16:creationId xmlns:a16="http://schemas.microsoft.com/office/drawing/2014/main" id="{D40C4A9D-DC83-4D80-ADFF-B08D2C5646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4">
            <a:extLst>
              <a:ext uri="{FF2B5EF4-FFF2-40B4-BE49-F238E27FC236}">
                <a16:creationId xmlns:a16="http://schemas.microsoft.com/office/drawing/2014/main" id="{D83C9DAB-5421-4537-9A90-01E316DC3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0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5">
            <a:extLst>
              <a:ext uri="{FF2B5EF4-FFF2-40B4-BE49-F238E27FC236}">
                <a16:creationId xmlns:a16="http://schemas.microsoft.com/office/drawing/2014/main" id="{58F8188E-A584-45FF-92CC-E5833976A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2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6">
            <a:extLst>
              <a:ext uri="{FF2B5EF4-FFF2-40B4-BE49-F238E27FC236}">
                <a16:creationId xmlns:a16="http://schemas.microsoft.com/office/drawing/2014/main" id="{F4FE61EF-B17D-419D-BACA-5C3697256F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9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7">
            <a:extLst>
              <a:ext uri="{FF2B5EF4-FFF2-40B4-BE49-F238E27FC236}">
                <a16:creationId xmlns:a16="http://schemas.microsoft.com/office/drawing/2014/main" id="{757E3069-4EC6-47F6-8F5C-ECE9D4D5C4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3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8">
            <a:extLst>
              <a:ext uri="{FF2B5EF4-FFF2-40B4-BE49-F238E27FC236}">
                <a16:creationId xmlns:a16="http://schemas.microsoft.com/office/drawing/2014/main" id="{6F60552F-1D98-48C2-828B-E299FB341D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5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كثيرات الحدود_9">
            <a:extLst>
              <a:ext uri="{FF2B5EF4-FFF2-40B4-BE49-F238E27FC236}">
                <a16:creationId xmlns:a16="http://schemas.microsoft.com/office/drawing/2014/main" id="{9AC2E241-8553-435E-9B2C-C9C725E7D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4080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2022-01-22T12:11:48Z</dcterms:created>
  <dcterms:modified xsi:type="dcterms:W3CDTF">2022-01-22T12:12:15Z</dcterms:modified>
</cp:coreProperties>
</file>