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3FDC97-F24C-458B-8EAC-9804432E5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6DFEC76-1512-4820-8E34-9131A59FD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66D4F-A8EF-40B2-A499-C338CE3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094CBD-ECC8-4915-9107-A4EDFBCD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8B87A3-BBD1-4512-A695-60FDB54E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11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695B53-7938-4C39-8DBC-9FC90A05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E0126-CD6B-4275-BAF8-C5EC24071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4D044C-E499-4A4F-B983-922E1F7C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CE9276-8D17-4EE9-9483-B4116D08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B10015-6560-404F-A435-3A6754D2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5528FB5-04A2-48CF-913E-E84BBB1CF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2EC2A4C-88F0-4EB5-B05A-1C207E0A3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763762-48F6-445F-BE02-974D02AA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CB57CB-0FB0-4424-96FE-2EF754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CF632A-2D95-4C66-84DA-2D5F4DAB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05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D78189-3562-430B-9A7F-021E9804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387C12-E9D9-4846-9DFD-FD6A32CB5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A56E79-8A0F-42FA-8D4E-9D5F1571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035973-B7A8-4A9B-89FF-F5840736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9C9908-2800-4103-987E-E9CC70E8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30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4EF0EE-61F0-4DF5-BC3C-3B813845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302432-6C5F-4C2B-BB53-22F498794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AFE5AB-7883-49E2-AAE0-CC8D5821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58616C-6C59-45ED-AF99-3EE0C2E9E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3B0355-7CD9-4296-BBCE-1736B8A2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15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2672D7-D6CF-4CE7-AD67-1ADDE3F7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9BC0BB-1C36-43B3-93A9-50D4A1426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24AE8F5-4CF2-48C8-BAE6-7F48CB96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F653976-5C1A-4F06-B53B-6EECAAF9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211329-91B1-4BBA-A464-F7E44084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D8258E-02FD-4635-B7F0-F0BEC995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62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6DD71B-6C43-4D3C-9418-ACB3175A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3AB6B2C-FC0B-4423-844A-5185C7661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961556-3133-4E26-ABA0-BE283936D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39CE2BC-5F59-4855-999E-FB55D8B12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3BA70E2-D29B-4636-B02A-D2EF88A71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86574E6-4540-4F3A-83E7-E7E0D534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5564F0-E1EF-4A4F-A15E-498B559B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915B387-6D68-4D9A-BB1F-45DF34C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6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2DC386-32A4-4C24-81C7-3772B8CB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7B987D5-A527-40C2-B99A-F4BF910A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3AE3990-E365-476F-8C25-FF321AD5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66FF349-4D24-4B5A-B846-AC486008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73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D09A849-0DEA-4393-99C2-91C7B7B8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1D873C1-E957-41DC-8ED5-060E14DA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B13207A-AB18-46B1-900F-94B5FF79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69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765A56-F405-4BA2-8758-54274FA5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94775A-01D2-4B64-8C8D-DDF60D060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F80484-1C6D-43DC-BFE3-A2EFD84C7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F4D49F-C05A-4783-8C73-416531F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A295CB-7477-4B10-BC2A-788169E9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FFC3B0-1701-42BA-86D2-E4EB0775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532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B95395-EF3C-4014-A75B-A6B6A76E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19347C0-F763-4076-91CA-78DD71CE2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8E45C3F-98EB-45CA-9A95-B9DBF459C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218367-2420-44C9-B951-91EAF818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D78AB77-7B21-4BFE-8E6F-41898A46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3241E0-313F-4496-954B-7BDEF633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6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3D0706F-0331-4406-A114-CE8AD096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C6F73E-8CF4-416C-83B1-D71BA3F01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421718-4732-47B0-9952-D8E5B64F3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FE76-BADC-4C68-B867-010AF8DE897B}" type="datetimeFigureOut">
              <a:rPr lang="ar-SA" smtClean="0"/>
              <a:t>10/06/43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1FF5FC-3F2C-4830-ACF7-20BFF08DE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2FD69C-8869-49A7-9D30-1254538AF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6AF1-24E2-4A1F-A439-BEBB1BFA6B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0630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1">
            <a:extLst>
              <a:ext uri="{FF2B5EF4-FFF2-40B4-BE49-F238E27FC236}">
                <a16:creationId xmlns:a16="http://schemas.microsoft.com/office/drawing/2014/main" id="{5048F170-178C-45DE-AA18-966E3FB4C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10">
            <a:extLst>
              <a:ext uri="{FF2B5EF4-FFF2-40B4-BE49-F238E27FC236}">
                <a16:creationId xmlns:a16="http://schemas.microsoft.com/office/drawing/2014/main" id="{0F23C9B4-78CB-4C3A-9041-6B42C9590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4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11">
            <a:extLst>
              <a:ext uri="{FF2B5EF4-FFF2-40B4-BE49-F238E27FC236}">
                <a16:creationId xmlns:a16="http://schemas.microsoft.com/office/drawing/2014/main" id="{ECBE9260-EC69-4C0F-87F0-660352E1DB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12">
            <a:extLst>
              <a:ext uri="{FF2B5EF4-FFF2-40B4-BE49-F238E27FC236}">
                <a16:creationId xmlns:a16="http://schemas.microsoft.com/office/drawing/2014/main" id="{1DD95065-DE33-433F-B2CF-A8EF59FAB5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1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13">
            <a:extLst>
              <a:ext uri="{FF2B5EF4-FFF2-40B4-BE49-F238E27FC236}">
                <a16:creationId xmlns:a16="http://schemas.microsoft.com/office/drawing/2014/main" id="{04E812E5-04A1-42BC-8427-E29493E79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2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14">
            <a:extLst>
              <a:ext uri="{FF2B5EF4-FFF2-40B4-BE49-F238E27FC236}">
                <a16:creationId xmlns:a16="http://schemas.microsoft.com/office/drawing/2014/main" id="{E85DC6BF-DD09-4F79-A179-0A3BC87ED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2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15">
            <a:extLst>
              <a:ext uri="{FF2B5EF4-FFF2-40B4-BE49-F238E27FC236}">
                <a16:creationId xmlns:a16="http://schemas.microsoft.com/office/drawing/2014/main" id="{DCD4F622-19FB-4254-B81D-C64056C31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16">
            <a:extLst>
              <a:ext uri="{FF2B5EF4-FFF2-40B4-BE49-F238E27FC236}">
                <a16:creationId xmlns:a16="http://schemas.microsoft.com/office/drawing/2014/main" id="{5637471E-B45C-4000-9AD8-4ADC8E0F1C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2">
            <a:extLst>
              <a:ext uri="{FF2B5EF4-FFF2-40B4-BE49-F238E27FC236}">
                <a16:creationId xmlns:a16="http://schemas.microsoft.com/office/drawing/2014/main" id="{91B091FF-61CE-451D-8505-97D3354A8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3">
            <a:extLst>
              <a:ext uri="{FF2B5EF4-FFF2-40B4-BE49-F238E27FC236}">
                <a16:creationId xmlns:a16="http://schemas.microsoft.com/office/drawing/2014/main" id="{0E5CD82B-51B1-4CEF-B523-E0A97233F0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4">
            <a:extLst>
              <a:ext uri="{FF2B5EF4-FFF2-40B4-BE49-F238E27FC236}">
                <a16:creationId xmlns:a16="http://schemas.microsoft.com/office/drawing/2014/main" id="{4781707F-8B3C-4E68-9C63-488FD52D9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7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5">
            <a:extLst>
              <a:ext uri="{FF2B5EF4-FFF2-40B4-BE49-F238E27FC236}">
                <a16:creationId xmlns:a16="http://schemas.microsoft.com/office/drawing/2014/main" id="{EFC1C4ED-9A55-4F72-9615-09C2F94A36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7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6">
            <a:extLst>
              <a:ext uri="{FF2B5EF4-FFF2-40B4-BE49-F238E27FC236}">
                <a16:creationId xmlns:a16="http://schemas.microsoft.com/office/drawing/2014/main" id="{0BA5AF31-5B5E-4A0B-9DC3-9A2AE4617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5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7">
            <a:extLst>
              <a:ext uri="{FF2B5EF4-FFF2-40B4-BE49-F238E27FC236}">
                <a16:creationId xmlns:a16="http://schemas.microsoft.com/office/drawing/2014/main" id="{230D487A-29C8-4C1F-A025-78D9FE4CDE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8">
            <a:extLst>
              <a:ext uri="{FF2B5EF4-FFF2-40B4-BE49-F238E27FC236}">
                <a16:creationId xmlns:a16="http://schemas.microsoft.com/office/drawing/2014/main" id="{74FBE723-23D9-4B79-BB6D-B82BB34A1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2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درجات التكرارية_9">
            <a:extLst>
              <a:ext uri="{FF2B5EF4-FFF2-40B4-BE49-F238E27FC236}">
                <a16:creationId xmlns:a16="http://schemas.microsoft.com/office/drawing/2014/main" id="{A06A5733-83C8-468E-9735-8AC6C9E3E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4720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2022-01-13T18:12:13Z</dcterms:created>
  <dcterms:modified xsi:type="dcterms:W3CDTF">2022-01-13T18:12:44Z</dcterms:modified>
</cp:coreProperties>
</file>