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38E7E2-E0D5-5B41-6B9D-A6C2D3DA2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AA006E6-7D5E-673E-302C-0456F60E2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E8709A-2352-F0A5-9570-9C4E53B7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80CA41B-03CF-4FA9-D4F7-9F4BE2486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D47E85-22D8-57BA-791F-2E35ECF9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07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A8C751-C5AF-3696-AAD5-73939670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F0C0192-C23F-43D4-D245-AE60C6999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ADC2E4D-14D6-579A-2F6E-FEB83D5B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0F5ECE6-2168-1B52-EFB8-8612062F4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A94CFB-6584-C5EF-DCDA-4AAB0CEF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1450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09993ED-9D25-640F-2332-B270D3864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9CCDAFF-B17E-5E7B-C5F1-3F3245347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E2F2D4-F30F-EAAF-D1E8-F385C2D47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F13236-01EB-8EDA-116A-B17391F0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EB6C6D-C898-D2F8-0CAB-16160BCD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618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883B03-A2FF-D124-CC2B-1926AFAC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F38FFD-5014-22CC-2232-2F843C502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93DF03-E546-85EC-0FF7-16882854B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DC09A4-144F-4803-2139-C81A4C7E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5E7DD-CEB2-7788-7007-871017E0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26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C9932A-E47E-3F09-5560-9E4A68E70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789D0BF-32F6-1288-8E0B-B41A9E1DA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598210-189C-C28E-A03A-40E7A0A0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ACF124-2552-BCE3-C00F-0A59CBA3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19AC88C-1665-774A-9EDE-93289B7F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1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58396E-DB70-45C1-B5B6-BB770242D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FF766AA-3A01-4744-E77E-6AB64D77D8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C1C046C-C88A-E656-10C7-D3EF50F2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AACCCE1-1614-D127-6CBE-355E204F0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419D6DA-3B43-19DD-00D7-4CB4B95B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15DC117-195E-5431-2CF3-060157E8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6851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33C273-97B0-B31C-0119-99E0B258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5980E3-8FC5-4542-FD72-EAF2D7B6F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831752-0785-C5E9-A701-37024667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F7FB36B-A6C8-32B1-C002-A3E5C0A25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27B3221-AF23-C35F-ED5D-42074D32A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99319B9-B775-0051-99D9-91EAC9DB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49E75D9-BF0F-2229-8CBF-7F55F43D5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AE6D1BF-A1ED-1FB7-6A23-7FE78DE9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F25E8B-3659-2003-E9DB-B254239E7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FECCE2C-5AB3-97AA-C7C2-772A3AB51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A1FC048-BDEC-898E-D2D9-DEE01BA2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25D99AD-9A5F-0415-7EF5-FCD44BD03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4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5BEC808-F463-0681-A8D5-72B790681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74D6899-FF00-1BD2-0AC1-CD7D0083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06921D7-FB85-BC59-2581-70C26F1C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945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491996-8B6F-D6A1-9CDF-808FC55DF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EB1F217-91EB-470F-2776-C01950945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4324A11-E8B7-2F7F-769E-926768064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B6AD8FB-71BF-C56E-D8F8-546F83B83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8DF90F-D03E-9392-A43D-4444B67E8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47C171-05E8-0808-6F7A-B07C1DC8F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385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FA8C99-61DB-9D14-9568-1BF7C92E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80DEA39-AB1B-67FA-C39B-1550218B8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B13155C-F804-96DC-5094-F8D7088B1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94BE52-3188-2902-62C9-C24B40426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DE1A691-170F-1C79-701E-DDE9C4495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2BC101D-690C-EC0F-4EB8-EFE083BC1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51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560C207-FB68-5B29-0C35-36C5BA73D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322029-AF2B-5280-1D0F-CA4D89E04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B3DAB0-2B3D-84F3-F8C3-9F532D56F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6A6ED-3738-477C-A3AF-3C8C2D6C7F60}" type="datetimeFigureOut">
              <a:rPr lang="ar-SA" smtClean="0"/>
              <a:t>11/06/44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C50AE5-6CD4-01AD-17B7-AE6FAFCB6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0CF8E66-FE89-3377-C8FC-789C3610E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F4EE7-42A7-43F7-AD35-1A2CE8DB41C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222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">
            <a:extLst>
              <a:ext uri="{FF2B5EF4-FFF2-40B4-BE49-F238E27FC236}">
                <a16:creationId xmlns:a16="http://schemas.microsoft.com/office/drawing/2014/main" id="{530E0CC6-E360-D7D0-0606-EECCF55BC0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81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0">
            <a:extLst>
              <a:ext uri="{FF2B5EF4-FFF2-40B4-BE49-F238E27FC236}">
                <a16:creationId xmlns:a16="http://schemas.microsoft.com/office/drawing/2014/main" id="{3DDD567F-4DB5-490B-1544-B6609F192B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1">
            <a:extLst>
              <a:ext uri="{FF2B5EF4-FFF2-40B4-BE49-F238E27FC236}">
                <a16:creationId xmlns:a16="http://schemas.microsoft.com/office/drawing/2014/main" id="{649B8AE4-1C69-6CB7-5E9F-9516750BC5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72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2">
            <a:extLst>
              <a:ext uri="{FF2B5EF4-FFF2-40B4-BE49-F238E27FC236}">
                <a16:creationId xmlns:a16="http://schemas.microsoft.com/office/drawing/2014/main" id="{D545E821-B8F0-5325-9AF7-7EB7A0C708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2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3">
            <a:extLst>
              <a:ext uri="{FF2B5EF4-FFF2-40B4-BE49-F238E27FC236}">
                <a16:creationId xmlns:a16="http://schemas.microsoft.com/office/drawing/2014/main" id="{EF443799-EFC9-178E-D821-EAC72E6A01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46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4">
            <a:extLst>
              <a:ext uri="{FF2B5EF4-FFF2-40B4-BE49-F238E27FC236}">
                <a16:creationId xmlns:a16="http://schemas.microsoft.com/office/drawing/2014/main" id="{360BE526-A0B5-8233-CC00-AC337D859B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87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5">
            <a:extLst>
              <a:ext uri="{FF2B5EF4-FFF2-40B4-BE49-F238E27FC236}">
                <a16:creationId xmlns:a16="http://schemas.microsoft.com/office/drawing/2014/main" id="{B03A4663-5774-FE5A-3A85-F464BF220B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7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16">
            <a:extLst>
              <a:ext uri="{FF2B5EF4-FFF2-40B4-BE49-F238E27FC236}">
                <a16:creationId xmlns:a16="http://schemas.microsoft.com/office/drawing/2014/main" id="{1EE621E9-BA35-1F53-5337-D313185808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71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2">
            <a:extLst>
              <a:ext uri="{FF2B5EF4-FFF2-40B4-BE49-F238E27FC236}">
                <a16:creationId xmlns:a16="http://schemas.microsoft.com/office/drawing/2014/main" id="{B89F55D2-0A85-7E48-D0CA-4BF728C15A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59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3">
            <a:extLst>
              <a:ext uri="{FF2B5EF4-FFF2-40B4-BE49-F238E27FC236}">
                <a16:creationId xmlns:a16="http://schemas.microsoft.com/office/drawing/2014/main" id="{C3B18279-3F0A-483E-56F1-E85C86DB7A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1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4">
            <a:extLst>
              <a:ext uri="{FF2B5EF4-FFF2-40B4-BE49-F238E27FC236}">
                <a16:creationId xmlns:a16="http://schemas.microsoft.com/office/drawing/2014/main" id="{CE836B1F-CA1D-41CF-19AD-5EC113122A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3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5">
            <a:extLst>
              <a:ext uri="{FF2B5EF4-FFF2-40B4-BE49-F238E27FC236}">
                <a16:creationId xmlns:a16="http://schemas.microsoft.com/office/drawing/2014/main" id="{956A14CA-31D8-1738-CACB-514D755790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6">
            <a:extLst>
              <a:ext uri="{FF2B5EF4-FFF2-40B4-BE49-F238E27FC236}">
                <a16:creationId xmlns:a16="http://schemas.microsoft.com/office/drawing/2014/main" id="{2A5685CF-0494-622C-6425-447DD730A8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07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7">
            <a:extLst>
              <a:ext uri="{FF2B5EF4-FFF2-40B4-BE49-F238E27FC236}">
                <a16:creationId xmlns:a16="http://schemas.microsoft.com/office/drawing/2014/main" id="{7DA15248-AEA7-A595-81F0-0A5DD013E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21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8">
            <a:extLst>
              <a:ext uri="{FF2B5EF4-FFF2-40B4-BE49-F238E27FC236}">
                <a16:creationId xmlns:a16="http://schemas.microsoft.com/office/drawing/2014/main" id="{092BB321-FA98-E3AD-F769-8821F87BE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دوران_9">
            <a:extLst>
              <a:ext uri="{FF2B5EF4-FFF2-40B4-BE49-F238E27FC236}">
                <a16:creationId xmlns:a16="http://schemas.microsoft.com/office/drawing/2014/main" id="{A4D7F88E-32D5-9AF4-1855-9F81392A42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2503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بن الحربي</dc:creator>
  <cp:lastModifiedBy>ماجد بن الحربي</cp:lastModifiedBy>
  <cp:revision>1</cp:revision>
  <dcterms:created xsi:type="dcterms:W3CDTF">2023-01-03T20:23:25Z</dcterms:created>
  <dcterms:modified xsi:type="dcterms:W3CDTF">2023-01-03T20:24:11Z</dcterms:modified>
</cp:coreProperties>
</file>