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953" r:id="rId5"/>
    <p:sldId id="954" r:id="rId6"/>
    <p:sldId id="260" r:id="rId7"/>
    <p:sldId id="276" r:id="rId8"/>
    <p:sldId id="951" r:id="rId9"/>
    <p:sldId id="952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183790-6716-491A-AC5A-FE4CA101D420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453467-3B00-46C5-B676-1227D17307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42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99b7ced8ff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99b7ced8ff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ECB05-D281-440C-8302-55AC6B81C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803AC2-53C0-4CA9-8299-CDB365DED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B71F34-EE46-4F15-9384-0F58CAB7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9C14BD-A7C6-49A6-9E81-8A6D3D75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C655CB-AD53-419A-92A6-FCA1E1F4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091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CC5A35-593F-45F7-9CB8-B772744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DA878B3-1312-45F1-B3C9-6A884B263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35DC41-DA7B-4643-AB24-AF0681F7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493F9C-0A48-407B-A464-B8525CBA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BCEDF3-2758-41CA-B4EE-B2092593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93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BC475A8-3D1E-4823-A7C6-4A7F6E20F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9273C5-BE66-4214-868B-CE26BA0F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8BF0CC-E005-4966-8333-CBC9058F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D2542F-1850-495D-BF47-CAFF6253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3CDA2F-6D6B-4A6D-AC8B-D69F5E21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3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04151" y="288667"/>
            <a:ext cx="6583700" cy="603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97807" y="1346833"/>
            <a:ext cx="41964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1852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6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83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42133" y="1934567"/>
            <a:ext cx="10269600" cy="41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66900" y="400200"/>
            <a:ext cx="93984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05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38400" y="845900"/>
            <a:ext cx="6915200" cy="1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60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34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859933" y="4798491"/>
            <a:ext cx="4250000" cy="1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859933" y="883700"/>
            <a:ext cx="4850800" cy="3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36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3733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78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-66900" y="400200"/>
            <a:ext cx="12322000" cy="95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1417600" y="447164"/>
            <a:ext cx="935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2"/>
          </p:nvPr>
        </p:nvSpPr>
        <p:spPr>
          <a:xfrm>
            <a:off x="1948425" y="247000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948433" y="3016933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3"/>
          </p:nvPr>
        </p:nvSpPr>
        <p:spPr>
          <a:xfrm>
            <a:off x="6984375" y="247000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4"/>
          </p:nvPr>
        </p:nvSpPr>
        <p:spPr>
          <a:xfrm>
            <a:off x="6984373" y="3016933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5"/>
          </p:nvPr>
        </p:nvSpPr>
        <p:spPr>
          <a:xfrm>
            <a:off x="1948425" y="42328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6"/>
          </p:nvPr>
        </p:nvSpPr>
        <p:spPr>
          <a:xfrm>
            <a:off x="1948433" y="4779767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7"/>
          </p:nvPr>
        </p:nvSpPr>
        <p:spPr>
          <a:xfrm>
            <a:off x="6984375" y="4232833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8"/>
          </p:nvPr>
        </p:nvSpPr>
        <p:spPr>
          <a:xfrm>
            <a:off x="6984373" y="4779767"/>
            <a:ext cx="32592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34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967" y="-5366"/>
            <a:ext cx="5015267" cy="625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1299000" y="2117767"/>
            <a:ext cx="3341200" cy="1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1"/>
          </p:nvPr>
        </p:nvSpPr>
        <p:spPr>
          <a:xfrm>
            <a:off x="1299000" y="3589500"/>
            <a:ext cx="3341200" cy="1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718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948D419-047E-483E-8009-01CAF85343E7}"/>
              </a:ext>
            </a:extLst>
          </p:cNvPr>
          <p:cNvGrpSpPr/>
          <p:nvPr userDrawn="1"/>
        </p:nvGrpSpPr>
        <p:grpSpPr>
          <a:xfrm>
            <a:off x="0" y="0"/>
            <a:ext cx="1397000" cy="6979920"/>
            <a:chOff x="0" y="0"/>
            <a:chExt cx="1397000" cy="697992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398C837-5EAC-4CEC-9F9D-FF5FA1C128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0" y="121920"/>
              <a:ext cx="913666" cy="6858000"/>
            </a:xfrm>
            <a:prstGeom prst="rect">
              <a:avLst/>
            </a:prstGeom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BF368DB5-8C7D-449D-B9EB-B101DDD8B439}"/>
                </a:ext>
              </a:extLst>
            </p:cNvPr>
            <p:cNvSpPr/>
            <p:nvPr userDrawn="1"/>
          </p:nvSpPr>
          <p:spPr>
            <a:xfrm>
              <a:off x="0" y="0"/>
              <a:ext cx="1397000" cy="68580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400"/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C059011C-FE7B-4FAA-A0C7-1FE5F5BF49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129" y="-92590"/>
            <a:ext cx="512873" cy="388671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3CBD4246-87D5-44C5-A4D9-AA5D173ED9E6}"/>
              </a:ext>
            </a:extLst>
          </p:cNvPr>
          <p:cNvSpPr/>
          <p:nvPr userDrawn="1"/>
        </p:nvSpPr>
        <p:spPr>
          <a:xfrm>
            <a:off x="10795000" y="0"/>
            <a:ext cx="1397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400"/>
          </a:p>
        </p:txBody>
      </p:sp>
      <p:sp>
        <p:nvSpPr>
          <p:cNvPr id="23" name="副标题 2">
            <a:extLst>
              <a:ext uri="{FF2B5EF4-FFF2-40B4-BE49-F238E27FC236}">
                <a16:creationId xmlns:a16="http://schemas.microsoft.com/office/drawing/2014/main" id="{696A3DCA-D068-4D23-A184-F89111ACCFDB}"/>
              </a:ext>
            </a:extLst>
          </p:cNvPr>
          <p:cNvSpPr txBox="1">
            <a:spLocks/>
          </p:cNvSpPr>
          <p:nvPr userDrawn="1"/>
        </p:nvSpPr>
        <p:spPr>
          <a:xfrm>
            <a:off x="-265906" y="6868548"/>
            <a:ext cx="220821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By: Essa Al </a:t>
            </a:r>
            <a:r>
              <a:rPr lang="en-US" altLang="zh-CN" sz="105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1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3A9736-1C4D-42F1-BD43-7B8B3A06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F6D559-386E-4930-8285-415E7BBA0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80C25F-E4B2-42FE-AF75-C80FA02C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0AB28F-CEC3-44DB-8294-1FDD807F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79F6EC-02AC-434A-A1C5-FA8858B0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853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en" smtClean="0"/>
              <a:pPr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391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1667" y="-179333"/>
            <a:ext cx="12967085" cy="7203813"/>
            <a:chOff x="-323749" y="-134500"/>
            <a:chExt cx="9639522" cy="5402860"/>
          </a:xfrm>
        </p:grpSpPr>
        <p:sp>
          <p:nvSpPr>
            <p:cNvPr id="10" name="Google Shape;10;p2"/>
            <p:cNvSpPr/>
            <p:nvPr/>
          </p:nvSpPr>
          <p:spPr>
            <a:xfrm>
              <a:off x="205100" y="-964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06000" y="-964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16943" y="-964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31909" y="-964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54925" y="-964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13900" y="-964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38585" y="1480892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19"/>
                    <a:pt x="2116" y="48"/>
                    <a:pt x="72" y="311"/>
                  </a:cubicBezTo>
                  <a:cubicBezTo>
                    <a:pt x="0" y="323"/>
                    <a:pt x="24" y="430"/>
                    <a:pt x="84" y="430"/>
                  </a:cubicBezTo>
                  <a:cubicBezTo>
                    <a:pt x="690" y="477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787" y="369"/>
                    <a:pt x="12266" y="368"/>
                    <a:pt x="12745" y="368"/>
                  </a:cubicBezTo>
                  <a:cubicBezTo>
                    <a:pt x="15971" y="368"/>
                    <a:pt x="19198" y="402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24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38585" y="2035928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11"/>
                    <a:pt x="24" y="430"/>
                    <a:pt x="84" y="430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3"/>
                    <a:pt x="11309" y="371"/>
                  </a:cubicBezTo>
                  <a:cubicBezTo>
                    <a:pt x="11910" y="369"/>
                    <a:pt x="12511" y="368"/>
                    <a:pt x="13113" y="368"/>
                  </a:cubicBezTo>
                  <a:cubicBezTo>
                    <a:pt x="16217" y="368"/>
                    <a:pt x="19321" y="394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8585" y="2592976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08"/>
                    <a:pt x="2116" y="36"/>
                    <a:pt x="72" y="299"/>
                  </a:cubicBezTo>
                  <a:cubicBezTo>
                    <a:pt x="0" y="311"/>
                    <a:pt x="24" y="418"/>
                    <a:pt x="84" y="430"/>
                  </a:cubicBezTo>
                  <a:cubicBezTo>
                    <a:pt x="682" y="477"/>
                    <a:pt x="1283" y="493"/>
                    <a:pt x="1886" y="493"/>
                  </a:cubicBezTo>
                  <a:cubicBezTo>
                    <a:pt x="3140" y="493"/>
                    <a:pt x="4399" y="423"/>
                    <a:pt x="5643" y="407"/>
                  </a:cubicBezTo>
                  <a:cubicBezTo>
                    <a:pt x="7531" y="395"/>
                    <a:pt x="9420" y="371"/>
                    <a:pt x="11309" y="371"/>
                  </a:cubicBezTo>
                  <a:cubicBezTo>
                    <a:pt x="11926" y="369"/>
                    <a:pt x="12544" y="368"/>
                    <a:pt x="13161" y="368"/>
                  </a:cubicBezTo>
                  <a:cubicBezTo>
                    <a:pt x="16249" y="368"/>
                    <a:pt x="19337" y="393"/>
                    <a:pt x="22425" y="442"/>
                  </a:cubicBezTo>
                  <a:cubicBezTo>
                    <a:pt x="24553" y="478"/>
                    <a:pt x="26681" y="538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38585" y="3148013"/>
              <a:ext cx="9454358" cy="94379"/>
            </a:xfrm>
            <a:custGeom>
              <a:avLst/>
              <a:gdLst/>
              <a:ahLst/>
              <a:cxnLst/>
              <a:rect l="l" t="t" r="r" b="b"/>
              <a:pathLst>
                <a:path w="29012" h="563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23"/>
                    <a:pt x="24" y="431"/>
                    <a:pt x="84" y="431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7"/>
                    <a:pt x="5643" y="419"/>
                  </a:cubicBezTo>
                  <a:cubicBezTo>
                    <a:pt x="7531" y="395"/>
                    <a:pt x="9420" y="383"/>
                    <a:pt x="11309" y="383"/>
                  </a:cubicBezTo>
                  <a:cubicBezTo>
                    <a:pt x="11926" y="381"/>
                    <a:pt x="12544" y="380"/>
                    <a:pt x="13161" y="380"/>
                  </a:cubicBezTo>
                  <a:cubicBezTo>
                    <a:pt x="16249" y="380"/>
                    <a:pt x="19337" y="405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72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38585" y="3705229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82" y="476"/>
                    <a:pt x="1283" y="493"/>
                    <a:pt x="1886" y="493"/>
                  </a:cubicBezTo>
                  <a:cubicBezTo>
                    <a:pt x="3140" y="493"/>
                    <a:pt x="4399" y="422"/>
                    <a:pt x="5643" y="406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7"/>
                    <a:pt x="26681" y="537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38585" y="4262277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38585" y="4817314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23749" y="366550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23749" y="921587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72150" y="-1345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73050" y="-1345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83993" y="-1345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798959" y="-1345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21975" y="-1345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80950" y="-1345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91575" y="-11545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2475" y="-11545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03418" y="-11545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18384" y="-11545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41400" y="-11545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800375" y="-11545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1030">
            <a:off x="1924000" y="1220399"/>
            <a:ext cx="80080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 rot="232">
            <a:off x="3136193" y="4793064"/>
            <a:ext cx="59196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0" name="Google Shape;4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737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4"/>
          <p:cNvGrpSpPr/>
          <p:nvPr/>
        </p:nvGrpSpPr>
        <p:grpSpPr>
          <a:xfrm>
            <a:off x="-101938" y="186920"/>
            <a:ext cx="12420281" cy="6465301"/>
            <a:chOff x="-76454" y="140190"/>
            <a:chExt cx="9315211" cy="4848976"/>
          </a:xfrm>
        </p:grpSpPr>
        <p:grpSp>
          <p:nvGrpSpPr>
            <p:cNvPr id="78" name="Google Shape;78;p4"/>
            <p:cNvGrpSpPr/>
            <p:nvPr/>
          </p:nvGrpSpPr>
          <p:grpSpPr>
            <a:xfrm>
              <a:off x="-76454" y="140190"/>
              <a:ext cx="9315211" cy="4848976"/>
              <a:chOff x="-76454" y="521190"/>
              <a:chExt cx="9315211" cy="4848976"/>
            </a:xfrm>
          </p:grpSpPr>
          <p:grpSp>
            <p:nvGrpSpPr>
              <p:cNvPr id="79" name="Google Shape;79;p4"/>
              <p:cNvGrpSpPr/>
              <p:nvPr/>
            </p:nvGrpSpPr>
            <p:grpSpPr>
              <a:xfrm>
                <a:off x="-76454" y="1669957"/>
                <a:ext cx="9307261" cy="3700209"/>
                <a:chOff x="-76454" y="1669957"/>
                <a:chExt cx="9307261" cy="3700209"/>
              </a:xfrm>
            </p:grpSpPr>
            <p:grpSp>
              <p:nvGrpSpPr>
                <p:cNvPr id="80" name="Google Shape;80;p4"/>
                <p:cNvGrpSpPr/>
                <p:nvPr/>
              </p:nvGrpSpPr>
              <p:grpSpPr>
                <a:xfrm>
                  <a:off x="6117405" y="1669957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81" name="Google Shape;81;p4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2" name="Google Shape;82;p4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3" name="Google Shape;83;p4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4" name="Google Shape;84;p4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5" name="Google Shape;85;p4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6" name="Google Shape;86;p4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7" name="Google Shape;87;p4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8" name="Google Shape;88;p4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89" name="Google Shape;89;p4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0" name="Google Shape;90;p4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91" name="Google Shape;91;p4"/>
                <p:cNvGrpSpPr/>
                <p:nvPr/>
              </p:nvGrpSpPr>
              <p:grpSpPr>
                <a:xfrm>
                  <a:off x="3009214" y="1692480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92" name="Google Shape;92;p4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3" name="Google Shape;93;p4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4" name="Google Shape;94;p4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5" name="Google Shape;95;p4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6" name="Google Shape;96;p4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7" name="Google Shape;97;p4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8" name="Google Shape;98;p4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99" name="Google Shape;99;p4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0" name="Google Shape;100;p4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1" name="Google Shape;101;p4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02" name="Google Shape;102;p4"/>
                <p:cNvGrpSpPr/>
                <p:nvPr/>
              </p:nvGrpSpPr>
              <p:grpSpPr>
                <a:xfrm>
                  <a:off x="-76454" y="1675579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103" name="Google Shape;103;p4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4" name="Google Shape;104;p4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5" name="Google Shape;105;p4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6" name="Google Shape;106;p4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7" name="Google Shape;107;p4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8" name="Google Shape;108;p4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9" name="Google Shape;109;p4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0" name="Google Shape;110;p4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1" name="Google Shape;111;p4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2" name="Google Shape;112;p4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113" name="Google Shape;113;p4"/>
              <p:cNvGrpSpPr/>
              <p:nvPr/>
            </p:nvGrpSpPr>
            <p:grpSpPr>
              <a:xfrm>
                <a:off x="-68504" y="521190"/>
                <a:ext cx="9307261" cy="2931726"/>
                <a:chOff x="-76454" y="2438440"/>
                <a:chExt cx="9307261" cy="2931726"/>
              </a:xfrm>
            </p:grpSpPr>
            <p:grpSp>
              <p:nvGrpSpPr>
                <p:cNvPr id="114" name="Google Shape;114;p4"/>
                <p:cNvGrpSpPr/>
                <p:nvPr/>
              </p:nvGrpSpPr>
              <p:grpSpPr>
                <a:xfrm>
                  <a:off x="6117405" y="2438440"/>
                  <a:ext cx="3113402" cy="2909203"/>
                  <a:chOff x="4977052" y="1038608"/>
                  <a:chExt cx="4389400" cy="4101513"/>
                </a:xfrm>
              </p:grpSpPr>
              <p:sp>
                <p:nvSpPr>
                  <p:cNvPr id="115" name="Google Shape;115;p4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6" name="Google Shape;116;p4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7" name="Google Shape;117;p4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8" name="Google Shape;118;p4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9" name="Google Shape;119;p4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0" name="Google Shape;120;p4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1" name="Google Shape;121;p4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2" name="Google Shape;122;p4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23" name="Google Shape;123;p4"/>
                <p:cNvGrpSpPr/>
                <p:nvPr/>
              </p:nvGrpSpPr>
              <p:grpSpPr>
                <a:xfrm>
                  <a:off x="3009214" y="2460963"/>
                  <a:ext cx="3113402" cy="2909203"/>
                  <a:chOff x="4977052" y="1038608"/>
                  <a:chExt cx="4389400" cy="4101513"/>
                </a:xfrm>
              </p:grpSpPr>
              <p:sp>
                <p:nvSpPr>
                  <p:cNvPr id="124" name="Google Shape;124;p4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5" name="Google Shape;125;p4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6" name="Google Shape;126;p4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7" name="Google Shape;127;p4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8" name="Google Shape;128;p4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9" name="Google Shape;129;p4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0" name="Google Shape;130;p4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1" name="Google Shape;131;p4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32" name="Google Shape;132;p4"/>
                <p:cNvGrpSpPr/>
                <p:nvPr/>
              </p:nvGrpSpPr>
              <p:grpSpPr>
                <a:xfrm>
                  <a:off x="-76454" y="2444062"/>
                  <a:ext cx="3113402" cy="2909203"/>
                  <a:chOff x="4977052" y="1038608"/>
                  <a:chExt cx="4389400" cy="4101513"/>
                </a:xfrm>
              </p:grpSpPr>
              <p:sp>
                <p:nvSpPr>
                  <p:cNvPr id="133" name="Google Shape;133;p4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4" name="Google Shape;134;p4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5" name="Google Shape;135;p4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6" name="Google Shape;136;p4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7" name="Google Shape;137;p4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8" name="Google Shape;138;p4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39" name="Google Shape;139;p4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40" name="Google Shape;140;p4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141" name="Google Shape;141;p4"/>
            <p:cNvSpPr/>
            <p:nvPr/>
          </p:nvSpPr>
          <p:spPr>
            <a:xfrm flipH="1">
              <a:off x="689100" y="457200"/>
              <a:ext cx="7769100" cy="4227600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1062200" y="1357867"/>
            <a:ext cx="10067600" cy="4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33">
                <a:latin typeface="Catamaran"/>
                <a:ea typeface="Catamaran"/>
                <a:cs typeface="Catamaran"/>
                <a:sym typeface="Catamaran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144" name="Google Shape;14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910533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5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6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184" name="Google Shape;184;p6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6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6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6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6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6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6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6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6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6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6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6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6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6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6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6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6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8" name="Google Shape;418;p6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6"/>
          <p:cNvSpPr/>
          <p:nvPr/>
        </p:nvSpPr>
        <p:spPr>
          <a:xfrm>
            <a:off x="156900" y="4585908"/>
            <a:ext cx="229717" cy="215257"/>
          </a:xfrm>
          <a:custGeom>
            <a:avLst/>
            <a:gdLst/>
            <a:ahLst/>
            <a:cxnLst/>
            <a:rect l="l" t="t" r="r" b="b"/>
            <a:pathLst>
              <a:path w="842" h="789" extrusionOk="0">
                <a:moveTo>
                  <a:pt x="610" y="0"/>
                </a:moveTo>
                <a:cubicBezTo>
                  <a:pt x="575" y="0"/>
                  <a:pt x="540" y="8"/>
                  <a:pt x="507" y="24"/>
                </a:cubicBezTo>
                <a:cubicBezTo>
                  <a:pt x="411" y="96"/>
                  <a:pt x="316" y="180"/>
                  <a:pt x="232" y="263"/>
                </a:cubicBezTo>
                <a:cubicBezTo>
                  <a:pt x="148" y="359"/>
                  <a:pt x="77" y="467"/>
                  <a:pt x="29" y="586"/>
                </a:cubicBezTo>
                <a:cubicBezTo>
                  <a:pt x="1" y="698"/>
                  <a:pt x="89" y="788"/>
                  <a:pt x="192" y="788"/>
                </a:cubicBezTo>
                <a:cubicBezTo>
                  <a:pt x="221" y="788"/>
                  <a:pt x="251" y="781"/>
                  <a:pt x="280" y="765"/>
                </a:cubicBezTo>
                <a:cubicBezTo>
                  <a:pt x="363" y="706"/>
                  <a:pt x="447" y="634"/>
                  <a:pt x="531" y="562"/>
                </a:cubicBezTo>
                <a:cubicBezTo>
                  <a:pt x="603" y="491"/>
                  <a:pt x="674" y="419"/>
                  <a:pt x="758" y="347"/>
                </a:cubicBezTo>
                <a:cubicBezTo>
                  <a:pt x="830" y="275"/>
                  <a:pt x="842" y="156"/>
                  <a:pt x="782" y="84"/>
                </a:cubicBezTo>
                <a:cubicBezTo>
                  <a:pt x="743" y="29"/>
                  <a:pt x="677" y="0"/>
                  <a:pt x="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6"/>
          <p:cNvSpPr/>
          <p:nvPr/>
        </p:nvSpPr>
        <p:spPr>
          <a:xfrm>
            <a:off x="198736" y="1525592"/>
            <a:ext cx="178153" cy="291921"/>
          </a:xfrm>
          <a:custGeom>
            <a:avLst/>
            <a:gdLst/>
            <a:ahLst/>
            <a:cxnLst/>
            <a:rect l="l" t="t" r="r" b="b"/>
            <a:pathLst>
              <a:path w="653" h="1070" extrusionOk="0">
                <a:moveTo>
                  <a:pt x="163" y="1"/>
                </a:moveTo>
                <a:cubicBezTo>
                  <a:pt x="126" y="1"/>
                  <a:pt x="89" y="23"/>
                  <a:pt x="72" y="58"/>
                </a:cubicBezTo>
                <a:cubicBezTo>
                  <a:pt x="0" y="189"/>
                  <a:pt x="72" y="345"/>
                  <a:pt x="108" y="488"/>
                </a:cubicBezTo>
                <a:cubicBezTo>
                  <a:pt x="144" y="644"/>
                  <a:pt x="191" y="811"/>
                  <a:pt x="263" y="966"/>
                </a:cubicBezTo>
                <a:cubicBezTo>
                  <a:pt x="295" y="1039"/>
                  <a:pt x="359" y="1070"/>
                  <a:pt x="426" y="1070"/>
                </a:cubicBezTo>
                <a:cubicBezTo>
                  <a:pt x="536" y="1070"/>
                  <a:pt x="653" y="985"/>
                  <a:pt x="646" y="859"/>
                </a:cubicBezTo>
                <a:cubicBezTo>
                  <a:pt x="634" y="680"/>
                  <a:pt x="586" y="512"/>
                  <a:pt x="502" y="357"/>
                </a:cubicBezTo>
                <a:cubicBezTo>
                  <a:pt x="442" y="225"/>
                  <a:pt x="347" y="34"/>
                  <a:pt x="203" y="10"/>
                </a:cubicBezTo>
                <a:cubicBezTo>
                  <a:pt x="190" y="4"/>
                  <a:pt x="177" y="1"/>
                  <a:pt x="1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6"/>
          <p:cNvSpPr/>
          <p:nvPr/>
        </p:nvSpPr>
        <p:spPr>
          <a:xfrm>
            <a:off x="3844383" y="72406"/>
            <a:ext cx="171879" cy="335845"/>
          </a:xfrm>
          <a:custGeom>
            <a:avLst/>
            <a:gdLst/>
            <a:ahLst/>
            <a:cxnLst/>
            <a:rect l="l" t="t" r="r" b="b"/>
            <a:pathLst>
              <a:path w="630" h="1231" extrusionOk="0">
                <a:moveTo>
                  <a:pt x="523" y="1"/>
                </a:moveTo>
                <a:cubicBezTo>
                  <a:pt x="487" y="1"/>
                  <a:pt x="450" y="18"/>
                  <a:pt x="426" y="56"/>
                </a:cubicBezTo>
                <a:cubicBezTo>
                  <a:pt x="259" y="355"/>
                  <a:pt x="139" y="666"/>
                  <a:pt x="44" y="1000"/>
                </a:cubicBezTo>
                <a:cubicBezTo>
                  <a:pt x="0" y="1137"/>
                  <a:pt x="118" y="1231"/>
                  <a:pt x="234" y="1231"/>
                </a:cubicBezTo>
                <a:cubicBezTo>
                  <a:pt x="310" y="1231"/>
                  <a:pt x="386" y="1191"/>
                  <a:pt x="414" y="1096"/>
                </a:cubicBezTo>
                <a:cubicBezTo>
                  <a:pt x="522" y="773"/>
                  <a:pt x="593" y="438"/>
                  <a:pt x="629" y="104"/>
                </a:cubicBezTo>
                <a:cubicBezTo>
                  <a:pt x="629" y="39"/>
                  <a:pt x="578" y="1"/>
                  <a:pt x="5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6"/>
          <p:cNvSpPr/>
          <p:nvPr/>
        </p:nvSpPr>
        <p:spPr>
          <a:xfrm>
            <a:off x="796331" y="175118"/>
            <a:ext cx="420967" cy="130409"/>
          </a:xfrm>
          <a:custGeom>
            <a:avLst/>
            <a:gdLst/>
            <a:ahLst/>
            <a:cxnLst/>
            <a:rect l="l" t="t" r="r" b="b"/>
            <a:pathLst>
              <a:path w="1543" h="478" extrusionOk="0">
                <a:moveTo>
                  <a:pt x="623" y="0"/>
                </a:moveTo>
                <a:cubicBezTo>
                  <a:pt x="462" y="0"/>
                  <a:pt x="305" y="17"/>
                  <a:pt x="167" y="67"/>
                </a:cubicBezTo>
                <a:cubicBezTo>
                  <a:pt x="60" y="115"/>
                  <a:pt x="0" y="295"/>
                  <a:pt x="132" y="354"/>
                </a:cubicBezTo>
                <a:cubicBezTo>
                  <a:pt x="361" y="461"/>
                  <a:pt x="634" y="477"/>
                  <a:pt x="899" y="477"/>
                </a:cubicBezTo>
                <a:cubicBezTo>
                  <a:pt x="1022" y="477"/>
                  <a:pt x="1142" y="474"/>
                  <a:pt x="1255" y="474"/>
                </a:cubicBezTo>
                <a:cubicBezTo>
                  <a:pt x="1542" y="474"/>
                  <a:pt x="1542" y="56"/>
                  <a:pt x="1255" y="44"/>
                </a:cubicBezTo>
                <a:cubicBezTo>
                  <a:pt x="1063" y="30"/>
                  <a:pt x="839" y="0"/>
                  <a:pt x="6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6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424" name="Google Shape;42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04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9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564" name="Google Shape;564;p9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9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9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9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9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9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9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9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9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9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9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9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9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9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9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9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9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9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9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9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9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9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9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9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9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9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9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9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9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9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9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9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9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9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9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9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9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8" name="Google Shape;798;p9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9"/>
          <p:cNvSpPr/>
          <p:nvPr/>
        </p:nvSpPr>
        <p:spPr>
          <a:xfrm>
            <a:off x="156900" y="4585908"/>
            <a:ext cx="229717" cy="215257"/>
          </a:xfrm>
          <a:custGeom>
            <a:avLst/>
            <a:gdLst/>
            <a:ahLst/>
            <a:cxnLst/>
            <a:rect l="l" t="t" r="r" b="b"/>
            <a:pathLst>
              <a:path w="842" h="789" extrusionOk="0">
                <a:moveTo>
                  <a:pt x="610" y="0"/>
                </a:moveTo>
                <a:cubicBezTo>
                  <a:pt x="575" y="0"/>
                  <a:pt x="540" y="8"/>
                  <a:pt x="507" y="24"/>
                </a:cubicBezTo>
                <a:cubicBezTo>
                  <a:pt x="411" y="96"/>
                  <a:pt x="316" y="180"/>
                  <a:pt x="232" y="263"/>
                </a:cubicBezTo>
                <a:cubicBezTo>
                  <a:pt x="148" y="359"/>
                  <a:pt x="77" y="467"/>
                  <a:pt x="29" y="586"/>
                </a:cubicBezTo>
                <a:cubicBezTo>
                  <a:pt x="1" y="698"/>
                  <a:pt x="89" y="788"/>
                  <a:pt x="192" y="788"/>
                </a:cubicBezTo>
                <a:cubicBezTo>
                  <a:pt x="221" y="788"/>
                  <a:pt x="251" y="781"/>
                  <a:pt x="280" y="765"/>
                </a:cubicBezTo>
                <a:cubicBezTo>
                  <a:pt x="363" y="706"/>
                  <a:pt x="447" y="634"/>
                  <a:pt x="531" y="562"/>
                </a:cubicBezTo>
                <a:cubicBezTo>
                  <a:pt x="603" y="491"/>
                  <a:pt x="674" y="419"/>
                  <a:pt x="758" y="347"/>
                </a:cubicBezTo>
                <a:cubicBezTo>
                  <a:pt x="830" y="275"/>
                  <a:pt x="842" y="156"/>
                  <a:pt x="782" y="84"/>
                </a:cubicBezTo>
                <a:cubicBezTo>
                  <a:pt x="743" y="29"/>
                  <a:pt x="677" y="0"/>
                  <a:pt x="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9"/>
          <p:cNvSpPr/>
          <p:nvPr/>
        </p:nvSpPr>
        <p:spPr>
          <a:xfrm>
            <a:off x="198736" y="1525592"/>
            <a:ext cx="178153" cy="291921"/>
          </a:xfrm>
          <a:custGeom>
            <a:avLst/>
            <a:gdLst/>
            <a:ahLst/>
            <a:cxnLst/>
            <a:rect l="l" t="t" r="r" b="b"/>
            <a:pathLst>
              <a:path w="653" h="1070" extrusionOk="0">
                <a:moveTo>
                  <a:pt x="163" y="1"/>
                </a:moveTo>
                <a:cubicBezTo>
                  <a:pt x="126" y="1"/>
                  <a:pt x="89" y="23"/>
                  <a:pt x="72" y="58"/>
                </a:cubicBezTo>
                <a:cubicBezTo>
                  <a:pt x="0" y="189"/>
                  <a:pt x="72" y="345"/>
                  <a:pt x="108" y="488"/>
                </a:cubicBezTo>
                <a:cubicBezTo>
                  <a:pt x="144" y="644"/>
                  <a:pt x="191" y="811"/>
                  <a:pt x="263" y="966"/>
                </a:cubicBezTo>
                <a:cubicBezTo>
                  <a:pt x="295" y="1039"/>
                  <a:pt x="359" y="1070"/>
                  <a:pt x="426" y="1070"/>
                </a:cubicBezTo>
                <a:cubicBezTo>
                  <a:pt x="536" y="1070"/>
                  <a:pt x="653" y="985"/>
                  <a:pt x="646" y="859"/>
                </a:cubicBezTo>
                <a:cubicBezTo>
                  <a:pt x="634" y="680"/>
                  <a:pt x="586" y="512"/>
                  <a:pt x="502" y="357"/>
                </a:cubicBezTo>
                <a:cubicBezTo>
                  <a:pt x="442" y="225"/>
                  <a:pt x="347" y="34"/>
                  <a:pt x="203" y="10"/>
                </a:cubicBezTo>
                <a:cubicBezTo>
                  <a:pt x="190" y="4"/>
                  <a:pt x="177" y="1"/>
                  <a:pt x="1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9"/>
          <p:cNvSpPr/>
          <p:nvPr/>
        </p:nvSpPr>
        <p:spPr>
          <a:xfrm>
            <a:off x="3844383" y="72406"/>
            <a:ext cx="171879" cy="335845"/>
          </a:xfrm>
          <a:custGeom>
            <a:avLst/>
            <a:gdLst/>
            <a:ahLst/>
            <a:cxnLst/>
            <a:rect l="l" t="t" r="r" b="b"/>
            <a:pathLst>
              <a:path w="630" h="1231" extrusionOk="0">
                <a:moveTo>
                  <a:pt x="523" y="1"/>
                </a:moveTo>
                <a:cubicBezTo>
                  <a:pt x="487" y="1"/>
                  <a:pt x="450" y="18"/>
                  <a:pt x="426" y="56"/>
                </a:cubicBezTo>
                <a:cubicBezTo>
                  <a:pt x="259" y="355"/>
                  <a:pt x="139" y="666"/>
                  <a:pt x="44" y="1000"/>
                </a:cubicBezTo>
                <a:cubicBezTo>
                  <a:pt x="0" y="1137"/>
                  <a:pt x="118" y="1231"/>
                  <a:pt x="234" y="1231"/>
                </a:cubicBezTo>
                <a:cubicBezTo>
                  <a:pt x="310" y="1231"/>
                  <a:pt x="386" y="1191"/>
                  <a:pt x="414" y="1096"/>
                </a:cubicBezTo>
                <a:cubicBezTo>
                  <a:pt x="522" y="773"/>
                  <a:pt x="593" y="438"/>
                  <a:pt x="629" y="104"/>
                </a:cubicBezTo>
                <a:cubicBezTo>
                  <a:pt x="629" y="39"/>
                  <a:pt x="578" y="1"/>
                  <a:pt x="5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9"/>
          <p:cNvSpPr/>
          <p:nvPr/>
        </p:nvSpPr>
        <p:spPr>
          <a:xfrm>
            <a:off x="796331" y="175118"/>
            <a:ext cx="420967" cy="130409"/>
          </a:xfrm>
          <a:custGeom>
            <a:avLst/>
            <a:gdLst/>
            <a:ahLst/>
            <a:cxnLst/>
            <a:rect l="l" t="t" r="r" b="b"/>
            <a:pathLst>
              <a:path w="1543" h="478" extrusionOk="0">
                <a:moveTo>
                  <a:pt x="623" y="0"/>
                </a:moveTo>
                <a:cubicBezTo>
                  <a:pt x="462" y="0"/>
                  <a:pt x="305" y="17"/>
                  <a:pt x="167" y="67"/>
                </a:cubicBezTo>
                <a:cubicBezTo>
                  <a:pt x="60" y="115"/>
                  <a:pt x="0" y="295"/>
                  <a:pt x="132" y="354"/>
                </a:cubicBezTo>
                <a:cubicBezTo>
                  <a:pt x="361" y="461"/>
                  <a:pt x="634" y="477"/>
                  <a:pt x="899" y="477"/>
                </a:cubicBezTo>
                <a:cubicBezTo>
                  <a:pt x="1022" y="477"/>
                  <a:pt x="1142" y="474"/>
                  <a:pt x="1255" y="474"/>
                </a:cubicBezTo>
                <a:cubicBezTo>
                  <a:pt x="1542" y="474"/>
                  <a:pt x="1542" y="56"/>
                  <a:pt x="1255" y="44"/>
                </a:cubicBezTo>
                <a:cubicBezTo>
                  <a:pt x="1063" y="30"/>
                  <a:pt x="839" y="0"/>
                  <a:pt x="6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9"/>
          <p:cNvSpPr txBox="1">
            <a:spLocks noGrp="1"/>
          </p:cNvSpPr>
          <p:nvPr>
            <p:ph type="subTitle" idx="1"/>
          </p:nvPr>
        </p:nvSpPr>
        <p:spPr>
          <a:xfrm>
            <a:off x="1360351" y="3358267"/>
            <a:ext cx="4591600" cy="1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title"/>
          </p:nvPr>
        </p:nvSpPr>
        <p:spPr>
          <a:xfrm>
            <a:off x="1382167" y="2038333"/>
            <a:ext cx="4548000" cy="1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pic>
        <p:nvPicPr>
          <p:cNvPr id="805" name="Google Shape;80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950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88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3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845" name="Google Shape;845;p13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3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3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3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3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3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3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3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3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3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3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3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3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3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3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3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3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3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3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3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3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3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3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3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3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3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3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3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3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3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3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3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3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3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3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3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3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3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3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9" name="Google Shape;1079;p13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80" name="Google Shape;108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3"/>
          <p:cNvSpPr txBox="1">
            <a:spLocks noGrp="1"/>
          </p:cNvSpPr>
          <p:nvPr>
            <p:ph type="title" hasCustomPrompt="1"/>
          </p:nvPr>
        </p:nvSpPr>
        <p:spPr>
          <a:xfrm flipH="1">
            <a:off x="1558192" y="1931200"/>
            <a:ext cx="1149600" cy="1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2" name="Google Shape;1082;p13"/>
          <p:cNvSpPr txBox="1">
            <a:spLocks noGrp="1"/>
          </p:cNvSpPr>
          <p:nvPr>
            <p:ph type="subTitle" idx="1"/>
          </p:nvPr>
        </p:nvSpPr>
        <p:spPr>
          <a:xfrm>
            <a:off x="2909608" y="2536400"/>
            <a:ext cx="29924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3" name="Google Shape;1083;p13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2909592" y="1895167"/>
            <a:ext cx="2992400" cy="6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4" name="Google Shape;1084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558192" y="4114933"/>
            <a:ext cx="1149600" cy="1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5" name="Google Shape;1085;p13"/>
          <p:cNvSpPr txBox="1">
            <a:spLocks noGrp="1"/>
          </p:cNvSpPr>
          <p:nvPr>
            <p:ph type="subTitle" idx="4"/>
          </p:nvPr>
        </p:nvSpPr>
        <p:spPr>
          <a:xfrm>
            <a:off x="2909608" y="4736233"/>
            <a:ext cx="29924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909592" y="4095128"/>
            <a:ext cx="2992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87" name="Google Shape;1087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413592" y="1931200"/>
            <a:ext cx="1149600" cy="1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8" name="Google Shape;1088;p13"/>
          <p:cNvSpPr txBox="1">
            <a:spLocks noGrp="1"/>
          </p:cNvSpPr>
          <p:nvPr>
            <p:ph type="subTitle" idx="7"/>
          </p:nvPr>
        </p:nvSpPr>
        <p:spPr>
          <a:xfrm>
            <a:off x="7747192" y="2536400"/>
            <a:ext cx="29924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3">
            <a:hlinkClick r:id="" action="ppaction://noaction"/>
          </p:cNvPr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413592" y="4114933"/>
            <a:ext cx="1149600" cy="1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0" name="Google Shape;1090;p13"/>
          <p:cNvSpPr txBox="1">
            <a:spLocks noGrp="1"/>
          </p:cNvSpPr>
          <p:nvPr>
            <p:ph type="subTitle" idx="9"/>
          </p:nvPr>
        </p:nvSpPr>
        <p:spPr>
          <a:xfrm>
            <a:off x="7747192" y="4734033"/>
            <a:ext cx="29924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3">
            <a:hlinkClick r:id="" action="ppaction://noaction"/>
          </p:cNvPr>
          <p:cNvSpPr txBox="1">
            <a:spLocks noGrp="1"/>
          </p:cNvSpPr>
          <p:nvPr>
            <p:ph type="subTitle" idx="13"/>
          </p:nvPr>
        </p:nvSpPr>
        <p:spPr>
          <a:xfrm>
            <a:off x="7747152" y="4091147"/>
            <a:ext cx="29924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92" name="Google Shape;1092;p13">
            <a:hlinkClick r:id="" action="ppaction://noaction"/>
          </p:cNvPr>
          <p:cNvSpPr txBox="1">
            <a:spLocks noGrp="1"/>
          </p:cNvSpPr>
          <p:nvPr>
            <p:ph type="subTitle" idx="14"/>
          </p:nvPr>
        </p:nvSpPr>
        <p:spPr>
          <a:xfrm>
            <a:off x="7747152" y="1895167"/>
            <a:ext cx="2992400" cy="6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15"/>
          </p:nvPr>
        </p:nvSpPr>
        <p:spPr>
          <a:xfrm>
            <a:off x="11151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293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14"/>
          <p:cNvGrpSpPr/>
          <p:nvPr/>
        </p:nvGrpSpPr>
        <p:grpSpPr>
          <a:xfrm>
            <a:off x="-101938" y="186920"/>
            <a:ext cx="12420281" cy="6465301"/>
            <a:chOff x="-76454" y="521190"/>
            <a:chExt cx="9315211" cy="4848976"/>
          </a:xfrm>
        </p:grpSpPr>
        <p:grpSp>
          <p:nvGrpSpPr>
            <p:cNvPr id="1096" name="Google Shape;1096;p14"/>
            <p:cNvGrpSpPr/>
            <p:nvPr/>
          </p:nvGrpSpPr>
          <p:grpSpPr>
            <a:xfrm>
              <a:off x="-76454" y="1669957"/>
              <a:ext cx="9307261" cy="3700209"/>
              <a:chOff x="-76454" y="1669957"/>
              <a:chExt cx="9307261" cy="3700209"/>
            </a:xfrm>
          </p:grpSpPr>
          <p:grpSp>
            <p:nvGrpSpPr>
              <p:cNvPr id="1097" name="Google Shape;1097;p14"/>
              <p:cNvGrpSpPr/>
              <p:nvPr/>
            </p:nvGrpSpPr>
            <p:grpSpPr>
              <a:xfrm>
                <a:off x="6117405" y="1669957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1098" name="Google Shape;1098;p14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14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1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1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1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1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1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1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1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1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08" name="Google Shape;1108;p14"/>
              <p:cNvGrpSpPr/>
              <p:nvPr/>
            </p:nvGrpSpPr>
            <p:grpSpPr>
              <a:xfrm>
                <a:off x="3009214" y="1692480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1109" name="Google Shape;1109;p14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14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1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1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1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1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1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1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1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1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19" name="Google Shape;1119;p14"/>
              <p:cNvGrpSpPr/>
              <p:nvPr/>
            </p:nvGrpSpPr>
            <p:grpSpPr>
              <a:xfrm>
                <a:off x="-76454" y="1675579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1120" name="Google Shape;1120;p14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14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1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1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1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1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1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1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1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1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0" name="Google Shape;1130;p14"/>
            <p:cNvGrpSpPr/>
            <p:nvPr/>
          </p:nvGrpSpPr>
          <p:grpSpPr>
            <a:xfrm>
              <a:off x="-68504" y="521190"/>
              <a:ext cx="9307261" cy="2931726"/>
              <a:chOff x="-76454" y="2438440"/>
              <a:chExt cx="9307261" cy="2931726"/>
            </a:xfrm>
          </p:grpSpPr>
          <p:grpSp>
            <p:nvGrpSpPr>
              <p:cNvPr id="1131" name="Google Shape;1131;p14"/>
              <p:cNvGrpSpPr/>
              <p:nvPr/>
            </p:nvGrpSpPr>
            <p:grpSpPr>
              <a:xfrm>
                <a:off x="6117405" y="2438440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1132" name="Google Shape;1132;p1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1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1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1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1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1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1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1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40" name="Google Shape;1140;p14"/>
              <p:cNvGrpSpPr/>
              <p:nvPr/>
            </p:nvGrpSpPr>
            <p:grpSpPr>
              <a:xfrm>
                <a:off x="3009214" y="2460963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1141" name="Google Shape;1141;p1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1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1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1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1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1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1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1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49" name="Google Shape;1149;p14"/>
              <p:cNvGrpSpPr/>
              <p:nvPr/>
            </p:nvGrpSpPr>
            <p:grpSpPr>
              <a:xfrm>
                <a:off x="-76454" y="2444062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1150" name="Google Shape;1150;p1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1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1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1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1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1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1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1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158" name="Google Shape;1158;p14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9" name="Google Shape;1159;p14"/>
          <p:cNvSpPr txBox="1">
            <a:spLocks noGrp="1"/>
          </p:cNvSpPr>
          <p:nvPr>
            <p:ph type="title"/>
          </p:nvPr>
        </p:nvSpPr>
        <p:spPr>
          <a:xfrm>
            <a:off x="4150800" y="3968167"/>
            <a:ext cx="4049200" cy="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60" name="Google Shape;1160;p14"/>
          <p:cNvSpPr txBox="1">
            <a:spLocks noGrp="1"/>
          </p:cNvSpPr>
          <p:nvPr>
            <p:ph type="subTitle" idx="1"/>
          </p:nvPr>
        </p:nvSpPr>
        <p:spPr>
          <a:xfrm>
            <a:off x="2221400" y="2145417"/>
            <a:ext cx="7749200" cy="1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161" name="Google Shape;11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892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2"/>
        </a:solid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15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1164" name="Google Shape;1164;p15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5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5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15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5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5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5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5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5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5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5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15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15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5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5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5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5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5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5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5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5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5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5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5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5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5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5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5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5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5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5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5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5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5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5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5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5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5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5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5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8" name="Google Shape;1398;p15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99" name="Google Shape;139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15"/>
          <p:cNvSpPr txBox="1">
            <a:spLocks noGrp="1"/>
          </p:cNvSpPr>
          <p:nvPr>
            <p:ph type="title" hasCustomPrompt="1"/>
          </p:nvPr>
        </p:nvSpPr>
        <p:spPr>
          <a:xfrm flipH="1">
            <a:off x="2260500" y="1455033"/>
            <a:ext cx="18816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1" name="Google Shape;1401;p15"/>
          <p:cNvSpPr txBox="1">
            <a:spLocks noGrp="1"/>
          </p:cNvSpPr>
          <p:nvPr>
            <p:ph type="title" idx="2"/>
          </p:nvPr>
        </p:nvSpPr>
        <p:spPr>
          <a:xfrm>
            <a:off x="2260500" y="3073033"/>
            <a:ext cx="3535600" cy="11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02" name="Google Shape;1402;p15"/>
          <p:cNvSpPr txBox="1">
            <a:spLocks noGrp="1"/>
          </p:cNvSpPr>
          <p:nvPr>
            <p:ph type="subTitle" idx="1"/>
          </p:nvPr>
        </p:nvSpPr>
        <p:spPr>
          <a:xfrm>
            <a:off x="2260500" y="4112500"/>
            <a:ext cx="3535600" cy="1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646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2"/>
        </a:solid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4" name="Google Shape;1404;p16"/>
          <p:cNvGrpSpPr/>
          <p:nvPr/>
        </p:nvGrpSpPr>
        <p:grpSpPr>
          <a:xfrm>
            <a:off x="-101938" y="186920"/>
            <a:ext cx="12420281" cy="6465301"/>
            <a:chOff x="-76454" y="521190"/>
            <a:chExt cx="9315211" cy="4848976"/>
          </a:xfrm>
        </p:grpSpPr>
        <p:grpSp>
          <p:nvGrpSpPr>
            <p:cNvPr id="1405" name="Google Shape;1405;p16"/>
            <p:cNvGrpSpPr/>
            <p:nvPr/>
          </p:nvGrpSpPr>
          <p:grpSpPr>
            <a:xfrm>
              <a:off x="-76454" y="1669957"/>
              <a:ext cx="9307261" cy="3700209"/>
              <a:chOff x="-76454" y="1669957"/>
              <a:chExt cx="9307261" cy="3700209"/>
            </a:xfrm>
          </p:grpSpPr>
          <p:grpSp>
            <p:nvGrpSpPr>
              <p:cNvPr id="1406" name="Google Shape;1406;p16"/>
              <p:cNvGrpSpPr/>
              <p:nvPr/>
            </p:nvGrpSpPr>
            <p:grpSpPr>
              <a:xfrm>
                <a:off x="6117405" y="1669957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1407" name="Google Shape;1407;p16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8" name="Google Shape;1408;p16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9" name="Google Shape;1409;p1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0" name="Google Shape;1410;p1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1" name="Google Shape;1411;p1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2" name="Google Shape;1412;p1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3" name="Google Shape;1413;p1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4" name="Google Shape;1414;p1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5" name="Google Shape;1415;p1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6" name="Google Shape;1416;p1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17" name="Google Shape;1417;p16"/>
              <p:cNvGrpSpPr/>
              <p:nvPr/>
            </p:nvGrpSpPr>
            <p:grpSpPr>
              <a:xfrm>
                <a:off x="3009214" y="1692480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1418" name="Google Shape;1418;p16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9" name="Google Shape;1419;p16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0" name="Google Shape;1420;p1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1" name="Google Shape;1421;p1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2" name="Google Shape;1422;p1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3" name="Google Shape;1423;p1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4" name="Google Shape;1424;p1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5" name="Google Shape;1425;p1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6" name="Google Shape;1426;p1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7" name="Google Shape;1427;p1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28" name="Google Shape;1428;p16"/>
              <p:cNvGrpSpPr/>
              <p:nvPr/>
            </p:nvGrpSpPr>
            <p:grpSpPr>
              <a:xfrm>
                <a:off x="-76454" y="1675579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1429" name="Google Shape;1429;p16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0" name="Google Shape;1430;p16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1" name="Google Shape;1431;p1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2" name="Google Shape;1432;p1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3" name="Google Shape;1433;p1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4" name="Google Shape;1434;p1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5" name="Google Shape;1435;p1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6" name="Google Shape;1436;p1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1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1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39" name="Google Shape;1439;p16"/>
            <p:cNvGrpSpPr/>
            <p:nvPr/>
          </p:nvGrpSpPr>
          <p:grpSpPr>
            <a:xfrm>
              <a:off x="-68504" y="521190"/>
              <a:ext cx="9307261" cy="2931726"/>
              <a:chOff x="-76454" y="2438440"/>
              <a:chExt cx="9307261" cy="2931726"/>
            </a:xfrm>
          </p:grpSpPr>
          <p:grpSp>
            <p:nvGrpSpPr>
              <p:cNvPr id="1440" name="Google Shape;1440;p16"/>
              <p:cNvGrpSpPr/>
              <p:nvPr/>
            </p:nvGrpSpPr>
            <p:grpSpPr>
              <a:xfrm>
                <a:off x="6117405" y="2438440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1441" name="Google Shape;1441;p1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1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1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1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1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1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1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1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49" name="Google Shape;1449;p16"/>
              <p:cNvGrpSpPr/>
              <p:nvPr/>
            </p:nvGrpSpPr>
            <p:grpSpPr>
              <a:xfrm>
                <a:off x="3009214" y="2460963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1450" name="Google Shape;1450;p1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1" name="Google Shape;1451;p1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2" name="Google Shape;1452;p1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3" name="Google Shape;1453;p1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4" name="Google Shape;1454;p1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5" name="Google Shape;1455;p1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6" name="Google Shape;1456;p1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7" name="Google Shape;1457;p1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58" name="Google Shape;1458;p16"/>
              <p:cNvGrpSpPr/>
              <p:nvPr/>
            </p:nvGrpSpPr>
            <p:grpSpPr>
              <a:xfrm>
                <a:off x="-76454" y="2444062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1459" name="Google Shape;1459;p1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0" name="Google Shape;1460;p1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1" name="Google Shape;1461;p1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2" name="Google Shape;1462;p1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3" name="Google Shape;1463;p1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4" name="Google Shape;1464;p1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5" name="Google Shape;1465;p1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6" name="Google Shape;1466;p1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467" name="Google Shape;1467;p16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68" name="Google Shape;146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16"/>
          <p:cNvSpPr txBox="1">
            <a:spLocks noGrp="1"/>
          </p:cNvSpPr>
          <p:nvPr>
            <p:ph type="title" hasCustomPrompt="1"/>
          </p:nvPr>
        </p:nvSpPr>
        <p:spPr>
          <a:xfrm flipH="1">
            <a:off x="3937200" y="1455033"/>
            <a:ext cx="43176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0" name="Google Shape;1470;p16"/>
          <p:cNvSpPr txBox="1">
            <a:spLocks noGrp="1"/>
          </p:cNvSpPr>
          <p:nvPr>
            <p:ph type="title" idx="2"/>
          </p:nvPr>
        </p:nvSpPr>
        <p:spPr>
          <a:xfrm>
            <a:off x="3062200" y="3073033"/>
            <a:ext cx="6067600" cy="11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71" name="Google Shape;1471;p16"/>
          <p:cNvSpPr txBox="1">
            <a:spLocks noGrp="1"/>
          </p:cNvSpPr>
          <p:nvPr>
            <p:ph type="subTitle" idx="1"/>
          </p:nvPr>
        </p:nvSpPr>
        <p:spPr>
          <a:xfrm>
            <a:off x="4328200" y="4112500"/>
            <a:ext cx="3535600" cy="1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0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EAB323-C0C2-4C15-903D-C1E05C3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19E429-0E85-400E-8ECE-B292CD2DE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551B14-9D98-4C2F-9B67-930F6DEC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A694B7-0D16-4FB6-BEB3-E237CE2E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66F459-C293-4298-9103-5CD9F29D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707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3"/>
        </a:solidFill>
        <a:effectLst/>
      </p:bgPr>
    </p:bg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" name="Google Shape;1505;p18"/>
          <p:cNvGrpSpPr/>
          <p:nvPr/>
        </p:nvGrpSpPr>
        <p:grpSpPr>
          <a:xfrm>
            <a:off x="-431665" y="-179333"/>
            <a:ext cx="12852696" cy="7203813"/>
            <a:chOff x="-323749" y="-134500"/>
            <a:chExt cx="9639522" cy="5402860"/>
          </a:xfrm>
        </p:grpSpPr>
        <p:sp>
          <p:nvSpPr>
            <p:cNvPr id="1506" name="Google Shape;1506;p18"/>
            <p:cNvSpPr/>
            <p:nvPr/>
          </p:nvSpPr>
          <p:spPr>
            <a:xfrm>
              <a:off x="205100" y="-964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8"/>
            <p:cNvSpPr/>
            <p:nvPr/>
          </p:nvSpPr>
          <p:spPr>
            <a:xfrm>
              <a:off x="706000" y="-964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8"/>
            <p:cNvSpPr/>
            <p:nvPr/>
          </p:nvSpPr>
          <p:spPr>
            <a:xfrm>
              <a:off x="1216943" y="-964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8"/>
            <p:cNvSpPr/>
            <p:nvPr/>
          </p:nvSpPr>
          <p:spPr>
            <a:xfrm>
              <a:off x="1731909" y="-964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8"/>
            <p:cNvSpPr/>
            <p:nvPr/>
          </p:nvSpPr>
          <p:spPr>
            <a:xfrm>
              <a:off x="2254925" y="-964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2713900" y="-964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8"/>
            <p:cNvSpPr/>
            <p:nvPr/>
          </p:nvSpPr>
          <p:spPr>
            <a:xfrm>
              <a:off x="-138585" y="1480892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19"/>
                    <a:pt x="2116" y="48"/>
                    <a:pt x="72" y="311"/>
                  </a:cubicBezTo>
                  <a:cubicBezTo>
                    <a:pt x="0" y="323"/>
                    <a:pt x="24" y="430"/>
                    <a:pt x="84" y="430"/>
                  </a:cubicBezTo>
                  <a:cubicBezTo>
                    <a:pt x="690" y="477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787" y="369"/>
                    <a:pt x="12266" y="368"/>
                    <a:pt x="12745" y="368"/>
                  </a:cubicBezTo>
                  <a:cubicBezTo>
                    <a:pt x="15971" y="368"/>
                    <a:pt x="19198" y="402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24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18"/>
            <p:cNvSpPr/>
            <p:nvPr/>
          </p:nvSpPr>
          <p:spPr>
            <a:xfrm>
              <a:off x="-138585" y="2035928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11"/>
                    <a:pt x="24" y="430"/>
                    <a:pt x="84" y="430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3"/>
                    <a:pt x="11309" y="371"/>
                  </a:cubicBezTo>
                  <a:cubicBezTo>
                    <a:pt x="11910" y="369"/>
                    <a:pt x="12511" y="368"/>
                    <a:pt x="13113" y="368"/>
                  </a:cubicBezTo>
                  <a:cubicBezTo>
                    <a:pt x="16217" y="368"/>
                    <a:pt x="19321" y="394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-138585" y="2592976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08"/>
                    <a:pt x="2116" y="36"/>
                    <a:pt x="72" y="299"/>
                  </a:cubicBezTo>
                  <a:cubicBezTo>
                    <a:pt x="0" y="311"/>
                    <a:pt x="24" y="418"/>
                    <a:pt x="84" y="430"/>
                  </a:cubicBezTo>
                  <a:cubicBezTo>
                    <a:pt x="682" y="477"/>
                    <a:pt x="1283" y="493"/>
                    <a:pt x="1886" y="493"/>
                  </a:cubicBezTo>
                  <a:cubicBezTo>
                    <a:pt x="3140" y="493"/>
                    <a:pt x="4399" y="423"/>
                    <a:pt x="5643" y="407"/>
                  </a:cubicBezTo>
                  <a:cubicBezTo>
                    <a:pt x="7531" y="395"/>
                    <a:pt x="9420" y="371"/>
                    <a:pt x="11309" y="371"/>
                  </a:cubicBezTo>
                  <a:cubicBezTo>
                    <a:pt x="11926" y="369"/>
                    <a:pt x="12544" y="368"/>
                    <a:pt x="13161" y="368"/>
                  </a:cubicBezTo>
                  <a:cubicBezTo>
                    <a:pt x="16249" y="368"/>
                    <a:pt x="19337" y="393"/>
                    <a:pt x="22425" y="442"/>
                  </a:cubicBezTo>
                  <a:cubicBezTo>
                    <a:pt x="24553" y="478"/>
                    <a:pt x="26681" y="538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-138585" y="3148013"/>
              <a:ext cx="9454358" cy="94379"/>
            </a:xfrm>
            <a:custGeom>
              <a:avLst/>
              <a:gdLst/>
              <a:ahLst/>
              <a:cxnLst/>
              <a:rect l="l" t="t" r="r" b="b"/>
              <a:pathLst>
                <a:path w="29012" h="563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23"/>
                    <a:pt x="24" y="431"/>
                    <a:pt x="84" y="431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7"/>
                    <a:pt x="5643" y="419"/>
                  </a:cubicBezTo>
                  <a:cubicBezTo>
                    <a:pt x="7531" y="395"/>
                    <a:pt x="9420" y="383"/>
                    <a:pt x="11309" y="383"/>
                  </a:cubicBezTo>
                  <a:cubicBezTo>
                    <a:pt x="11926" y="381"/>
                    <a:pt x="12544" y="380"/>
                    <a:pt x="13161" y="380"/>
                  </a:cubicBezTo>
                  <a:cubicBezTo>
                    <a:pt x="16249" y="380"/>
                    <a:pt x="19337" y="405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72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-138585" y="3705229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82" y="476"/>
                    <a:pt x="1283" y="493"/>
                    <a:pt x="1886" y="493"/>
                  </a:cubicBezTo>
                  <a:cubicBezTo>
                    <a:pt x="3140" y="493"/>
                    <a:pt x="4399" y="422"/>
                    <a:pt x="5643" y="406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7"/>
                    <a:pt x="26681" y="537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-138585" y="4262277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18"/>
            <p:cNvSpPr/>
            <p:nvPr/>
          </p:nvSpPr>
          <p:spPr>
            <a:xfrm>
              <a:off x="-138585" y="4817314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18"/>
            <p:cNvSpPr/>
            <p:nvPr/>
          </p:nvSpPr>
          <p:spPr>
            <a:xfrm>
              <a:off x="-323749" y="366550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-323749" y="921587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18"/>
            <p:cNvSpPr/>
            <p:nvPr/>
          </p:nvSpPr>
          <p:spPr>
            <a:xfrm>
              <a:off x="3272150" y="-1345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18"/>
            <p:cNvSpPr/>
            <p:nvPr/>
          </p:nvSpPr>
          <p:spPr>
            <a:xfrm>
              <a:off x="3773050" y="-1345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4283993" y="-1345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8"/>
            <p:cNvSpPr/>
            <p:nvPr/>
          </p:nvSpPr>
          <p:spPr>
            <a:xfrm>
              <a:off x="4798959" y="-1345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8"/>
            <p:cNvSpPr/>
            <p:nvPr/>
          </p:nvSpPr>
          <p:spPr>
            <a:xfrm>
              <a:off x="5321975" y="-1345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5780950" y="-1345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8"/>
            <p:cNvSpPr/>
            <p:nvPr/>
          </p:nvSpPr>
          <p:spPr>
            <a:xfrm>
              <a:off x="6291575" y="-11545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8"/>
            <p:cNvSpPr/>
            <p:nvPr/>
          </p:nvSpPr>
          <p:spPr>
            <a:xfrm>
              <a:off x="6792475" y="-11545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8"/>
            <p:cNvSpPr/>
            <p:nvPr/>
          </p:nvSpPr>
          <p:spPr>
            <a:xfrm>
              <a:off x="7303418" y="-11545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8"/>
            <p:cNvSpPr/>
            <p:nvPr/>
          </p:nvSpPr>
          <p:spPr>
            <a:xfrm>
              <a:off x="7818384" y="-11545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8"/>
            <p:cNvSpPr/>
            <p:nvPr/>
          </p:nvSpPr>
          <p:spPr>
            <a:xfrm>
              <a:off x="8341400" y="-11545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8"/>
            <p:cNvSpPr/>
            <p:nvPr/>
          </p:nvSpPr>
          <p:spPr>
            <a:xfrm>
              <a:off x="8800375" y="-11545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3" name="Google Shape;1533;p18"/>
          <p:cNvSpPr/>
          <p:nvPr/>
        </p:nvSpPr>
        <p:spPr>
          <a:xfrm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34" name="Google Shape;153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8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448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dk2"/>
        </a:solidFill>
        <a:effectLst/>
      </p:bgPr>
    </p:bg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" name="Google Shape;1537;p19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1538" name="Google Shape;1538;p19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9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9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9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9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9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9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9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9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9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9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9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19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9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9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9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9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9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9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9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9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9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9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9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9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9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9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9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9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9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9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9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9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9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9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9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9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9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9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9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9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9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9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9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9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9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9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9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9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9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9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9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9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9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9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9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9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9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9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9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9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9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9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9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9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9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9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9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9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9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9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9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9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9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9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9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9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9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9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9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9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9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9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9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9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9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9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9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9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9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9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9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9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9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9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2" name="Google Shape;1772;p19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73" name="Google Shape;177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Google Shape;1774;p19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120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4"/>
        </a:solidFill>
        <a:effectLst/>
      </p:bgPr>
    </p:bg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1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1809" name="Google Shape;1809;p21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21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1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1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1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1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1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1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1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1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21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1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21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21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21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21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21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21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21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21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21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21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21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21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21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21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21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21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21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1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1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21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21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1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1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1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1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1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1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1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1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1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1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21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21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21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21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21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21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1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1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21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21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3" name="Google Shape;2043;p21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44" name="Google Shape;204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5" name="Google Shape;2045;p21"/>
          <p:cNvSpPr txBox="1">
            <a:spLocks noGrp="1"/>
          </p:cNvSpPr>
          <p:nvPr>
            <p:ph type="title"/>
          </p:nvPr>
        </p:nvSpPr>
        <p:spPr>
          <a:xfrm>
            <a:off x="1062200" y="5323633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5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lt2"/>
        </a:solidFill>
        <a:effectLst/>
      </p:bgPr>
    </p:bg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7" name="Google Shape;2047;p22"/>
          <p:cNvGrpSpPr/>
          <p:nvPr/>
        </p:nvGrpSpPr>
        <p:grpSpPr>
          <a:xfrm>
            <a:off x="-431665" y="-179333"/>
            <a:ext cx="12852696" cy="7203813"/>
            <a:chOff x="-323749" y="-134500"/>
            <a:chExt cx="9639522" cy="5402860"/>
          </a:xfrm>
        </p:grpSpPr>
        <p:sp>
          <p:nvSpPr>
            <p:cNvPr id="2048" name="Google Shape;2048;p22"/>
            <p:cNvSpPr/>
            <p:nvPr/>
          </p:nvSpPr>
          <p:spPr>
            <a:xfrm>
              <a:off x="205100" y="-964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706000" y="-964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1216943" y="-964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1731909" y="-964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2254925" y="-964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2713900" y="-964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-138585" y="1480892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19"/>
                    <a:pt x="2116" y="48"/>
                    <a:pt x="72" y="311"/>
                  </a:cubicBezTo>
                  <a:cubicBezTo>
                    <a:pt x="0" y="323"/>
                    <a:pt x="24" y="430"/>
                    <a:pt x="84" y="430"/>
                  </a:cubicBezTo>
                  <a:cubicBezTo>
                    <a:pt x="690" y="477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787" y="369"/>
                    <a:pt x="12266" y="368"/>
                    <a:pt x="12745" y="368"/>
                  </a:cubicBezTo>
                  <a:cubicBezTo>
                    <a:pt x="15971" y="368"/>
                    <a:pt x="19198" y="402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24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-138585" y="2035928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11"/>
                    <a:pt x="24" y="430"/>
                    <a:pt x="84" y="430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3"/>
                    <a:pt x="11309" y="371"/>
                  </a:cubicBezTo>
                  <a:cubicBezTo>
                    <a:pt x="11910" y="369"/>
                    <a:pt x="12511" y="368"/>
                    <a:pt x="13113" y="368"/>
                  </a:cubicBezTo>
                  <a:cubicBezTo>
                    <a:pt x="16217" y="368"/>
                    <a:pt x="19321" y="394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-138585" y="2592976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08"/>
                    <a:pt x="2116" y="36"/>
                    <a:pt x="72" y="299"/>
                  </a:cubicBezTo>
                  <a:cubicBezTo>
                    <a:pt x="0" y="311"/>
                    <a:pt x="24" y="418"/>
                    <a:pt x="84" y="430"/>
                  </a:cubicBezTo>
                  <a:cubicBezTo>
                    <a:pt x="682" y="477"/>
                    <a:pt x="1283" y="493"/>
                    <a:pt x="1886" y="493"/>
                  </a:cubicBezTo>
                  <a:cubicBezTo>
                    <a:pt x="3140" y="493"/>
                    <a:pt x="4399" y="423"/>
                    <a:pt x="5643" y="407"/>
                  </a:cubicBezTo>
                  <a:cubicBezTo>
                    <a:pt x="7531" y="395"/>
                    <a:pt x="9420" y="371"/>
                    <a:pt x="11309" y="371"/>
                  </a:cubicBezTo>
                  <a:cubicBezTo>
                    <a:pt x="11926" y="369"/>
                    <a:pt x="12544" y="368"/>
                    <a:pt x="13161" y="368"/>
                  </a:cubicBezTo>
                  <a:cubicBezTo>
                    <a:pt x="16249" y="368"/>
                    <a:pt x="19337" y="393"/>
                    <a:pt x="22425" y="442"/>
                  </a:cubicBezTo>
                  <a:cubicBezTo>
                    <a:pt x="24553" y="478"/>
                    <a:pt x="26681" y="538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-138585" y="3148013"/>
              <a:ext cx="9454358" cy="94379"/>
            </a:xfrm>
            <a:custGeom>
              <a:avLst/>
              <a:gdLst/>
              <a:ahLst/>
              <a:cxnLst/>
              <a:rect l="l" t="t" r="r" b="b"/>
              <a:pathLst>
                <a:path w="29012" h="563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23"/>
                    <a:pt x="24" y="431"/>
                    <a:pt x="84" y="431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7"/>
                    <a:pt x="5643" y="419"/>
                  </a:cubicBezTo>
                  <a:cubicBezTo>
                    <a:pt x="7531" y="395"/>
                    <a:pt x="9420" y="383"/>
                    <a:pt x="11309" y="383"/>
                  </a:cubicBezTo>
                  <a:cubicBezTo>
                    <a:pt x="11926" y="381"/>
                    <a:pt x="12544" y="380"/>
                    <a:pt x="13161" y="380"/>
                  </a:cubicBezTo>
                  <a:cubicBezTo>
                    <a:pt x="16249" y="380"/>
                    <a:pt x="19337" y="405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72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-138585" y="3705229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82" y="476"/>
                    <a:pt x="1283" y="493"/>
                    <a:pt x="1886" y="493"/>
                  </a:cubicBezTo>
                  <a:cubicBezTo>
                    <a:pt x="3140" y="493"/>
                    <a:pt x="4399" y="422"/>
                    <a:pt x="5643" y="406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7"/>
                    <a:pt x="26681" y="537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-138585" y="4262277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-138585" y="4817314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-323749" y="366550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-323749" y="921587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3272150" y="-1345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3773050" y="-1345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4283993" y="-1345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2"/>
            <p:cNvSpPr/>
            <p:nvPr/>
          </p:nvSpPr>
          <p:spPr>
            <a:xfrm>
              <a:off x="4798959" y="-1345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2"/>
            <p:cNvSpPr/>
            <p:nvPr/>
          </p:nvSpPr>
          <p:spPr>
            <a:xfrm>
              <a:off x="5321975" y="-1345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5780950" y="-1345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2"/>
            <p:cNvSpPr/>
            <p:nvPr/>
          </p:nvSpPr>
          <p:spPr>
            <a:xfrm>
              <a:off x="6291575" y="-11545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2"/>
            <p:cNvSpPr/>
            <p:nvPr/>
          </p:nvSpPr>
          <p:spPr>
            <a:xfrm>
              <a:off x="6792475" y="-11545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7303418" y="-11545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7818384" y="-11545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8341400" y="-11545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8800375" y="-11545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5" name="Google Shape;2075;p22"/>
          <p:cNvSpPr/>
          <p:nvPr/>
        </p:nvSpPr>
        <p:spPr>
          <a:xfrm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76" name="Google Shape;207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7" name="Google Shape;2077;p22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72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solidFill>
          <a:schemeClr val="dk2"/>
        </a:solidFill>
        <a:effectLst/>
      </p:bgPr>
    </p:bg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" name="Google Shape;2385;p25"/>
          <p:cNvGrpSpPr/>
          <p:nvPr/>
        </p:nvGrpSpPr>
        <p:grpSpPr>
          <a:xfrm>
            <a:off x="-431665" y="-179333"/>
            <a:ext cx="12852696" cy="7203813"/>
            <a:chOff x="-323749" y="-134500"/>
            <a:chExt cx="9639522" cy="5402860"/>
          </a:xfrm>
        </p:grpSpPr>
        <p:sp>
          <p:nvSpPr>
            <p:cNvPr id="2386" name="Google Shape;2386;p25"/>
            <p:cNvSpPr/>
            <p:nvPr/>
          </p:nvSpPr>
          <p:spPr>
            <a:xfrm>
              <a:off x="205100" y="-964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706000" y="-964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1216943" y="-964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1731909" y="-964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2254925" y="-964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2713900" y="-964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-138585" y="1480892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19"/>
                    <a:pt x="2116" y="48"/>
                    <a:pt x="72" y="311"/>
                  </a:cubicBezTo>
                  <a:cubicBezTo>
                    <a:pt x="0" y="323"/>
                    <a:pt x="24" y="430"/>
                    <a:pt x="84" y="430"/>
                  </a:cubicBezTo>
                  <a:cubicBezTo>
                    <a:pt x="690" y="477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787" y="369"/>
                    <a:pt x="12266" y="368"/>
                    <a:pt x="12745" y="368"/>
                  </a:cubicBezTo>
                  <a:cubicBezTo>
                    <a:pt x="15971" y="368"/>
                    <a:pt x="19198" y="402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24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-138585" y="2035928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11"/>
                    <a:pt x="24" y="430"/>
                    <a:pt x="84" y="430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3"/>
                    <a:pt x="11309" y="371"/>
                  </a:cubicBezTo>
                  <a:cubicBezTo>
                    <a:pt x="11910" y="369"/>
                    <a:pt x="12511" y="368"/>
                    <a:pt x="13113" y="368"/>
                  </a:cubicBezTo>
                  <a:cubicBezTo>
                    <a:pt x="16217" y="368"/>
                    <a:pt x="19321" y="394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-138585" y="2592976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08"/>
                    <a:pt x="2116" y="36"/>
                    <a:pt x="72" y="299"/>
                  </a:cubicBezTo>
                  <a:cubicBezTo>
                    <a:pt x="0" y="311"/>
                    <a:pt x="24" y="418"/>
                    <a:pt x="84" y="430"/>
                  </a:cubicBezTo>
                  <a:cubicBezTo>
                    <a:pt x="682" y="477"/>
                    <a:pt x="1283" y="493"/>
                    <a:pt x="1886" y="493"/>
                  </a:cubicBezTo>
                  <a:cubicBezTo>
                    <a:pt x="3140" y="493"/>
                    <a:pt x="4399" y="423"/>
                    <a:pt x="5643" y="407"/>
                  </a:cubicBezTo>
                  <a:cubicBezTo>
                    <a:pt x="7531" y="395"/>
                    <a:pt x="9420" y="371"/>
                    <a:pt x="11309" y="371"/>
                  </a:cubicBezTo>
                  <a:cubicBezTo>
                    <a:pt x="11926" y="369"/>
                    <a:pt x="12544" y="368"/>
                    <a:pt x="13161" y="368"/>
                  </a:cubicBezTo>
                  <a:cubicBezTo>
                    <a:pt x="16249" y="368"/>
                    <a:pt x="19337" y="393"/>
                    <a:pt x="22425" y="442"/>
                  </a:cubicBezTo>
                  <a:cubicBezTo>
                    <a:pt x="24553" y="478"/>
                    <a:pt x="26681" y="538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-138585" y="3148013"/>
              <a:ext cx="9454358" cy="94379"/>
            </a:xfrm>
            <a:custGeom>
              <a:avLst/>
              <a:gdLst/>
              <a:ahLst/>
              <a:cxnLst/>
              <a:rect l="l" t="t" r="r" b="b"/>
              <a:pathLst>
                <a:path w="29012" h="563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23"/>
                    <a:pt x="24" y="431"/>
                    <a:pt x="84" y="431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7"/>
                    <a:pt x="5643" y="419"/>
                  </a:cubicBezTo>
                  <a:cubicBezTo>
                    <a:pt x="7531" y="395"/>
                    <a:pt x="9420" y="383"/>
                    <a:pt x="11309" y="383"/>
                  </a:cubicBezTo>
                  <a:cubicBezTo>
                    <a:pt x="11926" y="381"/>
                    <a:pt x="12544" y="380"/>
                    <a:pt x="13161" y="380"/>
                  </a:cubicBezTo>
                  <a:cubicBezTo>
                    <a:pt x="16249" y="380"/>
                    <a:pt x="19337" y="405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72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-138585" y="3705229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82" y="476"/>
                    <a:pt x="1283" y="493"/>
                    <a:pt x="1886" y="493"/>
                  </a:cubicBezTo>
                  <a:cubicBezTo>
                    <a:pt x="3140" y="493"/>
                    <a:pt x="4399" y="422"/>
                    <a:pt x="5643" y="406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7"/>
                    <a:pt x="26681" y="537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-138585" y="4262277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-138585" y="4817314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-323749" y="366550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-323749" y="921587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3272150" y="-1345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3773050" y="-1345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4283993" y="-1345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4798959" y="-1345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5321975" y="-1345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5780950" y="-1345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6291575" y="-11545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6792475" y="-11545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7303418" y="-11545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7818384" y="-11545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8341400" y="-11545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8800375" y="-11545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3" name="Google Shape;2413;p25"/>
          <p:cNvSpPr/>
          <p:nvPr/>
        </p:nvSpPr>
        <p:spPr>
          <a:xfrm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414" name="Google Shape;241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5" name="Google Shape;2415;p25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860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bg>
      <p:bgPr>
        <a:solidFill>
          <a:schemeClr val="accent2"/>
        </a:solidFill>
        <a:effectLst/>
      </p:bgPr>
    </p:bg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7" name="Google Shape;2417;p26"/>
          <p:cNvGrpSpPr/>
          <p:nvPr/>
        </p:nvGrpSpPr>
        <p:grpSpPr>
          <a:xfrm>
            <a:off x="-101938" y="186920"/>
            <a:ext cx="12420281" cy="6465301"/>
            <a:chOff x="-76454" y="521190"/>
            <a:chExt cx="9315211" cy="4848976"/>
          </a:xfrm>
        </p:grpSpPr>
        <p:grpSp>
          <p:nvGrpSpPr>
            <p:cNvPr id="2418" name="Google Shape;2418;p26"/>
            <p:cNvGrpSpPr/>
            <p:nvPr/>
          </p:nvGrpSpPr>
          <p:grpSpPr>
            <a:xfrm>
              <a:off x="-76454" y="1669957"/>
              <a:ext cx="9307261" cy="3700209"/>
              <a:chOff x="-76454" y="1669957"/>
              <a:chExt cx="9307261" cy="3700209"/>
            </a:xfrm>
          </p:grpSpPr>
          <p:grpSp>
            <p:nvGrpSpPr>
              <p:cNvPr id="2419" name="Google Shape;2419;p26"/>
              <p:cNvGrpSpPr/>
              <p:nvPr/>
            </p:nvGrpSpPr>
            <p:grpSpPr>
              <a:xfrm>
                <a:off x="6117405" y="1669957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2420" name="Google Shape;2420;p26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1" name="Google Shape;2421;p26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2" name="Google Shape;2422;p2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3" name="Google Shape;2423;p2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4" name="Google Shape;2424;p2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5" name="Google Shape;2425;p2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6" name="Google Shape;2426;p2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7" name="Google Shape;2427;p2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8" name="Google Shape;2428;p2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9" name="Google Shape;2429;p2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430" name="Google Shape;2430;p26"/>
              <p:cNvGrpSpPr/>
              <p:nvPr/>
            </p:nvGrpSpPr>
            <p:grpSpPr>
              <a:xfrm>
                <a:off x="3009214" y="1692480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2431" name="Google Shape;2431;p26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2" name="Google Shape;2432;p26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3" name="Google Shape;2433;p2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4" name="Google Shape;2434;p2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5" name="Google Shape;2435;p2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6" name="Google Shape;2436;p2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7" name="Google Shape;2437;p2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8" name="Google Shape;2438;p2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9" name="Google Shape;2439;p2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0" name="Google Shape;2440;p2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441" name="Google Shape;2441;p26"/>
              <p:cNvGrpSpPr/>
              <p:nvPr/>
            </p:nvGrpSpPr>
            <p:grpSpPr>
              <a:xfrm>
                <a:off x="-76454" y="1675579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2442" name="Google Shape;2442;p26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3" name="Google Shape;2443;p26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4" name="Google Shape;2444;p2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5" name="Google Shape;2445;p2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6" name="Google Shape;2446;p2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7" name="Google Shape;2447;p2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8" name="Google Shape;2448;p2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9" name="Google Shape;2449;p2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0" name="Google Shape;2450;p2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1" name="Google Shape;2451;p2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452" name="Google Shape;2452;p26"/>
            <p:cNvGrpSpPr/>
            <p:nvPr/>
          </p:nvGrpSpPr>
          <p:grpSpPr>
            <a:xfrm>
              <a:off x="-68504" y="521190"/>
              <a:ext cx="9307261" cy="2931726"/>
              <a:chOff x="-76454" y="2438440"/>
              <a:chExt cx="9307261" cy="2931726"/>
            </a:xfrm>
          </p:grpSpPr>
          <p:grpSp>
            <p:nvGrpSpPr>
              <p:cNvPr id="2453" name="Google Shape;2453;p26"/>
              <p:cNvGrpSpPr/>
              <p:nvPr/>
            </p:nvGrpSpPr>
            <p:grpSpPr>
              <a:xfrm>
                <a:off x="6117405" y="2438440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2454" name="Google Shape;2454;p2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5" name="Google Shape;2455;p2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6" name="Google Shape;2456;p2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7" name="Google Shape;2457;p2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8" name="Google Shape;2458;p2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9" name="Google Shape;2459;p2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0" name="Google Shape;2460;p2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1" name="Google Shape;2461;p2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462" name="Google Shape;2462;p26"/>
              <p:cNvGrpSpPr/>
              <p:nvPr/>
            </p:nvGrpSpPr>
            <p:grpSpPr>
              <a:xfrm>
                <a:off x="3009214" y="2460963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2463" name="Google Shape;2463;p2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4" name="Google Shape;2464;p2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5" name="Google Shape;2465;p2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6" name="Google Shape;2466;p2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7" name="Google Shape;2467;p2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8" name="Google Shape;2468;p2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9" name="Google Shape;2469;p2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0" name="Google Shape;2470;p2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471" name="Google Shape;2471;p26"/>
              <p:cNvGrpSpPr/>
              <p:nvPr/>
            </p:nvGrpSpPr>
            <p:grpSpPr>
              <a:xfrm>
                <a:off x="-76454" y="2444062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2472" name="Google Shape;2472;p26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3" name="Google Shape;2473;p26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4" name="Google Shape;2474;p26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5" name="Google Shape;2475;p26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6" name="Google Shape;2476;p26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7" name="Google Shape;2477;p26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8" name="Google Shape;2478;p26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79" name="Google Shape;2479;p26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80" name="Google Shape;2480;p26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481" name="Google Shape;248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2" name="Google Shape;2482;p26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97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bg>
      <p:bgPr>
        <a:solidFill>
          <a:schemeClr val="dk2"/>
        </a:solidFill>
        <a:effectLst/>
      </p:bgPr>
    </p:bg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4" name="Google Shape;2484;p27"/>
          <p:cNvGrpSpPr/>
          <p:nvPr/>
        </p:nvGrpSpPr>
        <p:grpSpPr>
          <a:xfrm>
            <a:off x="-101938" y="186920"/>
            <a:ext cx="12420281" cy="6465301"/>
            <a:chOff x="-76454" y="521190"/>
            <a:chExt cx="9315211" cy="4848976"/>
          </a:xfrm>
        </p:grpSpPr>
        <p:grpSp>
          <p:nvGrpSpPr>
            <p:cNvPr id="2485" name="Google Shape;2485;p27"/>
            <p:cNvGrpSpPr/>
            <p:nvPr/>
          </p:nvGrpSpPr>
          <p:grpSpPr>
            <a:xfrm>
              <a:off x="-76454" y="1669957"/>
              <a:ext cx="9307261" cy="3700209"/>
              <a:chOff x="-76454" y="1669957"/>
              <a:chExt cx="9307261" cy="3700209"/>
            </a:xfrm>
          </p:grpSpPr>
          <p:grpSp>
            <p:nvGrpSpPr>
              <p:cNvPr id="2486" name="Google Shape;2486;p27"/>
              <p:cNvGrpSpPr/>
              <p:nvPr/>
            </p:nvGrpSpPr>
            <p:grpSpPr>
              <a:xfrm>
                <a:off x="6117405" y="1669957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2487" name="Google Shape;2487;p27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88" name="Google Shape;2488;p27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89" name="Google Shape;2489;p27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0" name="Google Shape;2490;p27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1" name="Google Shape;2491;p27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2" name="Google Shape;2492;p27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3" name="Google Shape;2493;p27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4" name="Google Shape;2494;p27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5" name="Google Shape;2495;p27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6" name="Google Shape;2496;p27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497" name="Google Shape;2497;p27"/>
              <p:cNvGrpSpPr/>
              <p:nvPr/>
            </p:nvGrpSpPr>
            <p:grpSpPr>
              <a:xfrm>
                <a:off x="3009214" y="1692480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2498" name="Google Shape;2498;p27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99" name="Google Shape;2499;p27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0" name="Google Shape;2500;p27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1" name="Google Shape;2501;p27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2" name="Google Shape;2502;p27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3" name="Google Shape;2503;p27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4" name="Google Shape;2504;p27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5" name="Google Shape;2505;p27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6" name="Google Shape;2506;p27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7" name="Google Shape;2507;p27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08" name="Google Shape;2508;p27"/>
              <p:cNvGrpSpPr/>
              <p:nvPr/>
            </p:nvGrpSpPr>
            <p:grpSpPr>
              <a:xfrm>
                <a:off x="-76454" y="1675579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2509" name="Google Shape;2509;p27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0" name="Google Shape;2510;p27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1" name="Google Shape;2511;p27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2" name="Google Shape;2512;p27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3" name="Google Shape;2513;p27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4" name="Google Shape;2514;p27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5" name="Google Shape;2515;p27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6" name="Google Shape;2516;p27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7" name="Google Shape;2517;p27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8" name="Google Shape;2518;p27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519" name="Google Shape;2519;p27"/>
            <p:cNvGrpSpPr/>
            <p:nvPr/>
          </p:nvGrpSpPr>
          <p:grpSpPr>
            <a:xfrm>
              <a:off x="-68504" y="521190"/>
              <a:ext cx="9307261" cy="2931726"/>
              <a:chOff x="-76454" y="2438440"/>
              <a:chExt cx="9307261" cy="2931726"/>
            </a:xfrm>
          </p:grpSpPr>
          <p:grpSp>
            <p:nvGrpSpPr>
              <p:cNvPr id="2520" name="Google Shape;2520;p27"/>
              <p:cNvGrpSpPr/>
              <p:nvPr/>
            </p:nvGrpSpPr>
            <p:grpSpPr>
              <a:xfrm>
                <a:off x="6117405" y="2438440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2521" name="Google Shape;2521;p27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2" name="Google Shape;2522;p27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3" name="Google Shape;2523;p27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4" name="Google Shape;2524;p27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5" name="Google Shape;2525;p27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6" name="Google Shape;2526;p27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7" name="Google Shape;2527;p27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8" name="Google Shape;2528;p27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29" name="Google Shape;2529;p27"/>
              <p:cNvGrpSpPr/>
              <p:nvPr/>
            </p:nvGrpSpPr>
            <p:grpSpPr>
              <a:xfrm>
                <a:off x="3009214" y="2460963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2530" name="Google Shape;2530;p27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1" name="Google Shape;2531;p27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2" name="Google Shape;2532;p27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3" name="Google Shape;2533;p27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4" name="Google Shape;2534;p27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5" name="Google Shape;2535;p27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6" name="Google Shape;2536;p27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7" name="Google Shape;2537;p27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38" name="Google Shape;2538;p27"/>
              <p:cNvGrpSpPr/>
              <p:nvPr/>
            </p:nvGrpSpPr>
            <p:grpSpPr>
              <a:xfrm>
                <a:off x="-76454" y="2444062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2539" name="Google Shape;2539;p27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0" name="Google Shape;2540;p27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1" name="Google Shape;2541;p27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2" name="Google Shape;2542;p27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3" name="Google Shape;2543;p27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4" name="Google Shape;2544;p27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5" name="Google Shape;2545;p27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6" name="Google Shape;2546;p27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547" name="Google Shape;2547;p27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548" name="Google Shape;254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9" name="Google Shape;2549;p27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53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bg>
      <p:bgPr>
        <a:solidFill>
          <a:schemeClr val="accent5"/>
        </a:solidFill>
        <a:effectLst/>
      </p:bgPr>
    </p:bg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1" name="Google Shape;2551;p28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2552" name="Google Shape;2552;p28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8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8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8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8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8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8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8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28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8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8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8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8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8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8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8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8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8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8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8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8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8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8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8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8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28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28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28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28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28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28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28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28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28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28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28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28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28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28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28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28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28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28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6" name="Google Shape;2786;p28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787" name="Google Shape;278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8" name="Google Shape;2788;p28"/>
          <p:cNvSpPr txBox="1">
            <a:spLocks noGrp="1"/>
          </p:cNvSpPr>
          <p:nvPr>
            <p:ph type="title"/>
          </p:nvPr>
        </p:nvSpPr>
        <p:spPr>
          <a:xfrm>
            <a:off x="7399500" y="2611667"/>
            <a:ext cx="3064400" cy="1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22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bg>
      <p:bgPr>
        <a:solidFill>
          <a:schemeClr val="lt2"/>
        </a:solidFill>
        <a:effectLst/>
      </p:bgPr>
    </p:bg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7" name="Google Shape;2857;p30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2858" name="Google Shape;2858;p30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30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30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30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30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30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30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30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30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30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30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30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30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30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30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30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30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30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30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30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30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30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30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30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30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30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30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30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30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30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30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30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30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30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30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30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30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30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30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30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30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30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30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30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30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30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30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30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30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30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30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30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30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30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30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30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30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30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30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30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30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30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30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30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30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30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30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30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30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30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30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30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30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30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30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30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30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30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30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30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30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30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30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30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30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30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30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30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30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30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30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30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30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30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30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30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30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30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30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30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30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30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30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30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30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30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30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30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30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30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30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30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30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30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30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30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30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30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30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30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30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30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30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30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30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30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30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30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30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30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30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30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30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30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30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30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30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30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30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30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30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30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30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30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30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30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30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30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30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30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30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30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30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30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30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30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30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30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30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30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30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30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30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30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30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30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30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30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30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30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30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30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30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30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30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30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30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30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30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30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30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30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30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30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30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30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30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30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30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30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30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30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30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30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30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30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30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30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30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30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30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30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2" name="Google Shape;3092;p30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093" name="Google Shape;309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4" name="Google Shape;3094;p30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819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2"/>
        </a:solidFill>
        <a:effectLst/>
      </p:bgPr>
    </p:bg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6" name="Google Shape;3096;p31"/>
          <p:cNvGrpSpPr/>
          <p:nvPr/>
        </p:nvGrpSpPr>
        <p:grpSpPr>
          <a:xfrm>
            <a:off x="-431665" y="-179333"/>
            <a:ext cx="12852696" cy="7203813"/>
            <a:chOff x="-323749" y="-134500"/>
            <a:chExt cx="9639522" cy="5402860"/>
          </a:xfrm>
        </p:grpSpPr>
        <p:sp>
          <p:nvSpPr>
            <p:cNvPr id="3097" name="Google Shape;3097;p31"/>
            <p:cNvSpPr/>
            <p:nvPr/>
          </p:nvSpPr>
          <p:spPr>
            <a:xfrm>
              <a:off x="205100" y="-964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706000" y="-964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1216943" y="-964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1731909" y="-964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2254925" y="-964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2713900" y="-964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-138585" y="1480892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19"/>
                    <a:pt x="2116" y="48"/>
                    <a:pt x="72" y="311"/>
                  </a:cubicBezTo>
                  <a:cubicBezTo>
                    <a:pt x="0" y="323"/>
                    <a:pt x="24" y="430"/>
                    <a:pt x="84" y="430"/>
                  </a:cubicBezTo>
                  <a:cubicBezTo>
                    <a:pt x="690" y="477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787" y="369"/>
                    <a:pt x="12266" y="368"/>
                    <a:pt x="12745" y="368"/>
                  </a:cubicBezTo>
                  <a:cubicBezTo>
                    <a:pt x="15971" y="368"/>
                    <a:pt x="19198" y="402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24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-138585" y="2035928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11"/>
                    <a:pt x="24" y="430"/>
                    <a:pt x="84" y="430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3"/>
                    <a:pt x="11309" y="371"/>
                  </a:cubicBezTo>
                  <a:cubicBezTo>
                    <a:pt x="11910" y="369"/>
                    <a:pt x="12511" y="368"/>
                    <a:pt x="13113" y="368"/>
                  </a:cubicBezTo>
                  <a:cubicBezTo>
                    <a:pt x="16217" y="368"/>
                    <a:pt x="19321" y="394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-138585" y="2592976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08"/>
                    <a:pt x="2116" y="36"/>
                    <a:pt x="72" y="299"/>
                  </a:cubicBezTo>
                  <a:cubicBezTo>
                    <a:pt x="0" y="311"/>
                    <a:pt x="24" y="418"/>
                    <a:pt x="84" y="430"/>
                  </a:cubicBezTo>
                  <a:cubicBezTo>
                    <a:pt x="682" y="477"/>
                    <a:pt x="1283" y="493"/>
                    <a:pt x="1886" y="493"/>
                  </a:cubicBezTo>
                  <a:cubicBezTo>
                    <a:pt x="3140" y="493"/>
                    <a:pt x="4399" y="423"/>
                    <a:pt x="5643" y="407"/>
                  </a:cubicBezTo>
                  <a:cubicBezTo>
                    <a:pt x="7531" y="395"/>
                    <a:pt x="9420" y="371"/>
                    <a:pt x="11309" y="371"/>
                  </a:cubicBezTo>
                  <a:cubicBezTo>
                    <a:pt x="11926" y="369"/>
                    <a:pt x="12544" y="368"/>
                    <a:pt x="13161" y="368"/>
                  </a:cubicBezTo>
                  <a:cubicBezTo>
                    <a:pt x="16249" y="368"/>
                    <a:pt x="19337" y="393"/>
                    <a:pt x="22425" y="442"/>
                  </a:cubicBezTo>
                  <a:cubicBezTo>
                    <a:pt x="24553" y="478"/>
                    <a:pt x="26681" y="538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-138585" y="3148013"/>
              <a:ext cx="9454358" cy="94379"/>
            </a:xfrm>
            <a:custGeom>
              <a:avLst/>
              <a:gdLst/>
              <a:ahLst/>
              <a:cxnLst/>
              <a:rect l="l" t="t" r="r" b="b"/>
              <a:pathLst>
                <a:path w="29012" h="563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23"/>
                    <a:pt x="24" y="431"/>
                    <a:pt x="84" y="431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7"/>
                    <a:pt x="5643" y="419"/>
                  </a:cubicBezTo>
                  <a:cubicBezTo>
                    <a:pt x="7531" y="395"/>
                    <a:pt x="9420" y="383"/>
                    <a:pt x="11309" y="383"/>
                  </a:cubicBezTo>
                  <a:cubicBezTo>
                    <a:pt x="11926" y="381"/>
                    <a:pt x="12544" y="380"/>
                    <a:pt x="13161" y="380"/>
                  </a:cubicBezTo>
                  <a:cubicBezTo>
                    <a:pt x="16249" y="380"/>
                    <a:pt x="19337" y="405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72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-138585" y="3705229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82" y="476"/>
                    <a:pt x="1283" y="493"/>
                    <a:pt x="1886" y="493"/>
                  </a:cubicBezTo>
                  <a:cubicBezTo>
                    <a:pt x="3140" y="493"/>
                    <a:pt x="4399" y="422"/>
                    <a:pt x="5643" y="406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7"/>
                    <a:pt x="26681" y="537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-138585" y="4262277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-138585" y="4817314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-323749" y="366550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-323749" y="921587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3272150" y="-1345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3773050" y="-1345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4283993" y="-1345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4798959" y="-1345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5321975" y="-1345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5780950" y="-1345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6291575" y="-11545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6792475" y="-11545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7303418" y="-11545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7818384" y="-11545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8341400" y="-11545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8800375" y="-11545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4" name="Google Shape;3124;p31"/>
          <p:cNvSpPr/>
          <p:nvPr/>
        </p:nvSpPr>
        <p:spPr>
          <a:xfrm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125" name="Google Shape;312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6" name="Google Shape;3126;p31"/>
          <p:cNvSpPr txBox="1">
            <a:spLocks noGrp="1"/>
          </p:cNvSpPr>
          <p:nvPr>
            <p:ph type="subTitle" idx="1"/>
          </p:nvPr>
        </p:nvSpPr>
        <p:spPr>
          <a:xfrm>
            <a:off x="4542200" y="4847748"/>
            <a:ext cx="3107600" cy="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7" name="Google Shape;3127;p31"/>
          <p:cNvSpPr txBox="1">
            <a:spLocks noGrp="1"/>
          </p:cNvSpPr>
          <p:nvPr>
            <p:ph type="subTitle" idx="2"/>
          </p:nvPr>
        </p:nvSpPr>
        <p:spPr>
          <a:xfrm>
            <a:off x="7928967" y="4847748"/>
            <a:ext cx="3107600" cy="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8" name="Google Shape;3128;p31"/>
          <p:cNvSpPr txBox="1">
            <a:spLocks noGrp="1"/>
          </p:cNvSpPr>
          <p:nvPr>
            <p:ph type="subTitle" idx="3"/>
          </p:nvPr>
        </p:nvSpPr>
        <p:spPr>
          <a:xfrm>
            <a:off x="7928967" y="4200897"/>
            <a:ext cx="3107600" cy="5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129" name="Google Shape;3129;p31"/>
          <p:cNvSpPr txBox="1">
            <a:spLocks noGrp="1"/>
          </p:cNvSpPr>
          <p:nvPr>
            <p:ph type="subTitle" idx="4"/>
          </p:nvPr>
        </p:nvSpPr>
        <p:spPr>
          <a:xfrm>
            <a:off x="1155433" y="4847748"/>
            <a:ext cx="3107600" cy="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0" name="Google Shape;3130;p31"/>
          <p:cNvSpPr txBox="1">
            <a:spLocks noGrp="1"/>
          </p:cNvSpPr>
          <p:nvPr>
            <p:ph type="subTitle" idx="5"/>
          </p:nvPr>
        </p:nvSpPr>
        <p:spPr>
          <a:xfrm>
            <a:off x="1155433" y="4200897"/>
            <a:ext cx="3107600" cy="5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131" name="Google Shape;3131;p31"/>
          <p:cNvSpPr txBox="1">
            <a:spLocks noGrp="1"/>
          </p:cNvSpPr>
          <p:nvPr>
            <p:ph type="subTitle" idx="6"/>
          </p:nvPr>
        </p:nvSpPr>
        <p:spPr>
          <a:xfrm>
            <a:off x="4542208" y="4200897"/>
            <a:ext cx="3107600" cy="5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132" name="Google Shape;3132;p31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4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9089DA-01DC-4999-998C-4208E657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C81748-347E-4327-85FF-FCA9522B4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A4F2BA-94F6-414D-A4E1-CDCA8321C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9E0E5F-15D5-4FC3-A381-69C1963B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B4E508-5814-410B-BD48-1F225C47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A3D862-33D2-4173-9CAD-86945BEE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6222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solidFill>
          <a:schemeClr val="lt2"/>
        </a:solidFill>
        <a:effectLst/>
      </p:bgPr>
    </p:bg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2" name="Google Shape;3212;p34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3213" name="Google Shape;3213;p34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4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4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4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4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4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34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34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4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4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4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4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4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4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4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4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4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4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4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4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4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4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4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4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4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4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4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4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34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34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34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34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34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34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34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34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34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34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34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34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34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34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34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34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34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34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34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34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34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34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34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34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34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34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34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34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4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4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4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4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4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4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4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4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4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4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4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4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4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4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4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4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4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4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4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4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4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4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34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34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34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34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34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34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34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34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34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34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34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34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34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34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34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34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34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34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34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34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34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34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34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4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4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4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4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4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4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4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4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4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4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4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4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4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34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34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4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4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4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4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4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4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4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4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4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4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4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4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4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4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4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4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4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4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4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4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4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4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4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4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4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4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4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34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34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4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4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4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4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4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4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4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4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4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4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4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4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4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4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4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7" name="Google Shape;3447;p34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448" name="Google Shape;344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9" name="Google Shape;3449;p34"/>
          <p:cNvSpPr txBox="1">
            <a:spLocks noGrp="1"/>
          </p:cNvSpPr>
          <p:nvPr>
            <p:ph type="subTitle" idx="1"/>
          </p:nvPr>
        </p:nvSpPr>
        <p:spPr>
          <a:xfrm>
            <a:off x="7656185" y="5342155"/>
            <a:ext cx="292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0" name="Google Shape;3450;p34"/>
          <p:cNvSpPr txBox="1">
            <a:spLocks noGrp="1"/>
          </p:cNvSpPr>
          <p:nvPr>
            <p:ph type="subTitle" idx="2"/>
          </p:nvPr>
        </p:nvSpPr>
        <p:spPr>
          <a:xfrm>
            <a:off x="2607085" y="5342155"/>
            <a:ext cx="292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1" name="Google Shape;3451;p34"/>
          <p:cNvSpPr txBox="1">
            <a:spLocks noGrp="1"/>
          </p:cNvSpPr>
          <p:nvPr>
            <p:ph type="subTitle" idx="3"/>
          </p:nvPr>
        </p:nvSpPr>
        <p:spPr>
          <a:xfrm>
            <a:off x="7656185" y="2215464"/>
            <a:ext cx="292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2" name="Google Shape;3452;p34"/>
          <p:cNvSpPr txBox="1">
            <a:spLocks noGrp="1"/>
          </p:cNvSpPr>
          <p:nvPr>
            <p:ph type="subTitle" idx="4"/>
          </p:nvPr>
        </p:nvSpPr>
        <p:spPr>
          <a:xfrm>
            <a:off x="7656185" y="1706081"/>
            <a:ext cx="29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453" name="Google Shape;3453;p34"/>
          <p:cNvSpPr txBox="1">
            <a:spLocks noGrp="1"/>
          </p:cNvSpPr>
          <p:nvPr>
            <p:ph type="subTitle" idx="5"/>
          </p:nvPr>
        </p:nvSpPr>
        <p:spPr>
          <a:xfrm>
            <a:off x="2607085" y="2215464"/>
            <a:ext cx="292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4" name="Google Shape;3454;p34"/>
          <p:cNvSpPr txBox="1">
            <a:spLocks noGrp="1"/>
          </p:cNvSpPr>
          <p:nvPr>
            <p:ph type="subTitle" idx="6"/>
          </p:nvPr>
        </p:nvSpPr>
        <p:spPr>
          <a:xfrm>
            <a:off x="2607085" y="1706081"/>
            <a:ext cx="29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455" name="Google Shape;3455;p34"/>
          <p:cNvSpPr txBox="1">
            <a:spLocks noGrp="1"/>
          </p:cNvSpPr>
          <p:nvPr>
            <p:ph type="subTitle" idx="7"/>
          </p:nvPr>
        </p:nvSpPr>
        <p:spPr>
          <a:xfrm>
            <a:off x="7656185" y="3773709"/>
            <a:ext cx="292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4"/>
          <p:cNvSpPr txBox="1">
            <a:spLocks noGrp="1"/>
          </p:cNvSpPr>
          <p:nvPr>
            <p:ph type="subTitle" idx="8"/>
          </p:nvPr>
        </p:nvSpPr>
        <p:spPr>
          <a:xfrm>
            <a:off x="7656185" y="3271127"/>
            <a:ext cx="29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457" name="Google Shape;3457;p34"/>
          <p:cNvSpPr txBox="1">
            <a:spLocks noGrp="1"/>
          </p:cNvSpPr>
          <p:nvPr>
            <p:ph type="subTitle" idx="9"/>
          </p:nvPr>
        </p:nvSpPr>
        <p:spPr>
          <a:xfrm>
            <a:off x="2607085" y="3773709"/>
            <a:ext cx="2920000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8" name="Google Shape;3458;p34"/>
          <p:cNvSpPr txBox="1">
            <a:spLocks noGrp="1"/>
          </p:cNvSpPr>
          <p:nvPr>
            <p:ph type="subTitle" idx="13"/>
          </p:nvPr>
        </p:nvSpPr>
        <p:spPr>
          <a:xfrm>
            <a:off x="2607085" y="3271111"/>
            <a:ext cx="29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459" name="Google Shape;3459;p34"/>
          <p:cNvSpPr txBox="1">
            <a:spLocks noGrp="1"/>
          </p:cNvSpPr>
          <p:nvPr>
            <p:ph type="subTitle" idx="14"/>
          </p:nvPr>
        </p:nvSpPr>
        <p:spPr>
          <a:xfrm>
            <a:off x="7656185" y="4829373"/>
            <a:ext cx="29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460" name="Google Shape;3460;p34"/>
          <p:cNvSpPr txBox="1">
            <a:spLocks noGrp="1"/>
          </p:cNvSpPr>
          <p:nvPr>
            <p:ph type="subTitle" idx="15"/>
          </p:nvPr>
        </p:nvSpPr>
        <p:spPr>
          <a:xfrm>
            <a:off x="2607085" y="4829373"/>
            <a:ext cx="29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733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3333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461" name="Google Shape;3461;p34"/>
          <p:cNvSpPr txBox="1">
            <a:spLocks noGrp="1"/>
          </p:cNvSpPr>
          <p:nvPr>
            <p:ph type="title"/>
          </p:nvPr>
        </p:nvSpPr>
        <p:spPr>
          <a:xfrm>
            <a:off x="1062200" y="523700"/>
            <a:ext cx="100676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174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bg>
      <p:bgPr>
        <a:solidFill>
          <a:schemeClr val="accent4"/>
        </a:solidFill>
        <a:effectLst/>
      </p:bgPr>
    </p:bg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7" name="Google Shape;3707;p36"/>
          <p:cNvGrpSpPr/>
          <p:nvPr/>
        </p:nvGrpSpPr>
        <p:grpSpPr>
          <a:xfrm>
            <a:off x="-431665" y="-179333"/>
            <a:ext cx="12852696" cy="7203813"/>
            <a:chOff x="-323749" y="-134500"/>
            <a:chExt cx="9639522" cy="5402860"/>
          </a:xfrm>
        </p:grpSpPr>
        <p:sp>
          <p:nvSpPr>
            <p:cNvPr id="3708" name="Google Shape;3708;p36"/>
            <p:cNvSpPr/>
            <p:nvPr/>
          </p:nvSpPr>
          <p:spPr>
            <a:xfrm>
              <a:off x="205100" y="-964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706000" y="-964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1216943" y="-964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1731909" y="-964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2254925" y="-964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2713900" y="-964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-138585" y="1480892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19"/>
                    <a:pt x="2116" y="48"/>
                    <a:pt x="72" y="311"/>
                  </a:cubicBezTo>
                  <a:cubicBezTo>
                    <a:pt x="0" y="323"/>
                    <a:pt x="24" y="430"/>
                    <a:pt x="84" y="430"/>
                  </a:cubicBezTo>
                  <a:cubicBezTo>
                    <a:pt x="690" y="477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787" y="369"/>
                    <a:pt x="12266" y="368"/>
                    <a:pt x="12745" y="368"/>
                  </a:cubicBezTo>
                  <a:cubicBezTo>
                    <a:pt x="15971" y="368"/>
                    <a:pt x="19198" y="402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24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-138585" y="2035928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11"/>
                    <a:pt x="24" y="430"/>
                    <a:pt x="84" y="430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3"/>
                    <a:pt x="11309" y="371"/>
                  </a:cubicBezTo>
                  <a:cubicBezTo>
                    <a:pt x="11910" y="369"/>
                    <a:pt x="12511" y="368"/>
                    <a:pt x="13113" y="368"/>
                  </a:cubicBezTo>
                  <a:cubicBezTo>
                    <a:pt x="16217" y="368"/>
                    <a:pt x="19321" y="394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-138585" y="2592976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08"/>
                    <a:pt x="2116" y="36"/>
                    <a:pt x="72" y="299"/>
                  </a:cubicBezTo>
                  <a:cubicBezTo>
                    <a:pt x="0" y="311"/>
                    <a:pt x="24" y="418"/>
                    <a:pt x="84" y="430"/>
                  </a:cubicBezTo>
                  <a:cubicBezTo>
                    <a:pt x="682" y="477"/>
                    <a:pt x="1283" y="493"/>
                    <a:pt x="1886" y="493"/>
                  </a:cubicBezTo>
                  <a:cubicBezTo>
                    <a:pt x="3140" y="493"/>
                    <a:pt x="4399" y="423"/>
                    <a:pt x="5643" y="407"/>
                  </a:cubicBezTo>
                  <a:cubicBezTo>
                    <a:pt x="7531" y="395"/>
                    <a:pt x="9420" y="371"/>
                    <a:pt x="11309" y="371"/>
                  </a:cubicBezTo>
                  <a:cubicBezTo>
                    <a:pt x="11926" y="369"/>
                    <a:pt x="12544" y="368"/>
                    <a:pt x="13161" y="368"/>
                  </a:cubicBezTo>
                  <a:cubicBezTo>
                    <a:pt x="16249" y="368"/>
                    <a:pt x="19337" y="393"/>
                    <a:pt x="22425" y="442"/>
                  </a:cubicBezTo>
                  <a:cubicBezTo>
                    <a:pt x="24553" y="478"/>
                    <a:pt x="26681" y="538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-138585" y="3148013"/>
              <a:ext cx="9454358" cy="94379"/>
            </a:xfrm>
            <a:custGeom>
              <a:avLst/>
              <a:gdLst/>
              <a:ahLst/>
              <a:cxnLst/>
              <a:rect l="l" t="t" r="r" b="b"/>
              <a:pathLst>
                <a:path w="29012" h="563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23"/>
                    <a:pt x="24" y="431"/>
                    <a:pt x="84" y="431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7"/>
                    <a:pt x="5643" y="419"/>
                  </a:cubicBezTo>
                  <a:cubicBezTo>
                    <a:pt x="7531" y="395"/>
                    <a:pt x="9420" y="383"/>
                    <a:pt x="11309" y="383"/>
                  </a:cubicBezTo>
                  <a:cubicBezTo>
                    <a:pt x="11926" y="381"/>
                    <a:pt x="12544" y="380"/>
                    <a:pt x="13161" y="380"/>
                  </a:cubicBezTo>
                  <a:cubicBezTo>
                    <a:pt x="16249" y="380"/>
                    <a:pt x="19337" y="405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72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-138585" y="3705229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82" y="476"/>
                    <a:pt x="1283" y="493"/>
                    <a:pt x="1886" y="493"/>
                  </a:cubicBezTo>
                  <a:cubicBezTo>
                    <a:pt x="3140" y="493"/>
                    <a:pt x="4399" y="422"/>
                    <a:pt x="5643" y="406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7"/>
                    <a:pt x="26681" y="537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-138585" y="4262277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-138585" y="4817314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-323749" y="366550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-323749" y="921587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3272150" y="-1345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3773050" y="-1345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4283993" y="-1345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4798959" y="-1345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5321975" y="-1345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5780950" y="-1345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6291575" y="-11545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6792475" y="-11545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7303418" y="-11545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7818384" y="-11545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8341400" y="-11545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8800375" y="-11545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35" name="Google Shape;3735;p36"/>
          <p:cNvSpPr/>
          <p:nvPr/>
        </p:nvSpPr>
        <p:spPr>
          <a:xfrm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736" name="Google Shape;373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7" name="Google Shape;3737;p36"/>
          <p:cNvSpPr txBox="1">
            <a:spLocks noGrp="1"/>
          </p:cNvSpPr>
          <p:nvPr>
            <p:ph type="subTitle" idx="1"/>
          </p:nvPr>
        </p:nvSpPr>
        <p:spPr>
          <a:xfrm>
            <a:off x="6314884" y="3452000"/>
            <a:ext cx="4154000" cy="1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38" name="Google Shape;3738;p36"/>
          <p:cNvSpPr txBox="1">
            <a:spLocks noGrp="1"/>
          </p:cNvSpPr>
          <p:nvPr>
            <p:ph type="title"/>
          </p:nvPr>
        </p:nvSpPr>
        <p:spPr>
          <a:xfrm>
            <a:off x="6314900" y="2542133"/>
            <a:ext cx="404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94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0" name="Google Shape;3740;p37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3741" name="Google Shape;3741;p37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37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37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37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37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37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37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37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37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37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37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37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37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37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37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37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37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37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37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37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37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37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37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37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37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37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37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37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37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37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37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37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37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37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37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37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37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37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37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37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37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37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37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37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37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37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37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37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37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37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37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37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37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37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37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37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37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37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37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37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37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37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37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37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37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37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37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37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37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37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37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37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37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37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37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37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37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37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37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37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37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37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37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37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37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37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37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37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37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37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37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37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37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37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37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37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37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37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37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0" name="Google Shape;3840;p37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1" name="Google Shape;3841;p37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37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37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37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37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37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37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37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37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37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37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37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37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37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37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37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37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37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37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37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37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37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37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37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37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37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37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37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37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37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37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37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37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37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37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37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37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37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37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37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37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37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37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37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37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37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37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37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37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37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37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37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37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37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37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37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37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37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37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37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37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37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37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37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37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37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37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37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37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37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37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37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37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37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37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37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37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37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37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37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37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37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37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37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37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37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37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37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37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37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37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37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37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37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37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37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37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37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37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37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37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37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37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37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37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37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37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37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37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37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37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37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37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37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37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37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37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37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37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37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37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37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37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37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37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37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37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37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37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37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37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37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37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37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5" name="Google Shape;3975;p37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976" name="Google Shape;397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7" name="Google Shape;3977;p37"/>
          <p:cNvSpPr txBox="1">
            <a:spLocks noGrp="1"/>
          </p:cNvSpPr>
          <p:nvPr>
            <p:ph type="subTitle" idx="1"/>
          </p:nvPr>
        </p:nvSpPr>
        <p:spPr>
          <a:xfrm>
            <a:off x="1011567" y="3489567"/>
            <a:ext cx="4154000" cy="1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78" name="Google Shape;3978;p37"/>
          <p:cNvSpPr txBox="1">
            <a:spLocks noGrp="1"/>
          </p:cNvSpPr>
          <p:nvPr>
            <p:ph type="title"/>
          </p:nvPr>
        </p:nvSpPr>
        <p:spPr>
          <a:xfrm>
            <a:off x="1011567" y="2530000"/>
            <a:ext cx="4154000" cy="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1824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5">
  <p:cSld name="Title and text  5">
    <p:bg>
      <p:bgPr>
        <a:solidFill>
          <a:schemeClr val="accent1"/>
        </a:solidFill>
        <a:effectLst/>
      </p:bgPr>
    </p:bg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0" name="Google Shape;3980;p38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3981" name="Google Shape;3981;p38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38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38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38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38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38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38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38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38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38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38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38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38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38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38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38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38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38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38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38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38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38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38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38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38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38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38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38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38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38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38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38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38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38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38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38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38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38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38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38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38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38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38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38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38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38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38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38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38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38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38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38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38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38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38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38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38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38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38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38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38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38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38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38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38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38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38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38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38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38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38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38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38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38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38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38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38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38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38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38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38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38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38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38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38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38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38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38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38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38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38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38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38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38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38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38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38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38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38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38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38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38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38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38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38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38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38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38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38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38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38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38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38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38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38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38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38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38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38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38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38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38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38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38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38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38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38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38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38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38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38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38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38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38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38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38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38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38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38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38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38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38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38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38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38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38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38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38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38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38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38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38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38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38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38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38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38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38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38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4" name="Google Shape;4194;p38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5" name="Google Shape;4195;p38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6" name="Google Shape;4196;p38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7" name="Google Shape;4197;p38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38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38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38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38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38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38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38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38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38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38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38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38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38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38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38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38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5" name="Google Shape;4215;p38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216" name="Google Shape;421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7" name="Google Shape;4217;p38"/>
          <p:cNvSpPr txBox="1">
            <a:spLocks noGrp="1"/>
          </p:cNvSpPr>
          <p:nvPr>
            <p:ph type="subTitle" idx="1"/>
          </p:nvPr>
        </p:nvSpPr>
        <p:spPr>
          <a:xfrm>
            <a:off x="6619684" y="3452000"/>
            <a:ext cx="4154000" cy="1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218" name="Google Shape;4218;p38"/>
          <p:cNvSpPr txBox="1">
            <a:spLocks noGrp="1"/>
          </p:cNvSpPr>
          <p:nvPr>
            <p:ph type="title"/>
          </p:nvPr>
        </p:nvSpPr>
        <p:spPr>
          <a:xfrm>
            <a:off x="6619700" y="2585633"/>
            <a:ext cx="35728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97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5"/>
        </a:solidFill>
        <a:effectLst/>
      </p:bgPr>
    </p:bg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0" name="Google Shape;4220;p39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4221" name="Google Shape;4221;p39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39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39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39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39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39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39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39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39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39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39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39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39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39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39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39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39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39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39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39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39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39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39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39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39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39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39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39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39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39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39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39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39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39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39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39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39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39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39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39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39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39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39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39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39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39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39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39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39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39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39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39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39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39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39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39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39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39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39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39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39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39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39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4" name="Google Shape;4284;p39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5" name="Google Shape;4285;p39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39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39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39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39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39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39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39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39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39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39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39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39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39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39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39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39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39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39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39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39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39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39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39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39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0" name="Google Shape;4310;p39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39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39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39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39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39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39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39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39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39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39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39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39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39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39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39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39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39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39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39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39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39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39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39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39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39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39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39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39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9" name="Google Shape;4339;p39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39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39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39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39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39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39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39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39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39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39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39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39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39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39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4" name="Google Shape;4354;p39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5" name="Google Shape;4355;p39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39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39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39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39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39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39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39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39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39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39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39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39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39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39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39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39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39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39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39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39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39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39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39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39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39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39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39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39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39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39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39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39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39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39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39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39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39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39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39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39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39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39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39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39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39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39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39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39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39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39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39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39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39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39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39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39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39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39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39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39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39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39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39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39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39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39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39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39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39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39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39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39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39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39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39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39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39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39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39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39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39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39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39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39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39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39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39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39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39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39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39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39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39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39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39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39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39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39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5" name="Google Shape;4455;p39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456" name="Google Shape;4456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7" name="Google Shape;4457;p39"/>
          <p:cNvSpPr txBox="1">
            <a:spLocks noGrp="1"/>
          </p:cNvSpPr>
          <p:nvPr>
            <p:ph type="title"/>
          </p:nvPr>
        </p:nvSpPr>
        <p:spPr>
          <a:xfrm>
            <a:off x="2515600" y="1054933"/>
            <a:ext cx="7160800" cy="2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458" name="Google Shape;4458;p39"/>
          <p:cNvSpPr txBox="1">
            <a:spLocks noGrp="1"/>
          </p:cNvSpPr>
          <p:nvPr>
            <p:ph type="subTitle" idx="1"/>
          </p:nvPr>
        </p:nvSpPr>
        <p:spPr>
          <a:xfrm>
            <a:off x="2515600" y="4058533"/>
            <a:ext cx="7160800" cy="1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810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1"/>
        </a:solidFill>
        <a:effectLst/>
      </p:bgPr>
    </p:bg>
    <p:spTree>
      <p:nvGrpSpPr>
        <p:cNvPr id="1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0" name="Google Shape;4460;p40"/>
          <p:cNvGrpSpPr/>
          <p:nvPr/>
        </p:nvGrpSpPr>
        <p:grpSpPr>
          <a:xfrm>
            <a:off x="-101938" y="186920"/>
            <a:ext cx="12420281" cy="6465301"/>
            <a:chOff x="-76454" y="521190"/>
            <a:chExt cx="9315211" cy="4848976"/>
          </a:xfrm>
        </p:grpSpPr>
        <p:grpSp>
          <p:nvGrpSpPr>
            <p:cNvPr id="4461" name="Google Shape;4461;p40"/>
            <p:cNvGrpSpPr/>
            <p:nvPr/>
          </p:nvGrpSpPr>
          <p:grpSpPr>
            <a:xfrm>
              <a:off x="-76454" y="1669957"/>
              <a:ext cx="9307261" cy="3700209"/>
              <a:chOff x="-76454" y="1669957"/>
              <a:chExt cx="9307261" cy="3700209"/>
            </a:xfrm>
          </p:grpSpPr>
          <p:grpSp>
            <p:nvGrpSpPr>
              <p:cNvPr id="4462" name="Google Shape;4462;p40"/>
              <p:cNvGrpSpPr/>
              <p:nvPr/>
            </p:nvGrpSpPr>
            <p:grpSpPr>
              <a:xfrm>
                <a:off x="6117405" y="1669957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4463" name="Google Shape;4463;p40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40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40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40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40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40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40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40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40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40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3" name="Google Shape;4473;p40"/>
              <p:cNvGrpSpPr/>
              <p:nvPr/>
            </p:nvGrpSpPr>
            <p:grpSpPr>
              <a:xfrm>
                <a:off x="3009214" y="1692480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4474" name="Google Shape;4474;p40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40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6" name="Google Shape;4476;p40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7" name="Google Shape;4477;p40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40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40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40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40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40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40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4" name="Google Shape;4484;p40"/>
              <p:cNvGrpSpPr/>
              <p:nvPr/>
            </p:nvGrpSpPr>
            <p:grpSpPr>
              <a:xfrm>
                <a:off x="-76454" y="1675579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4485" name="Google Shape;4485;p40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40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7" name="Google Shape;4487;p40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8" name="Google Shape;4488;p40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40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40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40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40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40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40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495" name="Google Shape;4495;p40"/>
            <p:cNvGrpSpPr/>
            <p:nvPr/>
          </p:nvGrpSpPr>
          <p:grpSpPr>
            <a:xfrm>
              <a:off x="-68504" y="521190"/>
              <a:ext cx="9307261" cy="2931726"/>
              <a:chOff x="-76454" y="2438440"/>
              <a:chExt cx="9307261" cy="2931726"/>
            </a:xfrm>
          </p:grpSpPr>
          <p:grpSp>
            <p:nvGrpSpPr>
              <p:cNvPr id="4496" name="Google Shape;4496;p40"/>
              <p:cNvGrpSpPr/>
              <p:nvPr/>
            </p:nvGrpSpPr>
            <p:grpSpPr>
              <a:xfrm>
                <a:off x="6117405" y="2438440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4497" name="Google Shape;4497;p40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40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40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40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40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40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40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40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505" name="Google Shape;4505;p40"/>
              <p:cNvGrpSpPr/>
              <p:nvPr/>
            </p:nvGrpSpPr>
            <p:grpSpPr>
              <a:xfrm>
                <a:off x="3009214" y="2460963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4506" name="Google Shape;4506;p40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7" name="Google Shape;4507;p40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8" name="Google Shape;4508;p40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9" name="Google Shape;4509;p40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0" name="Google Shape;4510;p40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1" name="Google Shape;4511;p40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2" name="Google Shape;4512;p40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3" name="Google Shape;4513;p40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514" name="Google Shape;4514;p40"/>
              <p:cNvGrpSpPr/>
              <p:nvPr/>
            </p:nvGrpSpPr>
            <p:grpSpPr>
              <a:xfrm>
                <a:off x="-76454" y="2444062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4515" name="Google Shape;4515;p40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6" name="Google Shape;4516;p40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7" name="Google Shape;4517;p40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8" name="Google Shape;4518;p40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9" name="Google Shape;4519;p40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0" name="Google Shape;4520;p40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1" name="Google Shape;4521;p40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2" name="Google Shape;4522;p40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23" name="Google Shape;4523;p40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524" name="Google Shape;452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5" name="Google Shape;4525;p40"/>
          <p:cNvSpPr txBox="1">
            <a:spLocks noGrp="1"/>
          </p:cNvSpPr>
          <p:nvPr>
            <p:ph type="subTitle" idx="1"/>
          </p:nvPr>
        </p:nvSpPr>
        <p:spPr>
          <a:xfrm>
            <a:off x="5901667" y="3933933"/>
            <a:ext cx="5276400" cy="12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6" name="Google Shape;4526;p40"/>
          <p:cNvSpPr txBox="1">
            <a:spLocks noGrp="1"/>
          </p:cNvSpPr>
          <p:nvPr>
            <p:ph type="title"/>
          </p:nvPr>
        </p:nvSpPr>
        <p:spPr>
          <a:xfrm>
            <a:off x="5901667" y="2086300"/>
            <a:ext cx="5561200" cy="1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444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solidFill>
          <a:schemeClr val="accent5"/>
        </a:solidFill>
        <a:effectLst/>
      </p:bgPr>
    </p:bg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8" name="Google Shape;4528;p41"/>
          <p:cNvGrpSpPr/>
          <p:nvPr/>
        </p:nvGrpSpPr>
        <p:grpSpPr>
          <a:xfrm>
            <a:off x="-190734" y="-16494"/>
            <a:ext cx="12400215" cy="7493993"/>
            <a:chOff x="-143051" y="-12371"/>
            <a:chExt cx="9300161" cy="5620495"/>
          </a:xfrm>
        </p:grpSpPr>
        <p:sp>
          <p:nvSpPr>
            <p:cNvPr id="4529" name="Google Shape;4529;p41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41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41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41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41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41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41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41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41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41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41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41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7" name="Google Shape;4727;p41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8" name="Google Shape;4728;p41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41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0" name="Google Shape;4730;p41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1" name="Google Shape;4731;p41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2" name="Google Shape;4732;p41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3" name="Google Shape;4733;p41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41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41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41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41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41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41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41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41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41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41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41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41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41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41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41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41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41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41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41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41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41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63" name="Google Shape;4763;p41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64" name="Google Shape;476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5" name="Google Shape;4765;p41"/>
          <p:cNvSpPr txBox="1">
            <a:spLocks noGrp="1"/>
          </p:cNvSpPr>
          <p:nvPr>
            <p:ph type="subTitle" idx="1"/>
          </p:nvPr>
        </p:nvSpPr>
        <p:spPr>
          <a:xfrm>
            <a:off x="6252133" y="3192417"/>
            <a:ext cx="4448800" cy="1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66" name="Google Shape;4766;p41"/>
          <p:cNvSpPr txBox="1">
            <a:spLocks noGrp="1"/>
          </p:cNvSpPr>
          <p:nvPr>
            <p:ph type="title"/>
          </p:nvPr>
        </p:nvSpPr>
        <p:spPr>
          <a:xfrm>
            <a:off x="6252133" y="1901184"/>
            <a:ext cx="39228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825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5"/>
        </a:solidFill>
        <a:effectLst/>
      </p:bgPr>
    </p:bg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7" name="Google Shape;5077;p44"/>
          <p:cNvGrpSpPr/>
          <p:nvPr/>
        </p:nvGrpSpPr>
        <p:grpSpPr>
          <a:xfrm>
            <a:off x="-101938" y="186920"/>
            <a:ext cx="12420281" cy="6465301"/>
            <a:chOff x="-76454" y="521190"/>
            <a:chExt cx="9315211" cy="4848976"/>
          </a:xfrm>
        </p:grpSpPr>
        <p:grpSp>
          <p:nvGrpSpPr>
            <p:cNvPr id="5078" name="Google Shape;5078;p44"/>
            <p:cNvGrpSpPr/>
            <p:nvPr/>
          </p:nvGrpSpPr>
          <p:grpSpPr>
            <a:xfrm>
              <a:off x="-76454" y="1669957"/>
              <a:ext cx="9307261" cy="3700209"/>
              <a:chOff x="-76454" y="1669957"/>
              <a:chExt cx="9307261" cy="3700209"/>
            </a:xfrm>
          </p:grpSpPr>
          <p:grpSp>
            <p:nvGrpSpPr>
              <p:cNvPr id="5079" name="Google Shape;5079;p44"/>
              <p:cNvGrpSpPr/>
              <p:nvPr/>
            </p:nvGrpSpPr>
            <p:grpSpPr>
              <a:xfrm>
                <a:off x="6117405" y="1669957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5080" name="Google Shape;5080;p44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44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4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4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4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4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4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4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4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4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90" name="Google Shape;5090;p44"/>
              <p:cNvGrpSpPr/>
              <p:nvPr/>
            </p:nvGrpSpPr>
            <p:grpSpPr>
              <a:xfrm>
                <a:off x="3009214" y="1692480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5091" name="Google Shape;5091;p44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44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4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4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4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4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4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4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4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4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01" name="Google Shape;5101;p44"/>
              <p:cNvGrpSpPr/>
              <p:nvPr/>
            </p:nvGrpSpPr>
            <p:grpSpPr>
              <a:xfrm>
                <a:off x="-76454" y="1675579"/>
                <a:ext cx="3113402" cy="3677686"/>
                <a:chOff x="4977052" y="-44831"/>
                <a:chExt cx="4389400" cy="5184952"/>
              </a:xfrm>
            </p:grpSpPr>
            <p:sp>
              <p:nvSpPr>
                <p:cNvPr id="5102" name="Google Shape;5102;p44"/>
                <p:cNvSpPr/>
                <p:nvPr/>
              </p:nvSpPr>
              <p:spPr>
                <a:xfrm>
                  <a:off x="4977052" y="-44831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51" y="397"/>
                        <a:pt x="12922" y="244"/>
                        <a:pt x="12576" y="244"/>
                      </a:cubicBezTo>
                      <a:cubicBezTo>
                        <a:pt x="12064" y="244"/>
                        <a:pt x="11513" y="579"/>
                        <a:pt x="11213" y="1050"/>
                      </a:cubicBezTo>
                      <a:cubicBezTo>
                        <a:pt x="10974" y="488"/>
                        <a:pt x="10446" y="195"/>
                        <a:pt x="9916" y="195"/>
                      </a:cubicBezTo>
                      <a:cubicBezTo>
                        <a:pt x="9465" y="195"/>
                        <a:pt x="9013" y="407"/>
                        <a:pt x="8739" y="846"/>
                      </a:cubicBezTo>
                      <a:cubicBezTo>
                        <a:pt x="8470" y="485"/>
                        <a:pt x="8071" y="309"/>
                        <a:pt x="7673" y="309"/>
                      </a:cubicBezTo>
                      <a:cubicBezTo>
                        <a:pt x="7204" y="309"/>
                        <a:pt x="6737" y="553"/>
                        <a:pt x="6491" y="1026"/>
                      </a:cubicBezTo>
                      <a:cubicBezTo>
                        <a:pt x="6262" y="548"/>
                        <a:pt x="5802" y="301"/>
                        <a:pt x="5341" y="301"/>
                      </a:cubicBezTo>
                      <a:cubicBezTo>
                        <a:pt x="4937" y="301"/>
                        <a:pt x="4531" y="491"/>
                        <a:pt x="4280" y="882"/>
                      </a:cubicBezTo>
                      <a:cubicBezTo>
                        <a:pt x="4052" y="352"/>
                        <a:pt x="3556" y="82"/>
                        <a:pt x="3060" y="82"/>
                      </a:cubicBezTo>
                      <a:cubicBezTo>
                        <a:pt x="2596" y="82"/>
                        <a:pt x="2132" y="319"/>
                        <a:pt x="1889" y="799"/>
                      </a:cubicBezTo>
                      <a:cubicBezTo>
                        <a:pt x="1744" y="430"/>
                        <a:pt x="1401" y="197"/>
                        <a:pt x="1025" y="197"/>
                      </a:cubicBezTo>
                      <a:cubicBezTo>
                        <a:pt x="999" y="197"/>
                        <a:pt x="972" y="199"/>
                        <a:pt x="945" y="201"/>
                      </a:cubicBezTo>
                      <a:cubicBezTo>
                        <a:pt x="347" y="261"/>
                        <a:pt x="13" y="823"/>
                        <a:pt x="1" y="1372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2"/>
                      </a:cubicBezTo>
                      <a:cubicBezTo>
                        <a:pt x="168" y="942"/>
                        <a:pt x="395" y="524"/>
                        <a:pt x="825" y="416"/>
                      </a:cubicBezTo>
                      <a:cubicBezTo>
                        <a:pt x="895" y="397"/>
                        <a:pt x="964" y="387"/>
                        <a:pt x="1031" y="387"/>
                      </a:cubicBezTo>
                      <a:cubicBezTo>
                        <a:pt x="1417" y="387"/>
                        <a:pt x="1749" y="690"/>
                        <a:pt x="1770" y="1097"/>
                      </a:cubicBezTo>
                      <a:cubicBezTo>
                        <a:pt x="1770" y="1151"/>
                        <a:pt x="1819" y="1182"/>
                        <a:pt x="1866" y="1182"/>
                      </a:cubicBezTo>
                      <a:cubicBezTo>
                        <a:pt x="1903" y="1182"/>
                        <a:pt x="1939" y="1163"/>
                        <a:pt x="1949" y="1121"/>
                      </a:cubicBezTo>
                      <a:cubicBezTo>
                        <a:pt x="2100" y="549"/>
                        <a:pt x="2581" y="262"/>
                        <a:pt x="3063" y="262"/>
                      </a:cubicBezTo>
                      <a:cubicBezTo>
                        <a:pt x="3538" y="262"/>
                        <a:pt x="4012" y="540"/>
                        <a:pt x="4172" y="1097"/>
                      </a:cubicBezTo>
                      <a:cubicBezTo>
                        <a:pt x="4186" y="1144"/>
                        <a:pt x="4221" y="1168"/>
                        <a:pt x="4257" y="1168"/>
                      </a:cubicBezTo>
                      <a:cubicBezTo>
                        <a:pt x="4284" y="1168"/>
                        <a:pt x="4312" y="1153"/>
                        <a:pt x="4328" y="1121"/>
                      </a:cubicBezTo>
                      <a:cubicBezTo>
                        <a:pt x="4553" y="688"/>
                        <a:pt x="4950" y="475"/>
                        <a:pt x="5342" y="475"/>
                      </a:cubicBezTo>
                      <a:cubicBezTo>
                        <a:pt x="5783" y="475"/>
                        <a:pt x="6219" y="745"/>
                        <a:pt x="6396" y="1277"/>
                      </a:cubicBezTo>
                      <a:cubicBezTo>
                        <a:pt x="6408" y="1319"/>
                        <a:pt x="6444" y="1340"/>
                        <a:pt x="6480" y="1340"/>
                      </a:cubicBezTo>
                      <a:cubicBezTo>
                        <a:pt x="6515" y="1340"/>
                        <a:pt x="6551" y="1319"/>
                        <a:pt x="6563" y="1277"/>
                      </a:cubicBezTo>
                      <a:cubicBezTo>
                        <a:pt x="6740" y="761"/>
                        <a:pt x="7198" y="491"/>
                        <a:pt x="7659" y="491"/>
                      </a:cubicBezTo>
                      <a:cubicBezTo>
                        <a:pt x="8042" y="491"/>
                        <a:pt x="8427" y="677"/>
                        <a:pt x="8655" y="1062"/>
                      </a:cubicBezTo>
                      <a:cubicBezTo>
                        <a:pt x="8673" y="1086"/>
                        <a:pt x="8703" y="1097"/>
                        <a:pt x="8733" y="1097"/>
                      </a:cubicBezTo>
                      <a:cubicBezTo>
                        <a:pt x="8763" y="1097"/>
                        <a:pt x="8793" y="1086"/>
                        <a:pt x="8810" y="1062"/>
                      </a:cubicBezTo>
                      <a:cubicBezTo>
                        <a:pt x="9039" y="600"/>
                        <a:pt x="9472" y="380"/>
                        <a:pt x="9904" y="380"/>
                      </a:cubicBezTo>
                      <a:cubicBezTo>
                        <a:pt x="10422" y="380"/>
                        <a:pt x="10937" y="696"/>
                        <a:pt x="11094" y="1289"/>
                      </a:cubicBezTo>
                      <a:cubicBezTo>
                        <a:pt x="11107" y="1330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8"/>
                        <a:pt x="12047" y="427"/>
                        <a:pt x="12550" y="427"/>
                      </a:cubicBezTo>
                      <a:cubicBezTo>
                        <a:pt x="12887" y="427"/>
                        <a:pt x="13202" y="602"/>
                        <a:pt x="13389" y="1038"/>
                      </a:cubicBezTo>
                      <a:cubicBezTo>
                        <a:pt x="13404" y="1073"/>
                        <a:pt x="13434" y="1087"/>
                        <a:pt x="13464" y="1087"/>
                      </a:cubicBezTo>
                      <a:cubicBezTo>
                        <a:pt x="13506" y="1087"/>
                        <a:pt x="13549" y="1060"/>
                        <a:pt x="13556" y="1026"/>
                      </a:cubicBezTo>
                      <a:cubicBezTo>
                        <a:pt x="13705" y="467"/>
                        <a:pt x="14173" y="189"/>
                        <a:pt x="14639" y="189"/>
                      </a:cubicBezTo>
                      <a:cubicBezTo>
                        <a:pt x="15111" y="189"/>
                        <a:pt x="15581" y="473"/>
                        <a:pt x="15720" y="1038"/>
                      </a:cubicBezTo>
                      <a:cubicBezTo>
                        <a:pt x="15732" y="1080"/>
                        <a:pt x="15767" y="1100"/>
                        <a:pt x="15803" y="1100"/>
                      </a:cubicBezTo>
                      <a:cubicBezTo>
                        <a:pt x="15839" y="1100"/>
                        <a:pt x="15875" y="1080"/>
                        <a:pt x="15887" y="1038"/>
                      </a:cubicBezTo>
                      <a:cubicBezTo>
                        <a:pt x="16055" y="538"/>
                        <a:pt x="16489" y="293"/>
                        <a:pt x="16921" y="293"/>
                      </a:cubicBezTo>
                      <a:cubicBezTo>
                        <a:pt x="17380" y="293"/>
                        <a:pt x="17837" y="568"/>
                        <a:pt x="17979" y="1109"/>
                      </a:cubicBezTo>
                      <a:cubicBezTo>
                        <a:pt x="17992" y="1150"/>
                        <a:pt x="18033" y="1172"/>
                        <a:pt x="18072" y="1172"/>
                      </a:cubicBezTo>
                      <a:cubicBezTo>
                        <a:pt x="18102" y="1172"/>
                        <a:pt x="18131" y="1159"/>
                        <a:pt x="18146" y="1133"/>
                      </a:cubicBezTo>
                      <a:cubicBezTo>
                        <a:pt x="18347" y="683"/>
                        <a:pt x="18754" y="469"/>
                        <a:pt x="19161" y="469"/>
                      </a:cubicBezTo>
                      <a:cubicBezTo>
                        <a:pt x="19650" y="469"/>
                        <a:pt x="20138" y="779"/>
                        <a:pt x="20262" y="1360"/>
                      </a:cubicBezTo>
                      <a:cubicBezTo>
                        <a:pt x="20281" y="1408"/>
                        <a:pt x="20322" y="1429"/>
                        <a:pt x="20363" y="1429"/>
                      </a:cubicBezTo>
                      <a:cubicBezTo>
                        <a:pt x="20426" y="1429"/>
                        <a:pt x="20487" y="1380"/>
                        <a:pt x="20465" y="1301"/>
                      </a:cubicBezTo>
                      <a:cubicBezTo>
                        <a:pt x="20319" y="641"/>
                        <a:pt x="19757" y="275"/>
                        <a:pt x="19190" y="275"/>
                      </a:cubicBezTo>
                      <a:cubicBezTo>
                        <a:pt x="18782" y="275"/>
                        <a:pt x="18371" y="465"/>
                        <a:pt x="18110" y="870"/>
                      </a:cubicBezTo>
                      <a:cubicBezTo>
                        <a:pt x="17886" y="359"/>
                        <a:pt x="17411" y="98"/>
                        <a:pt x="16936" y="98"/>
                      </a:cubicBezTo>
                      <a:cubicBezTo>
                        <a:pt x="16501" y="98"/>
                        <a:pt x="16067" y="317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44"/>
                <p:cNvSpPr/>
                <p:nvPr/>
              </p:nvSpPr>
              <p:spPr>
                <a:xfrm>
                  <a:off x="4977052" y="498067"/>
                  <a:ext cx="4389186" cy="30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45" extrusionOk="0">
                      <a:moveTo>
                        <a:pt x="14650" y="1"/>
                      </a:moveTo>
                      <a:cubicBezTo>
                        <a:pt x="14175" y="1"/>
                        <a:pt x="13699" y="255"/>
                        <a:pt x="13472" y="763"/>
                      </a:cubicBezTo>
                      <a:cubicBezTo>
                        <a:pt x="13249" y="390"/>
                        <a:pt x="12919" y="235"/>
                        <a:pt x="12570" y="235"/>
                      </a:cubicBezTo>
                      <a:cubicBezTo>
                        <a:pt x="12060" y="235"/>
                        <a:pt x="11512" y="569"/>
                        <a:pt x="11213" y="1038"/>
                      </a:cubicBezTo>
                      <a:cubicBezTo>
                        <a:pt x="10975" y="479"/>
                        <a:pt x="10451" y="189"/>
                        <a:pt x="9925" y="189"/>
                      </a:cubicBezTo>
                      <a:cubicBezTo>
                        <a:pt x="9471" y="189"/>
                        <a:pt x="9015" y="404"/>
                        <a:pt x="8739" y="847"/>
                      </a:cubicBezTo>
                      <a:cubicBezTo>
                        <a:pt x="8469" y="484"/>
                        <a:pt x="8068" y="308"/>
                        <a:pt x="7669" y="308"/>
                      </a:cubicBezTo>
                      <a:cubicBezTo>
                        <a:pt x="7201" y="308"/>
                        <a:pt x="6737" y="549"/>
                        <a:pt x="6491" y="1014"/>
                      </a:cubicBezTo>
                      <a:cubicBezTo>
                        <a:pt x="6262" y="536"/>
                        <a:pt x="5802" y="289"/>
                        <a:pt x="5341" y="289"/>
                      </a:cubicBezTo>
                      <a:cubicBezTo>
                        <a:pt x="4937" y="289"/>
                        <a:pt x="4531" y="480"/>
                        <a:pt x="4280" y="871"/>
                      </a:cubicBezTo>
                      <a:cubicBezTo>
                        <a:pt x="4052" y="340"/>
                        <a:pt x="3556" y="70"/>
                        <a:pt x="3060" y="70"/>
                      </a:cubicBezTo>
                      <a:cubicBezTo>
                        <a:pt x="2596" y="70"/>
                        <a:pt x="2132" y="307"/>
                        <a:pt x="1889" y="787"/>
                      </a:cubicBezTo>
                      <a:cubicBezTo>
                        <a:pt x="1741" y="422"/>
                        <a:pt x="1386" y="188"/>
                        <a:pt x="1001" y="188"/>
                      </a:cubicBezTo>
                      <a:cubicBezTo>
                        <a:pt x="982" y="188"/>
                        <a:pt x="964" y="188"/>
                        <a:pt x="945" y="189"/>
                      </a:cubicBezTo>
                      <a:cubicBezTo>
                        <a:pt x="347" y="249"/>
                        <a:pt x="13" y="823"/>
                        <a:pt x="1" y="1373"/>
                      </a:cubicBezTo>
                      <a:cubicBezTo>
                        <a:pt x="1" y="1420"/>
                        <a:pt x="40" y="1444"/>
                        <a:pt x="78" y="1444"/>
                      </a:cubicBezTo>
                      <a:cubicBezTo>
                        <a:pt x="117" y="1444"/>
                        <a:pt x="156" y="1420"/>
                        <a:pt x="156" y="1373"/>
                      </a:cubicBezTo>
                      <a:cubicBezTo>
                        <a:pt x="168" y="942"/>
                        <a:pt x="395" y="524"/>
                        <a:pt x="825" y="404"/>
                      </a:cubicBezTo>
                      <a:cubicBezTo>
                        <a:pt x="892" y="387"/>
                        <a:pt x="957" y="379"/>
                        <a:pt x="1022" y="379"/>
                      </a:cubicBezTo>
                      <a:cubicBezTo>
                        <a:pt x="1412" y="379"/>
                        <a:pt x="1749" y="675"/>
                        <a:pt x="1770" y="1086"/>
                      </a:cubicBezTo>
                      <a:cubicBezTo>
                        <a:pt x="1770" y="1145"/>
                        <a:pt x="1818" y="1179"/>
                        <a:pt x="1864" y="1179"/>
                      </a:cubicBezTo>
                      <a:cubicBezTo>
                        <a:pt x="1902" y="1179"/>
                        <a:pt x="1938" y="1157"/>
                        <a:pt x="1949" y="1110"/>
                      </a:cubicBezTo>
                      <a:cubicBezTo>
                        <a:pt x="2099" y="540"/>
                        <a:pt x="2576" y="256"/>
                        <a:pt x="3056" y="256"/>
                      </a:cubicBezTo>
                      <a:cubicBezTo>
                        <a:pt x="3533" y="256"/>
                        <a:pt x="4012" y="537"/>
                        <a:pt x="4172" y="1098"/>
                      </a:cubicBezTo>
                      <a:cubicBezTo>
                        <a:pt x="4186" y="1138"/>
                        <a:pt x="4223" y="1160"/>
                        <a:pt x="4258" y="1160"/>
                      </a:cubicBezTo>
                      <a:cubicBezTo>
                        <a:pt x="4286" y="1160"/>
                        <a:pt x="4312" y="1147"/>
                        <a:pt x="4328" y="1122"/>
                      </a:cubicBezTo>
                      <a:cubicBezTo>
                        <a:pt x="4554" y="686"/>
                        <a:pt x="4955" y="470"/>
                        <a:pt x="5350" y="470"/>
                      </a:cubicBezTo>
                      <a:cubicBezTo>
                        <a:pt x="5788" y="470"/>
                        <a:pt x="6220" y="736"/>
                        <a:pt x="6396" y="1265"/>
                      </a:cubicBezTo>
                      <a:cubicBezTo>
                        <a:pt x="6408" y="1307"/>
                        <a:pt x="6444" y="1328"/>
                        <a:pt x="6480" y="1328"/>
                      </a:cubicBezTo>
                      <a:cubicBezTo>
                        <a:pt x="6515" y="1328"/>
                        <a:pt x="6551" y="1307"/>
                        <a:pt x="6563" y="1265"/>
                      </a:cubicBezTo>
                      <a:cubicBezTo>
                        <a:pt x="6740" y="756"/>
                        <a:pt x="7198" y="485"/>
                        <a:pt x="7659" y="485"/>
                      </a:cubicBezTo>
                      <a:cubicBezTo>
                        <a:pt x="8042" y="485"/>
                        <a:pt x="8427" y="671"/>
                        <a:pt x="8655" y="1062"/>
                      </a:cubicBezTo>
                      <a:cubicBezTo>
                        <a:pt x="8673" y="1086"/>
                        <a:pt x="8703" y="1098"/>
                        <a:pt x="8733" y="1098"/>
                      </a:cubicBezTo>
                      <a:cubicBezTo>
                        <a:pt x="8763" y="1098"/>
                        <a:pt x="8793" y="1086"/>
                        <a:pt x="8810" y="1062"/>
                      </a:cubicBezTo>
                      <a:cubicBezTo>
                        <a:pt x="9040" y="598"/>
                        <a:pt x="9475" y="376"/>
                        <a:pt x="9909" y="376"/>
                      </a:cubicBezTo>
                      <a:cubicBezTo>
                        <a:pt x="10425" y="376"/>
                        <a:pt x="10938" y="691"/>
                        <a:pt x="11094" y="1289"/>
                      </a:cubicBezTo>
                      <a:cubicBezTo>
                        <a:pt x="11107" y="1331"/>
                        <a:pt x="11150" y="1356"/>
                        <a:pt x="11190" y="1356"/>
                      </a:cubicBezTo>
                      <a:cubicBezTo>
                        <a:pt x="11218" y="1356"/>
                        <a:pt x="11246" y="1343"/>
                        <a:pt x="11261" y="1313"/>
                      </a:cubicBezTo>
                      <a:cubicBezTo>
                        <a:pt x="11497" y="813"/>
                        <a:pt x="12044" y="424"/>
                        <a:pt x="12546" y="424"/>
                      </a:cubicBezTo>
                      <a:cubicBezTo>
                        <a:pt x="12884" y="424"/>
                        <a:pt x="13201" y="600"/>
                        <a:pt x="13389" y="1038"/>
                      </a:cubicBezTo>
                      <a:cubicBezTo>
                        <a:pt x="13404" y="1068"/>
                        <a:pt x="13433" y="1081"/>
                        <a:pt x="13464" y="1081"/>
                      </a:cubicBezTo>
                      <a:cubicBezTo>
                        <a:pt x="13506" y="1081"/>
                        <a:pt x="13549" y="1056"/>
                        <a:pt x="13556" y="1014"/>
                      </a:cubicBezTo>
                      <a:cubicBezTo>
                        <a:pt x="13704" y="463"/>
                        <a:pt x="14170" y="188"/>
                        <a:pt x="14635" y="188"/>
                      </a:cubicBezTo>
                      <a:cubicBezTo>
                        <a:pt x="15108" y="188"/>
                        <a:pt x="15581" y="472"/>
                        <a:pt x="15720" y="1038"/>
                      </a:cubicBezTo>
                      <a:cubicBezTo>
                        <a:pt x="15732" y="1080"/>
                        <a:pt x="15767" y="1101"/>
                        <a:pt x="15803" y="1101"/>
                      </a:cubicBezTo>
                      <a:cubicBezTo>
                        <a:pt x="15839" y="1101"/>
                        <a:pt x="15875" y="1080"/>
                        <a:pt x="15887" y="1038"/>
                      </a:cubicBezTo>
                      <a:cubicBezTo>
                        <a:pt x="16055" y="539"/>
                        <a:pt x="16489" y="293"/>
                        <a:pt x="16921" y="293"/>
                      </a:cubicBezTo>
                      <a:cubicBezTo>
                        <a:pt x="17380" y="293"/>
                        <a:pt x="17837" y="569"/>
                        <a:pt x="17979" y="1110"/>
                      </a:cubicBezTo>
                      <a:cubicBezTo>
                        <a:pt x="17992" y="1148"/>
                        <a:pt x="18029" y="1170"/>
                        <a:pt x="18067" y="1170"/>
                      </a:cubicBezTo>
                      <a:cubicBezTo>
                        <a:pt x="18098" y="1170"/>
                        <a:pt x="18130" y="1154"/>
                        <a:pt x="18146" y="1122"/>
                      </a:cubicBezTo>
                      <a:cubicBezTo>
                        <a:pt x="18347" y="677"/>
                        <a:pt x="18753" y="466"/>
                        <a:pt x="19159" y="466"/>
                      </a:cubicBezTo>
                      <a:cubicBezTo>
                        <a:pt x="19649" y="466"/>
                        <a:pt x="20138" y="773"/>
                        <a:pt x="20262" y="1349"/>
                      </a:cubicBezTo>
                      <a:cubicBezTo>
                        <a:pt x="20281" y="1400"/>
                        <a:pt x="20321" y="1422"/>
                        <a:pt x="20362" y="1422"/>
                      </a:cubicBezTo>
                      <a:cubicBezTo>
                        <a:pt x="20425" y="1422"/>
                        <a:pt x="20487" y="1369"/>
                        <a:pt x="20465" y="1289"/>
                      </a:cubicBezTo>
                      <a:cubicBezTo>
                        <a:pt x="20319" y="634"/>
                        <a:pt x="19754" y="267"/>
                        <a:pt x="19185" y="267"/>
                      </a:cubicBezTo>
                      <a:cubicBezTo>
                        <a:pt x="18778" y="267"/>
                        <a:pt x="18370" y="455"/>
                        <a:pt x="18110" y="859"/>
                      </a:cubicBezTo>
                      <a:cubicBezTo>
                        <a:pt x="17887" y="350"/>
                        <a:pt x="17416" y="93"/>
                        <a:pt x="16945" y="93"/>
                      </a:cubicBezTo>
                      <a:cubicBezTo>
                        <a:pt x="16507" y="93"/>
                        <a:pt x="16069" y="314"/>
                        <a:pt x="15827" y="763"/>
                      </a:cubicBezTo>
                      <a:cubicBezTo>
                        <a:pt x="15600" y="255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4" name="Google Shape;5104;p4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5" name="Google Shape;5105;p4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6" name="Google Shape;5106;p4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7" name="Google Shape;5107;p4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8" name="Google Shape;5108;p4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9" name="Google Shape;5109;p4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0" name="Google Shape;5110;p4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1" name="Google Shape;5111;p4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112" name="Google Shape;5112;p44"/>
            <p:cNvGrpSpPr/>
            <p:nvPr/>
          </p:nvGrpSpPr>
          <p:grpSpPr>
            <a:xfrm>
              <a:off x="-68504" y="521190"/>
              <a:ext cx="9307261" cy="2931726"/>
              <a:chOff x="-76454" y="2438440"/>
              <a:chExt cx="9307261" cy="2931726"/>
            </a:xfrm>
          </p:grpSpPr>
          <p:grpSp>
            <p:nvGrpSpPr>
              <p:cNvPr id="5113" name="Google Shape;5113;p44"/>
              <p:cNvGrpSpPr/>
              <p:nvPr/>
            </p:nvGrpSpPr>
            <p:grpSpPr>
              <a:xfrm>
                <a:off x="6117405" y="2438440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5114" name="Google Shape;5114;p4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5" name="Google Shape;5115;p4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6" name="Google Shape;5116;p4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7" name="Google Shape;5117;p4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8" name="Google Shape;5118;p4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9" name="Google Shape;5119;p4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0" name="Google Shape;5120;p4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1" name="Google Shape;5121;p4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22" name="Google Shape;5122;p44"/>
              <p:cNvGrpSpPr/>
              <p:nvPr/>
            </p:nvGrpSpPr>
            <p:grpSpPr>
              <a:xfrm>
                <a:off x="3009214" y="2460963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5123" name="Google Shape;5123;p4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4" name="Google Shape;5124;p4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5" name="Google Shape;5125;p4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6" name="Google Shape;5126;p4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7" name="Google Shape;5127;p4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8" name="Google Shape;5128;p4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9" name="Google Shape;5129;p4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0" name="Google Shape;5130;p4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31" name="Google Shape;5131;p44"/>
              <p:cNvGrpSpPr/>
              <p:nvPr/>
            </p:nvGrpSpPr>
            <p:grpSpPr>
              <a:xfrm>
                <a:off x="-76454" y="2444062"/>
                <a:ext cx="3113402" cy="2909203"/>
                <a:chOff x="4977052" y="1038608"/>
                <a:chExt cx="4389400" cy="4101513"/>
              </a:xfrm>
            </p:grpSpPr>
            <p:sp>
              <p:nvSpPr>
                <p:cNvPr id="5132" name="Google Shape;5132;p44"/>
                <p:cNvSpPr/>
                <p:nvPr/>
              </p:nvSpPr>
              <p:spPr>
                <a:xfrm>
                  <a:off x="4977052" y="1038608"/>
                  <a:ext cx="4387686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0" h="1444" extrusionOk="0">
                      <a:moveTo>
                        <a:pt x="14650" y="0"/>
                      </a:moveTo>
                      <a:cubicBezTo>
                        <a:pt x="14175" y="0"/>
                        <a:pt x="13699" y="254"/>
                        <a:pt x="13472" y="762"/>
                      </a:cubicBezTo>
                      <a:cubicBezTo>
                        <a:pt x="13250" y="394"/>
                        <a:pt x="12919" y="240"/>
                        <a:pt x="12571" y="240"/>
                      </a:cubicBezTo>
                      <a:cubicBezTo>
                        <a:pt x="12060" y="240"/>
                        <a:pt x="11512" y="573"/>
                        <a:pt x="11213" y="1049"/>
                      </a:cubicBezTo>
                      <a:cubicBezTo>
                        <a:pt x="10974" y="487"/>
                        <a:pt x="10446" y="194"/>
                        <a:pt x="9916" y="194"/>
                      </a:cubicBezTo>
                      <a:cubicBezTo>
                        <a:pt x="9465" y="194"/>
                        <a:pt x="9013" y="406"/>
                        <a:pt x="8739" y="846"/>
                      </a:cubicBezTo>
                      <a:cubicBezTo>
                        <a:pt x="8470" y="484"/>
                        <a:pt x="8071" y="308"/>
                        <a:pt x="7673" y="308"/>
                      </a:cubicBezTo>
                      <a:cubicBezTo>
                        <a:pt x="7204" y="308"/>
                        <a:pt x="6737" y="553"/>
                        <a:pt x="6491" y="1025"/>
                      </a:cubicBezTo>
                      <a:cubicBezTo>
                        <a:pt x="6261" y="546"/>
                        <a:pt x="5799" y="299"/>
                        <a:pt x="5336" y="299"/>
                      </a:cubicBezTo>
                      <a:cubicBezTo>
                        <a:pt x="4933" y="299"/>
                        <a:pt x="4530" y="486"/>
                        <a:pt x="4280" y="870"/>
                      </a:cubicBezTo>
                      <a:cubicBezTo>
                        <a:pt x="4053" y="342"/>
                        <a:pt x="3561" y="76"/>
                        <a:pt x="3069" y="76"/>
                      </a:cubicBezTo>
                      <a:cubicBezTo>
                        <a:pt x="2602" y="76"/>
                        <a:pt x="2134" y="315"/>
                        <a:pt x="1889" y="798"/>
                      </a:cubicBezTo>
                      <a:cubicBezTo>
                        <a:pt x="1744" y="440"/>
                        <a:pt x="1399" y="197"/>
                        <a:pt x="1022" y="197"/>
                      </a:cubicBezTo>
                      <a:cubicBezTo>
                        <a:pt x="997" y="197"/>
                        <a:pt x="971" y="198"/>
                        <a:pt x="945" y="200"/>
                      </a:cubicBezTo>
                      <a:cubicBezTo>
                        <a:pt x="347" y="260"/>
                        <a:pt x="13" y="834"/>
                        <a:pt x="1" y="1372"/>
                      </a:cubicBezTo>
                      <a:cubicBezTo>
                        <a:pt x="1" y="1420"/>
                        <a:pt x="40" y="1443"/>
                        <a:pt x="78" y="1443"/>
                      </a:cubicBezTo>
                      <a:cubicBezTo>
                        <a:pt x="117" y="1443"/>
                        <a:pt x="156" y="1420"/>
                        <a:pt x="156" y="1372"/>
                      </a:cubicBezTo>
                      <a:cubicBezTo>
                        <a:pt x="168" y="941"/>
                        <a:pt x="395" y="523"/>
                        <a:pt x="825" y="415"/>
                      </a:cubicBezTo>
                      <a:cubicBezTo>
                        <a:pt x="895" y="396"/>
                        <a:pt x="964" y="387"/>
                        <a:pt x="1032" y="387"/>
                      </a:cubicBezTo>
                      <a:cubicBezTo>
                        <a:pt x="1420" y="387"/>
                        <a:pt x="1760" y="690"/>
                        <a:pt x="1770" y="1097"/>
                      </a:cubicBezTo>
                      <a:cubicBezTo>
                        <a:pt x="1770" y="1160"/>
                        <a:pt x="1823" y="1193"/>
                        <a:pt x="1874" y="1193"/>
                      </a:cubicBezTo>
                      <a:cubicBezTo>
                        <a:pt x="1921" y="1193"/>
                        <a:pt x="1967" y="1166"/>
                        <a:pt x="1973" y="1109"/>
                      </a:cubicBezTo>
                      <a:cubicBezTo>
                        <a:pt x="2124" y="536"/>
                        <a:pt x="2605" y="250"/>
                        <a:pt x="3086" y="250"/>
                      </a:cubicBezTo>
                      <a:cubicBezTo>
                        <a:pt x="3558" y="250"/>
                        <a:pt x="4030" y="528"/>
                        <a:pt x="4184" y="1085"/>
                      </a:cubicBezTo>
                      <a:cubicBezTo>
                        <a:pt x="4198" y="1132"/>
                        <a:pt x="4237" y="1156"/>
                        <a:pt x="4275" y="1156"/>
                      </a:cubicBezTo>
                      <a:cubicBezTo>
                        <a:pt x="4306" y="1156"/>
                        <a:pt x="4336" y="1141"/>
                        <a:pt x="4352" y="1109"/>
                      </a:cubicBezTo>
                      <a:cubicBezTo>
                        <a:pt x="4571" y="676"/>
                        <a:pt x="4968" y="462"/>
                        <a:pt x="5361" y="462"/>
                      </a:cubicBezTo>
                      <a:cubicBezTo>
                        <a:pt x="5804" y="462"/>
                        <a:pt x="6243" y="733"/>
                        <a:pt x="6420" y="1264"/>
                      </a:cubicBezTo>
                      <a:cubicBezTo>
                        <a:pt x="6432" y="1300"/>
                        <a:pt x="6468" y="1318"/>
                        <a:pt x="6503" y="1318"/>
                      </a:cubicBezTo>
                      <a:cubicBezTo>
                        <a:pt x="6539" y="1318"/>
                        <a:pt x="6575" y="1300"/>
                        <a:pt x="6587" y="1264"/>
                      </a:cubicBezTo>
                      <a:cubicBezTo>
                        <a:pt x="6763" y="748"/>
                        <a:pt x="7222" y="478"/>
                        <a:pt x="7683" y="478"/>
                      </a:cubicBezTo>
                      <a:cubicBezTo>
                        <a:pt x="8066" y="478"/>
                        <a:pt x="8451" y="664"/>
                        <a:pt x="8679" y="1049"/>
                      </a:cubicBezTo>
                      <a:cubicBezTo>
                        <a:pt x="8697" y="1073"/>
                        <a:pt x="8724" y="1085"/>
                        <a:pt x="8751" y="1085"/>
                      </a:cubicBezTo>
                      <a:cubicBezTo>
                        <a:pt x="8778" y="1085"/>
                        <a:pt x="8804" y="1073"/>
                        <a:pt x="8822" y="1049"/>
                      </a:cubicBezTo>
                      <a:cubicBezTo>
                        <a:pt x="9056" y="587"/>
                        <a:pt x="9490" y="367"/>
                        <a:pt x="9922" y="367"/>
                      </a:cubicBezTo>
                      <a:cubicBezTo>
                        <a:pt x="10440" y="367"/>
                        <a:pt x="10955" y="683"/>
                        <a:pt x="11117" y="1276"/>
                      </a:cubicBezTo>
                      <a:cubicBezTo>
                        <a:pt x="11131" y="1318"/>
                        <a:pt x="11174" y="1343"/>
                        <a:pt x="11213" y="1343"/>
                      </a:cubicBezTo>
                      <a:cubicBezTo>
                        <a:pt x="11242" y="1343"/>
                        <a:pt x="11270" y="1330"/>
                        <a:pt x="11285" y="1300"/>
                      </a:cubicBezTo>
                      <a:cubicBezTo>
                        <a:pt x="11521" y="806"/>
                        <a:pt x="12071" y="414"/>
                        <a:pt x="12574" y="414"/>
                      </a:cubicBezTo>
                      <a:cubicBezTo>
                        <a:pt x="12910" y="414"/>
                        <a:pt x="13226" y="589"/>
                        <a:pt x="13413" y="1025"/>
                      </a:cubicBezTo>
                      <a:cubicBezTo>
                        <a:pt x="13428" y="1060"/>
                        <a:pt x="13458" y="1074"/>
                        <a:pt x="13488" y="1074"/>
                      </a:cubicBezTo>
                      <a:cubicBezTo>
                        <a:pt x="13530" y="1074"/>
                        <a:pt x="13573" y="1048"/>
                        <a:pt x="13580" y="1013"/>
                      </a:cubicBezTo>
                      <a:cubicBezTo>
                        <a:pt x="13723" y="454"/>
                        <a:pt x="14191" y="176"/>
                        <a:pt x="14657" y="176"/>
                      </a:cubicBezTo>
                      <a:cubicBezTo>
                        <a:pt x="15129" y="176"/>
                        <a:pt x="15599" y="460"/>
                        <a:pt x="15732" y="1025"/>
                      </a:cubicBezTo>
                      <a:cubicBezTo>
                        <a:pt x="15750" y="1067"/>
                        <a:pt x="15788" y="1088"/>
                        <a:pt x="15826" y="1088"/>
                      </a:cubicBezTo>
                      <a:cubicBezTo>
                        <a:pt x="15863" y="1088"/>
                        <a:pt x="15899" y="1067"/>
                        <a:pt x="15911" y="1025"/>
                      </a:cubicBezTo>
                      <a:cubicBezTo>
                        <a:pt x="16079" y="526"/>
                        <a:pt x="16510" y="280"/>
                        <a:pt x="16941" y="280"/>
                      </a:cubicBezTo>
                      <a:cubicBezTo>
                        <a:pt x="17398" y="280"/>
                        <a:pt x="17855" y="556"/>
                        <a:pt x="18003" y="1097"/>
                      </a:cubicBezTo>
                      <a:cubicBezTo>
                        <a:pt x="18016" y="1138"/>
                        <a:pt x="18053" y="1159"/>
                        <a:pt x="18089" y="1159"/>
                      </a:cubicBezTo>
                      <a:cubicBezTo>
                        <a:pt x="18116" y="1159"/>
                        <a:pt x="18143" y="1147"/>
                        <a:pt x="18158" y="1121"/>
                      </a:cubicBezTo>
                      <a:cubicBezTo>
                        <a:pt x="18364" y="671"/>
                        <a:pt x="18775" y="457"/>
                        <a:pt x="19183" y="457"/>
                      </a:cubicBezTo>
                      <a:cubicBezTo>
                        <a:pt x="19674" y="457"/>
                        <a:pt x="20162" y="767"/>
                        <a:pt x="20286" y="1348"/>
                      </a:cubicBezTo>
                      <a:cubicBezTo>
                        <a:pt x="20300" y="1390"/>
                        <a:pt x="20335" y="1408"/>
                        <a:pt x="20370" y="1408"/>
                      </a:cubicBezTo>
                      <a:cubicBezTo>
                        <a:pt x="20424" y="1408"/>
                        <a:pt x="20480" y="1365"/>
                        <a:pt x="20465" y="1300"/>
                      </a:cubicBezTo>
                      <a:cubicBezTo>
                        <a:pt x="20319" y="640"/>
                        <a:pt x="19757" y="275"/>
                        <a:pt x="19190" y="275"/>
                      </a:cubicBezTo>
                      <a:cubicBezTo>
                        <a:pt x="18782" y="275"/>
                        <a:pt x="18371" y="464"/>
                        <a:pt x="18110" y="870"/>
                      </a:cubicBezTo>
                      <a:cubicBezTo>
                        <a:pt x="17886" y="358"/>
                        <a:pt x="17411" y="97"/>
                        <a:pt x="16936" y="97"/>
                      </a:cubicBezTo>
                      <a:cubicBezTo>
                        <a:pt x="16501" y="97"/>
                        <a:pt x="16067" y="316"/>
                        <a:pt x="15827" y="762"/>
                      </a:cubicBezTo>
                      <a:cubicBezTo>
                        <a:pt x="15600" y="254"/>
                        <a:pt x="15125" y="0"/>
                        <a:pt x="146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3" name="Google Shape;5133;p44"/>
                <p:cNvSpPr/>
                <p:nvPr/>
              </p:nvSpPr>
              <p:spPr>
                <a:xfrm>
                  <a:off x="4979623" y="1579578"/>
                  <a:ext cx="4386615" cy="31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3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0" y="430"/>
                        <a:pt x="1386" y="196"/>
                        <a:pt x="990" y="196"/>
                      </a:cubicBezTo>
                      <a:cubicBezTo>
                        <a:pt x="971" y="196"/>
                        <a:pt x="952" y="196"/>
                        <a:pt x="933" y="198"/>
                      </a:cubicBezTo>
                      <a:cubicBezTo>
                        <a:pt x="335" y="257"/>
                        <a:pt x="13" y="831"/>
                        <a:pt x="1" y="1381"/>
                      </a:cubicBezTo>
                      <a:cubicBezTo>
                        <a:pt x="1" y="1429"/>
                        <a:pt x="36" y="1453"/>
                        <a:pt x="72" y="1453"/>
                      </a:cubicBezTo>
                      <a:cubicBezTo>
                        <a:pt x="108" y="1453"/>
                        <a:pt x="144" y="1429"/>
                        <a:pt x="144" y="1381"/>
                      </a:cubicBezTo>
                      <a:cubicBezTo>
                        <a:pt x="168" y="951"/>
                        <a:pt x="383" y="532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4"/>
                        <a:pt x="1814" y="1188"/>
                        <a:pt x="1857" y="1188"/>
                      </a:cubicBezTo>
                      <a:cubicBezTo>
                        <a:pt x="1892" y="1188"/>
                        <a:pt x="1926" y="1166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32" y="602"/>
                        <a:pt x="9466" y="382"/>
                        <a:pt x="9898" y="382"/>
                      </a:cubicBezTo>
                      <a:cubicBezTo>
                        <a:pt x="10416" y="382"/>
                        <a:pt x="10931" y="698"/>
                        <a:pt x="11094" y="1297"/>
                      </a:cubicBezTo>
                      <a:cubicBezTo>
                        <a:pt x="11100" y="1339"/>
                        <a:pt x="11144" y="1364"/>
                        <a:pt x="11183" y="1364"/>
                      </a:cubicBezTo>
                      <a:cubicBezTo>
                        <a:pt x="11212" y="1364"/>
                        <a:pt x="11239" y="1351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705" y="469"/>
                        <a:pt x="14170" y="194"/>
                        <a:pt x="14633" y="194"/>
                      </a:cubicBezTo>
                      <a:cubicBezTo>
                        <a:pt x="15102" y="194"/>
                        <a:pt x="15569" y="475"/>
                        <a:pt x="15708" y="1034"/>
                      </a:cubicBezTo>
                      <a:cubicBezTo>
                        <a:pt x="15726" y="1082"/>
                        <a:pt x="15761" y="1106"/>
                        <a:pt x="15797" y="1106"/>
                      </a:cubicBezTo>
                      <a:cubicBezTo>
                        <a:pt x="15833" y="1106"/>
                        <a:pt x="15869" y="1082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53"/>
                        <a:pt x="18028" y="1177"/>
                        <a:pt x="18063" y="1177"/>
                      </a:cubicBezTo>
                      <a:cubicBezTo>
                        <a:pt x="18091" y="1177"/>
                        <a:pt x="18118" y="1162"/>
                        <a:pt x="18134" y="1130"/>
                      </a:cubicBezTo>
                      <a:cubicBezTo>
                        <a:pt x="18340" y="686"/>
                        <a:pt x="18750" y="475"/>
                        <a:pt x="19157" y="475"/>
                      </a:cubicBezTo>
                      <a:cubicBezTo>
                        <a:pt x="19649" y="475"/>
                        <a:pt x="20138" y="782"/>
                        <a:pt x="20262" y="1357"/>
                      </a:cubicBezTo>
                      <a:cubicBezTo>
                        <a:pt x="20276" y="1409"/>
                        <a:pt x="20314" y="1431"/>
                        <a:pt x="20353" y="1431"/>
                      </a:cubicBezTo>
                      <a:cubicBezTo>
                        <a:pt x="20413" y="1431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8"/>
                        <a:pt x="17410" y="101"/>
                        <a:pt x="16937" y="101"/>
                      </a:cubicBezTo>
                      <a:cubicBezTo>
                        <a:pt x="16498" y="101"/>
                        <a:pt x="16057" y="323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44"/>
                <p:cNvSpPr/>
                <p:nvPr/>
              </p:nvSpPr>
              <p:spPr>
                <a:xfrm>
                  <a:off x="4979623" y="2121833"/>
                  <a:ext cx="4384901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7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7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1" y="342"/>
                        <a:pt x="3553" y="76"/>
                        <a:pt x="3061" y="76"/>
                      </a:cubicBezTo>
                      <a:cubicBezTo>
                        <a:pt x="2596" y="76"/>
                        <a:pt x="2128" y="315"/>
                        <a:pt x="1877" y="798"/>
                      </a:cubicBezTo>
                      <a:cubicBezTo>
                        <a:pt x="1743" y="440"/>
                        <a:pt x="1399" y="197"/>
                        <a:pt x="1012" y="197"/>
                      </a:cubicBezTo>
                      <a:cubicBezTo>
                        <a:pt x="986" y="197"/>
                        <a:pt x="960" y="198"/>
                        <a:pt x="933" y="201"/>
                      </a:cubicBezTo>
                      <a:cubicBezTo>
                        <a:pt x="335" y="260"/>
                        <a:pt x="13" y="834"/>
                        <a:pt x="1" y="1372"/>
                      </a:cubicBezTo>
                      <a:cubicBezTo>
                        <a:pt x="1" y="1420"/>
                        <a:pt x="36" y="1444"/>
                        <a:pt x="72" y="1444"/>
                      </a:cubicBezTo>
                      <a:cubicBezTo>
                        <a:pt x="108" y="1444"/>
                        <a:pt x="144" y="1420"/>
                        <a:pt x="144" y="1372"/>
                      </a:cubicBezTo>
                      <a:cubicBezTo>
                        <a:pt x="168" y="942"/>
                        <a:pt x="383" y="523"/>
                        <a:pt x="825" y="416"/>
                      </a:cubicBezTo>
                      <a:cubicBezTo>
                        <a:pt x="893" y="396"/>
                        <a:pt x="961" y="387"/>
                        <a:pt x="1027" y="387"/>
                      </a:cubicBezTo>
                      <a:cubicBezTo>
                        <a:pt x="1409" y="387"/>
                        <a:pt x="1749" y="690"/>
                        <a:pt x="1770" y="1097"/>
                      </a:cubicBezTo>
                      <a:cubicBezTo>
                        <a:pt x="1770" y="1151"/>
                        <a:pt x="1815" y="1182"/>
                        <a:pt x="1859" y="1182"/>
                      </a:cubicBezTo>
                      <a:cubicBezTo>
                        <a:pt x="1893" y="1182"/>
                        <a:pt x="1927" y="1163"/>
                        <a:pt x="1937" y="1121"/>
                      </a:cubicBezTo>
                      <a:cubicBezTo>
                        <a:pt x="2087" y="544"/>
                        <a:pt x="2570" y="257"/>
                        <a:pt x="3052" y="257"/>
                      </a:cubicBezTo>
                      <a:cubicBezTo>
                        <a:pt x="3529" y="257"/>
                        <a:pt x="4006" y="538"/>
                        <a:pt x="4160" y="1097"/>
                      </a:cubicBezTo>
                      <a:cubicBezTo>
                        <a:pt x="4174" y="1144"/>
                        <a:pt x="4213" y="1168"/>
                        <a:pt x="4252" y="1168"/>
                      </a:cubicBezTo>
                      <a:cubicBezTo>
                        <a:pt x="4282" y="1168"/>
                        <a:pt x="4312" y="1153"/>
                        <a:pt x="4328" y="1121"/>
                      </a:cubicBezTo>
                      <a:cubicBezTo>
                        <a:pt x="4547" y="688"/>
                        <a:pt x="4944" y="475"/>
                        <a:pt x="5336" y="475"/>
                      </a:cubicBezTo>
                      <a:cubicBezTo>
                        <a:pt x="5777" y="475"/>
                        <a:pt x="6213" y="745"/>
                        <a:pt x="6384" y="1276"/>
                      </a:cubicBezTo>
                      <a:cubicBezTo>
                        <a:pt x="6402" y="1318"/>
                        <a:pt x="6438" y="1339"/>
                        <a:pt x="6473" y="1339"/>
                      </a:cubicBezTo>
                      <a:cubicBezTo>
                        <a:pt x="6509" y="1339"/>
                        <a:pt x="6545" y="1318"/>
                        <a:pt x="6563" y="1276"/>
                      </a:cubicBezTo>
                      <a:cubicBezTo>
                        <a:pt x="6740" y="765"/>
                        <a:pt x="7201" y="495"/>
                        <a:pt x="7664" y="495"/>
                      </a:cubicBezTo>
                      <a:cubicBezTo>
                        <a:pt x="8046" y="495"/>
                        <a:pt x="8428" y="678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0"/>
                        <a:pt x="9469" y="365"/>
                        <a:pt x="9908" y="365"/>
                      </a:cubicBezTo>
                      <a:cubicBezTo>
                        <a:pt x="10427" y="365"/>
                        <a:pt x="10944" y="680"/>
                        <a:pt x="11105" y="1276"/>
                      </a:cubicBezTo>
                      <a:cubicBezTo>
                        <a:pt x="11119" y="1317"/>
                        <a:pt x="11156" y="1339"/>
                        <a:pt x="11192" y="1339"/>
                      </a:cubicBezTo>
                      <a:cubicBezTo>
                        <a:pt x="11219" y="1339"/>
                        <a:pt x="11245" y="1326"/>
                        <a:pt x="11261" y="1300"/>
                      </a:cubicBezTo>
                      <a:cubicBezTo>
                        <a:pt x="11504" y="800"/>
                        <a:pt x="12054" y="411"/>
                        <a:pt x="12557" y="411"/>
                      </a:cubicBezTo>
                      <a:cubicBezTo>
                        <a:pt x="12896" y="411"/>
                        <a:pt x="13213" y="588"/>
                        <a:pt x="13401" y="1025"/>
                      </a:cubicBezTo>
                      <a:cubicBezTo>
                        <a:pt x="13416" y="1055"/>
                        <a:pt x="13443" y="1069"/>
                        <a:pt x="13472" y="1069"/>
                      </a:cubicBezTo>
                      <a:cubicBezTo>
                        <a:pt x="13512" y="1069"/>
                        <a:pt x="13554" y="1043"/>
                        <a:pt x="13568" y="1002"/>
                      </a:cubicBezTo>
                      <a:cubicBezTo>
                        <a:pt x="13716" y="450"/>
                        <a:pt x="14179" y="175"/>
                        <a:pt x="14641" y="175"/>
                      </a:cubicBezTo>
                      <a:cubicBezTo>
                        <a:pt x="15111" y="175"/>
                        <a:pt x="15581" y="459"/>
                        <a:pt x="15720" y="1025"/>
                      </a:cubicBezTo>
                      <a:cubicBezTo>
                        <a:pt x="15732" y="1067"/>
                        <a:pt x="15767" y="1088"/>
                        <a:pt x="15805" y="1088"/>
                      </a:cubicBezTo>
                      <a:cubicBezTo>
                        <a:pt x="15842" y="1088"/>
                        <a:pt x="15881" y="1067"/>
                        <a:pt x="15899" y="1025"/>
                      </a:cubicBezTo>
                      <a:cubicBezTo>
                        <a:pt x="16067" y="526"/>
                        <a:pt x="16498" y="281"/>
                        <a:pt x="16929" y="281"/>
                      </a:cubicBezTo>
                      <a:cubicBezTo>
                        <a:pt x="17386" y="281"/>
                        <a:pt x="17843" y="556"/>
                        <a:pt x="17991" y="1097"/>
                      </a:cubicBezTo>
                      <a:cubicBezTo>
                        <a:pt x="17997" y="1136"/>
                        <a:pt x="18032" y="1157"/>
                        <a:pt x="18068" y="1157"/>
                      </a:cubicBezTo>
                      <a:cubicBezTo>
                        <a:pt x="18098" y="1157"/>
                        <a:pt x="18130" y="1142"/>
                        <a:pt x="18146" y="1109"/>
                      </a:cubicBezTo>
                      <a:cubicBezTo>
                        <a:pt x="18352" y="665"/>
                        <a:pt x="18762" y="454"/>
                        <a:pt x="19169" y="454"/>
                      </a:cubicBezTo>
                      <a:cubicBezTo>
                        <a:pt x="19661" y="454"/>
                        <a:pt x="20150" y="761"/>
                        <a:pt x="20274" y="1336"/>
                      </a:cubicBezTo>
                      <a:cubicBezTo>
                        <a:pt x="20284" y="1387"/>
                        <a:pt x="20323" y="1410"/>
                        <a:pt x="20361" y="1410"/>
                      </a:cubicBezTo>
                      <a:cubicBezTo>
                        <a:pt x="20414" y="1410"/>
                        <a:pt x="20467" y="1369"/>
                        <a:pt x="20453" y="1300"/>
                      </a:cubicBezTo>
                      <a:cubicBezTo>
                        <a:pt x="20307" y="645"/>
                        <a:pt x="19746" y="279"/>
                        <a:pt x="19178" y="279"/>
                      </a:cubicBezTo>
                      <a:cubicBezTo>
                        <a:pt x="18772" y="279"/>
                        <a:pt x="18363" y="466"/>
                        <a:pt x="18098" y="870"/>
                      </a:cubicBezTo>
                      <a:cubicBezTo>
                        <a:pt x="17880" y="359"/>
                        <a:pt x="17404" y="98"/>
                        <a:pt x="16928" y="98"/>
                      </a:cubicBezTo>
                      <a:cubicBezTo>
                        <a:pt x="16492" y="98"/>
                        <a:pt x="16055" y="317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44"/>
                <p:cNvSpPr/>
                <p:nvPr/>
              </p:nvSpPr>
              <p:spPr>
                <a:xfrm>
                  <a:off x="4979623" y="2662802"/>
                  <a:ext cx="4386829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6" h="1450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7"/>
                      </a:cubicBezTo>
                      <a:cubicBezTo>
                        <a:pt x="10963" y="486"/>
                        <a:pt x="10437" y="193"/>
                        <a:pt x="9909" y="193"/>
                      </a:cubicBezTo>
                      <a:cubicBezTo>
                        <a:pt x="9456" y="193"/>
                        <a:pt x="9003" y="409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6"/>
                        <a:pt x="933" y="198"/>
                      </a:cubicBezTo>
                      <a:cubicBezTo>
                        <a:pt x="335" y="258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51"/>
                        <a:pt x="383" y="533"/>
                        <a:pt x="825" y="413"/>
                      </a:cubicBezTo>
                      <a:cubicBezTo>
                        <a:pt x="893" y="393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9" y="694"/>
                        <a:pt x="4949" y="478"/>
                        <a:pt x="5344" y="478"/>
                      </a:cubicBezTo>
                      <a:cubicBezTo>
                        <a:pt x="5782" y="478"/>
                        <a:pt x="6214" y="745"/>
                        <a:pt x="6384" y="1274"/>
                      </a:cubicBezTo>
                      <a:cubicBezTo>
                        <a:pt x="6402" y="1316"/>
                        <a:pt x="6438" y="1336"/>
                        <a:pt x="6473" y="1336"/>
                      </a:cubicBezTo>
                      <a:cubicBezTo>
                        <a:pt x="6509" y="1336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7" y="590"/>
                        <a:pt x="9467" y="365"/>
                        <a:pt x="9905" y="365"/>
                      </a:cubicBezTo>
                      <a:cubicBezTo>
                        <a:pt x="10428" y="365"/>
                        <a:pt x="10949" y="686"/>
                        <a:pt x="11105" y="1298"/>
                      </a:cubicBezTo>
                      <a:cubicBezTo>
                        <a:pt x="11118" y="1336"/>
                        <a:pt x="11152" y="1358"/>
                        <a:pt x="11187" y="1358"/>
                      </a:cubicBezTo>
                      <a:cubicBezTo>
                        <a:pt x="11215" y="1358"/>
                        <a:pt x="11244" y="1342"/>
                        <a:pt x="11261" y="1310"/>
                      </a:cubicBezTo>
                      <a:cubicBezTo>
                        <a:pt x="11503" y="817"/>
                        <a:pt x="12052" y="432"/>
                        <a:pt x="12555" y="432"/>
                      </a:cubicBezTo>
                      <a:cubicBezTo>
                        <a:pt x="12894" y="432"/>
                        <a:pt x="13213" y="608"/>
                        <a:pt x="13401" y="1047"/>
                      </a:cubicBezTo>
                      <a:cubicBezTo>
                        <a:pt x="13415" y="1075"/>
                        <a:pt x="13440" y="1086"/>
                        <a:pt x="13467" y="1086"/>
                      </a:cubicBezTo>
                      <a:cubicBezTo>
                        <a:pt x="13508" y="1086"/>
                        <a:pt x="13553" y="1059"/>
                        <a:pt x="13568" y="1023"/>
                      </a:cubicBezTo>
                      <a:cubicBezTo>
                        <a:pt x="13717" y="470"/>
                        <a:pt x="14181" y="195"/>
                        <a:pt x="14645" y="195"/>
                      </a:cubicBezTo>
                      <a:cubicBezTo>
                        <a:pt x="15114" y="195"/>
                        <a:pt x="15581" y="476"/>
                        <a:pt x="15720" y="1035"/>
                      </a:cubicBezTo>
                      <a:cubicBezTo>
                        <a:pt x="15732" y="1076"/>
                        <a:pt x="15767" y="1097"/>
                        <a:pt x="15805" y="1097"/>
                      </a:cubicBezTo>
                      <a:cubicBezTo>
                        <a:pt x="15842" y="1097"/>
                        <a:pt x="15881" y="1076"/>
                        <a:pt x="15899" y="1035"/>
                      </a:cubicBezTo>
                      <a:cubicBezTo>
                        <a:pt x="16067" y="541"/>
                        <a:pt x="16497" y="299"/>
                        <a:pt x="16929" y="299"/>
                      </a:cubicBezTo>
                      <a:cubicBezTo>
                        <a:pt x="17385" y="299"/>
                        <a:pt x="17843" y="571"/>
                        <a:pt x="17991" y="1106"/>
                      </a:cubicBezTo>
                      <a:cubicBezTo>
                        <a:pt x="18004" y="1147"/>
                        <a:pt x="18041" y="1168"/>
                        <a:pt x="18077" y="1168"/>
                      </a:cubicBezTo>
                      <a:cubicBezTo>
                        <a:pt x="18104" y="1168"/>
                        <a:pt x="18131" y="1156"/>
                        <a:pt x="18146" y="1130"/>
                      </a:cubicBezTo>
                      <a:cubicBezTo>
                        <a:pt x="18352" y="680"/>
                        <a:pt x="18763" y="466"/>
                        <a:pt x="19171" y="466"/>
                      </a:cubicBezTo>
                      <a:cubicBezTo>
                        <a:pt x="19662" y="466"/>
                        <a:pt x="20150" y="776"/>
                        <a:pt x="20274" y="1357"/>
                      </a:cubicBezTo>
                      <a:cubicBezTo>
                        <a:pt x="20288" y="1403"/>
                        <a:pt x="20322" y="1422"/>
                        <a:pt x="20358" y="1422"/>
                      </a:cubicBezTo>
                      <a:cubicBezTo>
                        <a:pt x="20415" y="1422"/>
                        <a:pt x="20475" y="1371"/>
                        <a:pt x="20453" y="1298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7"/>
                        <a:pt x="17408" y="97"/>
                        <a:pt x="16933" y="97"/>
                      </a:cubicBezTo>
                      <a:cubicBezTo>
                        <a:pt x="16495" y="97"/>
                        <a:pt x="16056" y="318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44"/>
                <p:cNvSpPr/>
                <p:nvPr/>
              </p:nvSpPr>
              <p:spPr>
                <a:xfrm>
                  <a:off x="4979623" y="3205700"/>
                  <a:ext cx="4386615" cy="30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2" extrusionOk="0">
                      <a:moveTo>
                        <a:pt x="14638" y="1"/>
                      </a:moveTo>
                      <a:cubicBezTo>
                        <a:pt x="14163" y="1"/>
                        <a:pt x="13687" y="258"/>
                        <a:pt x="13460" y="772"/>
                      </a:cubicBezTo>
                      <a:cubicBezTo>
                        <a:pt x="13242" y="399"/>
                        <a:pt x="12914" y="244"/>
                        <a:pt x="12567" y="244"/>
                      </a:cubicBezTo>
                      <a:cubicBezTo>
                        <a:pt x="12058" y="244"/>
                        <a:pt x="11507" y="578"/>
                        <a:pt x="11201" y="1047"/>
                      </a:cubicBezTo>
                      <a:cubicBezTo>
                        <a:pt x="10962" y="485"/>
                        <a:pt x="10434" y="192"/>
                        <a:pt x="9904" y="192"/>
                      </a:cubicBezTo>
                      <a:cubicBezTo>
                        <a:pt x="9453" y="192"/>
                        <a:pt x="9001" y="404"/>
                        <a:pt x="8727" y="843"/>
                      </a:cubicBezTo>
                      <a:cubicBezTo>
                        <a:pt x="8458" y="482"/>
                        <a:pt x="8059" y="306"/>
                        <a:pt x="7662" y="306"/>
                      </a:cubicBezTo>
                      <a:cubicBezTo>
                        <a:pt x="7194" y="306"/>
                        <a:pt x="6731" y="550"/>
                        <a:pt x="6491" y="1023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9"/>
                        <a:pt x="3547" y="79"/>
                        <a:pt x="3053" y="79"/>
                      </a:cubicBezTo>
                      <a:cubicBezTo>
                        <a:pt x="2590" y="79"/>
                        <a:pt x="2126" y="316"/>
                        <a:pt x="1877" y="796"/>
                      </a:cubicBezTo>
                      <a:cubicBezTo>
                        <a:pt x="1743" y="437"/>
                        <a:pt x="1399" y="195"/>
                        <a:pt x="1012" y="195"/>
                      </a:cubicBezTo>
                      <a:cubicBezTo>
                        <a:pt x="986" y="195"/>
                        <a:pt x="960" y="196"/>
                        <a:pt x="933" y="198"/>
                      </a:cubicBezTo>
                      <a:cubicBezTo>
                        <a:pt x="335" y="258"/>
                        <a:pt x="13" y="832"/>
                        <a:pt x="1" y="1369"/>
                      </a:cubicBezTo>
                      <a:cubicBezTo>
                        <a:pt x="1" y="1417"/>
                        <a:pt x="36" y="1441"/>
                        <a:pt x="72" y="1441"/>
                      </a:cubicBezTo>
                      <a:cubicBezTo>
                        <a:pt x="108" y="1441"/>
                        <a:pt x="144" y="1417"/>
                        <a:pt x="144" y="1369"/>
                      </a:cubicBezTo>
                      <a:cubicBezTo>
                        <a:pt x="168" y="939"/>
                        <a:pt x="383" y="533"/>
                        <a:pt x="825" y="413"/>
                      </a:cubicBezTo>
                      <a:cubicBezTo>
                        <a:pt x="893" y="394"/>
                        <a:pt x="961" y="384"/>
                        <a:pt x="1027" y="384"/>
                      </a:cubicBezTo>
                      <a:cubicBezTo>
                        <a:pt x="1409" y="384"/>
                        <a:pt x="1749" y="687"/>
                        <a:pt x="1770" y="1095"/>
                      </a:cubicBezTo>
                      <a:cubicBezTo>
                        <a:pt x="1770" y="1148"/>
                        <a:pt x="1815" y="1179"/>
                        <a:pt x="1859" y="1179"/>
                      </a:cubicBezTo>
                      <a:cubicBezTo>
                        <a:pt x="1893" y="1179"/>
                        <a:pt x="1927" y="1160"/>
                        <a:pt x="1937" y="1118"/>
                      </a:cubicBezTo>
                      <a:cubicBezTo>
                        <a:pt x="2087" y="548"/>
                        <a:pt x="2570" y="261"/>
                        <a:pt x="3052" y="261"/>
                      </a:cubicBezTo>
                      <a:cubicBezTo>
                        <a:pt x="3529" y="261"/>
                        <a:pt x="4006" y="542"/>
                        <a:pt x="4160" y="1106"/>
                      </a:cubicBezTo>
                      <a:cubicBezTo>
                        <a:pt x="4173" y="1145"/>
                        <a:pt x="4211" y="1167"/>
                        <a:pt x="4248" y="1167"/>
                      </a:cubicBezTo>
                      <a:cubicBezTo>
                        <a:pt x="4280" y="1167"/>
                        <a:pt x="4311" y="1151"/>
                        <a:pt x="4328" y="1118"/>
                      </a:cubicBezTo>
                      <a:cubicBezTo>
                        <a:pt x="4547" y="685"/>
                        <a:pt x="4944" y="472"/>
                        <a:pt x="5336" y="472"/>
                      </a:cubicBezTo>
                      <a:cubicBezTo>
                        <a:pt x="5777" y="472"/>
                        <a:pt x="6213" y="742"/>
                        <a:pt x="6384" y="1274"/>
                      </a:cubicBezTo>
                      <a:cubicBezTo>
                        <a:pt x="6402" y="1316"/>
                        <a:pt x="6438" y="1337"/>
                        <a:pt x="6473" y="1337"/>
                      </a:cubicBezTo>
                      <a:cubicBezTo>
                        <a:pt x="6509" y="1337"/>
                        <a:pt x="6545" y="1316"/>
                        <a:pt x="6563" y="1274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9"/>
                      </a:cubicBezTo>
                      <a:cubicBezTo>
                        <a:pt x="8673" y="1083"/>
                        <a:pt x="8700" y="1095"/>
                        <a:pt x="8727" y="1095"/>
                      </a:cubicBezTo>
                      <a:cubicBezTo>
                        <a:pt x="8754" y="1095"/>
                        <a:pt x="8781" y="1083"/>
                        <a:pt x="8798" y="1059"/>
                      </a:cubicBezTo>
                      <a:cubicBezTo>
                        <a:pt x="9026" y="598"/>
                        <a:pt x="9458" y="378"/>
                        <a:pt x="9890" y="378"/>
                      </a:cubicBezTo>
                      <a:cubicBezTo>
                        <a:pt x="10410" y="378"/>
                        <a:pt x="10930" y="697"/>
                        <a:pt x="11094" y="1298"/>
                      </a:cubicBezTo>
                      <a:cubicBezTo>
                        <a:pt x="11106" y="1337"/>
                        <a:pt x="11140" y="1358"/>
                        <a:pt x="11175" y="1358"/>
                      </a:cubicBezTo>
                      <a:cubicBezTo>
                        <a:pt x="11203" y="1358"/>
                        <a:pt x="11232" y="1343"/>
                        <a:pt x="11249" y="1310"/>
                      </a:cubicBezTo>
                      <a:cubicBezTo>
                        <a:pt x="11491" y="818"/>
                        <a:pt x="12040" y="432"/>
                        <a:pt x="12543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3" y="1075"/>
                        <a:pt x="13428" y="1086"/>
                        <a:pt x="13455" y="1086"/>
                      </a:cubicBezTo>
                      <a:cubicBezTo>
                        <a:pt x="13496" y="1086"/>
                        <a:pt x="13541" y="1059"/>
                        <a:pt x="13556" y="1023"/>
                      </a:cubicBezTo>
                      <a:cubicBezTo>
                        <a:pt x="13699" y="464"/>
                        <a:pt x="14164" y="186"/>
                        <a:pt x="14629" y="186"/>
                      </a:cubicBezTo>
                      <a:cubicBezTo>
                        <a:pt x="15099" y="186"/>
                        <a:pt x="15569" y="470"/>
                        <a:pt x="15708" y="1035"/>
                      </a:cubicBezTo>
                      <a:cubicBezTo>
                        <a:pt x="15726" y="1077"/>
                        <a:pt x="15761" y="1097"/>
                        <a:pt x="15797" y="1097"/>
                      </a:cubicBezTo>
                      <a:cubicBezTo>
                        <a:pt x="15833" y="1097"/>
                        <a:pt x="15869" y="1077"/>
                        <a:pt x="15887" y="1035"/>
                      </a:cubicBezTo>
                      <a:cubicBezTo>
                        <a:pt x="16055" y="541"/>
                        <a:pt x="16486" y="299"/>
                        <a:pt x="16917" y="299"/>
                      </a:cubicBezTo>
                      <a:cubicBezTo>
                        <a:pt x="17373" y="299"/>
                        <a:pt x="17831" y="571"/>
                        <a:pt x="17979" y="1106"/>
                      </a:cubicBezTo>
                      <a:cubicBezTo>
                        <a:pt x="17992" y="1147"/>
                        <a:pt x="18029" y="1169"/>
                        <a:pt x="18065" y="1169"/>
                      </a:cubicBezTo>
                      <a:cubicBezTo>
                        <a:pt x="18092" y="1169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5"/>
                        <a:pt x="20315" y="1426"/>
                        <a:pt x="20354" y="1426"/>
                      </a:cubicBezTo>
                      <a:cubicBezTo>
                        <a:pt x="20414" y="1426"/>
                        <a:pt x="20475" y="1377"/>
                        <a:pt x="20453" y="1298"/>
                      </a:cubicBezTo>
                      <a:cubicBezTo>
                        <a:pt x="20307" y="644"/>
                        <a:pt x="19748" y="281"/>
                        <a:pt x="19181" y="281"/>
                      </a:cubicBezTo>
                      <a:cubicBezTo>
                        <a:pt x="18774" y="281"/>
                        <a:pt x="18363" y="468"/>
                        <a:pt x="18098" y="867"/>
                      </a:cubicBezTo>
                      <a:cubicBezTo>
                        <a:pt x="17881" y="358"/>
                        <a:pt x="17408" y="97"/>
                        <a:pt x="16933" y="97"/>
                      </a:cubicBezTo>
                      <a:cubicBezTo>
                        <a:pt x="16495" y="97"/>
                        <a:pt x="16056" y="319"/>
                        <a:pt x="15815" y="772"/>
                      </a:cubicBezTo>
                      <a:cubicBezTo>
                        <a:pt x="15588" y="258"/>
                        <a:pt x="15113" y="1"/>
                        <a:pt x="146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44"/>
                <p:cNvSpPr/>
                <p:nvPr/>
              </p:nvSpPr>
              <p:spPr>
                <a:xfrm>
                  <a:off x="4977052" y="3746027"/>
                  <a:ext cx="4389186" cy="31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7" h="1451" extrusionOk="0">
                      <a:moveTo>
                        <a:pt x="14650" y="1"/>
                      </a:moveTo>
                      <a:cubicBezTo>
                        <a:pt x="14175" y="1"/>
                        <a:pt x="13699" y="258"/>
                        <a:pt x="13472" y="772"/>
                      </a:cubicBezTo>
                      <a:cubicBezTo>
                        <a:pt x="13249" y="399"/>
                        <a:pt x="12919" y="244"/>
                        <a:pt x="12570" y="244"/>
                      </a:cubicBezTo>
                      <a:cubicBezTo>
                        <a:pt x="12060" y="244"/>
                        <a:pt x="11512" y="578"/>
                        <a:pt x="11213" y="1047"/>
                      </a:cubicBezTo>
                      <a:cubicBezTo>
                        <a:pt x="10975" y="488"/>
                        <a:pt x="10451" y="198"/>
                        <a:pt x="9925" y="198"/>
                      </a:cubicBezTo>
                      <a:cubicBezTo>
                        <a:pt x="9471" y="198"/>
                        <a:pt x="9015" y="413"/>
                        <a:pt x="8739" y="856"/>
                      </a:cubicBezTo>
                      <a:cubicBezTo>
                        <a:pt x="8469" y="493"/>
                        <a:pt x="8068" y="317"/>
                        <a:pt x="7669" y="317"/>
                      </a:cubicBezTo>
                      <a:cubicBezTo>
                        <a:pt x="7201" y="317"/>
                        <a:pt x="6737" y="558"/>
                        <a:pt x="6491" y="1023"/>
                      </a:cubicBezTo>
                      <a:cubicBezTo>
                        <a:pt x="6262" y="545"/>
                        <a:pt x="5802" y="298"/>
                        <a:pt x="5341" y="298"/>
                      </a:cubicBezTo>
                      <a:cubicBezTo>
                        <a:pt x="4937" y="298"/>
                        <a:pt x="4531" y="489"/>
                        <a:pt x="4280" y="880"/>
                      </a:cubicBezTo>
                      <a:cubicBezTo>
                        <a:pt x="4052" y="349"/>
                        <a:pt x="3556" y="79"/>
                        <a:pt x="3060" y="79"/>
                      </a:cubicBezTo>
                      <a:cubicBezTo>
                        <a:pt x="2596" y="79"/>
                        <a:pt x="2132" y="316"/>
                        <a:pt x="1889" y="796"/>
                      </a:cubicBezTo>
                      <a:cubicBezTo>
                        <a:pt x="1744" y="438"/>
                        <a:pt x="1399" y="195"/>
                        <a:pt x="1022" y="195"/>
                      </a:cubicBezTo>
                      <a:cubicBezTo>
                        <a:pt x="997" y="195"/>
                        <a:pt x="971" y="196"/>
                        <a:pt x="945" y="198"/>
                      </a:cubicBezTo>
                      <a:cubicBezTo>
                        <a:pt x="347" y="258"/>
                        <a:pt x="13" y="832"/>
                        <a:pt x="1" y="1370"/>
                      </a:cubicBezTo>
                      <a:cubicBezTo>
                        <a:pt x="1" y="1423"/>
                        <a:pt x="40" y="1450"/>
                        <a:pt x="78" y="1450"/>
                      </a:cubicBezTo>
                      <a:cubicBezTo>
                        <a:pt x="117" y="1450"/>
                        <a:pt x="156" y="1423"/>
                        <a:pt x="156" y="1370"/>
                      </a:cubicBezTo>
                      <a:cubicBezTo>
                        <a:pt x="168" y="951"/>
                        <a:pt x="395" y="533"/>
                        <a:pt x="825" y="413"/>
                      </a:cubicBezTo>
                      <a:cubicBezTo>
                        <a:pt x="895" y="394"/>
                        <a:pt x="964" y="385"/>
                        <a:pt x="1032" y="385"/>
                      </a:cubicBezTo>
                      <a:cubicBezTo>
                        <a:pt x="1420" y="385"/>
                        <a:pt x="1760" y="688"/>
                        <a:pt x="1770" y="1095"/>
                      </a:cubicBezTo>
                      <a:cubicBezTo>
                        <a:pt x="1770" y="1153"/>
                        <a:pt x="1816" y="1183"/>
                        <a:pt x="1862" y="1183"/>
                      </a:cubicBezTo>
                      <a:cubicBezTo>
                        <a:pt x="1900" y="1183"/>
                        <a:pt x="1938" y="1162"/>
                        <a:pt x="1949" y="1119"/>
                      </a:cubicBezTo>
                      <a:cubicBezTo>
                        <a:pt x="2099" y="548"/>
                        <a:pt x="2582" y="261"/>
                        <a:pt x="3064" y="261"/>
                      </a:cubicBezTo>
                      <a:cubicBezTo>
                        <a:pt x="3541" y="261"/>
                        <a:pt x="4018" y="542"/>
                        <a:pt x="4172" y="1107"/>
                      </a:cubicBezTo>
                      <a:cubicBezTo>
                        <a:pt x="4185" y="1145"/>
                        <a:pt x="4219" y="1167"/>
                        <a:pt x="4253" y="1167"/>
                      </a:cubicBezTo>
                      <a:cubicBezTo>
                        <a:pt x="4282" y="1167"/>
                        <a:pt x="4311" y="1151"/>
                        <a:pt x="4328" y="1119"/>
                      </a:cubicBezTo>
                      <a:cubicBezTo>
                        <a:pt x="4553" y="686"/>
                        <a:pt x="4950" y="472"/>
                        <a:pt x="5342" y="472"/>
                      </a:cubicBezTo>
                      <a:cubicBezTo>
                        <a:pt x="5783" y="472"/>
                        <a:pt x="6219" y="742"/>
                        <a:pt x="6396" y="1274"/>
                      </a:cubicBezTo>
                      <a:cubicBezTo>
                        <a:pt x="6408" y="1316"/>
                        <a:pt x="6444" y="1337"/>
                        <a:pt x="6480" y="1337"/>
                      </a:cubicBezTo>
                      <a:cubicBezTo>
                        <a:pt x="6515" y="1337"/>
                        <a:pt x="6551" y="1316"/>
                        <a:pt x="6563" y="1274"/>
                      </a:cubicBezTo>
                      <a:cubicBezTo>
                        <a:pt x="6740" y="763"/>
                        <a:pt x="7201" y="492"/>
                        <a:pt x="7664" y="492"/>
                      </a:cubicBezTo>
                      <a:cubicBezTo>
                        <a:pt x="8046" y="492"/>
                        <a:pt x="8428" y="676"/>
                        <a:pt x="8655" y="1059"/>
                      </a:cubicBezTo>
                      <a:cubicBezTo>
                        <a:pt x="8673" y="1089"/>
                        <a:pt x="8703" y="1104"/>
                        <a:pt x="8733" y="1104"/>
                      </a:cubicBezTo>
                      <a:cubicBezTo>
                        <a:pt x="8763" y="1104"/>
                        <a:pt x="8793" y="1089"/>
                        <a:pt x="8810" y="1059"/>
                      </a:cubicBezTo>
                      <a:cubicBezTo>
                        <a:pt x="9038" y="598"/>
                        <a:pt x="9470" y="378"/>
                        <a:pt x="9901" y="378"/>
                      </a:cubicBezTo>
                      <a:cubicBezTo>
                        <a:pt x="10420" y="378"/>
                        <a:pt x="10937" y="697"/>
                        <a:pt x="11094" y="1298"/>
                      </a:cubicBezTo>
                      <a:cubicBezTo>
                        <a:pt x="11107" y="1337"/>
                        <a:pt x="11140" y="1358"/>
                        <a:pt x="11177" y="1358"/>
                      </a:cubicBezTo>
                      <a:cubicBezTo>
                        <a:pt x="11207" y="1358"/>
                        <a:pt x="11239" y="1343"/>
                        <a:pt x="11261" y="1310"/>
                      </a:cubicBezTo>
                      <a:cubicBezTo>
                        <a:pt x="11496" y="818"/>
                        <a:pt x="12042" y="432"/>
                        <a:pt x="12544" y="432"/>
                      </a:cubicBezTo>
                      <a:cubicBezTo>
                        <a:pt x="12882" y="432"/>
                        <a:pt x="13201" y="608"/>
                        <a:pt x="13389" y="1047"/>
                      </a:cubicBezTo>
                      <a:cubicBezTo>
                        <a:pt x="13404" y="1077"/>
                        <a:pt x="13433" y="1090"/>
                        <a:pt x="13464" y="1090"/>
                      </a:cubicBezTo>
                      <a:cubicBezTo>
                        <a:pt x="13506" y="1090"/>
                        <a:pt x="13549" y="1065"/>
                        <a:pt x="13556" y="1023"/>
                      </a:cubicBezTo>
                      <a:cubicBezTo>
                        <a:pt x="13705" y="464"/>
                        <a:pt x="14173" y="186"/>
                        <a:pt x="14639" y="186"/>
                      </a:cubicBezTo>
                      <a:cubicBezTo>
                        <a:pt x="15111" y="186"/>
                        <a:pt x="15581" y="470"/>
                        <a:pt x="15720" y="1035"/>
                      </a:cubicBezTo>
                      <a:cubicBezTo>
                        <a:pt x="15732" y="1077"/>
                        <a:pt x="15767" y="1098"/>
                        <a:pt x="15803" y="1098"/>
                      </a:cubicBezTo>
                      <a:cubicBezTo>
                        <a:pt x="15839" y="1098"/>
                        <a:pt x="15875" y="1077"/>
                        <a:pt x="15887" y="1035"/>
                      </a:cubicBezTo>
                      <a:cubicBezTo>
                        <a:pt x="16061" y="542"/>
                        <a:pt x="16494" y="299"/>
                        <a:pt x="16926" y="299"/>
                      </a:cubicBezTo>
                      <a:cubicBezTo>
                        <a:pt x="17383" y="299"/>
                        <a:pt x="17837" y="572"/>
                        <a:pt x="17979" y="1107"/>
                      </a:cubicBezTo>
                      <a:cubicBezTo>
                        <a:pt x="17993" y="1148"/>
                        <a:pt x="18031" y="1174"/>
                        <a:pt x="18070" y="1174"/>
                      </a:cubicBezTo>
                      <a:cubicBezTo>
                        <a:pt x="18098" y="1174"/>
                        <a:pt x="18126" y="1161"/>
                        <a:pt x="18146" y="1131"/>
                      </a:cubicBezTo>
                      <a:cubicBezTo>
                        <a:pt x="18347" y="680"/>
                        <a:pt x="18754" y="466"/>
                        <a:pt x="19161" y="466"/>
                      </a:cubicBezTo>
                      <a:cubicBezTo>
                        <a:pt x="19650" y="466"/>
                        <a:pt x="20138" y="777"/>
                        <a:pt x="20262" y="1358"/>
                      </a:cubicBezTo>
                      <a:cubicBezTo>
                        <a:pt x="20281" y="1409"/>
                        <a:pt x="20321" y="1431"/>
                        <a:pt x="20362" y="1431"/>
                      </a:cubicBezTo>
                      <a:cubicBezTo>
                        <a:pt x="20425" y="1431"/>
                        <a:pt x="20487" y="1378"/>
                        <a:pt x="20465" y="1298"/>
                      </a:cubicBezTo>
                      <a:cubicBezTo>
                        <a:pt x="20319" y="643"/>
                        <a:pt x="19754" y="276"/>
                        <a:pt x="19185" y="276"/>
                      </a:cubicBezTo>
                      <a:cubicBezTo>
                        <a:pt x="18778" y="276"/>
                        <a:pt x="18370" y="464"/>
                        <a:pt x="18110" y="868"/>
                      </a:cubicBezTo>
                      <a:cubicBezTo>
                        <a:pt x="17886" y="358"/>
                        <a:pt x="17414" y="97"/>
                        <a:pt x="16941" y="97"/>
                      </a:cubicBezTo>
                      <a:cubicBezTo>
                        <a:pt x="16504" y="97"/>
                        <a:pt x="16068" y="319"/>
                        <a:pt x="15827" y="772"/>
                      </a:cubicBezTo>
                      <a:cubicBezTo>
                        <a:pt x="15600" y="258"/>
                        <a:pt x="15125" y="1"/>
                        <a:pt x="14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44"/>
                <p:cNvSpPr/>
                <p:nvPr/>
              </p:nvSpPr>
              <p:spPr>
                <a:xfrm>
                  <a:off x="4979623" y="4288496"/>
                  <a:ext cx="4386615" cy="30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44" extrusionOk="0">
                      <a:moveTo>
                        <a:pt x="14638" y="0"/>
                      </a:moveTo>
                      <a:cubicBezTo>
                        <a:pt x="14163" y="0"/>
                        <a:pt x="13687" y="254"/>
                        <a:pt x="13460" y="762"/>
                      </a:cubicBezTo>
                      <a:cubicBezTo>
                        <a:pt x="13242" y="394"/>
                        <a:pt x="12915" y="240"/>
                        <a:pt x="12568" y="240"/>
                      </a:cubicBezTo>
                      <a:cubicBezTo>
                        <a:pt x="12058" y="240"/>
                        <a:pt x="11507" y="573"/>
                        <a:pt x="11201" y="1049"/>
                      </a:cubicBezTo>
                      <a:cubicBezTo>
                        <a:pt x="10962" y="487"/>
                        <a:pt x="10434" y="194"/>
                        <a:pt x="9904" y="194"/>
                      </a:cubicBezTo>
                      <a:cubicBezTo>
                        <a:pt x="9453" y="194"/>
                        <a:pt x="9001" y="406"/>
                        <a:pt x="8727" y="846"/>
                      </a:cubicBezTo>
                      <a:cubicBezTo>
                        <a:pt x="8458" y="484"/>
                        <a:pt x="8059" y="308"/>
                        <a:pt x="7662" y="308"/>
                      </a:cubicBezTo>
                      <a:cubicBezTo>
                        <a:pt x="7194" y="308"/>
                        <a:pt x="6731" y="553"/>
                        <a:pt x="6491" y="1025"/>
                      </a:cubicBezTo>
                      <a:cubicBezTo>
                        <a:pt x="6261" y="546"/>
                        <a:pt x="5799" y="299"/>
                        <a:pt x="5334" y="299"/>
                      </a:cubicBezTo>
                      <a:cubicBezTo>
                        <a:pt x="4930" y="299"/>
                        <a:pt x="4524" y="486"/>
                        <a:pt x="4268" y="870"/>
                      </a:cubicBezTo>
                      <a:cubicBezTo>
                        <a:pt x="4040" y="347"/>
                        <a:pt x="3550" y="80"/>
                        <a:pt x="3057" y="80"/>
                      </a:cubicBezTo>
                      <a:cubicBezTo>
                        <a:pt x="2593" y="80"/>
                        <a:pt x="2127" y="317"/>
                        <a:pt x="1877" y="798"/>
                      </a:cubicBezTo>
                      <a:cubicBezTo>
                        <a:pt x="1743" y="430"/>
                        <a:pt x="1401" y="197"/>
                        <a:pt x="1016" y="197"/>
                      </a:cubicBezTo>
                      <a:cubicBezTo>
                        <a:pt x="988" y="197"/>
                        <a:pt x="961" y="198"/>
                        <a:pt x="933" y="200"/>
                      </a:cubicBezTo>
                      <a:cubicBezTo>
                        <a:pt x="335" y="248"/>
                        <a:pt x="13" y="822"/>
                        <a:pt x="1" y="1372"/>
                      </a:cubicBezTo>
                      <a:cubicBezTo>
                        <a:pt x="1" y="1420"/>
                        <a:pt x="36" y="1443"/>
                        <a:pt x="72" y="1443"/>
                      </a:cubicBezTo>
                      <a:cubicBezTo>
                        <a:pt x="108" y="1443"/>
                        <a:pt x="144" y="1420"/>
                        <a:pt x="144" y="1372"/>
                      </a:cubicBezTo>
                      <a:cubicBezTo>
                        <a:pt x="168" y="941"/>
                        <a:pt x="383" y="523"/>
                        <a:pt x="825" y="415"/>
                      </a:cubicBezTo>
                      <a:cubicBezTo>
                        <a:pt x="894" y="396"/>
                        <a:pt x="964" y="386"/>
                        <a:pt x="1032" y="386"/>
                      </a:cubicBezTo>
                      <a:cubicBezTo>
                        <a:pt x="1411" y="386"/>
                        <a:pt x="1749" y="681"/>
                        <a:pt x="1770" y="1097"/>
                      </a:cubicBezTo>
                      <a:cubicBezTo>
                        <a:pt x="1770" y="1149"/>
                        <a:pt x="1812" y="1180"/>
                        <a:pt x="1855" y="1180"/>
                      </a:cubicBezTo>
                      <a:cubicBezTo>
                        <a:pt x="1890" y="1180"/>
                        <a:pt x="1926" y="1158"/>
                        <a:pt x="1937" y="1109"/>
                      </a:cubicBezTo>
                      <a:cubicBezTo>
                        <a:pt x="2087" y="538"/>
                        <a:pt x="2570" y="251"/>
                        <a:pt x="3052" y="251"/>
                      </a:cubicBezTo>
                      <a:cubicBezTo>
                        <a:pt x="3529" y="251"/>
                        <a:pt x="4006" y="532"/>
                        <a:pt x="4160" y="1097"/>
                      </a:cubicBezTo>
                      <a:cubicBezTo>
                        <a:pt x="4174" y="1143"/>
                        <a:pt x="4213" y="1168"/>
                        <a:pt x="4252" y="1168"/>
                      </a:cubicBezTo>
                      <a:cubicBezTo>
                        <a:pt x="4282" y="1168"/>
                        <a:pt x="4312" y="1152"/>
                        <a:pt x="4328" y="1121"/>
                      </a:cubicBezTo>
                      <a:cubicBezTo>
                        <a:pt x="4547" y="688"/>
                        <a:pt x="4944" y="474"/>
                        <a:pt x="5336" y="474"/>
                      </a:cubicBezTo>
                      <a:cubicBezTo>
                        <a:pt x="5777" y="474"/>
                        <a:pt x="6213" y="745"/>
                        <a:pt x="6384" y="1276"/>
                      </a:cubicBezTo>
                      <a:cubicBezTo>
                        <a:pt x="6402" y="1312"/>
                        <a:pt x="6438" y="1330"/>
                        <a:pt x="6473" y="1330"/>
                      </a:cubicBezTo>
                      <a:cubicBezTo>
                        <a:pt x="6509" y="1330"/>
                        <a:pt x="6545" y="1312"/>
                        <a:pt x="6563" y="1276"/>
                      </a:cubicBezTo>
                      <a:cubicBezTo>
                        <a:pt x="6740" y="759"/>
                        <a:pt x="7200" y="485"/>
                        <a:pt x="7663" y="485"/>
                      </a:cubicBezTo>
                      <a:cubicBezTo>
                        <a:pt x="8044" y="485"/>
                        <a:pt x="8428" y="672"/>
                        <a:pt x="8655" y="1061"/>
                      </a:cubicBezTo>
                      <a:cubicBezTo>
                        <a:pt x="8673" y="1085"/>
                        <a:pt x="8700" y="1097"/>
                        <a:pt x="8727" y="1097"/>
                      </a:cubicBezTo>
                      <a:cubicBezTo>
                        <a:pt x="8754" y="1097"/>
                        <a:pt x="8781" y="1085"/>
                        <a:pt x="8798" y="1061"/>
                      </a:cubicBezTo>
                      <a:cubicBezTo>
                        <a:pt x="9028" y="597"/>
                        <a:pt x="9463" y="375"/>
                        <a:pt x="9898" y="375"/>
                      </a:cubicBezTo>
                      <a:cubicBezTo>
                        <a:pt x="10415" y="375"/>
                        <a:pt x="10931" y="690"/>
                        <a:pt x="11094" y="1288"/>
                      </a:cubicBezTo>
                      <a:cubicBezTo>
                        <a:pt x="11100" y="1335"/>
                        <a:pt x="11137" y="1359"/>
                        <a:pt x="11174" y="1359"/>
                      </a:cubicBezTo>
                      <a:cubicBezTo>
                        <a:pt x="11203" y="1359"/>
                        <a:pt x="11233" y="1344"/>
                        <a:pt x="11249" y="1312"/>
                      </a:cubicBezTo>
                      <a:cubicBezTo>
                        <a:pt x="11493" y="818"/>
                        <a:pt x="12045" y="426"/>
                        <a:pt x="12549" y="426"/>
                      </a:cubicBezTo>
                      <a:cubicBezTo>
                        <a:pt x="12886" y="426"/>
                        <a:pt x="13202" y="601"/>
                        <a:pt x="13389" y="1037"/>
                      </a:cubicBezTo>
                      <a:cubicBezTo>
                        <a:pt x="13403" y="1071"/>
                        <a:pt x="13430" y="1085"/>
                        <a:pt x="13458" y="1085"/>
                      </a:cubicBezTo>
                      <a:cubicBezTo>
                        <a:pt x="13498" y="1085"/>
                        <a:pt x="13542" y="1056"/>
                        <a:pt x="13556" y="1013"/>
                      </a:cubicBezTo>
                      <a:cubicBezTo>
                        <a:pt x="13698" y="462"/>
                        <a:pt x="14161" y="187"/>
                        <a:pt x="14625" y="187"/>
                      </a:cubicBezTo>
                      <a:cubicBezTo>
                        <a:pt x="15096" y="187"/>
                        <a:pt x="15569" y="471"/>
                        <a:pt x="15708" y="1037"/>
                      </a:cubicBezTo>
                      <a:cubicBezTo>
                        <a:pt x="15726" y="1079"/>
                        <a:pt x="15761" y="1100"/>
                        <a:pt x="15797" y="1100"/>
                      </a:cubicBezTo>
                      <a:cubicBezTo>
                        <a:pt x="15833" y="1100"/>
                        <a:pt x="15869" y="1079"/>
                        <a:pt x="15887" y="1037"/>
                      </a:cubicBezTo>
                      <a:cubicBezTo>
                        <a:pt x="16055" y="544"/>
                        <a:pt x="16486" y="301"/>
                        <a:pt x="16917" y="301"/>
                      </a:cubicBezTo>
                      <a:cubicBezTo>
                        <a:pt x="17373" y="301"/>
                        <a:pt x="17831" y="574"/>
                        <a:pt x="17979" y="1109"/>
                      </a:cubicBezTo>
                      <a:cubicBezTo>
                        <a:pt x="17992" y="1150"/>
                        <a:pt x="18029" y="1171"/>
                        <a:pt x="18065" y="1171"/>
                      </a:cubicBezTo>
                      <a:cubicBezTo>
                        <a:pt x="18092" y="1171"/>
                        <a:pt x="18119" y="1159"/>
                        <a:pt x="18134" y="1133"/>
                      </a:cubicBezTo>
                      <a:cubicBezTo>
                        <a:pt x="18341" y="681"/>
                        <a:pt x="18753" y="467"/>
                        <a:pt x="19162" y="467"/>
                      </a:cubicBezTo>
                      <a:cubicBezTo>
                        <a:pt x="19652" y="467"/>
                        <a:pt x="20138" y="775"/>
                        <a:pt x="20262" y="1348"/>
                      </a:cubicBezTo>
                      <a:cubicBezTo>
                        <a:pt x="20276" y="1400"/>
                        <a:pt x="20315" y="1422"/>
                        <a:pt x="20355" y="1422"/>
                      </a:cubicBezTo>
                      <a:cubicBezTo>
                        <a:pt x="20414" y="1422"/>
                        <a:pt x="20475" y="1372"/>
                        <a:pt x="20453" y="1300"/>
                      </a:cubicBezTo>
                      <a:cubicBezTo>
                        <a:pt x="20307" y="645"/>
                        <a:pt x="19746" y="278"/>
                        <a:pt x="19178" y="278"/>
                      </a:cubicBezTo>
                      <a:cubicBezTo>
                        <a:pt x="18772" y="278"/>
                        <a:pt x="18363" y="466"/>
                        <a:pt x="18098" y="870"/>
                      </a:cubicBezTo>
                      <a:cubicBezTo>
                        <a:pt x="17880" y="358"/>
                        <a:pt x="17404" y="97"/>
                        <a:pt x="16928" y="97"/>
                      </a:cubicBezTo>
                      <a:cubicBezTo>
                        <a:pt x="16492" y="97"/>
                        <a:pt x="16055" y="316"/>
                        <a:pt x="15815" y="762"/>
                      </a:cubicBezTo>
                      <a:cubicBezTo>
                        <a:pt x="15588" y="254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44"/>
                <p:cNvSpPr/>
                <p:nvPr/>
              </p:nvSpPr>
              <p:spPr>
                <a:xfrm>
                  <a:off x="4979623" y="4829466"/>
                  <a:ext cx="4386615" cy="310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5" h="1450" extrusionOk="0">
                      <a:moveTo>
                        <a:pt x="14638" y="0"/>
                      </a:moveTo>
                      <a:cubicBezTo>
                        <a:pt x="14163" y="0"/>
                        <a:pt x="13687" y="257"/>
                        <a:pt x="13460" y="771"/>
                      </a:cubicBezTo>
                      <a:cubicBezTo>
                        <a:pt x="13242" y="398"/>
                        <a:pt x="12914" y="243"/>
                        <a:pt x="12567" y="243"/>
                      </a:cubicBezTo>
                      <a:cubicBezTo>
                        <a:pt x="12058" y="243"/>
                        <a:pt x="11507" y="577"/>
                        <a:pt x="11201" y="1046"/>
                      </a:cubicBezTo>
                      <a:cubicBezTo>
                        <a:pt x="10963" y="487"/>
                        <a:pt x="10439" y="198"/>
                        <a:pt x="9913" y="198"/>
                      </a:cubicBezTo>
                      <a:cubicBezTo>
                        <a:pt x="9459" y="198"/>
                        <a:pt x="9003" y="413"/>
                        <a:pt x="8727" y="855"/>
                      </a:cubicBezTo>
                      <a:cubicBezTo>
                        <a:pt x="8457" y="492"/>
                        <a:pt x="8056" y="316"/>
                        <a:pt x="7658" y="316"/>
                      </a:cubicBezTo>
                      <a:cubicBezTo>
                        <a:pt x="7192" y="316"/>
                        <a:pt x="6730" y="558"/>
                        <a:pt x="6491" y="1022"/>
                      </a:cubicBezTo>
                      <a:cubicBezTo>
                        <a:pt x="6262" y="545"/>
                        <a:pt x="5802" y="298"/>
                        <a:pt x="5339" y="298"/>
                      </a:cubicBezTo>
                      <a:cubicBezTo>
                        <a:pt x="4933" y="298"/>
                        <a:pt x="4525" y="488"/>
                        <a:pt x="4268" y="879"/>
                      </a:cubicBezTo>
                      <a:cubicBezTo>
                        <a:pt x="4040" y="348"/>
                        <a:pt x="3547" y="79"/>
                        <a:pt x="3053" y="79"/>
                      </a:cubicBezTo>
                      <a:cubicBezTo>
                        <a:pt x="2590" y="79"/>
                        <a:pt x="2126" y="315"/>
                        <a:pt x="1877" y="795"/>
                      </a:cubicBezTo>
                      <a:cubicBezTo>
                        <a:pt x="1743" y="437"/>
                        <a:pt x="1399" y="194"/>
                        <a:pt x="1012" y="194"/>
                      </a:cubicBezTo>
                      <a:cubicBezTo>
                        <a:pt x="986" y="194"/>
                        <a:pt x="960" y="195"/>
                        <a:pt x="933" y="198"/>
                      </a:cubicBezTo>
                      <a:cubicBezTo>
                        <a:pt x="335" y="257"/>
                        <a:pt x="13" y="831"/>
                        <a:pt x="1" y="1369"/>
                      </a:cubicBezTo>
                      <a:cubicBezTo>
                        <a:pt x="1" y="1423"/>
                        <a:pt x="36" y="1450"/>
                        <a:pt x="72" y="1450"/>
                      </a:cubicBezTo>
                      <a:cubicBezTo>
                        <a:pt x="108" y="1450"/>
                        <a:pt x="144" y="1423"/>
                        <a:pt x="144" y="1369"/>
                      </a:cubicBezTo>
                      <a:cubicBezTo>
                        <a:pt x="168" y="939"/>
                        <a:pt x="383" y="532"/>
                        <a:pt x="825" y="413"/>
                      </a:cubicBezTo>
                      <a:cubicBezTo>
                        <a:pt x="890" y="396"/>
                        <a:pt x="954" y="388"/>
                        <a:pt x="1018" y="388"/>
                      </a:cubicBezTo>
                      <a:cubicBezTo>
                        <a:pt x="1403" y="388"/>
                        <a:pt x="1749" y="684"/>
                        <a:pt x="1770" y="1094"/>
                      </a:cubicBezTo>
                      <a:cubicBezTo>
                        <a:pt x="1770" y="1153"/>
                        <a:pt x="1812" y="1183"/>
                        <a:pt x="1855" y="1183"/>
                      </a:cubicBezTo>
                      <a:cubicBezTo>
                        <a:pt x="1890" y="1183"/>
                        <a:pt x="1926" y="1162"/>
                        <a:pt x="1937" y="1118"/>
                      </a:cubicBezTo>
                      <a:cubicBezTo>
                        <a:pt x="2087" y="547"/>
                        <a:pt x="2570" y="260"/>
                        <a:pt x="3052" y="260"/>
                      </a:cubicBezTo>
                      <a:cubicBezTo>
                        <a:pt x="3529" y="260"/>
                        <a:pt x="4006" y="541"/>
                        <a:pt x="4160" y="1106"/>
                      </a:cubicBezTo>
                      <a:cubicBezTo>
                        <a:pt x="4174" y="1147"/>
                        <a:pt x="4215" y="1168"/>
                        <a:pt x="4254" y="1168"/>
                      </a:cubicBezTo>
                      <a:cubicBezTo>
                        <a:pt x="4283" y="1168"/>
                        <a:pt x="4312" y="1156"/>
                        <a:pt x="4328" y="1130"/>
                      </a:cubicBezTo>
                      <a:cubicBezTo>
                        <a:pt x="4548" y="690"/>
                        <a:pt x="4947" y="473"/>
                        <a:pt x="5340" y="473"/>
                      </a:cubicBezTo>
                      <a:cubicBezTo>
                        <a:pt x="5780" y="473"/>
                        <a:pt x="6214" y="743"/>
                        <a:pt x="6384" y="1273"/>
                      </a:cubicBezTo>
                      <a:cubicBezTo>
                        <a:pt x="6402" y="1315"/>
                        <a:pt x="6438" y="1336"/>
                        <a:pt x="6473" y="1336"/>
                      </a:cubicBezTo>
                      <a:cubicBezTo>
                        <a:pt x="6509" y="1336"/>
                        <a:pt x="6545" y="1315"/>
                        <a:pt x="6563" y="1273"/>
                      </a:cubicBezTo>
                      <a:cubicBezTo>
                        <a:pt x="6740" y="762"/>
                        <a:pt x="7201" y="492"/>
                        <a:pt x="7664" y="492"/>
                      </a:cubicBezTo>
                      <a:cubicBezTo>
                        <a:pt x="8046" y="492"/>
                        <a:pt x="8428" y="675"/>
                        <a:pt x="8655" y="1058"/>
                      </a:cubicBezTo>
                      <a:cubicBezTo>
                        <a:pt x="8673" y="1088"/>
                        <a:pt x="8700" y="1103"/>
                        <a:pt x="8727" y="1103"/>
                      </a:cubicBezTo>
                      <a:cubicBezTo>
                        <a:pt x="8754" y="1103"/>
                        <a:pt x="8781" y="1088"/>
                        <a:pt x="8798" y="1058"/>
                      </a:cubicBezTo>
                      <a:cubicBezTo>
                        <a:pt x="9026" y="597"/>
                        <a:pt x="9458" y="377"/>
                        <a:pt x="9890" y="377"/>
                      </a:cubicBezTo>
                      <a:cubicBezTo>
                        <a:pt x="10410" y="377"/>
                        <a:pt x="10930" y="696"/>
                        <a:pt x="11094" y="1297"/>
                      </a:cubicBezTo>
                      <a:cubicBezTo>
                        <a:pt x="11100" y="1338"/>
                        <a:pt x="11138" y="1359"/>
                        <a:pt x="11176" y="1359"/>
                      </a:cubicBezTo>
                      <a:cubicBezTo>
                        <a:pt x="11205" y="1359"/>
                        <a:pt x="11233" y="1347"/>
                        <a:pt x="11249" y="1321"/>
                      </a:cubicBezTo>
                      <a:cubicBezTo>
                        <a:pt x="11492" y="821"/>
                        <a:pt x="12042" y="432"/>
                        <a:pt x="12545" y="432"/>
                      </a:cubicBezTo>
                      <a:cubicBezTo>
                        <a:pt x="12884" y="432"/>
                        <a:pt x="13201" y="608"/>
                        <a:pt x="13389" y="1046"/>
                      </a:cubicBezTo>
                      <a:cubicBezTo>
                        <a:pt x="13404" y="1076"/>
                        <a:pt x="13431" y="1090"/>
                        <a:pt x="13460" y="1090"/>
                      </a:cubicBezTo>
                      <a:cubicBezTo>
                        <a:pt x="13500" y="1090"/>
                        <a:pt x="13542" y="1064"/>
                        <a:pt x="13556" y="1022"/>
                      </a:cubicBezTo>
                      <a:cubicBezTo>
                        <a:pt x="13699" y="463"/>
                        <a:pt x="14164" y="186"/>
                        <a:pt x="14629" y="186"/>
                      </a:cubicBezTo>
                      <a:cubicBezTo>
                        <a:pt x="15099" y="186"/>
                        <a:pt x="15569" y="469"/>
                        <a:pt x="15708" y="1034"/>
                      </a:cubicBezTo>
                      <a:cubicBezTo>
                        <a:pt x="15726" y="1076"/>
                        <a:pt x="15761" y="1097"/>
                        <a:pt x="15797" y="1097"/>
                      </a:cubicBezTo>
                      <a:cubicBezTo>
                        <a:pt x="15833" y="1097"/>
                        <a:pt x="15869" y="1076"/>
                        <a:pt x="15887" y="1034"/>
                      </a:cubicBezTo>
                      <a:cubicBezTo>
                        <a:pt x="16055" y="541"/>
                        <a:pt x="16486" y="298"/>
                        <a:pt x="16917" y="298"/>
                      </a:cubicBezTo>
                      <a:cubicBezTo>
                        <a:pt x="17373" y="298"/>
                        <a:pt x="17831" y="571"/>
                        <a:pt x="17979" y="1106"/>
                      </a:cubicBezTo>
                      <a:cubicBezTo>
                        <a:pt x="17992" y="1147"/>
                        <a:pt x="18029" y="1168"/>
                        <a:pt x="18065" y="1168"/>
                      </a:cubicBezTo>
                      <a:cubicBezTo>
                        <a:pt x="18092" y="1168"/>
                        <a:pt x="18119" y="1156"/>
                        <a:pt x="18134" y="1130"/>
                      </a:cubicBezTo>
                      <a:cubicBezTo>
                        <a:pt x="18340" y="680"/>
                        <a:pt x="18751" y="466"/>
                        <a:pt x="19159" y="466"/>
                      </a:cubicBezTo>
                      <a:cubicBezTo>
                        <a:pt x="19650" y="466"/>
                        <a:pt x="20138" y="776"/>
                        <a:pt x="20262" y="1357"/>
                      </a:cubicBezTo>
                      <a:cubicBezTo>
                        <a:pt x="20276" y="1404"/>
                        <a:pt x="20315" y="1425"/>
                        <a:pt x="20354" y="1425"/>
                      </a:cubicBezTo>
                      <a:cubicBezTo>
                        <a:pt x="20414" y="1425"/>
                        <a:pt x="20475" y="1377"/>
                        <a:pt x="20453" y="1297"/>
                      </a:cubicBezTo>
                      <a:cubicBezTo>
                        <a:pt x="20307" y="643"/>
                        <a:pt x="19748" y="281"/>
                        <a:pt x="19181" y="281"/>
                      </a:cubicBezTo>
                      <a:cubicBezTo>
                        <a:pt x="18774" y="281"/>
                        <a:pt x="18363" y="467"/>
                        <a:pt x="18098" y="867"/>
                      </a:cubicBezTo>
                      <a:cubicBezTo>
                        <a:pt x="17881" y="357"/>
                        <a:pt x="17408" y="96"/>
                        <a:pt x="16933" y="96"/>
                      </a:cubicBezTo>
                      <a:cubicBezTo>
                        <a:pt x="16495" y="96"/>
                        <a:pt x="16056" y="318"/>
                        <a:pt x="15815" y="771"/>
                      </a:cubicBezTo>
                      <a:cubicBezTo>
                        <a:pt x="15588" y="257"/>
                        <a:pt x="15113" y="0"/>
                        <a:pt x="146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5140" name="Google Shape;5140;p44"/>
          <p:cNvSpPr/>
          <p:nvPr/>
        </p:nvSpPr>
        <p:spPr>
          <a:xfrm flipH="1"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141" name="Google Shape;514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2" name="Google Shape;5142;p44"/>
          <p:cNvSpPr txBox="1">
            <a:spLocks noGrp="1"/>
          </p:cNvSpPr>
          <p:nvPr>
            <p:ph type="ctrTitle"/>
          </p:nvPr>
        </p:nvSpPr>
        <p:spPr>
          <a:xfrm>
            <a:off x="3921200" y="438800"/>
            <a:ext cx="43496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160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43" name="Google Shape;5143;p44"/>
          <p:cNvSpPr txBox="1">
            <a:spLocks noGrp="1"/>
          </p:cNvSpPr>
          <p:nvPr>
            <p:ph type="subTitle" idx="1"/>
          </p:nvPr>
        </p:nvSpPr>
        <p:spPr>
          <a:xfrm>
            <a:off x="3684400" y="2873700"/>
            <a:ext cx="4823200" cy="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44" name="Google Shape;5144;p44"/>
          <p:cNvSpPr txBox="1">
            <a:spLocks noGrp="1"/>
          </p:cNvSpPr>
          <p:nvPr>
            <p:ph type="subTitle" idx="2"/>
          </p:nvPr>
        </p:nvSpPr>
        <p:spPr>
          <a:xfrm>
            <a:off x="3684400" y="2369767"/>
            <a:ext cx="4823200" cy="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45" name="Google Shape;5145;p44"/>
          <p:cNvSpPr txBox="1"/>
          <p:nvPr/>
        </p:nvSpPr>
        <p:spPr>
          <a:xfrm>
            <a:off x="3526951" y="4696733"/>
            <a:ext cx="51416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Freepi</a:t>
            </a:r>
            <a:r>
              <a:rPr lang="en"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</a:t>
            </a:r>
            <a:endParaRPr sz="1600"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4350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5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7" name="Google Shape;5147;p45"/>
          <p:cNvGrpSpPr/>
          <p:nvPr/>
        </p:nvGrpSpPr>
        <p:grpSpPr>
          <a:xfrm>
            <a:off x="-431665" y="-179333"/>
            <a:ext cx="12852696" cy="7203813"/>
            <a:chOff x="-323749" y="-134500"/>
            <a:chExt cx="9639522" cy="5402860"/>
          </a:xfrm>
        </p:grpSpPr>
        <p:sp>
          <p:nvSpPr>
            <p:cNvPr id="5148" name="Google Shape;5148;p45"/>
            <p:cNvSpPr/>
            <p:nvPr/>
          </p:nvSpPr>
          <p:spPr>
            <a:xfrm>
              <a:off x="205100" y="-964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706000" y="-964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1216943" y="-964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1731909" y="-964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2254925" y="-964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2713900" y="-964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-138585" y="1480892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19"/>
                    <a:pt x="2116" y="48"/>
                    <a:pt x="72" y="311"/>
                  </a:cubicBezTo>
                  <a:cubicBezTo>
                    <a:pt x="0" y="323"/>
                    <a:pt x="24" y="430"/>
                    <a:pt x="84" y="430"/>
                  </a:cubicBezTo>
                  <a:cubicBezTo>
                    <a:pt x="690" y="477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787" y="369"/>
                    <a:pt x="12266" y="368"/>
                    <a:pt x="12745" y="368"/>
                  </a:cubicBezTo>
                  <a:cubicBezTo>
                    <a:pt x="15971" y="368"/>
                    <a:pt x="19198" y="402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24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-138585" y="2035928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11"/>
                    <a:pt x="24" y="430"/>
                    <a:pt x="84" y="430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6"/>
                    <a:pt x="5643" y="418"/>
                  </a:cubicBezTo>
                  <a:cubicBezTo>
                    <a:pt x="7531" y="394"/>
                    <a:pt x="9420" y="383"/>
                    <a:pt x="11309" y="371"/>
                  </a:cubicBezTo>
                  <a:cubicBezTo>
                    <a:pt x="11910" y="369"/>
                    <a:pt x="12511" y="368"/>
                    <a:pt x="13113" y="368"/>
                  </a:cubicBezTo>
                  <a:cubicBezTo>
                    <a:pt x="16217" y="368"/>
                    <a:pt x="19321" y="394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-138585" y="2592976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08"/>
                    <a:pt x="2116" y="36"/>
                    <a:pt x="72" y="299"/>
                  </a:cubicBezTo>
                  <a:cubicBezTo>
                    <a:pt x="0" y="311"/>
                    <a:pt x="24" y="418"/>
                    <a:pt x="84" y="430"/>
                  </a:cubicBezTo>
                  <a:cubicBezTo>
                    <a:pt x="682" y="477"/>
                    <a:pt x="1283" y="493"/>
                    <a:pt x="1886" y="493"/>
                  </a:cubicBezTo>
                  <a:cubicBezTo>
                    <a:pt x="3140" y="493"/>
                    <a:pt x="4399" y="423"/>
                    <a:pt x="5643" y="407"/>
                  </a:cubicBezTo>
                  <a:cubicBezTo>
                    <a:pt x="7531" y="395"/>
                    <a:pt x="9420" y="371"/>
                    <a:pt x="11309" y="371"/>
                  </a:cubicBezTo>
                  <a:cubicBezTo>
                    <a:pt x="11926" y="369"/>
                    <a:pt x="12544" y="368"/>
                    <a:pt x="13161" y="368"/>
                  </a:cubicBezTo>
                  <a:cubicBezTo>
                    <a:pt x="16249" y="368"/>
                    <a:pt x="19337" y="393"/>
                    <a:pt x="22425" y="442"/>
                  </a:cubicBezTo>
                  <a:cubicBezTo>
                    <a:pt x="24553" y="478"/>
                    <a:pt x="26681" y="538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60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-138585" y="3148013"/>
              <a:ext cx="9454358" cy="94379"/>
            </a:xfrm>
            <a:custGeom>
              <a:avLst/>
              <a:gdLst/>
              <a:ahLst/>
              <a:cxnLst/>
              <a:rect l="l" t="t" r="r" b="b"/>
              <a:pathLst>
                <a:path w="29012" h="563" extrusionOk="0">
                  <a:moveTo>
                    <a:pt x="14107" y="1"/>
                  </a:moveTo>
                  <a:cubicBezTo>
                    <a:pt x="11499" y="1"/>
                    <a:pt x="8885" y="22"/>
                    <a:pt x="6276" y="72"/>
                  </a:cubicBezTo>
                  <a:cubicBezTo>
                    <a:pt x="4232" y="120"/>
                    <a:pt x="2116" y="48"/>
                    <a:pt x="72" y="311"/>
                  </a:cubicBezTo>
                  <a:cubicBezTo>
                    <a:pt x="0" y="323"/>
                    <a:pt x="24" y="431"/>
                    <a:pt x="84" y="431"/>
                  </a:cubicBezTo>
                  <a:cubicBezTo>
                    <a:pt x="690" y="478"/>
                    <a:pt x="1299" y="494"/>
                    <a:pt x="1909" y="494"/>
                  </a:cubicBezTo>
                  <a:cubicBezTo>
                    <a:pt x="3155" y="494"/>
                    <a:pt x="4407" y="427"/>
                    <a:pt x="5643" y="419"/>
                  </a:cubicBezTo>
                  <a:cubicBezTo>
                    <a:pt x="7531" y="395"/>
                    <a:pt x="9420" y="383"/>
                    <a:pt x="11309" y="383"/>
                  </a:cubicBezTo>
                  <a:cubicBezTo>
                    <a:pt x="11926" y="381"/>
                    <a:pt x="12544" y="380"/>
                    <a:pt x="13161" y="380"/>
                  </a:cubicBezTo>
                  <a:cubicBezTo>
                    <a:pt x="16249" y="380"/>
                    <a:pt x="19337" y="405"/>
                    <a:pt x="22425" y="454"/>
                  </a:cubicBezTo>
                  <a:cubicBezTo>
                    <a:pt x="24553" y="490"/>
                    <a:pt x="26681" y="550"/>
                    <a:pt x="28821" y="562"/>
                  </a:cubicBezTo>
                  <a:cubicBezTo>
                    <a:pt x="29012" y="562"/>
                    <a:pt x="29012" y="263"/>
                    <a:pt x="28821" y="263"/>
                  </a:cubicBezTo>
                  <a:cubicBezTo>
                    <a:pt x="25055" y="72"/>
                    <a:pt x="21266" y="36"/>
                    <a:pt x="17501" y="12"/>
                  </a:cubicBezTo>
                  <a:cubicBezTo>
                    <a:pt x="16371" y="5"/>
                    <a:pt x="15240" y="1"/>
                    <a:pt x="14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-138585" y="3705229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82" y="476"/>
                    <a:pt x="1283" y="493"/>
                    <a:pt x="1886" y="493"/>
                  </a:cubicBezTo>
                  <a:cubicBezTo>
                    <a:pt x="3140" y="493"/>
                    <a:pt x="4399" y="422"/>
                    <a:pt x="5643" y="406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7"/>
                    <a:pt x="26681" y="537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-138585" y="4262277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-138585" y="4817314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-323749" y="366550"/>
              <a:ext cx="9454358" cy="92199"/>
            </a:xfrm>
            <a:custGeom>
              <a:avLst/>
              <a:gdLst/>
              <a:ahLst/>
              <a:cxnLst/>
              <a:rect l="l" t="t" r="r" b="b"/>
              <a:pathLst>
                <a:path w="29012" h="550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07"/>
                    <a:pt x="2116" y="35"/>
                    <a:pt x="72" y="298"/>
                  </a:cubicBezTo>
                  <a:cubicBezTo>
                    <a:pt x="0" y="310"/>
                    <a:pt x="24" y="418"/>
                    <a:pt x="84" y="430"/>
                  </a:cubicBezTo>
                  <a:cubicBezTo>
                    <a:pt x="680" y="472"/>
                    <a:pt x="1281" y="487"/>
                    <a:pt x="1882" y="487"/>
                  </a:cubicBezTo>
                  <a:cubicBezTo>
                    <a:pt x="3137" y="487"/>
                    <a:pt x="4398" y="422"/>
                    <a:pt x="5643" y="406"/>
                  </a:cubicBezTo>
                  <a:cubicBezTo>
                    <a:pt x="7531" y="382"/>
                    <a:pt x="9420" y="370"/>
                    <a:pt x="11309" y="370"/>
                  </a:cubicBezTo>
                  <a:cubicBezTo>
                    <a:pt x="11926" y="368"/>
                    <a:pt x="12544" y="367"/>
                    <a:pt x="13161" y="367"/>
                  </a:cubicBezTo>
                  <a:cubicBezTo>
                    <a:pt x="16249" y="367"/>
                    <a:pt x="19337" y="392"/>
                    <a:pt x="22425" y="442"/>
                  </a:cubicBezTo>
                  <a:cubicBezTo>
                    <a:pt x="24553" y="478"/>
                    <a:pt x="26681" y="537"/>
                    <a:pt x="28821" y="549"/>
                  </a:cubicBezTo>
                  <a:cubicBezTo>
                    <a:pt x="29012" y="549"/>
                    <a:pt x="29012" y="250"/>
                    <a:pt x="28821" y="250"/>
                  </a:cubicBezTo>
                  <a:cubicBezTo>
                    <a:pt x="25055" y="59"/>
                    <a:pt x="21266" y="23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-323749" y="921587"/>
              <a:ext cx="9454358" cy="94211"/>
            </a:xfrm>
            <a:custGeom>
              <a:avLst/>
              <a:gdLst/>
              <a:ahLst/>
              <a:cxnLst/>
              <a:rect l="l" t="t" r="r" b="b"/>
              <a:pathLst>
                <a:path w="29012" h="562" extrusionOk="0">
                  <a:moveTo>
                    <a:pt x="14107" y="0"/>
                  </a:moveTo>
                  <a:cubicBezTo>
                    <a:pt x="11499" y="0"/>
                    <a:pt x="8885" y="21"/>
                    <a:pt x="6276" y="71"/>
                  </a:cubicBezTo>
                  <a:cubicBezTo>
                    <a:pt x="4232" y="119"/>
                    <a:pt x="2116" y="35"/>
                    <a:pt x="72" y="310"/>
                  </a:cubicBezTo>
                  <a:cubicBezTo>
                    <a:pt x="0" y="310"/>
                    <a:pt x="24" y="430"/>
                    <a:pt x="84" y="430"/>
                  </a:cubicBezTo>
                  <a:cubicBezTo>
                    <a:pt x="690" y="477"/>
                    <a:pt x="1299" y="493"/>
                    <a:pt x="1909" y="493"/>
                  </a:cubicBezTo>
                  <a:cubicBezTo>
                    <a:pt x="3155" y="493"/>
                    <a:pt x="4407" y="426"/>
                    <a:pt x="5643" y="418"/>
                  </a:cubicBezTo>
                  <a:cubicBezTo>
                    <a:pt x="7531" y="394"/>
                    <a:pt x="9420" y="382"/>
                    <a:pt x="11309" y="370"/>
                  </a:cubicBezTo>
                  <a:cubicBezTo>
                    <a:pt x="11910" y="368"/>
                    <a:pt x="12511" y="367"/>
                    <a:pt x="13113" y="367"/>
                  </a:cubicBezTo>
                  <a:cubicBezTo>
                    <a:pt x="16217" y="367"/>
                    <a:pt x="19321" y="394"/>
                    <a:pt x="22425" y="454"/>
                  </a:cubicBezTo>
                  <a:cubicBezTo>
                    <a:pt x="24553" y="490"/>
                    <a:pt x="26681" y="549"/>
                    <a:pt x="28821" y="561"/>
                  </a:cubicBezTo>
                  <a:cubicBezTo>
                    <a:pt x="29012" y="561"/>
                    <a:pt x="29012" y="262"/>
                    <a:pt x="28821" y="262"/>
                  </a:cubicBezTo>
                  <a:cubicBezTo>
                    <a:pt x="25055" y="59"/>
                    <a:pt x="21266" y="35"/>
                    <a:pt x="17501" y="11"/>
                  </a:cubicBezTo>
                  <a:cubicBezTo>
                    <a:pt x="16371" y="4"/>
                    <a:pt x="15240" y="0"/>
                    <a:pt x="14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3272150" y="-13450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3773050" y="-13450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4283993" y="-13450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4798959" y="-13450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5321975" y="-13450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5780950" y="-13450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6291575" y="-115450"/>
              <a:ext cx="151542" cy="5286213"/>
            </a:xfrm>
            <a:custGeom>
              <a:avLst/>
              <a:gdLst/>
              <a:ahLst/>
              <a:cxnLst/>
              <a:rect l="l" t="t" r="r" b="b"/>
              <a:pathLst>
                <a:path w="904" h="29332" extrusionOk="0">
                  <a:moveTo>
                    <a:pt x="354" y="0"/>
                  </a:moveTo>
                  <a:cubicBezTo>
                    <a:pt x="293" y="0"/>
                    <a:pt x="233" y="42"/>
                    <a:pt x="227" y="126"/>
                  </a:cubicBezTo>
                  <a:cubicBezTo>
                    <a:pt x="36" y="3939"/>
                    <a:pt x="96" y="7776"/>
                    <a:pt x="72" y="11589"/>
                  </a:cubicBezTo>
                  <a:cubicBezTo>
                    <a:pt x="60" y="15379"/>
                    <a:pt x="0" y="19156"/>
                    <a:pt x="96" y="22945"/>
                  </a:cubicBezTo>
                  <a:cubicBezTo>
                    <a:pt x="156" y="25001"/>
                    <a:pt x="132" y="27165"/>
                    <a:pt x="526" y="29197"/>
                  </a:cubicBezTo>
                  <a:cubicBezTo>
                    <a:pt x="542" y="29290"/>
                    <a:pt x="615" y="29331"/>
                    <a:pt x="693" y="29331"/>
                  </a:cubicBezTo>
                  <a:cubicBezTo>
                    <a:pt x="795" y="29331"/>
                    <a:pt x="903" y="29259"/>
                    <a:pt x="897" y="29137"/>
                  </a:cubicBezTo>
                  <a:cubicBezTo>
                    <a:pt x="897" y="27284"/>
                    <a:pt x="658" y="25420"/>
                    <a:pt x="598" y="23567"/>
                  </a:cubicBezTo>
                  <a:cubicBezTo>
                    <a:pt x="538" y="21702"/>
                    <a:pt x="526" y="19837"/>
                    <a:pt x="526" y="17973"/>
                  </a:cubicBezTo>
                  <a:cubicBezTo>
                    <a:pt x="526" y="14195"/>
                    <a:pt x="562" y="10418"/>
                    <a:pt x="562" y="6653"/>
                  </a:cubicBezTo>
                  <a:cubicBezTo>
                    <a:pt x="562" y="4477"/>
                    <a:pt x="574" y="2301"/>
                    <a:pt x="490" y="126"/>
                  </a:cubicBezTo>
                  <a:cubicBezTo>
                    <a:pt x="478" y="42"/>
                    <a:pt x="416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6792475" y="-115450"/>
              <a:ext cx="100412" cy="5264846"/>
            </a:xfrm>
            <a:custGeom>
              <a:avLst/>
              <a:gdLst/>
              <a:ahLst/>
              <a:cxnLst/>
              <a:rect l="l" t="t" r="r" b="b"/>
              <a:pathLst>
                <a:path w="599" h="30246" extrusionOk="0">
                  <a:moveTo>
                    <a:pt x="264" y="1"/>
                  </a:moveTo>
                  <a:cubicBezTo>
                    <a:pt x="222" y="1"/>
                    <a:pt x="180" y="27"/>
                    <a:pt x="180" y="81"/>
                  </a:cubicBezTo>
                  <a:cubicBezTo>
                    <a:pt x="1" y="4026"/>
                    <a:pt x="96" y="7982"/>
                    <a:pt x="108" y="11927"/>
                  </a:cubicBezTo>
                  <a:cubicBezTo>
                    <a:pt x="108" y="15872"/>
                    <a:pt x="108" y="19828"/>
                    <a:pt x="120" y="23785"/>
                  </a:cubicBezTo>
                  <a:lnTo>
                    <a:pt x="132" y="27036"/>
                  </a:lnTo>
                  <a:cubicBezTo>
                    <a:pt x="132" y="28052"/>
                    <a:pt x="36" y="29140"/>
                    <a:pt x="276" y="30132"/>
                  </a:cubicBezTo>
                  <a:cubicBezTo>
                    <a:pt x="297" y="30209"/>
                    <a:pt x="364" y="30245"/>
                    <a:pt x="431" y="30245"/>
                  </a:cubicBezTo>
                  <a:cubicBezTo>
                    <a:pt x="511" y="30245"/>
                    <a:pt x="592" y="30194"/>
                    <a:pt x="598" y="30096"/>
                  </a:cubicBezTo>
                  <a:cubicBezTo>
                    <a:pt x="479" y="26235"/>
                    <a:pt x="515" y="22386"/>
                    <a:pt x="503" y="18537"/>
                  </a:cubicBezTo>
                  <a:cubicBezTo>
                    <a:pt x="479" y="14629"/>
                    <a:pt x="479" y="10708"/>
                    <a:pt x="455" y="6787"/>
                  </a:cubicBezTo>
                  <a:cubicBezTo>
                    <a:pt x="443" y="4552"/>
                    <a:pt x="455" y="2305"/>
                    <a:pt x="347" y="81"/>
                  </a:cubicBezTo>
                  <a:cubicBezTo>
                    <a:pt x="347" y="27"/>
                    <a:pt x="305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7303418" y="-115450"/>
              <a:ext cx="140476" cy="5364760"/>
            </a:xfrm>
            <a:custGeom>
              <a:avLst/>
              <a:gdLst/>
              <a:ahLst/>
              <a:cxnLst/>
              <a:rect l="l" t="t" r="r" b="b"/>
              <a:pathLst>
                <a:path w="838" h="30820" extrusionOk="0">
                  <a:moveTo>
                    <a:pt x="246" y="0"/>
                  </a:moveTo>
                  <a:cubicBezTo>
                    <a:pt x="195" y="0"/>
                    <a:pt x="144" y="33"/>
                    <a:pt x="144" y="99"/>
                  </a:cubicBezTo>
                  <a:cubicBezTo>
                    <a:pt x="1" y="2071"/>
                    <a:pt x="120" y="4091"/>
                    <a:pt x="132" y="6076"/>
                  </a:cubicBezTo>
                  <a:cubicBezTo>
                    <a:pt x="144" y="8048"/>
                    <a:pt x="156" y="10056"/>
                    <a:pt x="180" y="12052"/>
                  </a:cubicBezTo>
                  <a:cubicBezTo>
                    <a:pt x="216" y="15997"/>
                    <a:pt x="264" y="19942"/>
                    <a:pt x="300" y="23898"/>
                  </a:cubicBezTo>
                  <a:lnTo>
                    <a:pt x="335" y="27245"/>
                  </a:lnTo>
                  <a:cubicBezTo>
                    <a:pt x="347" y="28405"/>
                    <a:pt x="312" y="29564"/>
                    <a:pt x="407" y="30712"/>
                  </a:cubicBezTo>
                  <a:cubicBezTo>
                    <a:pt x="431" y="30784"/>
                    <a:pt x="494" y="30819"/>
                    <a:pt x="555" y="30819"/>
                  </a:cubicBezTo>
                  <a:cubicBezTo>
                    <a:pt x="616" y="30819"/>
                    <a:pt x="676" y="30784"/>
                    <a:pt x="694" y="30712"/>
                  </a:cubicBezTo>
                  <a:cubicBezTo>
                    <a:pt x="837" y="28740"/>
                    <a:pt x="694" y="26719"/>
                    <a:pt x="682" y="24735"/>
                  </a:cubicBezTo>
                  <a:cubicBezTo>
                    <a:pt x="658" y="22739"/>
                    <a:pt x="646" y="20755"/>
                    <a:pt x="622" y="18758"/>
                  </a:cubicBezTo>
                  <a:cubicBezTo>
                    <a:pt x="586" y="14814"/>
                    <a:pt x="551" y="10857"/>
                    <a:pt x="491" y="6912"/>
                  </a:cubicBezTo>
                  <a:cubicBezTo>
                    <a:pt x="467" y="4653"/>
                    <a:pt x="551" y="2346"/>
                    <a:pt x="347" y="99"/>
                  </a:cubicBezTo>
                  <a:cubicBezTo>
                    <a:pt x="347" y="33"/>
                    <a:pt x="297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7818384" y="-115450"/>
              <a:ext cx="180540" cy="5309233"/>
            </a:xfrm>
            <a:custGeom>
              <a:avLst/>
              <a:gdLst/>
              <a:ahLst/>
              <a:cxnLst/>
              <a:rect l="l" t="t" r="r" b="b"/>
              <a:pathLst>
                <a:path w="1077" h="30501" extrusionOk="0">
                  <a:moveTo>
                    <a:pt x="183" y="0"/>
                  </a:moveTo>
                  <a:cubicBezTo>
                    <a:pt x="142" y="0"/>
                    <a:pt x="96" y="31"/>
                    <a:pt x="96" y="85"/>
                  </a:cubicBezTo>
                  <a:cubicBezTo>
                    <a:pt x="1" y="2021"/>
                    <a:pt x="180" y="4018"/>
                    <a:pt x="240" y="5966"/>
                  </a:cubicBezTo>
                  <a:cubicBezTo>
                    <a:pt x="312" y="7915"/>
                    <a:pt x="359" y="9887"/>
                    <a:pt x="407" y="11847"/>
                  </a:cubicBezTo>
                  <a:cubicBezTo>
                    <a:pt x="503" y="15768"/>
                    <a:pt x="563" y="19689"/>
                    <a:pt x="587" y="23610"/>
                  </a:cubicBezTo>
                  <a:cubicBezTo>
                    <a:pt x="598" y="25857"/>
                    <a:pt x="598" y="28092"/>
                    <a:pt x="622" y="30339"/>
                  </a:cubicBezTo>
                  <a:cubicBezTo>
                    <a:pt x="622" y="30447"/>
                    <a:pt x="703" y="30501"/>
                    <a:pt x="784" y="30501"/>
                  </a:cubicBezTo>
                  <a:cubicBezTo>
                    <a:pt x="864" y="30501"/>
                    <a:pt x="945" y="30447"/>
                    <a:pt x="945" y="30339"/>
                  </a:cubicBezTo>
                  <a:cubicBezTo>
                    <a:pt x="1077" y="22426"/>
                    <a:pt x="897" y="14501"/>
                    <a:pt x="598" y="6588"/>
                  </a:cubicBezTo>
                  <a:cubicBezTo>
                    <a:pt x="515" y="4424"/>
                    <a:pt x="551" y="2201"/>
                    <a:pt x="252" y="61"/>
                  </a:cubicBezTo>
                  <a:cubicBezTo>
                    <a:pt x="247" y="19"/>
                    <a:pt x="21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8341400" y="-115450"/>
              <a:ext cx="158425" cy="5364733"/>
            </a:xfrm>
            <a:custGeom>
              <a:avLst/>
              <a:gdLst/>
              <a:ahLst/>
              <a:cxnLst/>
              <a:rect l="l" t="t" r="r" b="b"/>
              <a:pathLst>
                <a:path w="945" h="28158" extrusionOk="0">
                  <a:moveTo>
                    <a:pt x="144" y="1"/>
                  </a:moveTo>
                  <a:cubicBezTo>
                    <a:pt x="96" y="1"/>
                    <a:pt x="48" y="31"/>
                    <a:pt x="48" y="90"/>
                  </a:cubicBezTo>
                  <a:cubicBezTo>
                    <a:pt x="1" y="3724"/>
                    <a:pt x="132" y="7370"/>
                    <a:pt x="204" y="10992"/>
                  </a:cubicBezTo>
                  <a:cubicBezTo>
                    <a:pt x="288" y="14590"/>
                    <a:pt x="359" y="18188"/>
                    <a:pt x="443" y="21786"/>
                  </a:cubicBezTo>
                  <a:cubicBezTo>
                    <a:pt x="491" y="23854"/>
                    <a:pt x="539" y="25910"/>
                    <a:pt x="586" y="27978"/>
                  </a:cubicBezTo>
                  <a:cubicBezTo>
                    <a:pt x="586" y="28098"/>
                    <a:pt x="676" y="28157"/>
                    <a:pt x="766" y="28157"/>
                  </a:cubicBezTo>
                  <a:cubicBezTo>
                    <a:pt x="855" y="28157"/>
                    <a:pt x="945" y="28098"/>
                    <a:pt x="945" y="27978"/>
                  </a:cubicBezTo>
                  <a:cubicBezTo>
                    <a:pt x="790" y="20746"/>
                    <a:pt x="646" y="13514"/>
                    <a:pt x="443" y="6282"/>
                  </a:cubicBezTo>
                  <a:cubicBezTo>
                    <a:pt x="383" y="4214"/>
                    <a:pt x="359" y="2158"/>
                    <a:pt x="240" y="90"/>
                  </a:cubicBezTo>
                  <a:cubicBezTo>
                    <a:pt x="240" y="31"/>
                    <a:pt x="192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8800375" y="-115450"/>
              <a:ext cx="158425" cy="5309202"/>
            </a:xfrm>
            <a:custGeom>
              <a:avLst/>
              <a:gdLst/>
              <a:ahLst/>
              <a:cxnLst/>
              <a:rect l="l" t="t" r="r" b="b"/>
              <a:pathLst>
                <a:path w="945" h="28145" extrusionOk="0">
                  <a:moveTo>
                    <a:pt x="143" y="0"/>
                  </a:moveTo>
                  <a:cubicBezTo>
                    <a:pt x="99" y="0"/>
                    <a:pt x="54" y="27"/>
                    <a:pt x="48" y="81"/>
                  </a:cubicBezTo>
                  <a:cubicBezTo>
                    <a:pt x="0" y="3715"/>
                    <a:pt x="132" y="7349"/>
                    <a:pt x="215" y="10983"/>
                  </a:cubicBezTo>
                  <a:cubicBezTo>
                    <a:pt x="287" y="14581"/>
                    <a:pt x="371" y="18179"/>
                    <a:pt x="442" y="21777"/>
                  </a:cubicBezTo>
                  <a:cubicBezTo>
                    <a:pt x="490" y="23845"/>
                    <a:pt x="538" y="25901"/>
                    <a:pt x="586" y="27957"/>
                  </a:cubicBezTo>
                  <a:cubicBezTo>
                    <a:pt x="586" y="28082"/>
                    <a:pt x="675" y="28145"/>
                    <a:pt x="765" y="28145"/>
                  </a:cubicBezTo>
                  <a:cubicBezTo>
                    <a:pt x="855" y="28145"/>
                    <a:pt x="944" y="28082"/>
                    <a:pt x="944" y="27957"/>
                  </a:cubicBezTo>
                  <a:cubicBezTo>
                    <a:pt x="789" y="20725"/>
                    <a:pt x="646" y="13493"/>
                    <a:pt x="442" y="6261"/>
                  </a:cubicBezTo>
                  <a:cubicBezTo>
                    <a:pt x="395" y="4205"/>
                    <a:pt x="359" y="2137"/>
                    <a:pt x="239" y="81"/>
                  </a:cubicBezTo>
                  <a:cubicBezTo>
                    <a:pt x="233" y="27"/>
                    <a:pt x="18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5" name="Google Shape;5175;p45"/>
          <p:cNvSpPr/>
          <p:nvPr/>
        </p:nvSpPr>
        <p:spPr>
          <a:xfrm>
            <a:off x="914400" y="6096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176" name="Google Shape;517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496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5"/>
        </a:solidFill>
        <a:effectLst/>
      </p:bgPr>
    </p:bg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8" name="Google Shape;5178;p46"/>
          <p:cNvGrpSpPr/>
          <p:nvPr/>
        </p:nvGrpSpPr>
        <p:grpSpPr>
          <a:xfrm>
            <a:off x="-101938" y="-837723"/>
            <a:ext cx="12420281" cy="7489945"/>
            <a:chOff x="-76454" y="-628293"/>
            <a:chExt cx="9315211" cy="5617459"/>
          </a:xfrm>
        </p:grpSpPr>
        <p:grpSp>
          <p:nvGrpSpPr>
            <p:cNvPr id="5179" name="Google Shape;5179;p46"/>
            <p:cNvGrpSpPr/>
            <p:nvPr/>
          </p:nvGrpSpPr>
          <p:grpSpPr>
            <a:xfrm>
              <a:off x="-76454" y="-628293"/>
              <a:ext cx="9315211" cy="5617459"/>
              <a:chOff x="-76454" y="-247293"/>
              <a:chExt cx="9315211" cy="5617459"/>
            </a:xfrm>
          </p:grpSpPr>
          <p:grpSp>
            <p:nvGrpSpPr>
              <p:cNvPr id="5180" name="Google Shape;5180;p46"/>
              <p:cNvGrpSpPr/>
              <p:nvPr/>
            </p:nvGrpSpPr>
            <p:grpSpPr>
              <a:xfrm>
                <a:off x="-76454" y="1669957"/>
                <a:ext cx="9307261" cy="3700209"/>
                <a:chOff x="-76454" y="1669957"/>
                <a:chExt cx="9307261" cy="3700209"/>
              </a:xfrm>
            </p:grpSpPr>
            <p:grpSp>
              <p:nvGrpSpPr>
                <p:cNvPr id="5181" name="Google Shape;5181;p46"/>
                <p:cNvGrpSpPr/>
                <p:nvPr/>
              </p:nvGrpSpPr>
              <p:grpSpPr>
                <a:xfrm>
                  <a:off x="6117405" y="1669957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5182" name="Google Shape;5182;p46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3" name="Google Shape;5183;p46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4" name="Google Shape;5184;p46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5" name="Google Shape;5185;p46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6" name="Google Shape;5186;p46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7" name="Google Shape;5187;p46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8" name="Google Shape;5188;p46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89" name="Google Shape;5189;p46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0" name="Google Shape;5190;p46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1" name="Google Shape;5191;p46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5192" name="Google Shape;5192;p46"/>
                <p:cNvGrpSpPr/>
                <p:nvPr/>
              </p:nvGrpSpPr>
              <p:grpSpPr>
                <a:xfrm>
                  <a:off x="3009214" y="1692480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5193" name="Google Shape;5193;p46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4" name="Google Shape;5194;p46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5" name="Google Shape;5195;p46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6" name="Google Shape;5196;p46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7" name="Google Shape;5197;p46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8" name="Google Shape;5198;p46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199" name="Google Shape;5199;p46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0" name="Google Shape;5200;p46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1" name="Google Shape;5201;p46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2" name="Google Shape;5202;p46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5203" name="Google Shape;5203;p46"/>
                <p:cNvGrpSpPr/>
                <p:nvPr/>
              </p:nvGrpSpPr>
              <p:grpSpPr>
                <a:xfrm>
                  <a:off x="-76454" y="1675579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5204" name="Google Shape;5204;p46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5" name="Google Shape;5205;p46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6" name="Google Shape;5206;p46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7" name="Google Shape;5207;p46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8" name="Google Shape;5208;p46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09" name="Google Shape;5209;p46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0" name="Google Shape;5210;p46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1" name="Google Shape;5211;p46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2" name="Google Shape;5212;p46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3" name="Google Shape;5213;p46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214" name="Google Shape;5214;p46"/>
              <p:cNvGrpSpPr/>
              <p:nvPr/>
            </p:nvGrpSpPr>
            <p:grpSpPr>
              <a:xfrm>
                <a:off x="-68504" y="-247293"/>
                <a:ext cx="9307261" cy="3700209"/>
                <a:chOff x="-76454" y="1669957"/>
                <a:chExt cx="9307261" cy="3700209"/>
              </a:xfrm>
            </p:grpSpPr>
            <p:grpSp>
              <p:nvGrpSpPr>
                <p:cNvPr id="5215" name="Google Shape;5215;p46"/>
                <p:cNvGrpSpPr/>
                <p:nvPr/>
              </p:nvGrpSpPr>
              <p:grpSpPr>
                <a:xfrm>
                  <a:off x="6117405" y="1669957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5216" name="Google Shape;5216;p46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7" name="Google Shape;5217;p46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8" name="Google Shape;5218;p46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19" name="Google Shape;5219;p46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0" name="Google Shape;5220;p46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1" name="Google Shape;5221;p46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2" name="Google Shape;5222;p46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3" name="Google Shape;5223;p46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4" name="Google Shape;5224;p46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5" name="Google Shape;5225;p46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5226" name="Google Shape;5226;p46"/>
                <p:cNvGrpSpPr/>
                <p:nvPr/>
              </p:nvGrpSpPr>
              <p:grpSpPr>
                <a:xfrm>
                  <a:off x="3009214" y="1692480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5227" name="Google Shape;5227;p46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8" name="Google Shape;5228;p46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29" name="Google Shape;5229;p46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0" name="Google Shape;5230;p46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1" name="Google Shape;5231;p46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2" name="Google Shape;5232;p46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3" name="Google Shape;5233;p46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4" name="Google Shape;5234;p46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5" name="Google Shape;5235;p46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6" name="Google Shape;5236;p46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5237" name="Google Shape;5237;p46"/>
                <p:cNvGrpSpPr/>
                <p:nvPr/>
              </p:nvGrpSpPr>
              <p:grpSpPr>
                <a:xfrm>
                  <a:off x="-76454" y="1675579"/>
                  <a:ext cx="3113402" cy="3677686"/>
                  <a:chOff x="4977052" y="-44831"/>
                  <a:chExt cx="4389400" cy="5184952"/>
                </a:xfrm>
              </p:grpSpPr>
              <p:sp>
                <p:nvSpPr>
                  <p:cNvPr id="5238" name="Google Shape;5238;p46"/>
                  <p:cNvSpPr/>
                  <p:nvPr/>
                </p:nvSpPr>
                <p:spPr>
                  <a:xfrm>
                    <a:off x="4977052" y="-44831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51" y="397"/>
                          <a:pt x="12922" y="244"/>
                          <a:pt x="12576" y="244"/>
                        </a:cubicBezTo>
                        <a:cubicBezTo>
                          <a:pt x="12064" y="244"/>
                          <a:pt x="11513" y="579"/>
                          <a:pt x="11213" y="1050"/>
                        </a:cubicBezTo>
                        <a:cubicBezTo>
                          <a:pt x="10974" y="488"/>
                          <a:pt x="10446" y="195"/>
                          <a:pt x="9916" y="195"/>
                        </a:cubicBezTo>
                        <a:cubicBezTo>
                          <a:pt x="9465" y="195"/>
                          <a:pt x="9013" y="407"/>
                          <a:pt x="8739" y="846"/>
                        </a:cubicBezTo>
                        <a:cubicBezTo>
                          <a:pt x="8470" y="485"/>
                          <a:pt x="8071" y="309"/>
                          <a:pt x="7673" y="309"/>
                        </a:cubicBezTo>
                        <a:cubicBezTo>
                          <a:pt x="7204" y="309"/>
                          <a:pt x="6737" y="553"/>
                          <a:pt x="6491" y="1026"/>
                        </a:cubicBezTo>
                        <a:cubicBezTo>
                          <a:pt x="6262" y="548"/>
                          <a:pt x="5802" y="301"/>
                          <a:pt x="5341" y="301"/>
                        </a:cubicBezTo>
                        <a:cubicBezTo>
                          <a:pt x="4937" y="301"/>
                          <a:pt x="4531" y="491"/>
                          <a:pt x="4280" y="882"/>
                        </a:cubicBezTo>
                        <a:cubicBezTo>
                          <a:pt x="4052" y="352"/>
                          <a:pt x="3556" y="82"/>
                          <a:pt x="3060" y="82"/>
                        </a:cubicBezTo>
                        <a:cubicBezTo>
                          <a:pt x="2596" y="82"/>
                          <a:pt x="2132" y="319"/>
                          <a:pt x="1889" y="799"/>
                        </a:cubicBezTo>
                        <a:cubicBezTo>
                          <a:pt x="1744" y="430"/>
                          <a:pt x="1401" y="197"/>
                          <a:pt x="1025" y="197"/>
                        </a:cubicBezTo>
                        <a:cubicBezTo>
                          <a:pt x="999" y="197"/>
                          <a:pt x="972" y="199"/>
                          <a:pt x="945" y="201"/>
                        </a:cubicBezTo>
                        <a:cubicBezTo>
                          <a:pt x="347" y="261"/>
                          <a:pt x="13" y="823"/>
                          <a:pt x="1" y="1372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2"/>
                        </a:cubicBezTo>
                        <a:cubicBezTo>
                          <a:pt x="168" y="942"/>
                          <a:pt x="395" y="524"/>
                          <a:pt x="825" y="416"/>
                        </a:cubicBezTo>
                        <a:cubicBezTo>
                          <a:pt x="895" y="397"/>
                          <a:pt x="964" y="387"/>
                          <a:pt x="1031" y="387"/>
                        </a:cubicBezTo>
                        <a:cubicBezTo>
                          <a:pt x="1417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9" y="1182"/>
                          <a:pt x="1866" y="1182"/>
                        </a:cubicBezTo>
                        <a:cubicBezTo>
                          <a:pt x="1903" y="1182"/>
                          <a:pt x="1939" y="1163"/>
                          <a:pt x="1949" y="1121"/>
                        </a:cubicBezTo>
                        <a:cubicBezTo>
                          <a:pt x="2100" y="549"/>
                          <a:pt x="2581" y="262"/>
                          <a:pt x="3063" y="262"/>
                        </a:cubicBezTo>
                        <a:cubicBezTo>
                          <a:pt x="3538" y="262"/>
                          <a:pt x="4012" y="540"/>
                          <a:pt x="4172" y="1097"/>
                        </a:cubicBezTo>
                        <a:cubicBezTo>
                          <a:pt x="4186" y="1144"/>
                          <a:pt x="4221" y="1168"/>
                          <a:pt x="4257" y="1168"/>
                        </a:cubicBezTo>
                        <a:cubicBezTo>
                          <a:pt x="4284" y="1168"/>
                          <a:pt x="4312" y="1153"/>
                          <a:pt x="4328" y="1121"/>
                        </a:cubicBezTo>
                        <a:cubicBezTo>
                          <a:pt x="4553" y="688"/>
                          <a:pt x="4950" y="475"/>
                          <a:pt x="5342" y="475"/>
                        </a:cubicBezTo>
                        <a:cubicBezTo>
                          <a:pt x="5783" y="475"/>
                          <a:pt x="6219" y="745"/>
                          <a:pt x="6396" y="1277"/>
                        </a:cubicBezTo>
                        <a:cubicBezTo>
                          <a:pt x="6408" y="1319"/>
                          <a:pt x="6444" y="1340"/>
                          <a:pt x="6480" y="1340"/>
                        </a:cubicBezTo>
                        <a:cubicBezTo>
                          <a:pt x="6515" y="1340"/>
                          <a:pt x="6551" y="1319"/>
                          <a:pt x="6563" y="1277"/>
                        </a:cubicBezTo>
                        <a:cubicBezTo>
                          <a:pt x="6740" y="761"/>
                          <a:pt x="7198" y="491"/>
                          <a:pt x="7659" y="491"/>
                        </a:cubicBezTo>
                        <a:cubicBezTo>
                          <a:pt x="8042" y="491"/>
                          <a:pt x="8427" y="677"/>
                          <a:pt x="8655" y="1062"/>
                        </a:cubicBezTo>
                        <a:cubicBezTo>
                          <a:pt x="8673" y="1086"/>
                          <a:pt x="8703" y="1097"/>
                          <a:pt x="8733" y="1097"/>
                        </a:cubicBezTo>
                        <a:cubicBezTo>
                          <a:pt x="8763" y="1097"/>
                          <a:pt x="8793" y="1086"/>
                          <a:pt x="8810" y="1062"/>
                        </a:cubicBezTo>
                        <a:cubicBezTo>
                          <a:pt x="9039" y="600"/>
                          <a:pt x="9472" y="380"/>
                          <a:pt x="9904" y="380"/>
                        </a:cubicBezTo>
                        <a:cubicBezTo>
                          <a:pt x="10422" y="380"/>
                          <a:pt x="10937" y="696"/>
                          <a:pt x="11094" y="1289"/>
                        </a:cubicBezTo>
                        <a:cubicBezTo>
                          <a:pt x="11107" y="1330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8"/>
                          <a:pt x="12047" y="427"/>
                          <a:pt x="12550" y="427"/>
                        </a:cubicBezTo>
                        <a:cubicBezTo>
                          <a:pt x="12887" y="427"/>
                          <a:pt x="13202" y="602"/>
                          <a:pt x="13389" y="1038"/>
                        </a:cubicBezTo>
                        <a:cubicBezTo>
                          <a:pt x="13404" y="1073"/>
                          <a:pt x="13434" y="1087"/>
                          <a:pt x="13464" y="1087"/>
                        </a:cubicBezTo>
                        <a:cubicBezTo>
                          <a:pt x="13506" y="1087"/>
                          <a:pt x="13549" y="1060"/>
                          <a:pt x="13556" y="1026"/>
                        </a:cubicBezTo>
                        <a:cubicBezTo>
                          <a:pt x="13705" y="467"/>
                          <a:pt x="14173" y="189"/>
                          <a:pt x="14639" y="189"/>
                        </a:cubicBezTo>
                        <a:cubicBezTo>
                          <a:pt x="15111" y="189"/>
                          <a:pt x="15581" y="473"/>
                          <a:pt x="15720" y="1038"/>
                        </a:cubicBezTo>
                        <a:cubicBezTo>
                          <a:pt x="15732" y="1080"/>
                          <a:pt x="15767" y="1100"/>
                          <a:pt x="15803" y="1100"/>
                        </a:cubicBezTo>
                        <a:cubicBezTo>
                          <a:pt x="15839" y="1100"/>
                          <a:pt x="15875" y="1080"/>
                          <a:pt x="15887" y="1038"/>
                        </a:cubicBezTo>
                        <a:cubicBezTo>
                          <a:pt x="16055" y="538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8"/>
                          <a:pt x="17979" y="1109"/>
                        </a:cubicBezTo>
                        <a:cubicBezTo>
                          <a:pt x="17992" y="1150"/>
                          <a:pt x="18033" y="1172"/>
                          <a:pt x="18072" y="1172"/>
                        </a:cubicBezTo>
                        <a:cubicBezTo>
                          <a:pt x="18102" y="1172"/>
                          <a:pt x="18131" y="1159"/>
                          <a:pt x="18146" y="1133"/>
                        </a:cubicBezTo>
                        <a:cubicBezTo>
                          <a:pt x="18347" y="683"/>
                          <a:pt x="18754" y="469"/>
                          <a:pt x="19161" y="469"/>
                        </a:cubicBezTo>
                        <a:cubicBezTo>
                          <a:pt x="19650" y="469"/>
                          <a:pt x="20138" y="779"/>
                          <a:pt x="20262" y="1360"/>
                        </a:cubicBezTo>
                        <a:cubicBezTo>
                          <a:pt x="20281" y="1408"/>
                          <a:pt x="20322" y="1429"/>
                          <a:pt x="20363" y="1429"/>
                        </a:cubicBezTo>
                        <a:cubicBezTo>
                          <a:pt x="20426" y="1429"/>
                          <a:pt x="20487" y="1380"/>
                          <a:pt x="20465" y="1301"/>
                        </a:cubicBezTo>
                        <a:cubicBezTo>
                          <a:pt x="20319" y="641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5"/>
                          <a:pt x="18110" y="870"/>
                        </a:cubicBezTo>
                        <a:cubicBezTo>
                          <a:pt x="17886" y="359"/>
                          <a:pt x="17411" y="98"/>
                          <a:pt x="16936" y="98"/>
                        </a:cubicBezTo>
                        <a:cubicBezTo>
                          <a:pt x="16501" y="98"/>
                          <a:pt x="16067" y="317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39" name="Google Shape;5239;p46"/>
                  <p:cNvSpPr/>
                  <p:nvPr/>
                </p:nvSpPr>
                <p:spPr>
                  <a:xfrm>
                    <a:off x="4977052" y="498067"/>
                    <a:ext cx="4389186" cy="3095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45" extrusionOk="0">
                        <a:moveTo>
                          <a:pt x="14650" y="1"/>
                        </a:moveTo>
                        <a:cubicBezTo>
                          <a:pt x="14175" y="1"/>
                          <a:pt x="13699" y="255"/>
                          <a:pt x="13472" y="763"/>
                        </a:cubicBezTo>
                        <a:cubicBezTo>
                          <a:pt x="13249" y="390"/>
                          <a:pt x="12919" y="235"/>
                          <a:pt x="12570" y="235"/>
                        </a:cubicBezTo>
                        <a:cubicBezTo>
                          <a:pt x="12060" y="235"/>
                          <a:pt x="11512" y="569"/>
                          <a:pt x="11213" y="1038"/>
                        </a:cubicBezTo>
                        <a:cubicBezTo>
                          <a:pt x="10975" y="479"/>
                          <a:pt x="10451" y="189"/>
                          <a:pt x="9925" y="189"/>
                        </a:cubicBezTo>
                        <a:cubicBezTo>
                          <a:pt x="9471" y="189"/>
                          <a:pt x="9015" y="404"/>
                          <a:pt x="8739" y="847"/>
                        </a:cubicBezTo>
                        <a:cubicBezTo>
                          <a:pt x="8469" y="484"/>
                          <a:pt x="8068" y="308"/>
                          <a:pt x="7669" y="308"/>
                        </a:cubicBezTo>
                        <a:cubicBezTo>
                          <a:pt x="7201" y="308"/>
                          <a:pt x="6737" y="549"/>
                          <a:pt x="6491" y="1014"/>
                        </a:cubicBezTo>
                        <a:cubicBezTo>
                          <a:pt x="6262" y="536"/>
                          <a:pt x="5802" y="289"/>
                          <a:pt x="5341" y="289"/>
                        </a:cubicBezTo>
                        <a:cubicBezTo>
                          <a:pt x="4937" y="289"/>
                          <a:pt x="4531" y="480"/>
                          <a:pt x="4280" y="871"/>
                        </a:cubicBezTo>
                        <a:cubicBezTo>
                          <a:pt x="4052" y="340"/>
                          <a:pt x="3556" y="70"/>
                          <a:pt x="3060" y="70"/>
                        </a:cubicBezTo>
                        <a:cubicBezTo>
                          <a:pt x="2596" y="70"/>
                          <a:pt x="2132" y="307"/>
                          <a:pt x="1889" y="787"/>
                        </a:cubicBezTo>
                        <a:cubicBezTo>
                          <a:pt x="1741" y="422"/>
                          <a:pt x="1386" y="188"/>
                          <a:pt x="1001" y="188"/>
                        </a:cubicBezTo>
                        <a:cubicBezTo>
                          <a:pt x="982" y="188"/>
                          <a:pt x="964" y="188"/>
                          <a:pt x="945" y="189"/>
                        </a:cubicBezTo>
                        <a:cubicBezTo>
                          <a:pt x="347" y="249"/>
                          <a:pt x="13" y="823"/>
                          <a:pt x="1" y="1373"/>
                        </a:cubicBezTo>
                        <a:cubicBezTo>
                          <a:pt x="1" y="1420"/>
                          <a:pt x="40" y="1444"/>
                          <a:pt x="78" y="1444"/>
                        </a:cubicBezTo>
                        <a:cubicBezTo>
                          <a:pt x="117" y="1444"/>
                          <a:pt x="156" y="1420"/>
                          <a:pt x="156" y="1373"/>
                        </a:cubicBezTo>
                        <a:cubicBezTo>
                          <a:pt x="168" y="942"/>
                          <a:pt x="395" y="524"/>
                          <a:pt x="825" y="404"/>
                        </a:cubicBezTo>
                        <a:cubicBezTo>
                          <a:pt x="892" y="387"/>
                          <a:pt x="957" y="379"/>
                          <a:pt x="1022" y="379"/>
                        </a:cubicBezTo>
                        <a:cubicBezTo>
                          <a:pt x="1412" y="379"/>
                          <a:pt x="1749" y="675"/>
                          <a:pt x="1770" y="1086"/>
                        </a:cubicBezTo>
                        <a:cubicBezTo>
                          <a:pt x="1770" y="1145"/>
                          <a:pt x="1818" y="1179"/>
                          <a:pt x="1864" y="1179"/>
                        </a:cubicBezTo>
                        <a:cubicBezTo>
                          <a:pt x="1902" y="1179"/>
                          <a:pt x="1938" y="1157"/>
                          <a:pt x="1949" y="1110"/>
                        </a:cubicBezTo>
                        <a:cubicBezTo>
                          <a:pt x="2099" y="540"/>
                          <a:pt x="2576" y="256"/>
                          <a:pt x="3056" y="256"/>
                        </a:cubicBezTo>
                        <a:cubicBezTo>
                          <a:pt x="3533" y="256"/>
                          <a:pt x="4012" y="537"/>
                          <a:pt x="4172" y="1098"/>
                        </a:cubicBezTo>
                        <a:cubicBezTo>
                          <a:pt x="4186" y="1138"/>
                          <a:pt x="4223" y="1160"/>
                          <a:pt x="4258" y="1160"/>
                        </a:cubicBezTo>
                        <a:cubicBezTo>
                          <a:pt x="4286" y="1160"/>
                          <a:pt x="4312" y="1147"/>
                          <a:pt x="4328" y="1122"/>
                        </a:cubicBezTo>
                        <a:cubicBezTo>
                          <a:pt x="4554" y="686"/>
                          <a:pt x="4955" y="470"/>
                          <a:pt x="5350" y="470"/>
                        </a:cubicBezTo>
                        <a:cubicBezTo>
                          <a:pt x="5788" y="470"/>
                          <a:pt x="6220" y="736"/>
                          <a:pt x="6396" y="1265"/>
                        </a:cubicBezTo>
                        <a:cubicBezTo>
                          <a:pt x="6408" y="1307"/>
                          <a:pt x="6444" y="1328"/>
                          <a:pt x="6480" y="1328"/>
                        </a:cubicBezTo>
                        <a:cubicBezTo>
                          <a:pt x="6515" y="1328"/>
                          <a:pt x="6551" y="1307"/>
                          <a:pt x="6563" y="1265"/>
                        </a:cubicBezTo>
                        <a:cubicBezTo>
                          <a:pt x="6740" y="756"/>
                          <a:pt x="7198" y="485"/>
                          <a:pt x="7659" y="485"/>
                        </a:cubicBezTo>
                        <a:cubicBezTo>
                          <a:pt x="8042" y="485"/>
                          <a:pt x="8427" y="671"/>
                          <a:pt x="8655" y="1062"/>
                        </a:cubicBezTo>
                        <a:cubicBezTo>
                          <a:pt x="8673" y="1086"/>
                          <a:pt x="8703" y="1098"/>
                          <a:pt x="8733" y="1098"/>
                        </a:cubicBezTo>
                        <a:cubicBezTo>
                          <a:pt x="8763" y="1098"/>
                          <a:pt x="8793" y="1086"/>
                          <a:pt x="8810" y="1062"/>
                        </a:cubicBezTo>
                        <a:cubicBezTo>
                          <a:pt x="9040" y="598"/>
                          <a:pt x="9475" y="376"/>
                          <a:pt x="9909" y="376"/>
                        </a:cubicBezTo>
                        <a:cubicBezTo>
                          <a:pt x="10425" y="376"/>
                          <a:pt x="10938" y="691"/>
                          <a:pt x="11094" y="1289"/>
                        </a:cubicBezTo>
                        <a:cubicBezTo>
                          <a:pt x="11107" y="1331"/>
                          <a:pt x="11150" y="1356"/>
                          <a:pt x="11190" y="1356"/>
                        </a:cubicBezTo>
                        <a:cubicBezTo>
                          <a:pt x="11218" y="1356"/>
                          <a:pt x="11246" y="1343"/>
                          <a:pt x="11261" y="1313"/>
                        </a:cubicBezTo>
                        <a:cubicBezTo>
                          <a:pt x="11497" y="813"/>
                          <a:pt x="12044" y="424"/>
                          <a:pt x="12546" y="424"/>
                        </a:cubicBezTo>
                        <a:cubicBezTo>
                          <a:pt x="12884" y="424"/>
                          <a:pt x="13201" y="600"/>
                          <a:pt x="13389" y="1038"/>
                        </a:cubicBezTo>
                        <a:cubicBezTo>
                          <a:pt x="13404" y="1068"/>
                          <a:pt x="13433" y="1081"/>
                          <a:pt x="13464" y="1081"/>
                        </a:cubicBezTo>
                        <a:cubicBezTo>
                          <a:pt x="13506" y="1081"/>
                          <a:pt x="13549" y="1056"/>
                          <a:pt x="13556" y="1014"/>
                        </a:cubicBezTo>
                        <a:cubicBezTo>
                          <a:pt x="13704" y="463"/>
                          <a:pt x="14170" y="188"/>
                          <a:pt x="14635" y="188"/>
                        </a:cubicBezTo>
                        <a:cubicBezTo>
                          <a:pt x="15108" y="188"/>
                          <a:pt x="15581" y="472"/>
                          <a:pt x="15720" y="1038"/>
                        </a:cubicBezTo>
                        <a:cubicBezTo>
                          <a:pt x="15732" y="1080"/>
                          <a:pt x="15767" y="1101"/>
                          <a:pt x="15803" y="1101"/>
                        </a:cubicBezTo>
                        <a:cubicBezTo>
                          <a:pt x="15839" y="1101"/>
                          <a:pt x="15875" y="1080"/>
                          <a:pt x="15887" y="1038"/>
                        </a:cubicBezTo>
                        <a:cubicBezTo>
                          <a:pt x="16055" y="539"/>
                          <a:pt x="16489" y="293"/>
                          <a:pt x="16921" y="293"/>
                        </a:cubicBezTo>
                        <a:cubicBezTo>
                          <a:pt x="17380" y="293"/>
                          <a:pt x="17837" y="569"/>
                          <a:pt x="17979" y="1110"/>
                        </a:cubicBezTo>
                        <a:cubicBezTo>
                          <a:pt x="17992" y="1148"/>
                          <a:pt x="18029" y="1170"/>
                          <a:pt x="18067" y="1170"/>
                        </a:cubicBezTo>
                        <a:cubicBezTo>
                          <a:pt x="18098" y="1170"/>
                          <a:pt x="18130" y="1154"/>
                          <a:pt x="18146" y="1122"/>
                        </a:cubicBezTo>
                        <a:cubicBezTo>
                          <a:pt x="18347" y="677"/>
                          <a:pt x="18753" y="466"/>
                          <a:pt x="19159" y="466"/>
                        </a:cubicBezTo>
                        <a:cubicBezTo>
                          <a:pt x="19649" y="466"/>
                          <a:pt x="20138" y="773"/>
                          <a:pt x="20262" y="1349"/>
                        </a:cubicBezTo>
                        <a:cubicBezTo>
                          <a:pt x="20281" y="1400"/>
                          <a:pt x="20321" y="1422"/>
                          <a:pt x="20362" y="1422"/>
                        </a:cubicBezTo>
                        <a:cubicBezTo>
                          <a:pt x="20425" y="1422"/>
                          <a:pt x="20487" y="1369"/>
                          <a:pt x="20465" y="1289"/>
                        </a:cubicBezTo>
                        <a:cubicBezTo>
                          <a:pt x="20319" y="634"/>
                          <a:pt x="19754" y="267"/>
                          <a:pt x="19185" y="267"/>
                        </a:cubicBezTo>
                        <a:cubicBezTo>
                          <a:pt x="18778" y="267"/>
                          <a:pt x="18370" y="455"/>
                          <a:pt x="18110" y="859"/>
                        </a:cubicBezTo>
                        <a:cubicBezTo>
                          <a:pt x="17887" y="350"/>
                          <a:pt x="17416" y="93"/>
                          <a:pt x="16945" y="93"/>
                        </a:cubicBezTo>
                        <a:cubicBezTo>
                          <a:pt x="16507" y="93"/>
                          <a:pt x="16069" y="314"/>
                          <a:pt x="15827" y="763"/>
                        </a:cubicBezTo>
                        <a:cubicBezTo>
                          <a:pt x="15600" y="255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0" name="Google Shape;5240;p46"/>
                  <p:cNvSpPr/>
                  <p:nvPr/>
                </p:nvSpPr>
                <p:spPr>
                  <a:xfrm>
                    <a:off x="4977052" y="1038608"/>
                    <a:ext cx="4387686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0" h="1444" extrusionOk="0">
                        <a:moveTo>
                          <a:pt x="14650" y="0"/>
                        </a:moveTo>
                        <a:cubicBezTo>
                          <a:pt x="14175" y="0"/>
                          <a:pt x="13699" y="254"/>
                          <a:pt x="13472" y="762"/>
                        </a:cubicBezTo>
                        <a:cubicBezTo>
                          <a:pt x="13250" y="394"/>
                          <a:pt x="12919" y="240"/>
                          <a:pt x="12571" y="240"/>
                        </a:cubicBezTo>
                        <a:cubicBezTo>
                          <a:pt x="12060" y="240"/>
                          <a:pt x="11512" y="573"/>
                          <a:pt x="11213" y="1049"/>
                        </a:cubicBezTo>
                        <a:cubicBezTo>
                          <a:pt x="10974" y="487"/>
                          <a:pt x="10446" y="194"/>
                          <a:pt x="9916" y="194"/>
                        </a:cubicBezTo>
                        <a:cubicBezTo>
                          <a:pt x="9465" y="194"/>
                          <a:pt x="9013" y="406"/>
                          <a:pt x="8739" y="846"/>
                        </a:cubicBezTo>
                        <a:cubicBezTo>
                          <a:pt x="8470" y="484"/>
                          <a:pt x="8071" y="308"/>
                          <a:pt x="7673" y="308"/>
                        </a:cubicBezTo>
                        <a:cubicBezTo>
                          <a:pt x="7204" y="308"/>
                          <a:pt x="6737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6" y="299"/>
                        </a:cubicBezTo>
                        <a:cubicBezTo>
                          <a:pt x="4933" y="299"/>
                          <a:pt x="4530" y="486"/>
                          <a:pt x="4280" y="870"/>
                        </a:cubicBezTo>
                        <a:cubicBezTo>
                          <a:pt x="4053" y="342"/>
                          <a:pt x="3561" y="76"/>
                          <a:pt x="3069" y="76"/>
                        </a:cubicBezTo>
                        <a:cubicBezTo>
                          <a:pt x="2602" y="76"/>
                          <a:pt x="2134" y="315"/>
                          <a:pt x="1889" y="798"/>
                        </a:cubicBezTo>
                        <a:cubicBezTo>
                          <a:pt x="1744" y="440"/>
                          <a:pt x="1399" y="197"/>
                          <a:pt x="1022" y="197"/>
                        </a:cubicBezTo>
                        <a:cubicBezTo>
                          <a:pt x="997" y="197"/>
                          <a:pt x="971" y="198"/>
                          <a:pt x="945" y="200"/>
                        </a:cubicBezTo>
                        <a:cubicBezTo>
                          <a:pt x="347" y="260"/>
                          <a:pt x="13" y="834"/>
                          <a:pt x="1" y="1372"/>
                        </a:cubicBezTo>
                        <a:cubicBezTo>
                          <a:pt x="1" y="1420"/>
                          <a:pt x="40" y="1443"/>
                          <a:pt x="78" y="1443"/>
                        </a:cubicBezTo>
                        <a:cubicBezTo>
                          <a:pt x="117" y="1443"/>
                          <a:pt x="156" y="1420"/>
                          <a:pt x="156" y="1372"/>
                        </a:cubicBezTo>
                        <a:cubicBezTo>
                          <a:pt x="168" y="941"/>
                          <a:pt x="395" y="523"/>
                          <a:pt x="825" y="415"/>
                        </a:cubicBezTo>
                        <a:cubicBezTo>
                          <a:pt x="895" y="396"/>
                          <a:pt x="964" y="387"/>
                          <a:pt x="1032" y="387"/>
                        </a:cubicBezTo>
                        <a:cubicBezTo>
                          <a:pt x="1420" y="387"/>
                          <a:pt x="1760" y="690"/>
                          <a:pt x="1770" y="1097"/>
                        </a:cubicBezTo>
                        <a:cubicBezTo>
                          <a:pt x="1770" y="1160"/>
                          <a:pt x="1823" y="1193"/>
                          <a:pt x="1874" y="1193"/>
                        </a:cubicBezTo>
                        <a:cubicBezTo>
                          <a:pt x="1921" y="1193"/>
                          <a:pt x="1967" y="1166"/>
                          <a:pt x="1973" y="1109"/>
                        </a:cubicBezTo>
                        <a:cubicBezTo>
                          <a:pt x="2124" y="536"/>
                          <a:pt x="2605" y="250"/>
                          <a:pt x="3086" y="250"/>
                        </a:cubicBezTo>
                        <a:cubicBezTo>
                          <a:pt x="3558" y="250"/>
                          <a:pt x="4030" y="528"/>
                          <a:pt x="4184" y="1085"/>
                        </a:cubicBezTo>
                        <a:cubicBezTo>
                          <a:pt x="4198" y="1132"/>
                          <a:pt x="4237" y="1156"/>
                          <a:pt x="4275" y="1156"/>
                        </a:cubicBezTo>
                        <a:cubicBezTo>
                          <a:pt x="4306" y="1156"/>
                          <a:pt x="4336" y="1141"/>
                          <a:pt x="4352" y="1109"/>
                        </a:cubicBezTo>
                        <a:cubicBezTo>
                          <a:pt x="4571" y="676"/>
                          <a:pt x="4968" y="462"/>
                          <a:pt x="5361" y="462"/>
                        </a:cubicBezTo>
                        <a:cubicBezTo>
                          <a:pt x="5804" y="462"/>
                          <a:pt x="6243" y="733"/>
                          <a:pt x="6420" y="1264"/>
                        </a:cubicBezTo>
                        <a:cubicBezTo>
                          <a:pt x="6432" y="1300"/>
                          <a:pt x="6468" y="1318"/>
                          <a:pt x="6503" y="1318"/>
                        </a:cubicBezTo>
                        <a:cubicBezTo>
                          <a:pt x="6539" y="1318"/>
                          <a:pt x="6575" y="1300"/>
                          <a:pt x="6587" y="1264"/>
                        </a:cubicBezTo>
                        <a:cubicBezTo>
                          <a:pt x="6763" y="748"/>
                          <a:pt x="7222" y="478"/>
                          <a:pt x="7683" y="478"/>
                        </a:cubicBezTo>
                        <a:cubicBezTo>
                          <a:pt x="8066" y="478"/>
                          <a:pt x="8451" y="664"/>
                          <a:pt x="8679" y="1049"/>
                        </a:cubicBezTo>
                        <a:cubicBezTo>
                          <a:pt x="8697" y="1073"/>
                          <a:pt x="8724" y="1085"/>
                          <a:pt x="8751" y="1085"/>
                        </a:cubicBezTo>
                        <a:cubicBezTo>
                          <a:pt x="8778" y="1085"/>
                          <a:pt x="8804" y="1073"/>
                          <a:pt x="8822" y="1049"/>
                        </a:cubicBezTo>
                        <a:cubicBezTo>
                          <a:pt x="9056" y="587"/>
                          <a:pt x="9490" y="367"/>
                          <a:pt x="9922" y="367"/>
                        </a:cubicBezTo>
                        <a:cubicBezTo>
                          <a:pt x="10440" y="367"/>
                          <a:pt x="10955" y="683"/>
                          <a:pt x="11117" y="1276"/>
                        </a:cubicBezTo>
                        <a:cubicBezTo>
                          <a:pt x="11131" y="1318"/>
                          <a:pt x="11174" y="1343"/>
                          <a:pt x="11213" y="1343"/>
                        </a:cubicBezTo>
                        <a:cubicBezTo>
                          <a:pt x="11242" y="1343"/>
                          <a:pt x="11270" y="1330"/>
                          <a:pt x="11285" y="1300"/>
                        </a:cubicBezTo>
                        <a:cubicBezTo>
                          <a:pt x="11521" y="806"/>
                          <a:pt x="12071" y="414"/>
                          <a:pt x="12574" y="414"/>
                        </a:cubicBezTo>
                        <a:cubicBezTo>
                          <a:pt x="12910" y="414"/>
                          <a:pt x="13226" y="589"/>
                          <a:pt x="13413" y="1025"/>
                        </a:cubicBezTo>
                        <a:cubicBezTo>
                          <a:pt x="13428" y="1060"/>
                          <a:pt x="13458" y="1074"/>
                          <a:pt x="13488" y="1074"/>
                        </a:cubicBezTo>
                        <a:cubicBezTo>
                          <a:pt x="13530" y="1074"/>
                          <a:pt x="13573" y="1048"/>
                          <a:pt x="13580" y="1013"/>
                        </a:cubicBezTo>
                        <a:cubicBezTo>
                          <a:pt x="13723" y="454"/>
                          <a:pt x="14191" y="176"/>
                          <a:pt x="14657" y="176"/>
                        </a:cubicBezTo>
                        <a:cubicBezTo>
                          <a:pt x="15129" y="176"/>
                          <a:pt x="15599" y="460"/>
                          <a:pt x="15732" y="1025"/>
                        </a:cubicBezTo>
                        <a:cubicBezTo>
                          <a:pt x="15750" y="1067"/>
                          <a:pt x="15788" y="1088"/>
                          <a:pt x="15826" y="1088"/>
                        </a:cubicBezTo>
                        <a:cubicBezTo>
                          <a:pt x="15863" y="1088"/>
                          <a:pt x="15899" y="1067"/>
                          <a:pt x="15911" y="1025"/>
                        </a:cubicBezTo>
                        <a:cubicBezTo>
                          <a:pt x="16079" y="526"/>
                          <a:pt x="16510" y="280"/>
                          <a:pt x="16941" y="280"/>
                        </a:cubicBezTo>
                        <a:cubicBezTo>
                          <a:pt x="17398" y="280"/>
                          <a:pt x="17855" y="556"/>
                          <a:pt x="18003" y="1097"/>
                        </a:cubicBezTo>
                        <a:cubicBezTo>
                          <a:pt x="18016" y="1138"/>
                          <a:pt x="18053" y="1159"/>
                          <a:pt x="18089" y="1159"/>
                        </a:cubicBezTo>
                        <a:cubicBezTo>
                          <a:pt x="18116" y="1159"/>
                          <a:pt x="18143" y="1147"/>
                          <a:pt x="18158" y="1121"/>
                        </a:cubicBezTo>
                        <a:cubicBezTo>
                          <a:pt x="18364" y="671"/>
                          <a:pt x="18775" y="457"/>
                          <a:pt x="19183" y="457"/>
                        </a:cubicBezTo>
                        <a:cubicBezTo>
                          <a:pt x="19674" y="457"/>
                          <a:pt x="20162" y="767"/>
                          <a:pt x="20286" y="1348"/>
                        </a:cubicBezTo>
                        <a:cubicBezTo>
                          <a:pt x="20300" y="1390"/>
                          <a:pt x="20335" y="1408"/>
                          <a:pt x="20370" y="1408"/>
                        </a:cubicBezTo>
                        <a:cubicBezTo>
                          <a:pt x="20424" y="1408"/>
                          <a:pt x="20480" y="1365"/>
                          <a:pt x="20465" y="1300"/>
                        </a:cubicBezTo>
                        <a:cubicBezTo>
                          <a:pt x="20319" y="640"/>
                          <a:pt x="19757" y="275"/>
                          <a:pt x="19190" y="275"/>
                        </a:cubicBezTo>
                        <a:cubicBezTo>
                          <a:pt x="18782" y="275"/>
                          <a:pt x="18371" y="464"/>
                          <a:pt x="18110" y="870"/>
                        </a:cubicBezTo>
                        <a:cubicBezTo>
                          <a:pt x="17886" y="358"/>
                          <a:pt x="17411" y="97"/>
                          <a:pt x="16936" y="97"/>
                        </a:cubicBezTo>
                        <a:cubicBezTo>
                          <a:pt x="16501" y="97"/>
                          <a:pt x="16067" y="316"/>
                          <a:pt x="15827" y="762"/>
                        </a:cubicBezTo>
                        <a:cubicBezTo>
                          <a:pt x="15600" y="254"/>
                          <a:pt x="15125" y="0"/>
                          <a:pt x="14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1" name="Google Shape;5241;p46"/>
                  <p:cNvSpPr/>
                  <p:nvPr/>
                </p:nvSpPr>
                <p:spPr>
                  <a:xfrm>
                    <a:off x="4979623" y="1579578"/>
                    <a:ext cx="4386615" cy="311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3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0" y="430"/>
                          <a:pt x="1386" y="196"/>
                          <a:pt x="990" y="196"/>
                        </a:cubicBezTo>
                        <a:cubicBezTo>
                          <a:pt x="971" y="196"/>
                          <a:pt x="952" y="196"/>
                          <a:pt x="933" y="198"/>
                        </a:cubicBezTo>
                        <a:cubicBezTo>
                          <a:pt x="335" y="257"/>
                          <a:pt x="13" y="831"/>
                          <a:pt x="1" y="1381"/>
                        </a:cubicBezTo>
                        <a:cubicBezTo>
                          <a:pt x="1" y="1429"/>
                          <a:pt x="36" y="1453"/>
                          <a:pt x="72" y="1453"/>
                        </a:cubicBezTo>
                        <a:cubicBezTo>
                          <a:pt x="108" y="1453"/>
                          <a:pt x="144" y="1429"/>
                          <a:pt x="144" y="1381"/>
                        </a:cubicBezTo>
                        <a:cubicBezTo>
                          <a:pt x="168" y="951"/>
                          <a:pt x="383" y="532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4"/>
                          <a:pt x="1814" y="1188"/>
                          <a:pt x="1857" y="1188"/>
                        </a:cubicBezTo>
                        <a:cubicBezTo>
                          <a:pt x="1892" y="1188"/>
                          <a:pt x="1926" y="1166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32" y="602"/>
                          <a:pt x="9466" y="382"/>
                          <a:pt x="9898" y="382"/>
                        </a:cubicBezTo>
                        <a:cubicBezTo>
                          <a:pt x="10416" y="382"/>
                          <a:pt x="10931" y="698"/>
                          <a:pt x="11094" y="1297"/>
                        </a:cubicBezTo>
                        <a:cubicBezTo>
                          <a:pt x="11100" y="1339"/>
                          <a:pt x="11144" y="1364"/>
                          <a:pt x="11183" y="1364"/>
                        </a:cubicBezTo>
                        <a:cubicBezTo>
                          <a:pt x="11212" y="1364"/>
                          <a:pt x="11239" y="1351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705" y="469"/>
                          <a:pt x="14170" y="194"/>
                          <a:pt x="14633" y="194"/>
                        </a:cubicBezTo>
                        <a:cubicBezTo>
                          <a:pt x="15102" y="194"/>
                          <a:pt x="15569" y="475"/>
                          <a:pt x="15708" y="1034"/>
                        </a:cubicBezTo>
                        <a:cubicBezTo>
                          <a:pt x="15726" y="1082"/>
                          <a:pt x="15761" y="1106"/>
                          <a:pt x="15797" y="1106"/>
                        </a:cubicBezTo>
                        <a:cubicBezTo>
                          <a:pt x="15833" y="1106"/>
                          <a:pt x="15869" y="1082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53"/>
                          <a:pt x="18028" y="1177"/>
                          <a:pt x="18063" y="1177"/>
                        </a:cubicBezTo>
                        <a:cubicBezTo>
                          <a:pt x="18091" y="1177"/>
                          <a:pt x="18118" y="1162"/>
                          <a:pt x="18134" y="1130"/>
                        </a:cubicBezTo>
                        <a:cubicBezTo>
                          <a:pt x="18340" y="686"/>
                          <a:pt x="18750" y="475"/>
                          <a:pt x="19157" y="475"/>
                        </a:cubicBezTo>
                        <a:cubicBezTo>
                          <a:pt x="19649" y="475"/>
                          <a:pt x="20138" y="782"/>
                          <a:pt x="20262" y="1357"/>
                        </a:cubicBezTo>
                        <a:cubicBezTo>
                          <a:pt x="20276" y="1409"/>
                          <a:pt x="20314" y="1431"/>
                          <a:pt x="20353" y="1431"/>
                        </a:cubicBezTo>
                        <a:cubicBezTo>
                          <a:pt x="20413" y="1431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8"/>
                          <a:pt x="17410" y="101"/>
                          <a:pt x="16937" y="101"/>
                        </a:cubicBezTo>
                        <a:cubicBezTo>
                          <a:pt x="16498" y="101"/>
                          <a:pt x="16057" y="323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2" name="Google Shape;5242;p46"/>
                  <p:cNvSpPr/>
                  <p:nvPr/>
                </p:nvSpPr>
                <p:spPr>
                  <a:xfrm>
                    <a:off x="4979623" y="2121833"/>
                    <a:ext cx="4384901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67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7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1" y="342"/>
                          <a:pt x="3553" y="76"/>
                          <a:pt x="3061" y="76"/>
                        </a:cubicBezTo>
                        <a:cubicBezTo>
                          <a:pt x="2596" y="76"/>
                          <a:pt x="2128" y="315"/>
                          <a:pt x="1877" y="798"/>
                        </a:cubicBezTo>
                        <a:cubicBezTo>
                          <a:pt x="1743" y="440"/>
                          <a:pt x="1399" y="197"/>
                          <a:pt x="1012" y="197"/>
                        </a:cubicBezTo>
                        <a:cubicBezTo>
                          <a:pt x="986" y="197"/>
                          <a:pt x="960" y="198"/>
                          <a:pt x="933" y="201"/>
                        </a:cubicBezTo>
                        <a:cubicBezTo>
                          <a:pt x="335" y="260"/>
                          <a:pt x="13" y="834"/>
                          <a:pt x="1" y="1372"/>
                        </a:cubicBezTo>
                        <a:cubicBezTo>
                          <a:pt x="1" y="1420"/>
                          <a:pt x="36" y="1444"/>
                          <a:pt x="72" y="1444"/>
                        </a:cubicBezTo>
                        <a:cubicBezTo>
                          <a:pt x="108" y="1444"/>
                          <a:pt x="144" y="1420"/>
                          <a:pt x="144" y="1372"/>
                        </a:cubicBezTo>
                        <a:cubicBezTo>
                          <a:pt x="168" y="942"/>
                          <a:pt x="383" y="523"/>
                          <a:pt x="825" y="416"/>
                        </a:cubicBezTo>
                        <a:cubicBezTo>
                          <a:pt x="893" y="396"/>
                          <a:pt x="961" y="387"/>
                          <a:pt x="1027" y="387"/>
                        </a:cubicBezTo>
                        <a:cubicBezTo>
                          <a:pt x="1409" y="387"/>
                          <a:pt x="1749" y="690"/>
                          <a:pt x="1770" y="1097"/>
                        </a:cubicBezTo>
                        <a:cubicBezTo>
                          <a:pt x="1770" y="1151"/>
                          <a:pt x="1815" y="1182"/>
                          <a:pt x="1859" y="1182"/>
                        </a:cubicBezTo>
                        <a:cubicBezTo>
                          <a:pt x="1893" y="1182"/>
                          <a:pt x="1927" y="1163"/>
                          <a:pt x="1937" y="1121"/>
                        </a:cubicBezTo>
                        <a:cubicBezTo>
                          <a:pt x="2087" y="544"/>
                          <a:pt x="2570" y="257"/>
                          <a:pt x="3052" y="257"/>
                        </a:cubicBezTo>
                        <a:cubicBezTo>
                          <a:pt x="3529" y="257"/>
                          <a:pt x="4006" y="538"/>
                          <a:pt x="4160" y="1097"/>
                        </a:cubicBezTo>
                        <a:cubicBezTo>
                          <a:pt x="4174" y="1144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3"/>
                          <a:pt x="4328" y="1121"/>
                        </a:cubicBezTo>
                        <a:cubicBezTo>
                          <a:pt x="4547" y="688"/>
                          <a:pt x="4944" y="475"/>
                          <a:pt x="5336" y="475"/>
                        </a:cubicBezTo>
                        <a:cubicBezTo>
                          <a:pt x="5777" y="475"/>
                          <a:pt x="6213" y="745"/>
                          <a:pt x="6384" y="1276"/>
                        </a:cubicBezTo>
                        <a:cubicBezTo>
                          <a:pt x="6402" y="1318"/>
                          <a:pt x="6438" y="1339"/>
                          <a:pt x="6473" y="1339"/>
                        </a:cubicBezTo>
                        <a:cubicBezTo>
                          <a:pt x="6509" y="1339"/>
                          <a:pt x="6545" y="1318"/>
                          <a:pt x="6563" y="1276"/>
                        </a:cubicBezTo>
                        <a:cubicBezTo>
                          <a:pt x="6740" y="765"/>
                          <a:pt x="7201" y="495"/>
                          <a:pt x="7664" y="495"/>
                        </a:cubicBezTo>
                        <a:cubicBezTo>
                          <a:pt x="8046" y="495"/>
                          <a:pt x="8428" y="678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0"/>
                          <a:pt x="9469" y="365"/>
                          <a:pt x="9908" y="365"/>
                        </a:cubicBezTo>
                        <a:cubicBezTo>
                          <a:pt x="10427" y="365"/>
                          <a:pt x="10944" y="680"/>
                          <a:pt x="11105" y="1276"/>
                        </a:cubicBezTo>
                        <a:cubicBezTo>
                          <a:pt x="11119" y="1317"/>
                          <a:pt x="11156" y="1339"/>
                          <a:pt x="11192" y="1339"/>
                        </a:cubicBezTo>
                        <a:cubicBezTo>
                          <a:pt x="11219" y="1339"/>
                          <a:pt x="11245" y="1326"/>
                          <a:pt x="11261" y="1300"/>
                        </a:cubicBezTo>
                        <a:cubicBezTo>
                          <a:pt x="11504" y="800"/>
                          <a:pt x="12054" y="411"/>
                          <a:pt x="12557" y="411"/>
                        </a:cubicBezTo>
                        <a:cubicBezTo>
                          <a:pt x="12896" y="411"/>
                          <a:pt x="13213" y="588"/>
                          <a:pt x="13401" y="1025"/>
                        </a:cubicBezTo>
                        <a:cubicBezTo>
                          <a:pt x="13416" y="1055"/>
                          <a:pt x="13443" y="1069"/>
                          <a:pt x="13472" y="1069"/>
                        </a:cubicBezTo>
                        <a:cubicBezTo>
                          <a:pt x="13512" y="1069"/>
                          <a:pt x="13554" y="1043"/>
                          <a:pt x="13568" y="1002"/>
                        </a:cubicBezTo>
                        <a:cubicBezTo>
                          <a:pt x="13716" y="450"/>
                          <a:pt x="14179" y="175"/>
                          <a:pt x="14641" y="175"/>
                        </a:cubicBezTo>
                        <a:cubicBezTo>
                          <a:pt x="15111" y="175"/>
                          <a:pt x="15581" y="459"/>
                          <a:pt x="15720" y="1025"/>
                        </a:cubicBezTo>
                        <a:cubicBezTo>
                          <a:pt x="15732" y="1067"/>
                          <a:pt x="15767" y="1088"/>
                          <a:pt x="15805" y="1088"/>
                        </a:cubicBezTo>
                        <a:cubicBezTo>
                          <a:pt x="15842" y="1088"/>
                          <a:pt x="15881" y="1067"/>
                          <a:pt x="15899" y="1025"/>
                        </a:cubicBezTo>
                        <a:cubicBezTo>
                          <a:pt x="16067" y="526"/>
                          <a:pt x="16498" y="281"/>
                          <a:pt x="16929" y="281"/>
                        </a:cubicBezTo>
                        <a:cubicBezTo>
                          <a:pt x="17386" y="281"/>
                          <a:pt x="17843" y="556"/>
                          <a:pt x="17991" y="1097"/>
                        </a:cubicBezTo>
                        <a:cubicBezTo>
                          <a:pt x="17997" y="1136"/>
                          <a:pt x="18032" y="1157"/>
                          <a:pt x="18068" y="1157"/>
                        </a:cubicBezTo>
                        <a:cubicBezTo>
                          <a:pt x="18098" y="1157"/>
                          <a:pt x="18130" y="1142"/>
                          <a:pt x="18146" y="1109"/>
                        </a:cubicBezTo>
                        <a:cubicBezTo>
                          <a:pt x="18352" y="665"/>
                          <a:pt x="18762" y="454"/>
                          <a:pt x="19169" y="454"/>
                        </a:cubicBezTo>
                        <a:cubicBezTo>
                          <a:pt x="19661" y="454"/>
                          <a:pt x="20150" y="761"/>
                          <a:pt x="20274" y="1336"/>
                        </a:cubicBezTo>
                        <a:cubicBezTo>
                          <a:pt x="20284" y="1387"/>
                          <a:pt x="20323" y="1410"/>
                          <a:pt x="20361" y="1410"/>
                        </a:cubicBezTo>
                        <a:cubicBezTo>
                          <a:pt x="20414" y="1410"/>
                          <a:pt x="20467" y="1369"/>
                          <a:pt x="20453" y="1300"/>
                        </a:cubicBezTo>
                        <a:cubicBezTo>
                          <a:pt x="20307" y="645"/>
                          <a:pt x="19746" y="279"/>
                          <a:pt x="19178" y="279"/>
                        </a:cubicBezTo>
                        <a:cubicBezTo>
                          <a:pt x="18772" y="279"/>
                          <a:pt x="18363" y="466"/>
                          <a:pt x="18098" y="870"/>
                        </a:cubicBezTo>
                        <a:cubicBezTo>
                          <a:pt x="17880" y="359"/>
                          <a:pt x="17404" y="98"/>
                          <a:pt x="16928" y="98"/>
                        </a:cubicBezTo>
                        <a:cubicBezTo>
                          <a:pt x="16492" y="98"/>
                          <a:pt x="16055" y="317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3" name="Google Shape;5243;p46"/>
                  <p:cNvSpPr/>
                  <p:nvPr/>
                </p:nvSpPr>
                <p:spPr>
                  <a:xfrm>
                    <a:off x="4979623" y="2662802"/>
                    <a:ext cx="4386829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6" h="1450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7"/>
                        </a:cubicBezTo>
                        <a:cubicBezTo>
                          <a:pt x="10963" y="486"/>
                          <a:pt x="10437" y="193"/>
                          <a:pt x="9909" y="193"/>
                        </a:cubicBezTo>
                        <a:cubicBezTo>
                          <a:pt x="9456" y="193"/>
                          <a:pt x="9003" y="409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6"/>
                          <a:pt x="933" y="198"/>
                        </a:cubicBezTo>
                        <a:cubicBezTo>
                          <a:pt x="335" y="258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51"/>
                          <a:pt x="383" y="533"/>
                          <a:pt x="825" y="413"/>
                        </a:cubicBezTo>
                        <a:cubicBezTo>
                          <a:pt x="893" y="393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9" y="694"/>
                          <a:pt x="4949" y="478"/>
                          <a:pt x="5344" y="478"/>
                        </a:cubicBezTo>
                        <a:cubicBezTo>
                          <a:pt x="5782" y="478"/>
                          <a:pt x="6214" y="745"/>
                          <a:pt x="6384" y="1274"/>
                        </a:cubicBezTo>
                        <a:cubicBezTo>
                          <a:pt x="6402" y="1316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7" y="590"/>
                          <a:pt x="9467" y="365"/>
                          <a:pt x="9905" y="365"/>
                        </a:cubicBezTo>
                        <a:cubicBezTo>
                          <a:pt x="10428" y="365"/>
                          <a:pt x="10949" y="686"/>
                          <a:pt x="11105" y="1298"/>
                        </a:cubicBezTo>
                        <a:cubicBezTo>
                          <a:pt x="11118" y="1336"/>
                          <a:pt x="11152" y="1358"/>
                          <a:pt x="11187" y="1358"/>
                        </a:cubicBezTo>
                        <a:cubicBezTo>
                          <a:pt x="11215" y="1358"/>
                          <a:pt x="11244" y="1342"/>
                          <a:pt x="11261" y="1310"/>
                        </a:cubicBezTo>
                        <a:cubicBezTo>
                          <a:pt x="11503" y="817"/>
                          <a:pt x="12052" y="432"/>
                          <a:pt x="12555" y="432"/>
                        </a:cubicBezTo>
                        <a:cubicBezTo>
                          <a:pt x="12894" y="432"/>
                          <a:pt x="13213" y="608"/>
                          <a:pt x="13401" y="1047"/>
                        </a:cubicBezTo>
                        <a:cubicBezTo>
                          <a:pt x="13415" y="1075"/>
                          <a:pt x="13440" y="1086"/>
                          <a:pt x="13467" y="1086"/>
                        </a:cubicBezTo>
                        <a:cubicBezTo>
                          <a:pt x="13508" y="1086"/>
                          <a:pt x="13553" y="1059"/>
                          <a:pt x="13568" y="1023"/>
                        </a:cubicBezTo>
                        <a:cubicBezTo>
                          <a:pt x="13717" y="470"/>
                          <a:pt x="14181" y="195"/>
                          <a:pt x="14645" y="195"/>
                        </a:cubicBezTo>
                        <a:cubicBezTo>
                          <a:pt x="15114" y="195"/>
                          <a:pt x="15581" y="476"/>
                          <a:pt x="15720" y="1035"/>
                        </a:cubicBezTo>
                        <a:cubicBezTo>
                          <a:pt x="15732" y="1076"/>
                          <a:pt x="15767" y="1097"/>
                          <a:pt x="15805" y="1097"/>
                        </a:cubicBezTo>
                        <a:cubicBezTo>
                          <a:pt x="15842" y="1097"/>
                          <a:pt x="15881" y="1076"/>
                          <a:pt x="15899" y="1035"/>
                        </a:cubicBezTo>
                        <a:cubicBezTo>
                          <a:pt x="16067" y="541"/>
                          <a:pt x="16497" y="299"/>
                          <a:pt x="16929" y="299"/>
                        </a:cubicBezTo>
                        <a:cubicBezTo>
                          <a:pt x="17385" y="299"/>
                          <a:pt x="17843" y="571"/>
                          <a:pt x="17991" y="1106"/>
                        </a:cubicBezTo>
                        <a:cubicBezTo>
                          <a:pt x="18004" y="1147"/>
                          <a:pt x="18041" y="1168"/>
                          <a:pt x="18077" y="1168"/>
                        </a:cubicBezTo>
                        <a:cubicBezTo>
                          <a:pt x="18104" y="1168"/>
                          <a:pt x="18131" y="1156"/>
                          <a:pt x="18146" y="1130"/>
                        </a:cubicBezTo>
                        <a:cubicBezTo>
                          <a:pt x="18352" y="680"/>
                          <a:pt x="18763" y="466"/>
                          <a:pt x="19171" y="466"/>
                        </a:cubicBezTo>
                        <a:cubicBezTo>
                          <a:pt x="19662" y="466"/>
                          <a:pt x="20150" y="776"/>
                          <a:pt x="20274" y="1357"/>
                        </a:cubicBezTo>
                        <a:cubicBezTo>
                          <a:pt x="20288" y="1403"/>
                          <a:pt x="20322" y="1422"/>
                          <a:pt x="20358" y="1422"/>
                        </a:cubicBezTo>
                        <a:cubicBezTo>
                          <a:pt x="20415" y="1422"/>
                          <a:pt x="20475" y="1371"/>
                          <a:pt x="20453" y="1298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7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8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4" name="Google Shape;5244;p46"/>
                  <p:cNvSpPr/>
                  <p:nvPr/>
                </p:nvSpPr>
                <p:spPr>
                  <a:xfrm>
                    <a:off x="4979623" y="3205700"/>
                    <a:ext cx="4386615" cy="308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2" extrusionOk="0">
                        <a:moveTo>
                          <a:pt x="14638" y="1"/>
                        </a:moveTo>
                        <a:cubicBezTo>
                          <a:pt x="14163" y="1"/>
                          <a:pt x="13687" y="258"/>
                          <a:pt x="13460" y="772"/>
                        </a:cubicBezTo>
                        <a:cubicBezTo>
                          <a:pt x="13242" y="399"/>
                          <a:pt x="12914" y="244"/>
                          <a:pt x="12567" y="244"/>
                        </a:cubicBezTo>
                        <a:cubicBezTo>
                          <a:pt x="12058" y="244"/>
                          <a:pt x="11507" y="578"/>
                          <a:pt x="11201" y="1047"/>
                        </a:cubicBezTo>
                        <a:cubicBezTo>
                          <a:pt x="10962" y="485"/>
                          <a:pt x="10434" y="192"/>
                          <a:pt x="9904" y="192"/>
                        </a:cubicBezTo>
                        <a:cubicBezTo>
                          <a:pt x="9453" y="192"/>
                          <a:pt x="9001" y="404"/>
                          <a:pt x="8727" y="843"/>
                        </a:cubicBezTo>
                        <a:cubicBezTo>
                          <a:pt x="8458" y="482"/>
                          <a:pt x="8059" y="306"/>
                          <a:pt x="7662" y="306"/>
                        </a:cubicBezTo>
                        <a:cubicBezTo>
                          <a:pt x="7194" y="306"/>
                          <a:pt x="6731" y="550"/>
                          <a:pt x="6491" y="1023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9"/>
                          <a:pt x="3547" y="79"/>
                          <a:pt x="3053" y="79"/>
                        </a:cubicBezTo>
                        <a:cubicBezTo>
                          <a:pt x="2590" y="79"/>
                          <a:pt x="2126" y="316"/>
                          <a:pt x="1877" y="796"/>
                        </a:cubicBezTo>
                        <a:cubicBezTo>
                          <a:pt x="1743" y="437"/>
                          <a:pt x="1399" y="195"/>
                          <a:pt x="1012" y="195"/>
                        </a:cubicBezTo>
                        <a:cubicBezTo>
                          <a:pt x="986" y="195"/>
                          <a:pt x="960" y="196"/>
                          <a:pt x="933" y="198"/>
                        </a:cubicBezTo>
                        <a:cubicBezTo>
                          <a:pt x="335" y="258"/>
                          <a:pt x="13" y="832"/>
                          <a:pt x="1" y="1369"/>
                        </a:cubicBezTo>
                        <a:cubicBezTo>
                          <a:pt x="1" y="1417"/>
                          <a:pt x="36" y="1441"/>
                          <a:pt x="72" y="1441"/>
                        </a:cubicBezTo>
                        <a:cubicBezTo>
                          <a:pt x="108" y="1441"/>
                          <a:pt x="144" y="1417"/>
                          <a:pt x="144" y="1369"/>
                        </a:cubicBezTo>
                        <a:cubicBezTo>
                          <a:pt x="168" y="939"/>
                          <a:pt x="383" y="533"/>
                          <a:pt x="825" y="413"/>
                        </a:cubicBezTo>
                        <a:cubicBezTo>
                          <a:pt x="893" y="394"/>
                          <a:pt x="961" y="384"/>
                          <a:pt x="1027" y="384"/>
                        </a:cubicBezTo>
                        <a:cubicBezTo>
                          <a:pt x="1409" y="384"/>
                          <a:pt x="1749" y="687"/>
                          <a:pt x="1770" y="1095"/>
                        </a:cubicBezTo>
                        <a:cubicBezTo>
                          <a:pt x="1770" y="1148"/>
                          <a:pt x="1815" y="1179"/>
                          <a:pt x="1859" y="1179"/>
                        </a:cubicBezTo>
                        <a:cubicBezTo>
                          <a:pt x="1893" y="1179"/>
                          <a:pt x="1927" y="1160"/>
                          <a:pt x="1937" y="1118"/>
                        </a:cubicBezTo>
                        <a:cubicBezTo>
                          <a:pt x="2087" y="548"/>
                          <a:pt x="2570" y="261"/>
                          <a:pt x="3052" y="261"/>
                        </a:cubicBezTo>
                        <a:cubicBezTo>
                          <a:pt x="3529" y="261"/>
                          <a:pt x="4006" y="542"/>
                          <a:pt x="4160" y="1106"/>
                        </a:cubicBezTo>
                        <a:cubicBezTo>
                          <a:pt x="4173" y="1145"/>
                          <a:pt x="4211" y="1167"/>
                          <a:pt x="4248" y="1167"/>
                        </a:cubicBezTo>
                        <a:cubicBezTo>
                          <a:pt x="4280" y="1167"/>
                          <a:pt x="4311" y="1151"/>
                          <a:pt x="4328" y="1118"/>
                        </a:cubicBezTo>
                        <a:cubicBezTo>
                          <a:pt x="4547" y="685"/>
                          <a:pt x="4944" y="472"/>
                          <a:pt x="5336" y="472"/>
                        </a:cubicBezTo>
                        <a:cubicBezTo>
                          <a:pt x="5777" y="472"/>
                          <a:pt x="6213" y="742"/>
                          <a:pt x="6384" y="1274"/>
                        </a:cubicBezTo>
                        <a:cubicBezTo>
                          <a:pt x="6402" y="1316"/>
                          <a:pt x="6438" y="1337"/>
                          <a:pt x="6473" y="1337"/>
                        </a:cubicBezTo>
                        <a:cubicBezTo>
                          <a:pt x="6509" y="1337"/>
                          <a:pt x="6545" y="1316"/>
                          <a:pt x="6563" y="1274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9"/>
                        </a:cubicBezTo>
                        <a:cubicBezTo>
                          <a:pt x="8673" y="1083"/>
                          <a:pt x="8700" y="1095"/>
                          <a:pt x="8727" y="1095"/>
                        </a:cubicBezTo>
                        <a:cubicBezTo>
                          <a:pt x="8754" y="1095"/>
                          <a:pt x="8781" y="1083"/>
                          <a:pt x="8798" y="1059"/>
                        </a:cubicBezTo>
                        <a:cubicBezTo>
                          <a:pt x="9026" y="598"/>
                          <a:pt x="9458" y="378"/>
                          <a:pt x="9890" y="378"/>
                        </a:cubicBezTo>
                        <a:cubicBezTo>
                          <a:pt x="10410" y="378"/>
                          <a:pt x="10930" y="697"/>
                          <a:pt x="11094" y="1298"/>
                        </a:cubicBezTo>
                        <a:cubicBezTo>
                          <a:pt x="11106" y="1337"/>
                          <a:pt x="11140" y="1358"/>
                          <a:pt x="11175" y="1358"/>
                        </a:cubicBezTo>
                        <a:cubicBezTo>
                          <a:pt x="11203" y="1358"/>
                          <a:pt x="11232" y="1343"/>
                          <a:pt x="11249" y="1310"/>
                        </a:cubicBezTo>
                        <a:cubicBezTo>
                          <a:pt x="11491" y="818"/>
                          <a:pt x="12040" y="432"/>
                          <a:pt x="12543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3" y="1075"/>
                          <a:pt x="13428" y="1086"/>
                          <a:pt x="13455" y="1086"/>
                        </a:cubicBezTo>
                        <a:cubicBezTo>
                          <a:pt x="13496" y="1086"/>
                          <a:pt x="13541" y="1059"/>
                          <a:pt x="13556" y="1023"/>
                        </a:cubicBezTo>
                        <a:cubicBezTo>
                          <a:pt x="13699" y="464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70"/>
                          <a:pt x="15708" y="1035"/>
                        </a:cubicBezTo>
                        <a:cubicBezTo>
                          <a:pt x="15726" y="1077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7"/>
                          <a:pt x="15887" y="1035"/>
                        </a:cubicBezTo>
                        <a:cubicBezTo>
                          <a:pt x="16055" y="541"/>
                          <a:pt x="16486" y="299"/>
                          <a:pt x="16917" y="299"/>
                        </a:cubicBezTo>
                        <a:cubicBezTo>
                          <a:pt x="17373" y="299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9"/>
                          <a:pt x="18065" y="1169"/>
                        </a:cubicBezTo>
                        <a:cubicBezTo>
                          <a:pt x="18092" y="1169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5"/>
                          <a:pt x="20315" y="1426"/>
                          <a:pt x="20354" y="1426"/>
                        </a:cubicBezTo>
                        <a:cubicBezTo>
                          <a:pt x="20414" y="1426"/>
                          <a:pt x="20475" y="1377"/>
                          <a:pt x="20453" y="1298"/>
                        </a:cubicBezTo>
                        <a:cubicBezTo>
                          <a:pt x="20307" y="644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8"/>
                          <a:pt x="18098" y="867"/>
                        </a:cubicBezTo>
                        <a:cubicBezTo>
                          <a:pt x="17881" y="358"/>
                          <a:pt x="17408" y="97"/>
                          <a:pt x="16933" y="97"/>
                        </a:cubicBezTo>
                        <a:cubicBezTo>
                          <a:pt x="16495" y="97"/>
                          <a:pt x="16056" y="319"/>
                          <a:pt x="15815" y="772"/>
                        </a:cubicBezTo>
                        <a:cubicBezTo>
                          <a:pt x="15588" y="258"/>
                          <a:pt x="15113" y="1"/>
                          <a:pt x="146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5" name="Google Shape;5245;p46"/>
                  <p:cNvSpPr/>
                  <p:nvPr/>
                </p:nvSpPr>
                <p:spPr>
                  <a:xfrm>
                    <a:off x="4977052" y="3746027"/>
                    <a:ext cx="4389186" cy="310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7" h="1451" extrusionOk="0">
                        <a:moveTo>
                          <a:pt x="14650" y="1"/>
                        </a:moveTo>
                        <a:cubicBezTo>
                          <a:pt x="14175" y="1"/>
                          <a:pt x="13699" y="258"/>
                          <a:pt x="13472" y="772"/>
                        </a:cubicBezTo>
                        <a:cubicBezTo>
                          <a:pt x="13249" y="399"/>
                          <a:pt x="12919" y="244"/>
                          <a:pt x="12570" y="244"/>
                        </a:cubicBezTo>
                        <a:cubicBezTo>
                          <a:pt x="12060" y="244"/>
                          <a:pt x="11512" y="578"/>
                          <a:pt x="11213" y="1047"/>
                        </a:cubicBezTo>
                        <a:cubicBezTo>
                          <a:pt x="10975" y="488"/>
                          <a:pt x="10451" y="198"/>
                          <a:pt x="9925" y="198"/>
                        </a:cubicBezTo>
                        <a:cubicBezTo>
                          <a:pt x="9471" y="198"/>
                          <a:pt x="9015" y="413"/>
                          <a:pt x="8739" y="856"/>
                        </a:cubicBezTo>
                        <a:cubicBezTo>
                          <a:pt x="8469" y="493"/>
                          <a:pt x="8068" y="317"/>
                          <a:pt x="7669" y="317"/>
                        </a:cubicBezTo>
                        <a:cubicBezTo>
                          <a:pt x="7201" y="317"/>
                          <a:pt x="6737" y="558"/>
                          <a:pt x="6491" y="1023"/>
                        </a:cubicBezTo>
                        <a:cubicBezTo>
                          <a:pt x="6262" y="545"/>
                          <a:pt x="5802" y="298"/>
                          <a:pt x="5341" y="298"/>
                        </a:cubicBezTo>
                        <a:cubicBezTo>
                          <a:pt x="4937" y="298"/>
                          <a:pt x="4531" y="489"/>
                          <a:pt x="4280" y="880"/>
                        </a:cubicBezTo>
                        <a:cubicBezTo>
                          <a:pt x="4052" y="349"/>
                          <a:pt x="3556" y="79"/>
                          <a:pt x="3060" y="79"/>
                        </a:cubicBezTo>
                        <a:cubicBezTo>
                          <a:pt x="2596" y="79"/>
                          <a:pt x="2132" y="316"/>
                          <a:pt x="1889" y="796"/>
                        </a:cubicBezTo>
                        <a:cubicBezTo>
                          <a:pt x="1744" y="438"/>
                          <a:pt x="1399" y="195"/>
                          <a:pt x="1022" y="195"/>
                        </a:cubicBezTo>
                        <a:cubicBezTo>
                          <a:pt x="997" y="195"/>
                          <a:pt x="971" y="196"/>
                          <a:pt x="945" y="198"/>
                        </a:cubicBezTo>
                        <a:cubicBezTo>
                          <a:pt x="347" y="258"/>
                          <a:pt x="13" y="832"/>
                          <a:pt x="1" y="1370"/>
                        </a:cubicBezTo>
                        <a:cubicBezTo>
                          <a:pt x="1" y="1423"/>
                          <a:pt x="40" y="1450"/>
                          <a:pt x="78" y="1450"/>
                        </a:cubicBezTo>
                        <a:cubicBezTo>
                          <a:pt x="117" y="1450"/>
                          <a:pt x="156" y="1423"/>
                          <a:pt x="156" y="1370"/>
                        </a:cubicBezTo>
                        <a:cubicBezTo>
                          <a:pt x="168" y="951"/>
                          <a:pt x="395" y="533"/>
                          <a:pt x="825" y="413"/>
                        </a:cubicBezTo>
                        <a:cubicBezTo>
                          <a:pt x="895" y="394"/>
                          <a:pt x="964" y="385"/>
                          <a:pt x="1032" y="385"/>
                        </a:cubicBezTo>
                        <a:cubicBezTo>
                          <a:pt x="1420" y="385"/>
                          <a:pt x="1760" y="688"/>
                          <a:pt x="1770" y="1095"/>
                        </a:cubicBezTo>
                        <a:cubicBezTo>
                          <a:pt x="1770" y="1153"/>
                          <a:pt x="1816" y="1183"/>
                          <a:pt x="1862" y="1183"/>
                        </a:cubicBezTo>
                        <a:cubicBezTo>
                          <a:pt x="1900" y="1183"/>
                          <a:pt x="1938" y="1162"/>
                          <a:pt x="1949" y="1119"/>
                        </a:cubicBezTo>
                        <a:cubicBezTo>
                          <a:pt x="2099" y="548"/>
                          <a:pt x="2582" y="261"/>
                          <a:pt x="3064" y="261"/>
                        </a:cubicBezTo>
                        <a:cubicBezTo>
                          <a:pt x="3541" y="261"/>
                          <a:pt x="4018" y="542"/>
                          <a:pt x="4172" y="1107"/>
                        </a:cubicBezTo>
                        <a:cubicBezTo>
                          <a:pt x="4185" y="1145"/>
                          <a:pt x="4219" y="1167"/>
                          <a:pt x="4253" y="1167"/>
                        </a:cubicBezTo>
                        <a:cubicBezTo>
                          <a:pt x="4282" y="1167"/>
                          <a:pt x="4311" y="1151"/>
                          <a:pt x="4328" y="1119"/>
                        </a:cubicBezTo>
                        <a:cubicBezTo>
                          <a:pt x="4553" y="686"/>
                          <a:pt x="4950" y="472"/>
                          <a:pt x="5342" y="472"/>
                        </a:cubicBezTo>
                        <a:cubicBezTo>
                          <a:pt x="5783" y="472"/>
                          <a:pt x="6219" y="742"/>
                          <a:pt x="6396" y="1274"/>
                        </a:cubicBezTo>
                        <a:cubicBezTo>
                          <a:pt x="6408" y="1316"/>
                          <a:pt x="6444" y="1337"/>
                          <a:pt x="6480" y="1337"/>
                        </a:cubicBezTo>
                        <a:cubicBezTo>
                          <a:pt x="6515" y="1337"/>
                          <a:pt x="6551" y="1316"/>
                          <a:pt x="6563" y="1274"/>
                        </a:cubicBezTo>
                        <a:cubicBezTo>
                          <a:pt x="6740" y="763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6"/>
                          <a:pt x="8655" y="1059"/>
                        </a:cubicBezTo>
                        <a:cubicBezTo>
                          <a:pt x="8673" y="1089"/>
                          <a:pt x="8703" y="1104"/>
                          <a:pt x="8733" y="1104"/>
                        </a:cubicBezTo>
                        <a:cubicBezTo>
                          <a:pt x="8763" y="1104"/>
                          <a:pt x="8793" y="1089"/>
                          <a:pt x="8810" y="1059"/>
                        </a:cubicBezTo>
                        <a:cubicBezTo>
                          <a:pt x="9038" y="598"/>
                          <a:pt x="9470" y="378"/>
                          <a:pt x="9901" y="378"/>
                        </a:cubicBezTo>
                        <a:cubicBezTo>
                          <a:pt x="10420" y="378"/>
                          <a:pt x="10937" y="697"/>
                          <a:pt x="11094" y="1298"/>
                        </a:cubicBezTo>
                        <a:cubicBezTo>
                          <a:pt x="11107" y="1337"/>
                          <a:pt x="11140" y="1358"/>
                          <a:pt x="11177" y="1358"/>
                        </a:cubicBezTo>
                        <a:cubicBezTo>
                          <a:pt x="11207" y="1358"/>
                          <a:pt x="11239" y="1343"/>
                          <a:pt x="11261" y="1310"/>
                        </a:cubicBezTo>
                        <a:cubicBezTo>
                          <a:pt x="11496" y="818"/>
                          <a:pt x="12042" y="432"/>
                          <a:pt x="12544" y="432"/>
                        </a:cubicBezTo>
                        <a:cubicBezTo>
                          <a:pt x="12882" y="432"/>
                          <a:pt x="13201" y="608"/>
                          <a:pt x="13389" y="1047"/>
                        </a:cubicBezTo>
                        <a:cubicBezTo>
                          <a:pt x="13404" y="1077"/>
                          <a:pt x="13433" y="1090"/>
                          <a:pt x="13464" y="1090"/>
                        </a:cubicBezTo>
                        <a:cubicBezTo>
                          <a:pt x="13506" y="1090"/>
                          <a:pt x="13549" y="1065"/>
                          <a:pt x="13556" y="1023"/>
                        </a:cubicBezTo>
                        <a:cubicBezTo>
                          <a:pt x="13705" y="464"/>
                          <a:pt x="14173" y="186"/>
                          <a:pt x="14639" y="186"/>
                        </a:cubicBezTo>
                        <a:cubicBezTo>
                          <a:pt x="15111" y="186"/>
                          <a:pt x="15581" y="470"/>
                          <a:pt x="15720" y="1035"/>
                        </a:cubicBezTo>
                        <a:cubicBezTo>
                          <a:pt x="15732" y="1077"/>
                          <a:pt x="15767" y="1098"/>
                          <a:pt x="15803" y="1098"/>
                        </a:cubicBezTo>
                        <a:cubicBezTo>
                          <a:pt x="15839" y="1098"/>
                          <a:pt x="15875" y="1077"/>
                          <a:pt x="15887" y="1035"/>
                        </a:cubicBezTo>
                        <a:cubicBezTo>
                          <a:pt x="16061" y="542"/>
                          <a:pt x="16494" y="299"/>
                          <a:pt x="16926" y="299"/>
                        </a:cubicBezTo>
                        <a:cubicBezTo>
                          <a:pt x="17383" y="299"/>
                          <a:pt x="17837" y="572"/>
                          <a:pt x="17979" y="1107"/>
                        </a:cubicBezTo>
                        <a:cubicBezTo>
                          <a:pt x="17993" y="1148"/>
                          <a:pt x="18031" y="1174"/>
                          <a:pt x="18070" y="1174"/>
                        </a:cubicBezTo>
                        <a:cubicBezTo>
                          <a:pt x="18098" y="1174"/>
                          <a:pt x="18126" y="1161"/>
                          <a:pt x="18146" y="1131"/>
                        </a:cubicBezTo>
                        <a:cubicBezTo>
                          <a:pt x="18347" y="680"/>
                          <a:pt x="18754" y="466"/>
                          <a:pt x="19161" y="466"/>
                        </a:cubicBezTo>
                        <a:cubicBezTo>
                          <a:pt x="19650" y="466"/>
                          <a:pt x="20138" y="777"/>
                          <a:pt x="20262" y="1358"/>
                        </a:cubicBezTo>
                        <a:cubicBezTo>
                          <a:pt x="20281" y="1409"/>
                          <a:pt x="20321" y="1431"/>
                          <a:pt x="20362" y="1431"/>
                        </a:cubicBezTo>
                        <a:cubicBezTo>
                          <a:pt x="20425" y="1431"/>
                          <a:pt x="20487" y="1378"/>
                          <a:pt x="20465" y="1298"/>
                        </a:cubicBezTo>
                        <a:cubicBezTo>
                          <a:pt x="20319" y="643"/>
                          <a:pt x="19754" y="276"/>
                          <a:pt x="19185" y="276"/>
                        </a:cubicBezTo>
                        <a:cubicBezTo>
                          <a:pt x="18778" y="276"/>
                          <a:pt x="18370" y="464"/>
                          <a:pt x="18110" y="868"/>
                        </a:cubicBezTo>
                        <a:cubicBezTo>
                          <a:pt x="17886" y="358"/>
                          <a:pt x="17414" y="97"/>
                          <a:pt x="16941" y="97"/>
                        </a:cubicBezTo>
                        <a:cubicBezTo>
                          <a:pt x="16504" y="97"/>
                          <a:pt x="16068" y="319"/>
                          <a:pt x="15827" y="772"/>
                        </a:cubicBezTo>
                        <a:cubicBezTo>
                          <a:pt x="15600" y="258"/>
                          <a:pt x="15125" y="1"/>
                          <a:pt x="1465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6" name="Google Shape;5246;p46"/>
                  <p:cNvSpPr/>
                  <p:nvPr/>
                </p:nvSpPr>
                <p:spPr>
                  <a:xfrm>
                    <a:off x="4979623" y="4288496"/>
                    <a:ext cx="4386615" cy="3093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44" extrusionOk="0">
                        <a:moveTo>
                          <a:pt x="14638" y="0"/>
                        </a:moveTo>
                        <a:cubicBezTo>
                          <a:pt x="14163" y="0"/>
                          <a:pt x="13687" y="254"/>
                          <a:pt x="13460" y="762"/>
                        </a:cubicBezTo>
                        <a:cubicBezTo>
                          <a:pt x="13242" y="394"/>
                          <a:pt x="12915" y="240"/>
                          <a:pt x="12568" y="240"/>
                        </a:cubicBezTo>
                        <a:cubicBezTo>
                          <a:pt x="12058" y="240"/>
                          <a:pt x="11507" y="573"/>
                          <a:pt x="11201" y="1049"/>
                        </a:cubicBezTo>
                        <a:cubicBezTo>
                          <a:pt x="10962" y="487"/>
                          <a:pt x="10434" y="194"/>
                          <a:pt x="9904" y="194"/>
                        </a:cubicBezTo>
                        <a:cubicBezTo>
                          <a:pt x="9453" y="194"/>
                          <a:pt x="9001" y="406"/>
                          <a:pt x="8727" y="846"/>
                        </a:cubicBezTo>
                        <a:cubicBezTo>
                          <a:pt x="8458" y="484"/>
                          <a:pt x="8059" y="308"/>
                          <a:pt x="7662" y="308"/>
                        </a:cubicBezTo>
                        <a:cubicBezTo>
                          <a:pt x="7194" y="308"/>
                          <a:pt x="6731" y="553"/>
                          <a:pt x="6491" y="1025"/>
                        </a:cubicBezTo>
                        <a:cubicBezTo>
                          <a:pt x="6261" y="546"/>
                          <a:pt x="5799" y="299"/>
                          <a:pt x="5334" y="299"/>
                        </a:cubicBezTo>
                        <a:cubicBezTo>
                          <a:pt x="4930" y="299"/>
                          <a:pt x="4524" y="486"/>
                          <a:pt x="4268" y="870"/>
                        </a:cubicBezTo>
                        <a:cubicBezTo>
                          <a:pt x="4040" y="347"/>
                          <a:pt x="3550" y="80"/>
                          <a:pt x="3057" y="80"/>
                        </a:cubicBezTo>
                        <a:cubicBezTo>
                          <a:pt x="2593" y="80"/>
                          <a:pt x="2127" y="317"/>
                          <a:pt x="1877" y="798"/>
                        </a:cubicBezTo>
                        <a:cubicBezTo>
                          <a:pt x="1743" y="430"/>
                          <a:pt x="1401" y="197"/>
                          <a:pt x="1016" y="197"/>
                        </a:cubicBezTo>
                        <a:cubicBezTo>
                          <a:pt x="988" y="197"/>
                          <a:pt x="961" y="198"/>
                          <a:pt x="933" y="200"/>
                        </a:cubicBezTo>
                        <a:cubicBezTo>
                          <a:pt x="335" y="248"/>
                          <a:pt x="13" y="822"/>
                          <a:pt x="1" y="1372"/>
                        </a:cubicBezTo>
                        <a:cubicBezTo>
                          <a:pt x="1" y="1420"/>
                          <a:pt x="36" y="1443"/>
                          <a:pt x="72" y="1443"/>
                        </a:cubicBezTo>
                        <a:cubicBezTo>
                          <a:pt x="108" y="1443"/>
                          <a:pt x="144" y="1420"/>
                          <a:pt x="144" y="1372"/>
                        </a:cubicBezTo>
                        <a:cubicBezTo>
                          <a:pt x="168" y="941"/>
                          <a:pt x="383" y="523"/>
                          <a:pt x="825" y="415"/>
                        </a:cubicBezTo>
                        <a:cubicBezTo>
                          <a:pt x="894" y="396"/>
                          <a:pt x="964" y="386"/>
                          <a:pt x="1032" y="386"/>
                        </a:cubicBezTo>
                        <a:cubicBezTo>
                          <a:pt x="1411" y="386"/>
                          <a:pt x="1749" y="681"/>
                          <a:pt x="1770" y="1097"/>
                        </a:cubicBezTo>
                        <a:cubicBezTo>
                          <a:pt x="1770" y="1149"/>
                          <a:pt x="1812" y="1180"/>
                          <a:pt x="1855" y="1180"/>
                        </a:cubicBezTo>
                        <a:cubicBezTo>
                          <a:pt x="1890" y="1180"/>
                          <a:pt x="1926" y="1158"/>
                          <a:pt x="1937" y="1109"/>
                        </a:cubicBezTo>
                        <a:cubicBezTo>
                          <a:pt x="2087" y="538"/>
                          <a:pt x="2570" y="251"/>
                          <a:pt x="3052" y="251"/>
                        </a:cubicBezTo>
                        <a:cubicBezTo>
                          <a:pt x="3529" y="251"/>
                          <a:pt x="4006" y="532"/>
                          <a:pt x="4160" y="1097"/>
                        </a:cubicBezTo>
                        <a:cubicBezTo>
                          <a:pt x="4174" y="1143"/>
                          <a:pt x="4213" y="1168"/>
                          <a:pt x="4252" y="1168"/>
                        </a:cubicBezTo>
                        <a:cubicBezTo>
                          <a:pt x="4282" y="1168"/>
                          <a:pt x="4312" y="1152"/>
                          <a:pt x="4328" y="1121"/>
                        </a:cubicBezTo>
                        <a:cubicBezTo>
                          <a:pt x="4547" y="688"/>
                          <a:pt x="4944" y="474"/>
                          <a:pt x="5336" y="474"/>
                        </a:cubicBezTo>
                        <a:cubicBezTo>
                          <a:pt x="5777" y="474"/>
                          <a:pt x="6213" y="745"/>
                          <a:pt x="6384" y="1276"/>
                        </a:cubicBezTo>
                        <a:cubicBezTo>
                          <a:pt x="6402" y="1312"/>
                          <a:pt x="6438" y="1330"/>
                          <a:pt x="6473" y="1330"/>
                        </a:cubicBezTo>
                        <a:cubicBezTo>
                          <a:pt x="6509" y="1330"/>
                          <a:pt x="6545" y="1312"/>
                          <a:pt x="6563" y="1276"/>
                        </a:cubicBezTo>
                        <a:cubicBezTo>
                          <a:pt x="6740" y="759"/>
                          <a:pt x="7200" y="485"/>
                          <a:pt x="7663" y="485"/>
                        </a:cubicBezTo>
                        <a:cubicBezTo>
                          <a:pt x="8044" y="485"/>
                          <a:pt x="8428" y="672"/>
                          <a:pt x="8655" y="1061"/>
                        </a:cubicBezTo>
                        <a:cubicBezTo>
                          <a:pt x="8673" y="1085"/>
                          <a:pt x="8700" y="1097"/>
                          <a:pt x="8727" y="1097"/>
                        </a:cubicBezTo>
                        <a:cubicBezTo>
                          <a:pt x="8754" y="1097"/>
                          <a:pt x="8781" y="1085"/>
                          <a:pt x="8798" y="1061"/>
                        </a:cubicBezTo>
                        <a:cubicBezTo>
                          <a:pt x="9028" y="597"/>
                          <a:pt x="9463" y="375"/>
                          <a:pt x="9898" y="375"/>
                        </a:cubicBezTo>
                        <a:cubicBezTo>
                          <a:pt x="10415" y="375"/>
                          <a:pt x="10931" y="690"/>
                          <a:pt x="11094" y="1288"/>
                        </a:cubicBezTo>
                        <a:cubicBezTo>
                          <a:pt x="11100" y="1335"/>
                          <a:pt x="11137" y="1359"/>
                          <a:pt x="11174" y="1359"/>
                        </a:cubicBezTo>
                        <a:cubicBezTo>
                          <a:pt x="11203" y="1359"/>
                          <a:pt x="11233" y="1344"/>
                          <a:pt x="11249" y="1312"/>
                        </a:cubicBezTo>
                        <a:cubicBezTo>
                          <a:pt x="11493" y="818"/>
                          <a:pt x="12045" y="426"/>
                          <a:pt x="12549" y="426"/>
                        </a:cubicBezTo>
                        <a:cubicBezTo>
                          <a:pt x="12886" y="426"/>
                          <a:pt x="13202" y="601"/>
                          <a:pt x="13389" y="1037"/>
                        </a:cubicBezTo>
                        <a:cubicBezTo>
                          <a:pt x="13403" y="1071"/>
                          <a:pt x="13430" y="1085"/>
                          <a:pt x="13458" y="1085"/>
                        </a:cubicBezTo>
                        <a:cubicBezTo>
                          <a:pt x="13498" y="1085"/>
                          <a:pt x="13542" y="1056"/>
                          <a:pt x="13556" y="1013"/>
                        </a:cubicBezTo>
                        <a:cubicBezTo>
                          <a:pt x="13698" y="462"/>
                          <a:pt x="14161" y="187"/>
                          <a:pt x="14625" y="187"/>
                        </a:cubicBezTo>
                        <a:cubicBezTo>
                          <a:pt x="15096" y="187"/>
                          <a:pt x="15569" y="471"/>
                          <a:pt x="15708" y="1037"/>
                        </a:cubicBezTo>
                        <a:cubicBezTo>
                          <a:pt x="15726" y="1079"/>
                          <a:pt x="15761" y="1100"/>
                          <a:pt x="15797" y="1100"/>
                        </a:cubicBezTo>
                        <a:cubicBezTo>
                          <a:pt x="15833" y="1100"/>
                          <a:pt x="15869" y="1079"/>
                          <a:pt x="15887" y="1037"/>
                        </a:cubicBezTo>
                        <a:cubicBezTo>
                          <a:pt x="16055" y="544"/>
                          <a:pt x="16486" y="301"/>
                          <a:pt x="16917" y="301"/>
                        </a:cubicBezTo>
                        <a:cubicBezTo>
                          <a:pt x="17373" y="301"/>
                          <a:pt x="17831" y="574"/>
                          <a:pt x="17979" y="1109"/>
                        </a:cubicBezTo>
                        <a:cubicBezTo>
                          <a:pt x="17992" y="1150"/>
                          <a:pt x="18029" y="1171"/>
                          <a:pt x="18065" y="1171"/>
                        </a:cubicBezTo>
                        <a:cubicBezTo>
                          <a:pt x="18092" y="1171"/>
                          <a:pt x="18119" y="1159"/>
                          <a:pt x="18134" y="1133"/>
                        </a:cubicBezTo>
                        <a:cubicBezTo>
                          <a:pt x="18341" y="681"/>
                          <a:pt x="18753" y="467"/>
                          <a:pt x="19162" y="467"/>
                        </a:cubicBezTo>
                        <a:cubicBezTo>
                          <a:pt x="19652" y="467"/>
                          <a:pt x="20138" y="775"/>
                          <a:pt x="20262" y="1348"/>
                        </a:cubicBezTo>
                        <a:cubicBezTo>
                          <a:pt x="20276" y="1400"/>
                          <a:pt x="20315" y="1422"/>
                          <a:pt x="20355" y="1422"/>
                        </a:cubicBezTo>
                        <a:cubicBezTo>
                          <a:pt x="20414" y="1422"/>
                          <a:pt x="20475" y="1372"/>
                          <a:pt x="20453" y="1300"/>
                        </a:cubicBezTo>
                        <a:cubicBezTo>
                          <a:pt x="20307" y="645"/>
                          <a:pt x="19746" y="278"/>
                          <a:pt x="19178" y="278"/>
                        </a:cubicBezTo>
                        <a:cubicBezTo>
                          <a:pt x="18772" y="278"/>
                          <a:pt x="18363" y="466"/>
                          <a:pt x="18098" y="870"/>
                        </a:cubicBezTo>
                        <a:cubicBezTo>
                          <a:pt x="17880" y="358"/>
                          <a:pt x="17404" y="97"/>
                          <a:pt x="16928" y="97"/>
                        </a:cubicBezTo>
                        <a:cubicBezTo>
                          <a:pt x="16492" y="97"/>
                          <a:pt x="16055" y="316"/>
                          <a:pt x="15815" y="762"/>
                        </a:cubicBezTo>
                        <a:cubicBezTo>
                          <a:pt x="15588" y="254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247" name="Google Shape;5247;p46"/>
                  <p:cNvSpPr/>
                  <p:nvPr/>
                </p:nvSpPr>
                <p:spPr>
                  <a:xfrm>
                    <a:off x="4979623" y="4829466"/>
                    <a:ext cx="4386615" cy="310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1450" extrusionOk="0">
                        <a:moveTo>
                          <a:pt x="14638" y="0"/>
                        </a:moveTo>
                        <a:cubicBezTo>
                          <a:pt x="14163" y="0"/>
                          <a:pt x="13687" y="257"/>
                          <a:pt x="13460" y="771"/>
                        </a:cubicBezTo>
                        <a:cubicBezTo>
                          <a:pt x="13242" y="398"/>
                          <a:pt x="12914" y="243"/>
                          <a:pt x="12567" y="243"/>
                        </a:cubicBezTo>
                        <a:cubicBezTo>
                          <a:pt x="12058" y="243"/>
                          <a:pt x="11507" y="577"/>
                          <a:pt x="11201" y="1046"/>
                        </a:cubicBezTo>
                        <a:cubicBezTo>
                          <a:pt x="10963" y="487"/>
                          <a:pt x="10439" y="198"/>
                          <a:pt x="9913" y="198"/>
                        </a:cubicBezTo>
                        <a:cubicBezTo>
                          <a:pt x="9459" y="198"/>
                          <a:pt x="9003" y="413"/>
                          <a:pt x="8727" y="855"/>
                        </a:cubicBezTo>
                        <a:cubicBezTo>
                          <a:pt x="8457" y="492"/>
                          <a:pt x="8056" y="316"/>
                          <a:pt x="7658" y="316"/>
                        </a:cubicBezTo>
                        <a:cubicBezTo>
                          <a:pt x="7192" y="316"/>
                          <a:pt x="6730" y="558"/>
                          <a:pt x="6491" y="1022"/>
                        </a:cubicBezTo>
                        <a:cubicBezTo>
                          <a:pt x="6262" y="545"/>
                          <a:pt x="5802" y="298"/>
                          <a:pt x="5339" y="298"/>
                        </a:cubicBezTo>
                        <a:cubicBezTo>
                          <a:pt x="4933" y="298"/>
                          <a:pt x="4525" y="488"/>
                          <a:pt x="4268" y="879"/>
                        </a:cubicBezTo>
                        <a:cubicBezTo>
                          <a:pt x="4040" y="348"/>
                          <a:pt x="3547" y="79"/>
                          <a:pt x="3053" y="79"/>
                        </a:cubicBezTo>
                        <a:cubicBezTo>
                          <a:pt x="2590" y="79"/>
                          <a:pt x="2126" y="315"/>
                          <a:pt x="1877" y="795"/>
                        </a:cubicBezTo>
                        <a:cubicBezTo>
                          <a:pt x="1743" y="437"/>
                          <a:pt x="1399" y="194"/>
                          <a:pt x="1012" y="194"/>
                        </a:cubicBezTo>
                        <a:cubicBezTo>
                          <a:pt x="986" y="194"/>
                          <a:pt x="960" y="195"/>
                          <a:pt x="933" y="198"/>
                        </a:cubicBezTo>
                        <a:cubicBezTo>
                          <a:pt x="335" y="257"/>
                          <a:pt x="13" y="831"/>
                          <a:pt x="1" y="1369"/>
                        </a:cubicBezTo>
                        <a:cubicBezTo>
                          <a:pt x="1" y="1423"/>
                          <a:pt x="36" y="1450"/>
                          <a:pt x="72" y="1450"/>
                        </a:cubicBezTo>
                        <a:cubicBezTo>
                          <a:pt x="108" y="1450"/>
                          <a:pt x="144" y="1423"/>
                          <a:pt x="144" y="1369"/>
                        </a:cubicBezTo>
                        <a:cubicBezTo>
                          <a:pt x="168" y="939"/>
                          <a:pt x="383" y="532"/>
                          <a:pt x="825" y="413"/>
                        </a:cubicBezTo>
                        <a:cubicBezTo>
                          <a:pt x="890" y="396"/>
                          <a:pt x="954" y="388"/>
                          <a:pt x="1018" y="388"/>
                        </a:cubicBezTo>
                        <a:cubicBezTo>
                          <a:pt x="1403" y="388"/>
                          <a:pt x="1749" y="684"/>
                          <a:pt x="1770" y="1094"/>
                        </a:cubicBezTo>
                        <a:cubicBezTo>
                          <a:pt x="1770" y="1153"/>
                          <a:pt x="1812" y="1183"/>
                          <a:pt x="1855" y="1183"/>
                        </a:cubicBezTo>
                        <a:cubicBezTo>
                          <a:pt x="1890" y="1183"/>
                          <a:pt x="1926" y="1162"/>
                          <a:pt x="1937" y="1118"/>
                        </a:cubicBezTo>
                        <a:cubicBezTo>
                          <a:pt x="2087" y="547"/>
                          <a:pt x="2570" y="260"/>
                          <a:pt x="3052" y="260"/>
                        </a:cubicBezTo>
                        <a:cubicBezTo>
                          <a:pt x="3529" y="260"/>
                          <a:pt x="4006" y="541"/>
                          <a:pt x="4160" y="1106"/>
                        </a:cubicBezTo>
                        <a:cubicBezTo>
                          <a:pt x="4174" y="1147"/>
                          <a:pt x="4215" y="1168"/>
                          <a:pt x="4254" y="1168"/>
                        </a:cubicBezTo>
                        <a:cubicBezTo>
                          <a:pt x="4283" y="1168"/>
                          <a:pt x="4312" y="1156"/>
                          <a:pt x="4328" y="1130"/>
                        </a:cubicBezTo>
                        <a:cubicBezTo>
                          <a:pt x="4548" y="690"/>
                          <a:pt x="4947" y="473"/>
                          <a:pt x="5340" y="473"/>
                        </a:cubicBezTo>
                        <a:cubicBezTo>
                          <a:pt x="5780" y="473"/>
                          <a:pt x="6214" y="743"/>
                          <a:pt x="6384" y="1273"/>
                        </a:cubicBezTo>
                        <a:cubicBezTo>
                          <a:pt x="6402" y="1315"/>
                          <a:pt x="6438" y="1336"/>
                          <a:pt x="6473" y="1336"/>
                        </a:cubicBezTo>
                        <a:cubicBezTo>
                          <a:pt x="6509" y="1336"/>
                          <a:pt x="6545" y="1315"/>
                          <a:pt x="6563" y="1273"/>
                        </a:cubicBezTo>
                        <a:cubicBezTo>
                          <a:pt x="6740" y="762"/>
                          <a:pt x="7201" y="492"/>
                          <a:pt x="7664" y="492"/>
                        </a:cubicBezTo>
                        <a:cubicBezTo>
                          <a:pt x="8046" y="492"/>
                          <a:pt x="8428" y="675"/>
                          <a:pt x="8655" y="1058"/>
                        </a:cubicBezTo>
                        <a:cubicBezTo>
                          <a:pt x="8673" y="1088"/>
                          <a:pt x="8700" y="1103"/>
                          <a:pt x="8727" y="1103"/>
                        </a:cubicBezTo>
                        <a:cubicBezTo>
                          <a:pt x="8754" y="1103"/>
                          <a:pt x="8781" y="1088"/>
                          <a:pt x="8798" y="1058"/>
                        </a:cubicBezTo>
                        <a:cubicBezTo>
                          <a:pt x="9026" y="597"/>
                          <a:pt x="9458" y="377"/>
                          <a:pt x="9890" y="377"/>
                        </a:cubicBezTo>
                        <a:cubicBezTo>
                          <a:pt x="10410" y="377"/>
                          <a:pt x="10930" y="696"/>
                          <a:pt x="11094" y="1297"/>
                        </a:cubicBezTo>
                        <a:cubicBezTo>
                          <a:pt x="11100" y="1338"/>
                          <a:pt x="11138" y="1359"/>
                          <a:pt x="11176" y="1359"/>
                        </a:cubicBezTo>
                        <a:cubicBezTo>
                          <a:pt x="11205" y="1359"/>
                          <a:pt x="11233" y="1347"/>
                          <a:pt x="11249" y="1321"/>
                        </a:cubicBezTo>
                        <a:cubicBezTo>
                          <a:pt x="11492" y="821"/>
                          <a:pt x="12042" y="432"/>
                          <a:pt x="12545" y="432"/>
                        </a:cubicBezTo>
                        <a:cubicBezTo>
                          <a:pt x="12884" y="432"/>
                          <a:pt x="13201" y="608"/>
                          <a:pt x="13389" y="1046"/>
                        </a:cubicBezTo>
                        <a:cubicBezTo>
                          <a:pt x="13404" y="1076"/>
                          <a:pt x="13431" y="1090"/>
                          <a:pt x="13460" y="1090"/>
                        </a:cubicBezTo>
                        <a:cubicBezTo>
                          <a:pt x="13500" y="1090"/>
                          <a:pt x="13542" y="1064"/>
                          <a:pt x="13556" y="1022"/>
                        </a:cubicBezTo>
                        <a:cubicBezTo>
                          <a:pt x="13699" y="463"/>
                          <a:pt x="14164" y="186"/>
                          <a:pt x="14629" y="186"/>
                        </a:cubicBezTo>
                        <a:cubicBezTo>
                          <a:pt x="15099" y="186"/>
                          <a:pt x="15569" y="469"/>
                          <a:pt x="15708" y="1034"/>
                        </a:cubicBezTo>
                        <a:cubicBezTo>
                          <a:pt x="15726" y="1076"/>
                          <a:pt x="15761" y="1097"/>
                          <a:pt x="15797" y="1097"/>
                        </a:cubicBezTo>
                        <a:cubicBezTo>
                          <a:pt x="15833" y="1097"/>
                          <a:pt x="15869" y="1076"/>
                          <a:pt x="15887" y="1034"/>
                        </a:cubicBezTo>
                        <a:cubicBezTo>
                          <a:pt x="16055" y="541"/>
                          <a:pt x="16486" y="298"/>
                          <a:pt x="16917" y="298"/>
                        </a:cubicBezTo>
                        <a:cubicBezTo>
                          <a:pt x="17373" y="298"/>
                          <a:pt x="17831" y="571"/>
                          <a:pt x="17979" y="1106"/>
                        </a:cubicBezTo>
                        <a:cubicBezTo>
                          <a:pt x="17992" y="1147"/>
                          <a:pt x="18029" y="1168"/>
                          <a:pt x="18065" y="1168"/>
                        </a:cubicBezTo>
                        <a:cubicBezTo>
                          <a:pt x="18092" y="1168"/>
                          <a:pt x="18119" y="1156"/>
                          <a:pt x="18134" y="1130"/>
                        </a:cubicBezTo>
                        <a:cubicBezTo>
                          <a:pt x="18340" y="680"/>
                          <a:pt x="18751" y="466"/>
                          <a:pt x="19159" y="466"/>
                        </a:cubicBezTo>
                        <a:cubicBezTo>
                          <a:pt x="19650" y="466"/>
                          <a:pt x="20138" y="776"/>
                          <a:pt x="20262" y="1357"/>
                        </a:cubicBezTo>
                        <a:cubicBezTo>
                          <a:pt x="20276" y="1404"/>
                          <a:pt x="20315" y="1425"/>
                          <a:pt x="20354" y="1425"/>
                        </a:cubicBezTo>
                        <a:cubicBezTo>
                          <a:pt x="20414" y="1425"/>
                          <a:pt x="20475" y="1377"/>
                          <a:pt x="20453" y="1297"/>
                        </a:cubicBezTo>
                        <a:cubicBezTo>
                          <a:pt x="20307" y="643"/>
                          <a:pt x="19748" y="281"/>
                          <a:pt x="19181" y="281"/>
                        </a:cubicBezTo>
                        <a:cubicBezTo>
                          <a:pt x="18774" y="281"/>
                          <a:pt x="18363" y="467"/>
                          <a:pt x="18098" y="867"/>
                        </a:cubicBezTo>
                        <a:cubicBezTo>
                          <a:pt x="17881" y="357"/>
                          <a:pt x="17408" y="96"/>
                          <a:pt x="16933" y="96"/>
                        </a:cubicBezTo>
                        <a:cubicBezTo>
                          <a:pt x="16495" y="96"/>
                          <a:pt x="16056" y="318"/>
                          <a:pt x="15815" y="771"/>
                        </a:cubicBezTo>
                        <a:cubicBezTo>
                          <a:pt x="15588" y="257"/>
                          <a:pt x="15113" y="0"/>
                          <a:pt x="146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sp>
          <p:nvSpPr>
            <p:cNvPr id="5248" name="Google Shape;5248;p46"/>
            <p:cNvSpPr/>
            <p:nvPr/>
          </p:nvSpPr>
          <p:spPr>
            <a:xfrm>
              <a:off x="685800" y="457200"/>
              <a:ext cx="7772400" cy="4227600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249" name="Google Shape;5249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6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42FBD2-E05D-42F0-9CF3-ED5505F3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26A58A-3869-433A-A558-52CCA1E49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ECA0F1-D16F-4B80-B118-32C1CE790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57FFBE0-44AD-41F8-8D4D-AF0BCF410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3F2575E-5B20-4EAD-8830-2F9F21AF5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8095E41-F5D6-4EDE-9F54-22F93845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5123DF2-6FBE-4744-A0F3-60926E0C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D1C5F93-D481-4B55-81BB-213C685E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8384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5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1" name="Google Shape;5251;p47"/>
          <p:cNvGrpSpPr/>
          <p:nvPr/>
        </p:nvGrpSpPr>
        <p:grpSpPr>
          <a:xfrm>
            <a:off x="-208201" y="6"/>
            <a:ext cx="12400215" cy="7493993"/>
            <a:chOff x="-143051" y="-12371"/>
            <a:chExt cx="9300161" cy="5620495"/>
          </a:xfrm>
        </p:grpSpPr>
        <p:sp>
          <p:nvSpPr>
            <p:cNvPr id="5252" name="Google Shape;5252;p47"/>
            <p:cNvSpPr/>
            <p:nvPr/>
          </p:nvSpPr>
          <p:spPr>
            <a:xfrm>
              <a:off x="274593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47"/>
            <p:cNvSpPr/>
            <p:nvPr/>
          </p:nvSpPr>
          <p:spPr>
            <a:xfrm>
              <a:off x="245333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47"/>
            <p:cNvSpPr/>
            <p:nvPr/>
          </p:nvSpPr>
          <p:spPr>
            <a:xfrm>
              <a:off x="609755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47"/>
            <p:cNvSpPr/>
            <p:nvPr/>
          </p:nvSpPr>
          <p:spPr>
            <a:xfrm>
              <a:off x="946350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47"/>
            <p:cNvSpPr/>
            <p:nvPr/>
          </p:nvSpPr>
          <p:spPr>
            <a:xfrm>
              <a:off x="1196801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47"/>
            <p:cNvSpPr/>
            <p:nvPr/>
          </p:nvSpPr>
          <p:spPr>
            <a:xfrm>
              <a:off x="1247906" y="12105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47"/>
            <p:cNvSpPr/>
            <p:nvPr/>
          </p:nvSpPr>
          <p:spPr>
            <a:xfrm>
              <a:off x="1759907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47"/>
            <p:cNvSpPr/>
            <p:nvPr/>
          </p:nvSpPr>
          <p:spPr>
            <a:xfrm>
              <a:off x="1661691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47"/>
            <p:cNvSpPr/>
            <p:nvPr/>
          </p:nvSpPr>
          <p:spPr>
            <a:xfrm>
              <a:off x="2037777" y="1172980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47"/>
            <p:cNvSpPr/>
            <p:nvPr/>
          </p:nvSpPr>
          <p:spPr>
            <a:xfrm>
              <a:off x="2177530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47"/>
            <p:cNvSpPr/>
            <p:nvPr/>
          </p:nvSpPr>
          <p:spPr>
            <a:xfrm>
              <a:off x="2445988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47"/>
            <p:cNvSpPr/>
            <p:nvPr/>
          </p:nvSpPr>
          <p:spPr>
            <a:xfrm>
              <a:off x="2895736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47"/>
            <p:cNvSpPr/>
            <p:nvPr/>
          </p:nvSpPr>
          <p:spPr>
            <a:xfrm>
              <a:off x="2913742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47"/>
            <p:cNvSpPr/>
            <p:nvPr/>
          </p:nvSpPr>
          <p:spPr>
            <a:xfrm>
              <a:off x="3214119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47"/>
            <p:cNvSpPr/>
            <p:nvPr/>
          </p:nvSpPr>
          <p:spPr>
            <a:xfrm>
              <a:off x="3706223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47"/>
            <p:cNvSpPr/>
            <p:nvPr/>
          </p:nvSpPr>
          <p:spPr>
            <a:xfrm>
              <a:off x="3408710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47"/>
            <p:cNvSpPr/>
            <p:nvPr/>
          </p:nvSpPr>
          <p:spPr>
            <a:xfrm>
              <a:off x="3371061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47"/>
            <p:cNvSpPr/>
            <p:nvPr/>
          </p:nvSpPr>
          <p:spPr>
            <a:xfrm>
              <a:off x="3797687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47"/>
            <p:cNvSpPr/>
            <p:nvPr/>
          </p:nvSpPr>
          <p:spPr>
            <a:xfrm>
              <a:off x="2128627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47"/>
            <p:cNvSpPr/>
            <p:nvPr/>
          </p:nvSpPr>
          <p:spPr>
            <a:xfrm>
              <a:off x="3882398" y="5380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47"/>
            <p:cNvSpPr/>
            <p:nvPr/>
          </p:nvSpPr>
          <p:spPr>
            <a:xfrm>
              <a:off x="-124001" y="5094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47"/>
            <p:cNvSpPr/>
            <p:nvPr/>
          </p:nvSpPr>
          <p:spPr>
            <a:xfrm>
              <a:off x="4703718" y="2405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47"/>
            <p:cNvSpPr/>
            <p:nvPr/>
          </p:nvSpPr>
          <p:spPr>
            <a:xfrm>
              <a:off x="4674458" y="7324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47"/>
            <p:cNvSpPr/>
            <p:nvPr/>
          </p:nvSpPr>
          <p:spPr>
            <a:xfrm>
              <a:off x="5038880" y="4465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47"/>
            <p:cNvSpPr/>
            <p:nvPr/>
          </p:nvSpPr>
          <p:spPr>
            <a:xfrm>
              <a:off x="5375475" y="97245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47"/>
            <p:cNvSpPr/>
            <p:nvPr/>
          </p:nvSpPr>
          <p:spPr>
            <a:xfrm>
              <a:off x="5625926" y="51554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47"/>
            <p:cNvSpPr/>
            <p:nvPr/>
          </p:nvSpPr>
          <p:spPr>
            <a:xfrm>
              <a:off x="5438906" y="1539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47"/>
            <p:cNvSpPr/>
            <p:nvPr/>
          </p:nvSpPr>
          <p:spPr>
            <a:xfrm>
              <a:off x="6189032" y="28698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47"/>
            <p:cNvSpPr/>
            <p:nvPr/>
          </p:nvSpPr>
          <p:spPr>
            <a:xfrm>
              <a:off x="6090816" y="7602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47"/>
            <p:cNvSpPr/>
            <p:nvPr/>
          </p:nvSpPr>
          <p:spPr>
            <a:xfrm>
              <a:off x="6606655" y="7993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47"/>
            <p:cNvSpPr/>
            <p:nvPr/>
          </p:nvSpPr>
          <p:spPr>
            <a:xfrm>
              <a:off x="6875113" y="28514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47"/>
            <p:cNvSpPr/>
            <p:nvPr/>
          </p:nvSpPr>
          <p:spPr>
            <a:xfrm>
              <a:off x="7324861" y="3880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47"/>
            <p:cNvSpPr/>
            <p:nvPr/>
          </p:nvSpPr>
          <p:spPr>
            <a:xfrm>
              <a:off x="7342867" y="7895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47"/>
            <p:cNvSpPr/>
            <p:nvPr/>
          </p:nvSpPr>
          <p:spPr>
            <a:xfrm>
              <a:off x="7643244" y="102360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47"/>
            <p:cNvSpPr/>
            <p:nvPr/>
          </p:nvSpPr>
          <p:spPr>
            <a:xfrm>
              <a:off x="8135348" y="90963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47"/>
            <p:cNvSpPr/>
            <p:nvPr/>
          </p:nvSpPr>
          <p:spPr>
            <a:xfrm>
              <a:off x="7837835" y="5417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47"/>
            <p:cNvSpPr/>
            <p:nvPr/>
          </p:nvSpPr>
          <p:spPr>
            <a:xfrm>
              <a:off x="7800186" y="16278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47"/>
            <p:cNvSpPr/>
            <p:nvPr/>
          </p:nvSpPr>
          <p:spPr>
            <a:xfrm>
              <a:off x="8226812" y="-12371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47"/>
            <p:cNvSpPr/>
            <p:nvPr/>
          </p:nvSpPr>
          <p:spPr>
            <a:xfrm>
              <a:off x="6557752" y="-9711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47"/>
            <p:cNvSpPr/>
            <p:nvPr/>
          </p:nvSpPr>
          <p:spPr>
            <a:xfrm rot="-1206472">
              <a:off x="8244636" y="6291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47"/>
            <p:cNvSpPr/>
            <p:nvPr/>
          </p:nvSpPr>
          <p:spPr>
            <a:xfrm rot="-1796623">
              <a:off x="4305124" y="509405"/>
              <a:ext cx="344986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47"/>
            <p:cNvSpPr/>
            <p:nvPr/>
          </p:nvSpPr>
          <p:spPr>
            <a:xfrm>
              <a:off x="465093" y="1176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47"/>
            <p:cNvSpPr/>
            <p:nvPr/>
          </p:nvSpPr>
          <p:spPr>
            <a:xfrm>
              <a:off x="435833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47"/>
            <p:cNvSpPr/>
            <p:nvPr/>
          </p:nvSpPr>
          <p:spPr>
            <a:xfrm>
              <a:off x="800255" y="15991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47"/>
            <p:cNvSpPr/>
            <p:nvPr/>
          </p:nvSpPr>
          <p:spPr>
            <a:xfrm>
              <a:off x="1136850" y="21249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47"/>
            <p:cNvSpPr/>
            <p:nvPr/>
          </p:nvSpPr>
          <p:spPr>
            <a:xfrm>
              <a:off x="1387301" y="16680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47"/>
            <p:cNvSpPr/>
            <p:nvPr/>
          </p:nvSpPr>
          <p:spPr>
            <a:xfrm>
              <a:off x="1200281" y="13065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47"/>
            <p:cNvSpPr/>
            <p:nvPr/>
          </p:nvSpPr>
          <p:spPr>
            <a:xfrm>
              <a:off x="2152820" y="156456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47"/>
            <p:cNvSpPr/>
            <p:nvPr/>
          </p:nvSpPr>
          <p:spPr>
            <a:xfrm>
              <a:off x="1852191" y="19127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47"/>
            <p:cNvSpPr/>
            <p:nvPr/>
          </p:nvSpPr>
          <p:spPr>
            <a:xfrm>
              <a:off x="2368030" y="19518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47"/>
            <p:cNvSpPr/>
            <p:nvPr/>
          </p:nvSpPr>
          <p:spPr>
            <a:xfrm>
              <a:off x="2636488" y="14376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47"/>
            <p:cNvSpPr/>
            <p:nvPr/>
          </p:nvSpPr>
          <p:spPr>
            <a:xfrm>
              <a:off x="3086236" y="15405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47"/>
            <p:cNvSpPr/>
            <p:nvPr/>
          </p:nvSpPr>
          <p:spPr>
            <a:xfrm>
              <a:off x="3104242" y="19420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47"/>
            <p:cNvSpPr/>
            <p:nvPr/>
          </p:nvSpPr>
          <p:spPr>
            <a:xfrm>
              <a:off x="3404619" y="2176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47"/>
            <p:cNvSpPr/>
            <p:nvPr/>
          </p:nvSpPr>
          <p:spPr>
            <a:xfrm>
              <a:off x="3896723" y="20621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47"/>
            <p:cNvSpPr/>
            <p:nvPr/>
          </p:nvSpPr>
          <p:spPr>
            <a:xfrm>
              <a:off x="3599210" y="16942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47"/>
            <p:cNvSpPr/>
            <p:nvPr/>
          </p:nvSpPr>
          <p:spPr>
            <a:xfrm>
              <a:off x="3561561" y="13153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47"/>
            <p:cNvSpPr/>
            <p:nvPr/>
          </p:nvSpPr>
          <p:spPr>
            <a:xfrm>
              <a:off x="3988187" y="11401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47"/>
            <p:cNvSpPr/>
            <p:nvPr/>
          </p:nvSpPr>
          <p:spPr>
            <a:xfrm>
              <a:off x="2319127" y="11428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47"/>
            <p:cNvSpPr/>
            <p:nvPr/>
          </p:nvSpPr>
          <p:spPr>
            <a:xfrm>
              <a:off x="4072898" y="16905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47"/>
            <p:cNvSpPr/>
            <p:nvPr/>
          </p:nvSpPr>
          <p:spPr>
            <a:xfrm>
              <a:off x="66499" y="16619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47"/>
            <p:cNvSpPr/>
            <p:nvPr/>
          </p:nvSpPr>
          <p:spPr>
            <a:xfrm>
              <a:off x="4531833" y="10660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47"/>
            <p:cNvSpPr/>
            <p:nvPr/>
          </p:nvSpPr>
          <p:spPr>
            <a:xfrm>
              <a:off x="5232850" y="13060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47"/>
            <p:cNvSpPr/>
            <p:nvPr/>
          </p:nvSpPr>
          <p:spPr>
            <a:xfrm>
              <a:off x="5948191" y="1093853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47"/>
            <p:cNvSpPr/>
            <p:nvPr/>
          </p:nvSpPr>
          <p:spPr>
            <a:xfrm>
              <a:off x="6324277" y="1506567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47"/>
            <p:cNvSpPr/>
            <p:nvPr/>
          </p:nvSpPr>
          <p:spPr>
            <a:xfrm>
              <a:off x="6464030" y="113293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47"/>
            <p:cNvSpPr/>
            <p:nvPr/>
          </p:nvSpPr>
          <p:spPr>
            <a:xfrm>
              <a:off x="7200242" y="112311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47"/>
            <p:cNvSpPr/>
            <p:nvPr/>
          </p:nvSpPr>
          <p:spPr>
            <a:xfrm>
              <a:off x="7500619" y="1357196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47"/>
            <p:cNvSpPr/>
            <p:nvPr/>
          </p:nvSpPr>
          <p:spPr>
            <a:xfrm>
              <a:off x="7992723" y="12432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47"/>
            <p:cNvSpPr/>
            <p:nvPr/>
          </p:nvSpPr>
          <p:spPr>
            <a:xfrm>
              <a:off x="4751593" y="151016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47"/>
            <p:cNvSpPr/>
            <p:nvPr/>
          </p:nvSpPr>
          <p:spPr>
            <a:xfrm>
              <a:off x="4722333" y="22185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47"/>
            <p:cNvSpPr/>
            <p:nvPr/>
          </p:nvSpPr>
          <p:spPr>
            <a:xfrm>
              <a:off x="5086755" y="193269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47"/>
            <p:cNvSpPr/>
            <p:nvPr/>
          </p:nvSpPr>
          <p:spPr>
            <a:xfrm>
              <a:off x="5423350" y="24585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47"/>
            <p:cNvSpPr/>
            <p:nvPr/>
          </p:nvSpPr>
          <p:spPr>
            <a:xfrm>
              <a:off x="5673801" y="2001655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47"/>
            <p:cNvSpPr/>
            <p:nvPr/>
          </p:nvSpPr>
          <p:spPr>
            <a:xfrm>
              <a:off x="5486781" y="164009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47"/>
            <p:cNvSpPr/>
            <p:nvPr/>
          </p:nvSpPr>
          <p:spPr>
            <a:xfrm>
              <a:off x="6236907" y="1773097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47"/>
            <p:cNvSpPr/>
            <p:nvPr/>
          </p:nvSpPr>
          <p:spPr>
            <a:xfrm>
              <a:off x="6082928" y="21464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47"/>
            <p:cNvSpPr/>
            <p:nvPr/>
          </p:nvSpPr>
          <p:spPr>
            <a:xfrm>
              <a:off x="6489805" y="2433385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47"/>
            <p:cNvSpPr/>
            <p:nvPr/>
          </p:nvSpPr>
          <p:spPr>
            <a:xfrm>
              <a:off x="6922988" y="1771256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47"/>
            <p:cNvSpPr/>
            <p:nvPr/>
          </p:nvSpPr>
          <p:spPr>
            <a:xfrm>
              <a:off x="7372736" y="1874179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47"/>
            <p:cNvSpPr/>
            <p:nvPr/>
          </p:nvSpPr>
          <p:spPr>
            <a:xfrm>
              <a:off x="6581117" y="19708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47"/>
            <p:cNvSpPr/>
            <p:nvPr/>
          </p:nvSpPr>
          <p:spPr>
            <a:xfrm>
              <a:off x="8689294" y="4382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47"/>
            <p:cNvSpPr/>
            <p:nvPr/>
          </p:nvSpPr>
          <p:spPr>
            <a:xfrm>
              <a:off x="8183223" y="23957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47"/>
            <p:cNvSpPr/>
            <p:nvPr/>
          </p:nvSpPr>
          <p:spPr>
            <a:xfrm>
              <a:off x="7885710" y="2027847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47"/>
            <p:cNvSpPr/>
            <p:nvPr/>
          </p:nvSpPr>
          <p:spPr>
            <a:xfrm>
              <a:off x="7848061" y="1648894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47"/>
            <p:cNvSpPr/>
            <p:nvPr/>
          </p:nvSpPr>
          <p:spPr>
            <a:xfrm>
              <a:off x="8274687" y="1473742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47"/>
            <p:cNvSpPr/>
            <p:nvPr/>
          </p:nvSpPr>
          <p:spPr>
            <a:xfrm>
              <a:off x="6770239" y="13672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47"/>
            <p:cNvSpPr/>
            <p:nvPr/>
          </p:nvSpPr>
          <p:spPr>
            <a:xfrm>
              <a:off x="8359398" y="2024163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47"/>
            <p:cNvSpPr/>
            <p:nvPr/>
          </p:nvSpPr>
          <p:spPr>
            <a:xfrm>
              <a:off x="4352999" y="199551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47"/>
            <p:cNvSpPr/>
            <p:nvPr/>
          </p:nvSpPr>
          <p:spPr>
            <a:xfrm>
              <a:off x="8808993" y="335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47"/>
            <p:cNvSpPr/>
            <p:nvPr/>
          </p:nvSpPr>
          <p:spPr>
            <a:xfrm>
              <a:off x="8779733" y="741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47"/>
            <p:cNvSpPr/>
            <p:nvPr/>
          </p:nvSpPr>
          <p:spPr>
            <a:xfrm>
              <a:off x="8488730" y="979749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47"/>
            <p:cNvSpPr/>
            <p:nvPr/>
          </p:nvSpPr>
          <p:spPr>
            <a:xfrm>
              <a:off x="8344774" y="28697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47"/>
            <p:cNvSpPr/>
            <p:nvPr/>
          </p:nvSpPr>
          <p:spPr>
            <a:xfrm>
              <a:off x="8999493" y="11861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47"/>
            <p:cNvSpPr/>
            <p:nvPr/>
          </p:nvSpPr>
          <p:spPr>
            <a:xfrm>
              <a:off x="8855358" y="18849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47"/>
            <p:cNvSpPr/>
            <p:nvPr/>
          </p:nvSpPr>
          <p:spPr>
            <a:xfrm rot="-2086714">
              <a:off x="8483424" y="15941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47"/>
            <p:cNvSpPr/>
            <p:nvPr/>
          </p:nvSpPr>
          <p:spPr>
            <a:xfrm>
              <a:off x="255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47"/>
            <p:cNvSpPr/>
            <p:nvPr/>
          </p:nvSpPr>
          <p:spPr>
            <a:xfrm>
              <a:off x="226283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47"/>
            <p:cNvSpPr/>
            <p:nvPr/>
          </p:nvSpPr>
          <p:spPr>
            <a:xfrm>
              <a:off x="590705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47"/>
            <p:cNvSpPr/>
            <p:nvPr/>
          </p:nvSpPr>
          <p:spPr>
            <a:xfrm>
              <a:off x="927300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47"/>
            <p:cNvSpPr/>
            <p:nvPr/>
          </p:nvSpPr>
          <p:spPr>
            <a:xfrm>
              <a:off x="1177751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47"/>
            <p:cNvSpPr/>
            <p:nvPr/>
          </p:nvSpPr>
          <p:spPr>
            <a:xfrm>
              <a:off x="990731" y="2411408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47"/>
            <p:cNvSpPr/>
            <p:nvPr/>
          </p:nvSpPr>
          <p:spPr>
            <a:xfrm>
              <a:off x="1740857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47"/>
            <p:cNvSpPr/>
            <p:nvPr/>
          </p:nvSpPr>
          <p:spPr>
            <a:xfrm>
              <a:off x="1642641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47"/>
            <p:cNvSpPr/>
            <p:nvPr/>
          </p:nvSpPr>
          <p:spPr>
            <a:xfrm>
              <a:off x="2018727" y="3430405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47"/>
            <p:cNvSpPr/>
            <p:nvPr/>
          </p:nvSpPr>
          <p:spPr>
            <a:xfrm>
              <a:off x="2158480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47"/>
            <p:cNvSpPr/>
            <p:nvPr/>
          </p:nvSpPr>
          <p:spPr>
            <a:xfrm>
              <a:off x="2426938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47"/>
            <p:cNvSpPr/>
            <p:nvPr/>
          </p:nvSpPr>
          <p:spPr>
            <a:xfrm>
              <a:off x="2876686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47"/>
            <p:cNvSpPr/>
            <p:nvPr/>
          </p:nvSpPr>
          <p:spPr>
            <a:xfrm>
              <a:off x="2894692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47"/>
            <p:cNvSpPr/>
            <p:nvPr/>
          </p:nvSpPr>
          <p:spPr>
            <a:xfrm>
              <a:off x="3195069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47"/>
            <p:cNvSpPr/>
            <p:nvPr/>
          </p:nvSpPr>
          <p:spPr>
            <a:xfrm>
              <a:off x="3687173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47"/>
            <p:cNvSpPr/>
            <p:nvPr/>
          </p:nvSpPr>
          <p:spPr>
            <a:xfrm>
              <a:off x="3389660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47"/>
            <p:cNvSpPr/>
            <p:nvPr/>
          </p:nvSpPr>
          <p:spPr>
            <a:xfrm>
              <a:off x="3352011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47"/>
            <p:cNvSpPr/>
            <p:nvPr/>
          </p:nvSpPr>
          <p:spPr>
            <a:xfrm>
              <a:off x="3778637" y="22450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47"/>
            <p:cNvSpPr/>
            <p:nvPr/>
          </p:nvSpPr>
          <p:spPr>
            <a:xfrm>
              <a:off x="2109577" y="2247714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47"/>
            <p:cNvSpPr/>
            <p:nvPr/>
          </p:nvSpPr>
          <p:spPr>
            <a:xfrm>
              <a:off x="3863348" y="27954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47"/>
            <p:cNvSpPr/>
            <p:nvPr/>
          </p:nvSpPr>
          <p:spPr>
            <a:xfrm>
              <a:off x="-143051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47"/>
            <p:cNvSpPr/>
            <p:nvPr/>
          </p:nvSpPr>
          <p:spPr>
            <a:xfrm>
              <a:off x="169705" y="4433614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47"/>
            <p:cNvSpPr/>
            <p:nvPr/>
          </p:nvSpPr>
          <p:spPr>
            <a:xfrm>
              <a:off x="4655408" y="29898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47"/>
            <p:cNvSpPr/>
            <p:nvPr/>
          </p:nvSpPr>
          <p:spPr>
            <a:xfrm>
              <a:off x="5019830" y="2704012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47"/>
            <p:cNvSpPr/>
            <p:nvPr/>
          </p:nvSpPr>
          <p:spPr>
            <a:xfrm>
              <a:off x="5356425" y="3229880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47"/>
            <p:cNvSpPr/>
            <p:nvPr/>
          </p:nvSpPr>
          <p:spPr>
            <a:xfrm>
              <a:off x="5606876" y="277296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47"/>
            <p:cNvSpPr/>
            <p:nvPr/>
          </p:nvSpPr>
          <p:spPr>
            <a:xfrm>
              <a:off x="5216181" y="227778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47"/>
            <p:cNvSpPr/>
            <p:nvPr/>
          </p:nvSpPr>
          <p:spPr>
            <a:xfrm>
              <a:off x="6169982" y="2544410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47"/>
            <p:cNvSpPr/>
            <p:nvPr/>
          </p:nvSpPr>
          <p:spPr>
            <a:xfrm>
              <a:off x="6071766" y="301769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47"/>
            <p:cNvSpPr/>
            <p:nvPr/>
          </p:nvSpPr>
          <p:spPr>
            <a:xfrm>
              <a:off x="6587605" y="305677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47"/>
            <p:cNvSpPr/>
            <p:nvPr/>
          </p:nvSpPr>
          <p:spPr>
            <a:xfrm>
              <a:off x="6856063" y="2542568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47"/>
            <p:cNvSpPr/>
            <p:nvPr/>
          </p:nvSpPr>
          <p:spPr>
            <a:xfrm>
              <a:off x="7305811" y="2645491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47"/>
            <p:cNvSpPr/>
            <p:nvPr/>
          </p:nvSpPr>
          <p:spPr>
            <a:xfrm>
              <a:off x="7323817" y="3046951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47"/>
            <p:cNvSpPr/>
            <p:nvPr/>
          </p:nvSpPr>
          <p:spPr>
            <a:xfrm>
              <a:off x="7624194" y="32810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47"/>
            <p:cNvSpPr/>
            <p:nvPr/>
          </p:nvSpPr>
          <p:spPr>
            <a:xfrm>
              <a:off x="8116298" y="3167062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47"/>
            <p:cNvSpPr/>
            <p:nvPr/>
          </p:nvSpPr>
          <p:spPr>
            <a:xfrm>
              <a:off x="7818785" y="2799159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47"/>
            <p:cNvSpPr/>
            <p:nvPr/>
          </p:nvSpPr>
          <p:spPr>
            <a:xfrm>
              <a:off x="7781136" y="2420207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47"/>
            <p:cNvSpPr/>
            <p:nvPr/>
          </p:nvSpPr>
          <p:spPr>
            <a:xfrm>
              <a:off x="8452812" y="4629654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47"/>
            <p:cNvSpPr/>
            <p:nvPr/>
          </p:nvSpPr>
          <p:spPr>
            <a:xfrm>
              <a:off x="5899902" y="1563402"/>
              <a:ext cx="129523" cy="286465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47"/>
            <p:cNvSpPr/>
            <p:nvPr/>
          </p:nvSpPr>
          <p:spPr>
            <a:xfrm rot="-1206472">
              <a:off x="8225586" y="2886601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47"/>
            <p:cNvSpPr/>
            <p:nvPr/>
          </p:nvSpPr>
          <p:spPr>
            <a:xfrm>
              <a:off x="4286074" y="27668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47"/>
            <p:cNvSpPr/>
            <p:nvPr/>
          </p:nvSpPr>
          <p:spPr>
            <a:xfrm>
              <a:off x="446043" y="3434001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47"/>
            <p:cNvSpPr/>
            <p:nvPr/>
          </p:nvSpPr>
          <p:spPr>
            <a:xfrm>
              <a:off x="416783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47"/>
            <p:cNvSpPr/>
            <p:nvPr/>
          </p:nvSpPr>
          <p:spPr>
            <a:xfrm>
              <a:off x="781205" y="385653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47"/>
            <p:cNvSpPr/>
            <p:nvPr/>
          </p:nvSpPr>
          <p:spPr>
            <a:xfrm>
              <a:off x="1117800" y="4382405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47"/>
            <p:cNvSpPr/>
            <p:nvPr/>
          </p:nvSpPr>
          <p:spPr>
            <a:xfrm>
              <a:off x="1368251" y="3925493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47"/>
            <p:cNvSpPr/>
            <p:nvPr/>
          </p:nvSpPr>
          <p:spPr>
            <a:xfrm>
              <a:off x="1181231" y="35639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47"/>
            <p:cNvSpPr/>
            <p:nvPr/>
          </p:nvSpPr>
          <p:spPr>
            <a:xfrm>
              <a:off x="1931357" y="3696935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47"/>
            <p:cNvSpPr/>
            <p:nvPr/>
          </p:nvSpPr>
          <p:spPr>
            <a:xfrm>
              <a:off x="1833141" y="41702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47"/>
            <p:cNvSpPr/>
            <p:nvPr/>
          </p:nvSpPr>
          <p:spPr>
            <a:xfrm>
              <a:off x="2348980" y="42092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47"/>
            <p:cNvSpPr/>
            <p:nvPr/>
          </p:nvSpPr>
          <p:spPr>
            <a:xfrm>
              <a:off x="2617438" y="3695093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47"/>
            <p:cNvSpPr/>
            <p:nvPr/>
          </p:nvSpPr>
          <p:spPr>
            <a:xfrm>
              <a:off x="3067186" y="379801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47"/>
            <p:cNvSpPr/>
            <p:nvPr/>
          </p:nvSpPr>
          <p:spPr>
            <a:xfrm>
              <a:off x="3085192" y="419947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47"/>
            <p:cNvSpPr/>
            <p:nvPr/>
          </p:nvSpPr>
          <p:spPr>
            <a:xfrm>
              <a:off x="3385569" y="4433559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47"/>
            <p:cNvSpPr/>
            <p:nvPr/>
          </p:nvSpPr>
          <p:spPr>
            <a:xfrm>
              <a:off x="3909061" y="421089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47"/>
            <p:cNvSpPr/>
            <p:nvPr/>
          </p:nvSpPr>
          <p:spPr>
            <a:xfrm>
              <a:off x="3580160" y="395168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47"/>
            <p:cNvSpPr/>
            <p:nvPr/>
          </p:nvSpPr>
          <p:spPr>
            <a:xfrm>
              <a:off x="3542511" y="3572732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47"/>
            <p:cNvSpPr/>
            <p:nvPr/>
          </p:nvSpPr>
          <p:spPr>
            <a:xfrm>
              <a:off x="3969137" y="3397579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47"/>
            <p:cNvSpPr/>
            <p:nvPr/>
          </p:nvSpPr>
          <p:spPr>
            <a:xfrm>
              <a:off x="2300077" y="3400239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47"/>
            <p:cNvSpPr/>
            <p:nvPr/>
          </p:nvSpPr>
          <p:spPr>
            <a:xfrm>
              <a:off x="4053848" y="39480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47"/>
            <p:cNvSpPr/>
            <p:nvPr/>
          </p:nvSpPr>
          <p:spPr>
            <a:xfrm>
              <a:off x="47449" y="39193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47"/>
            <p:cNvSpPr/>
            <p:nvPr/>
          </p:nvSpPr>
          <p:spPr>
            <a:xfrm>
              <a:off x="4512783" y="3323450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47"/>
            <p:cNvSpPr/>
            <p:nvPr/>
          </p:nvSpPr>
          <p:spPr>
            <a:xfrm>
              <a:off x="5213800" y="356346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47"/>
            <p:cNvSpPr/>
            <p:nvPr/>
          </p:nvSpPr>
          <p:spPr>
            <a:xfrm>
              <a:off x="5929141" y="335127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47"/>
            <p:cNvSpPr/>
            <p:nvPr/>
          </p:nvSpPr>
          <p:spPr>
            <a:xfrm>
              <a:off x="6305227" y="376399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47"/>
            <p:cNvSpPr/>
            <p:nvPr/>
          </p:nvSpPr>
          <p:spPr>
            <a:xfrm>
              <a:off x="6444980" y="339036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47"/>
            <p:cNvSpPr/>
            <p:nvPr/>
          </p:nvSpPr>
          <p:spPr>
            <a:xfrm>
              <a:off x="7181192" y="3380539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47"/>
            <p:cNvSpPr/>
            <p:nvPr/>
          </p:nvSpPr>
          <p:spPr>
            <a:xfrm>
              <a:off x="7481569" y="3614621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47"/>
            <p:cNvSpPr/>
            <p:nvPr/>
          </p:nvSpPr>
          <p:spPr>
            <a:xfrm>
              <a:off x="7973673" y="3500649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47"/>
            <p:cNvSpPr/>
            <p:nvPr/>
          </p:nvSpPr>
          <p:spPr>
            <a:xfrm>
              <a:off x="4732543" y="3767589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47"/>
            <p:cNvSpPr/>
            <p:nvPr/>
          </p:nvSpPr>
          <p:spPr>
            <a:xfrm>
              <a:off x="4703283" y="447597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47"/>
            <p:cNvSpPr/>
            <p:nvPr/>
          </p:nvSpPr>
          <p:spPr>
            <a:xfrm>
              <a:off x="5067705" y="41901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47"/>
            <p:cNvSpPr/>
            <p:nvPr/>
          </p:nvSpPr>
          <p:spPr>
            <a:xfrm>
              <a:off x="5365113" y="4316417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47"/>
            <p:cNvSpPr/>
            <p:nvPr/>
          </p:nvSpPr>
          <p:spPr>
            <a:xfrm>
              <a:off x="5654751" y="42590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47"/>
            <p:cNvSpPr/>
            <p:nvPr/>
          </p:nvSpPr>
          <p:spPr>
            <a:xfrm>
              <a:off x="5467731" y="3897521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47"/>
            <p:cNvSpPr/>
            <p:nvPr/>
          </p:nvSpPr>
          <p:spPr>
            <a:xfrm>
              <a:off x="6217857" y="4030522"/>
              <a:ext cx="168196" cy="204413"/>
            </a:xfrm>
            <a:custGeom>
              <a:avLst/>
              <a:gdLst/>
              <a:ahLst/>
              <a:cxnLst/>
              <a:rect l="l" t="t" r="r" b="b"/>
              <a:pathLst>
                <a:path w="822" h="999" extrusionOk="0">
                  <a:moveTo>
                    <a:pt x="149" y="1"/>
                  </a:moveTo>
                  <a:cubicBezTo>
                    <a:pt x="63" y="1"/>
                    <a:pt x="0" y="102"/>
                    <a:pt x="9" y="195"/>
                  </a:cubicBezTo>
                  <a:cubicBezTo>
                    <a:pt x="33" y="314"/>
                    <a:pt x="81" y="434"/>
                    <a:pt x="153" y="553"/>
                  </a:cubicBezTo>
                  <a:cubicBezTo>
                    <a:pt x="201" y="673"/>
                    <a:pt x="260" y="792"/>
                    <a:pt x="344" y="900"/>
                  </a:cubicBezTo>
                  <a:cubicBezTo>
                    <a:pt x="391" y="969"/>
                    <a:pt x="457" y="998"/>
                    <a:pt x="523" y="998"/>
                  </a:cubicBezTo>
                  <a:cubicBezTo>
                    <a:pt x="673" y="998"/>
                    <a:pt x="822" y="844"/>
                    <a:pt x="739" y="661"/>
                  </a:cubicBezTo>
                  <a:cubicBezTo>
                    <a:pt x="607" y="422"/>
                    <a:pt x="440" y="195"/>
                    <a:pt x="225" y="27"/>
                  </a:cubicBezTo>
                  <a:cubicBezTo>
                    <a:pt x="198" y="9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47"/>
            <p:cNvSpPr/>
            <p:nvPr/>
          </p:nvSpPr>
          <p:spPr>
            <a:xfrm>
              <a:off x="5866116" y="387111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47"/>
            <p:cNvSpPr/>
            <p:nvPr/>
          </p:nvSpPr>
          <p:spPr>
            <a:xfrm>
              <a:off x="6577205" y="432399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47"/>
            <p:cNvSpPr/>
            <p:nvPr/>
          </p:nvSpPr>
          <p:spPr>
            <a:xfrm>
              <a:off x="6903938" y="4028681"/>
              <a:ext cx="163285" cy="193159"/>
            </a:xfrm>
            <a:custGeom>
              <a:avLst/>
              <a:gdLst/>
              <a:ahLst/>
              <a:cxnLst/>
              <a:rect l="l" t="t" r="r" b="b"/>
              <a:pathLst>
                <a:path w="798" h="944" extrusionOk="0">
                  <a:moveTo>
                    <a:pt x="615" y="1"/>
                  </a:moveTo>
                  <a:cubicBezTo>
                    <a:pt x="582" y="1"/>
                    <a:pt x="548" y="15"/>
                    <a:pt x="517" y="48"/>
                  </a:cubicBezTo>
                  <a:cubicBezTo>
                    <a:pt x="338" y="228"/>
                    <a:pt x="183" y="431"/>
                    <a:pt x="63" y="646"/>
                  </a:cubicBezTo>
                  <a:cubicBezTo>
                    <a:pt x="0" y="781"/>
                    <a:pt x="120" y="944"/>
                    <a:pt x="245" y="944"/>
                  </a:cubicBezTo>
                  <a:cubicBezTo>
                    <a:pt x="286" y="944"/>
                    <a:pt x="327" y="926"/>
                    <a:pt x="362" y="885"/>
                  </a:cubicBezTo>
                  <a:cubicBezTo>
                    <a:pt x="517" y="682"/>
                    <a:pt x="649" y="455"/>
                    <a:pt x="744" y="228"/>
                  </a:cubicBezTo>
                  <a:cubicBezTo>
                    <a:pt x="798" y="121"/>
                    <a:pt x="712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47"/>
            <p:cNvSpPr/>
            <p:nvPr/>
          </p:nvSpPr>
          <p:spPr>
            <a:xfrm>
              <a:off x="7353686" y="4131604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47"/>
            <p:cNvSpPr/>
            <p:nvPr/>
          </p:nvSpPr>
          <p:spPr>
            <a:xfrm>
              <a:off x="7371692" y="4533064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47"/>
            <p:cNvSpPr/>
            <p:nvPr/>
          </p:nvSpPr>
          <p:spPr>
            <a:xfrm>
              <a:off x="7552082" y="484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47"/>
            <p:cNvSpPr/>
            <p:nvPr/>
          </p:nvSpPr>
          <p:spPr>
            <a:xfrm>
              <a:off x="8198961" y="477597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47"/>
            <p:cNvSpPr/>
            <p:nvPr/>
          </p:nvSpPr>
          <p:spPr>
            <a:xfrm>
              <a:off x="7866660" y="4285272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47"/>
            <p:cNvSpPr/>
            <p:nvPr/>
          </p:nvSpPr>
          <p:spPr>
            <a:xfrm>
              <a:off x="7829011" y="39063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47"/>
            <p:cNvSpPr/>
            <p:nvPr/>
          </p:nvSpPr>
          <p:spPr>
            <a:xfrm>
              <a:off x="8255637" y="3731167"/>
              <a:ext cx="128909" cy="251884"/>
            </a:xfrm>
            <a:custGeom>
              <a:avLst/>
              <a:gdLst/>
              <a:ahLst/>
              <a:cxnLst/>
              <a:rect l="l" t="t" r="r" b="b"/>
              <a:pathLst>
                <a:path w="630" h="1231" extrusionOk="0">
                  <a:moveTo>
                    <a:pt x="523" y="1"/>
                  </a:moveTo>
                  <a:cubicBezTo>
                    <a:pt x="487" y="1"/>
                    <a:pt x="450" y="18"/>
                    <a:pt x="426" y="56"/>
                  </a:cubicBezTo>
                  <a:cubicBezTo>
                    <a:pt x="259" y="355"/>
                    <a:pt x="139" y="666"/>
                    <a:pt x="44" y="1000"/>
                  </a:cubicBezTo>
                  <a:cubicBezTo>
                    <a:pt x="0" y="1137"/>
                    <a:pt x="118" y="1231"/>
                    <a:pt x="234" y="1231"/>
                  </a:cubicBezTo>
                  <a:cubicBezTo>
                    <a:pt x="310" y="1231"/>
                    <a:pt x="386" y="1191"/>
                    <a:pt x="414" y="1096"/>
                  </a:cubicBezTo>
                  <a:cubicBezTo>
                    <a:pt x="522" y="773"/>
                    <a:pt x="593" y="438"/>
                    <a:pt x="629" y="104"/>
                  </a:cubicBezTo>
                  <a:cubicBezTo>
                    <a:pt x="629" y="39"/>
                    <a:pt x="578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4" name="Google Shape;5434;p47"/>
            <p:cNvSpPr/>
            <p:nvPr/>
          </p:nvSpPr>
          <p:spPr>
            <a:xfrm>
              <a:off x="6586577" y="3733827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5" name="Google Shape;5435;p47"/>
            <p:cNvSpPr/>
            <p:nvPr/>
          </p:nvSpPr>
          <p:spPr>
            <a:xfrm>
              <a:off x="8340348" y="4281588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47"/>
            <p:cNvSpPr/>
            <p:nvPr/>
          </p:nvSpPr>
          <p:spPr>
            <a:xfrm>
              <a:off x="4333949" y="42529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47"/>
            <p:cNvSpPr/>
            <p:nvPr/>
          </p:nvSpPr>
          <p:spPr>
            <a:xfrm>
              <a:off x="8827543" y="22814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47"/>
            <p:cNvSpPr/>
            <p:nvPr/>
          </p:nvSpPr>
          <p:spPr>
            <a:xfrm>
              <a:off x="8760683" y="2999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47"/>
            <p:cNvSpPr/>
            <p:nvPr/>
          </p:nvSpPr>
          <p:spPr>
            <a:xfrm>
              <a:off x="8469680" y="323717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47"/>
            <p:cNvSpPr/>
            <p:nvPr/>
          </p:nvSpPr>
          <p:spPr>
            <a:xfrm>
              <a:off x="8373224" y="2634867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47"/>
            <p:cNvSpPr/>
            <p:nvPr/>
          </p:nvSpPr>
          <p:spPr>
            <a:xfrm>
              <a:off x="8980443" y="344352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47"/>
            <p:cNvSpPr/>
            <p:nvPr/>
          </p:nvSpPr>
          <p:spPr>
            <a:xfrm>
              <a:off x="8836308" y="414238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47"/>
            <p:cNvSpPr/>
            <p:nvPr/>
          </p:nvSpPr>
          <p:spPr>
            <a:xfrm rot="-2086714">
              <a:off x="8464374" y="3851529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47"/>
            <p:cNvSpPr/>
            <p:nvPr/>
          </p:nvSpPr>
          <p:spPr>
            <a:xfrm flipH="1">
              <a:off x="8740347" y="49269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47"/>
            <p:cNvSpPr/>
            <p:nvPr/>
          </p:nvSpPr>
          <p:spPr>
            <a:xfrm flipH="1">
              <a:off x="8243290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47"/>
            <p:cNvSpPr/>
            <p:nvPr/>
          </p:nvSpPr>
          <p:spPr>
            <a:xfrm flipH="1">
              <a:off x="7936946" y="48825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47"/>
            <p:cNvSpPr/>
            <p:nvPr/>
          </p:nvSpPr>
          <p:spPr>
            <a:xfrm flipH="1">
              <a:off x="7686668" y="4491618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47"/>
            <p:cNvSpPr/>
            <p:nvPr/>
          </p:nvSpPr>
          <p:spPr>
            <a:xfrm flipH="1">
              <a:off x="7212430" y="4875066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47"/>
            <p:cNvSpPr/>
            <p:nvPr/>
          </p:nvSpPr>
          <p:spPr>
            <a:xfrm flipH="1">
              <a:off x="6908674" y="4545042"/>
              <a:ext cx="145483" cy="184770"/>
            </a:xfrm>
            <a:custGeom>
              <a:avLst/>
              <a:gdLst/>
              <a:ahLst/>
              <a:cxnLst/>
              <a:rect l="l" t="t" r="r" b="b"/>
              <a:pathLst>
                <a:path w="711" h="903" extrusionOk="0">
                  <a:moveTo>
                    <a:pt x="199" y="0"/>
                  </a:moveTo>
                  <a:cubicBezTo>
                    <a:pt x="98" y="0"/>
                    <a:pt x="0" y="96"/>
                    <a:pt x="26" y="216"/>
                  </a:cubicBezTo>
                  <a:cubicBezTo>
                    <a:pt x="74" y="431"/>
                    <a:pt x="169" y="634"/>
                    <a:pt x="301" y="802"/>
                  </a:cubicBezTo>
                  <a:cubicBezTo>
                    <a:pt x="342" y="872"/>
                    <a:pt x="407" y="902"/>
                    <a:pt x="471" y="902"/>
                  </a:cubicBezTo>
                  <a:cubicBezTo>
                    <a:pt x="591" y="902"/>
                    <a:pt x="711" y="795"/>
                    <a:pt x="672" y="646"/>
                  </a:cubicBezTo>
                  <a:cubicBezTo>
                    <a:pt x="600" y="419"/>
                    <a:pt x="480" y="216"/>
                    <a:pt x="313" y="48"/>
                  </a:cubicBezTo>
                  <a:cubicBezTo>
                    <a:pt x="279" y="15"/>
                    <a:pt x="239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47"/>
            <p:cNvSpPr/>
            <p:nvPr/>
          </p:nvSpPr>
          <p:spPr>
            <a:xfrm flipH="1">
              <a:off x="6605946" y="4914148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47"/>
            <p:cNvSpPr/>
            <p:nvPr/>
          </p:nvSpPr>
          <p:spPr>
            <a:xfrm flipH="1">
              <a:off x="5947898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47"/>
            <p:cNvSpPr/>
            <p:nvPr/>
          </p:nvSpPr>
          <p:spPr>
            <a:xfrm flipH="1">
              <a:off x="6036088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47"/>
            <p:cNvSpPr/>
            <p:nvPr/>
          </p:nvSpPr>
          <p:spPr>
            <a:xfrm flipH="1">
              <a:off x="5639294" y="4788134"/>
              <a:ext cx="204208" cy="193159"/>
            </a:xfrm>
            <a:custGeom>
              <a:avLst/>
              <a:gdLst/>
              <a:ahLst/>
              <a:cxnLst/>
              <a:rect l="l" t="t" r="r" b="b"/>
              <a:pathLst>
                <a:path w="998" h="944" extrusionOk="0">
                  <a:moveTo>
                    <a:pt x="690" y="1"/>
                  </a:moveTo>
                  <a:cubicBezTo>
                    <a:pt x="643" y="1"/>
                    <a:pt x="595" y="19"/>
                    <a:pt x="553" y="61"/>
                  </a:cubicBezTo>
                  <a:cubicBezTo>
                    <a:pt x="361" y="253"/>
                    <a:pt x="206" y="480"/>
                    <a:pt x="74" y="719"/>
                  </a:cubicBezTo>
                  <a:cubicBezTo>
                    <a:pt x="0" y="842"/>
                    <a:pt x="96" y="943"/>
                    <a:pt x="202" y="943"/>
                  </a:cubicBezTo>
                  <a:cubicBezTo>
                    <a:pt x="250" y="943"/>
                    <a:pt x="300" y="922"/>
                    <a:pt x="337" y="874"/>
                  </a:cubicBezTo>
                  <a:cubicBezTo>
                    <a:pt x="493" y="671"/>
                    <a:pt x="660" y="492"/>
                    <a:pt x="840" y="336"/>
                  </a:cubicBezTo>
                  <a:cubicBezTo>
                    <a:pt x="997" y="215"/>
                    <a:pt x="85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47"/>
            <p:cNvSpPr/>
            <p:nvPr/>
          </p:nvSpPr>
          <p:spPr>
            <a:xfrm flipH="1">
              <a:off x="5176033" y="4920587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47"/>
            <p:cNvSpPr/>
            <p:nvPr/>
          </p:nvSpPr>
          <p:spPr>
            <a:xfrm rot="3152087" flipH="1">
              <a:off x="5357731" y="4664383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47"/>
            <p:cNvSpPr/>
            <p:nvPr/>
          </p:nvSpPr>
          <p:spPr>
            <a:xfrm flipH="1">
              <a:off x="4834986" y="465285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47"/>
            <p:cNvSpPr/>
            <p:nvPr/>
          </p:nvSpPr>
          <p:spPr>
            <a:xfrm flipH="1">
              <a:off x="8812125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47"/>
            <p:cNvSpPr/>
            <p:nvPr/>
          </p:nvSpPr>
          <p:spPr>
            <a:xfrm flipH="1">
              <a:off x="3556697" y="4847238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47"/>
            <p:cNvSpPr/>
            <p:nvPr/>
          </p:nvSpPr>
          <p:spPr>
            <a:xfrm flipH="1">
              <a:off x="3814165" y="4561387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47"/>
            <p:cNvSpPr/>
            <p:nvPr/>
          </p:nvSpPr>
          <p:spPr>
            <a:xfrm flipH="1">
              <a:off x="3230084" y="486399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47"/>
            <p:cNvSpPr/>
            <p:nvPr/>
          </p:nvSpPr>
          <p:spPr>
            <a:xfrm flipH="1">
              <a:off x="3022643" y="4592280"/>
              <a:ext cx="133615" cy="218941"/>
            </a:xfrm>
            <a:custGeom>
              <a:avLst/>
              <a:gdLst/>
              <a:ahLst/>
              <a:cxnLst/>
              <a:rect l="l" t="t" r="r" b="b"/>
              <a:pathLst>
                <a:path w="653" h="1070" extrusionOk="0">
                  <a:moveTo>
                    <a:pt x="163" y="1"/>
                  </a:moveTo>
                  <a:cubicBezTo>
                    <a:pt x="126" y="1"/>
                    <a:pt x="89" y="23"/>
                    <a:pt x="72" y="58"/>
                  </a:cubicBezTo>
                  <a:cubicBezTo>
                    <a:pt x="0" y="189"/>
                    <a:pt x="72" y="345"/>
                    <a:pt x="108" y="488"/>
                  </a:cubicBezTo>
                  <a:cubicBezTo>
                    <a:pt x="144" y="644"/>
                    <a:pt x="191" y="811"/>
                    <a:pt x="263" y="966"/>
                  </a:cubicBezTo>
                  <a:cubicBezTo>
                    <a:pt x="295" y="1039"/>
                    <a:pt x="359" y="1070"/>
                    <a:pt x="426" y="1070"/>
                  </a:cubicBezTo>
                  <a:cubicBezTo>
                    <a:pt x="536" y="1070"/>
                    <a:pt x="653" y="985"/>
                    <a:pt x="646" y="859"/>
                  </a:cubicBezTo>
                  <a:cubicBezTo>
                    <a:pt x="634" y="680"/>
                    <a:pt x="586" y="512"/>
                    <a:pt x="502" y="357"/>
                  </a:cubicBezTo>
                  <a:cubicBezTo>
                    <a:pt x="442" y="225"/>
                    <a:pt x="347" y="34"/>
                    <a:pt x="203" y="10"/>
                  </a:cubicBezTo>
                  <a:cubicBezTo>
                    <a:pt x="190" y="4"/>
                    <a:pt x="177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47"/>
            <p:cNvSpPr/>
            <p:nvPr/>
          </p:nvSpPr>
          <p:spPr>
            <a:xfrm flipH="1">
              <a:off x="2634343" y="4522941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47"/>
            <p:cNvSpPr/>
            <p:nvPr/>
          </p:nvSpPr>
          <p:spPr>
            <a:xfrm flipH="1">
              <a:off x="2027858" y="45620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47"/>
            <p:cNvSpPr/>
            <p:nvPr/>
          </p:nvSpPr>
          <p:spPr>
            <a:xfrm flipH="1">
              <a:off x="1518773" y="4502866"/>
              <a:ext cx="189476" cy="196433"/>
            </a:xfrm>
            <a:custGeom>
              <a:avLst/>
              <a:gdLst/>
              <a:ahLst/>
              <a:cxnLst/>
              <a:rect l="l" t="t" r="r" b="b"/>
              <a:pathLst>
                <a:path w="926" h="960" extrusionOk="0">
                  <a:moveTo>
                    <a:pt x="175" y="1"/>
                  </a:moveTo>
                  <a:cubicBezTo>
                    <a:pt x="82" y="1"/>
                    <a:pt x="1" y="88"/>
                    <a:pt x="29" y="191"/>
                  </a:cubicBezTo>
                  <a:cubicBezTo>
                    <a:pt x="65" y="322"/>
                    <a:pt x="136" y="454"/>
                    <a:pt x="220" y="561"/>
                  </a:cubicBezTo>
                  <a:cubicBezTo>
                    <a:pt x="304" y="681"/>
                    <a:pt x="387" y="789"/>
                    <a:pt x="483" y="896"/>
                  </a:cubicBezTo>
                  <a:cubicBezTo>
                    <a:pt x="524" y="940"/>
                    <a:pt x="575" y="959"/>
                    <a:pt x="625" y="959"/>
                  </a:cubicBezTo>
                  <a:cubicBezTo>
                    <a:pt x="776" y="959"/>
                    <a:pt x="926" y="786"/>
                    <a:pt x="818" y="633"/>
                  </a:cubicBezTo>
                  <a:cubicBezTo>
                    <a:pt x="746" y="514"/>
                    <a:pt x="650" y="406"/>
                    <a:pt x="567" y="298"/>
                  </a:cubicBezTo>
                  <a:cubicBezTo>
                    <a:pt x="471" y="191"/>
                    <a:pt x="375" y="95"/>
                    <a:pt x="256" y="23"/>
                  </a:cubicBezTo>
                  <a:cubicBezTo>
                    <a:pt x="229" y="8"/>
                    <a:pt x="202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47"/>
            <p:cNvSpPr/>
            <p:nvPr/>
          </p:nvSpPr>
          <p:spPr>
            <a:xfrm flipH="1">
              <a:off x="1606963" y="4904326"/>
              <a:ext cx="83279" cy="255976"/>
            </a:xfrm>
            <a:custGeom>
              <a:avLst/>
              <a:gdLst/>
              <a:ahLst/>
              <a:cxnLst/>
              <a:rect l="l" t="t" r="r" b="b"/>
              <a:pathLst>
                <a:path w="407" h="1251" extrusionOk="0">
                  <a:moveTo>
                    <a:pt x="204" y="1"/>
                  </a:moveTo>
                  <a:cubicBezTo>
                    <a:pt x="126" y="1"/>
                    <a:pt x="48" y="52"/>
                    <a:pt x="48" y="153"/>
                  </a:cubicBezTo>
                  <a:cubicBezTo>
                    <a:pt x="24" y="452"/>
                    <a:pt x="0" y="763"/>
                    <a:pt x="0" y="1062"/>
                  </a:cubicBezTo>
                  <a:cubicBezTo>
                    <a:pt x="12" y="1187"/>
                    <a:pt x="108" y="1250"/>
                    <a:pt x="204" y="1250"/>
                  </a:cubicBezTo>
                  <a:cubicBezTo>
                    <a:pt x="299" y="1250"/>
                    <a:pt x="395" y="1187"/>
                    <a:pt x="407" y="1062"/>
                  </a:cubicBezTo>
                  <a:cubicBezTo>
                    <a:pt x="395" y="763"/>
                    <a:pt x="383" y="452"/>
                    <a:pt x="359" y="153"/>
                  </a:cubicBezTo>
                  <a:cubicBezTo>
                    <a:pt x="359" y="52"/>
                    <a:pt x="28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47"/>
            <p:cNvSpPr/>
            <p:nvPr/>
          </p:nvSpPr>
          <p:spPr>
            <a:xfrm flipH="1">
              <a:off x="931408" y="4939624"/>
              <a:ext cx="164103" cy="185383"/>
            </a:xfrm>
            <a:custGeom>
              <a:avLst/>
              <a:gdLst/>
              <a:ahLst/>
              <a:cxnLst/>
              <a:rect l="l" t="t" r="r" b="b"/>
              <a:pathLst>
                <a:path w="802" h="906" extrusionOk="0">
                  <a:moveTo>
                    <a:pt x="150" y="1"/>
                  </a:moveTo>
                  <a:cubicBezTo>
                    <a:pt x="73" y="1"/>
                    <a:pt x="11" y="82"/>
                    <a:pt x="0" y="164"/>
                  </a:cubicBezTo>
                  <a:cubicBezTo>
                    <a:pt x="12" y="296"/>
                    <a:pt x="48" y="415"/>
                    <a:pt x="120" y="523"/>
                  </a:cubicBezTo>
                  <a:cubicBezTo>
                    <a:pt x="192" y="630"/>
                    <a:pt x="275" y="738"/>
                    <a:pt x="359" y="833"/>
                  </a:cubicBezTo>
                  <a:cubicBezTo>
                    <a:pt x="407" y="881"/>
                    <a:pt x="470" y="905"/>
                    <a:pt x="532" y="905"/>
                  </a:cubicBezTo>
                  <a:cubicBezTo>
                    <a:pt x="595" y="905"/>
                    <a:pt x="658" y="881"/>
                    <a:pt x="706" y="833"/>
                  </a:cubicBezTo>
                  <a:cubicBezTo>
                    <a:pt x="801" y="738"/>
                    <a:pt x="801" y="582"/>
                    <a:pt x="706" y="487"/>
                  </a:cubicBezTo>
                  <a:cubicBezTo>
                    <a:pt x="562" y="319"/>
                    <a:pt x="407" y="92"/>
                    <a:pt x="192" y="9"/>
                  </a:cubicBezTo>
                  <a:cubicBezTo>
                    <a:pt x="178" y="3"/>
                    <a:pt x="164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47"/>
            <p:cNvSpPr/>
            <p:nvPr/>
          </p:nvSpPr>
          <p:spPr>
            <a:xfrm flipH="1">
              <a:off x="1007844" y="4656534"/>
              <a:ext cx="187430" cy="173516"/>
            </a:xfrm>
            <a:custGeom>
              <a:avLst/>
              <a:gdLst/>
              <a:ahLst/>
              <a:cxnLst/>
              <a:rect l="l" t="t" r="r" b="b"/>
              <a:pathLst>
                <a:path w="916" h="848" extrusionOk="0">
                  <a:moveTo>
                    <a:pt x="755" y="1"/>
                  </a:moveTo>
                  <a:cubicBezTo>
                    <a:pt x="749" y="1"/>
                    <a:pt x="743" y="1"/>
                    <a:pt x="737" y="2"/>
                  </a:cubicBezTo>
                  <a:cubicBezTo>
                    <a:pt x="594" y="49"/>
                    <a:pt x="474" y="133"/>
                    <a:pt x="379" y="241"/>
                  </a:cubicBezTo>
                  <a:cubicBezTo>
                    <a:pt x="259" y="336"/>
                    <a:pt x="163" y="444"/>
                    <a:pt x="80" y="575"/>
                  </a:cubicBezTo>
                  <a:cubicBezTo>
                    <a:pt x="1" y="703"/>
                    <a:pt x="109" y="848"/>
                    <a:pt x="243" y="848"/>
                  </a:cubicBezTo>
                  <a:cubicBezTo>
                    <a:pt x="272" y="848"/>
                    <a:pt x="301" y="841"/>
                    <a:pt x="331" y="826"/>
                  </a:cubicBezTo>
                  <a:cubicBezTo>
                    <a:pt x="450" y="743"/>
                    <a:pt x="558" y="647"/>
                    <a:pt x="666" y="528"/>
                  </a:cubicBezTo>
                  <a:cubicBezTo>
                    <a:pt x="761" y="432"/>
                    <a:pt x="845" y="312"/>
                    <a:pt x="905" y="181"/>
                  </a:cubicBezTo>
                  <a:cubicBezTo>
                    <a:pt x="916" y="80"/>
                    <a:pt x="843" y="1"/>
                    <a:pt x="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47"/>
            <p:cNvSpPr/>
            <p:nvPr/>
          </p:nvSpPr>
          <p:spPr>
            <a:xfrm rot="1206472" flipH="1">
              <a:off x="472749" y="4743976"/>
              <a:ext cx="315724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47"/>
            <p:cNvSpPr/>
            <p:nvPr/>
          </p:nvSpPr>
          <p:spPr>
            <a:xfrm flipH="1">
              <a:off x="4383000" y="462420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47"/>
            <p:cNvSpPr/>
            <p:nvPr/>
          </p:nvSpPr>
          <p:spPr>
            <a:xfrm flipH="1">
              <a:off x="8467549" y="5291376"/>
              <a:ext cx="100467" cy="316748"/>
            </a:xfrm>
            <a:custGeom>
              <a:avLst/>
              <a:gdLst/>
              <a:ahLst/>
              <a:cxnLst/>
              <a:rect l="l" t="t" r="r" b="b"/>
              <a:pathLst>
                <a:path w="491" h="1548" extrusionOk="0">
                  <a:moveTo>
                    <a:pt x="241" y="0"/>
                  </a:moveTo>
                  <a:cubicBezTo>
                    <a:pt x="168" y="0"/>
                    <a:pt x="96" y="39"/>
                    <a:pt x="72" y="117"/>
                  </a:cubicBezTo>
                  <a:cubicBezTo>
                    <a:pt x="36" y="320"/>
                    <a:pt x="13" y="512"/>
                    <a:pt x="24" y="703"/>
                  </a:cubicBezTo>
                  <a:cubicBezTo>
                    <a:pt x="1" y="918"/>
                    <a:pt x="1" y="1121"/>
                    <a:pt x="13" y="1336"/>
                  </a:cubicBezTo>
                  <a:cubicBezTo>
                    <a:pt x="19" y="1465"/>
                    <a:pt x="137" y="1547"/>
                    <a:pt x="249" y="1547"/>
                  </a:cubicBezTo>
                  <a:cubicBezTo>
                    <a:pt x="334" y="1547"/>
                    <a:pt x="417" y="1498"/>
                    <a:pt x="443" y="1384"/>
                  </a:cubicBezTo>
                  <a:cubicBezTo>
                    <a:pt x="479" y="1181"/>
                    <a:pt x="491" y="966"/>
                    <a:pt x="479" y="751"/>
                  </a:cubicBezTo>
                  <a:cubicBezTo>
                    <a:pt x="491" y="535"/>
                    <a:pt x="467" y="332"/>
                    <a:pt x="419" y="117"/>
                  </a:cubicBezTo>
                  <a:cubicBezTo>
                    <a:pt x="389" y="39"/>
                    <a:pt x="314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47"/>
            <p:cNvSpPr/>
            <p:nvPr/>
          </p:nvSpPr>
          <p:spPr>
            <a:xfrm flipH="1">
              <a:off x="6361947" y="4467902"/>
              <a:ext cx="129523" cy="286464"/>
            </a:xfrm>
            <a:custGeom>
              <a:avLst/>
              <a:gdLst/>
              <a:ahLst/>
              <a:cxnLst/>
              <a:rect l="l" t="t" r="r" b="b"/>
              <a:pathLst>
                <a:path w="633" h="1400" extrusionOk="0">
                  <a:moveTo>
                    <a:pt x="181" y="0"/>
                  </a:moveTo>
                  <a:cubicBezTo>
                    <a:pt x="122" y="0"/>
                    <a:pt x="70" y="34"/>
                    <a:pt x="60" y="115"/>
                  </a:cubicBezTo>
                  <a:cubicBezTo>
                    <a:pt x="0" y="497"/>
                    <a:pt x="24" y="880"/>
                    <a:pt x="132" y="1238"/>
                  </a:cubicBezTo>
                  <a:cubicBezTo>
                    <a:pt x="165" y="1351"/>
                    <a:pt x="255" y="1399"/>
                    <a:pt x="347" y="1399"/>
                  </a:cubicBezTo>
                  <a:cubicBezTo>
                    <a:pt x="488" y="1399"/>
                    <a:pt x="632" y="1285"/>
                    <a:pt x="574" y="1119"/>
                  </a:cubicBezTo>
                  <a:cubicBezTo>
                    <a:pt x="467" y="808"/>
                    <a:pt x="395" y="485"/>
                    <a:pt x="371" y="163"/>
                  </a:cubicBezTo>
                  <a:cubicBezTo>
                    <a:pt x="357" y="65"/>
                    <a:pt x="263" y="0"/>
                    <a:pt x="1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47"/>
            <p:cNvSpPr/>
            <p:nvPr/>
          </p:nvSpPr>
          <p:spPr>
            <a:xfrm flipH="1">
              <a:off x="4665060" y="4913725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47"/>
            <p:cNvSpPr/>
            <p:nvPr/>
          </p:nvSpPr>
          <p:spPr>
            <a:xfrm flipH="1">
              <a:off x="4083984" y="4829142"/>
              <a:ext cx="172288" cy="161443"/>
            </a:xfrm>
            <a:custGeom>
              <a:avLst/>
              <a:gdLst/>
              <a:ahLst/>
              <a:cxnLst/>
              <a:rect l="l" t="t" r="r" b="b"/>
              <a:pathLst>
                <a:path w="842" h="789" extrusionOk="0">
                  <a:moveTo>
                    <a:pt x="610" y="0"/>
                  </a:moveTo>
                  <a:cubicBezTo>
                    <a:pt x="575" y="0"/>
                    <a:pt x="540" y="8"/>
                    <a:pt x="507" y="24"/>
                  </a:cubicBezTo>
                  <a:cubicBezTo>
                    <a:pt x="411" y="96"/>
                    <a:pt x="316" y="180"/>
                    <a:pt x="232" y="263"/>
                  </a:cubicBezTo>
                  <a:cubicBezTo>
                    <a:pt x="148" y="359"/>
                    <a:pt x="77" y="467"/>
                    <a:pt x="29" y="586"/>
                  </a:cubicBezTo>
                  <a:cubicBezTo>
                    <a:pt x="1" y="698"/>
                    <a:pt x="89" y="788"/>
                    <a:pt x="192" y="788"/>
                  </a:cubicBezTo>
                  <a:cubicBezTo>
                    <a:pt x="221" y="788"/>
                    <a:pt x="251" y="781"/>
                    <a:pt x="280" y="765"/>
                  </a:cubicBezTo>
                  <a:cubicBezTo>
                    <a:pt x="363" y="706"/>
                    <a:pt x="447" y="634"/>
                    <a:pt x="531" y="562"/>
                  </a:cubicBezTo>
                  <a:cubicBezTo>
                    <a:pt x="603" y="491"/>
                    <a:pt x="674" y="419"/>
                    <a:pt x="758" y="347"/>
                  </a:cubicBezTo>
                  <a:cubicBezTo>
                    <a:pt x="830" y="275"/>
                    <a:pt x="842" y="156"/>
                    <a:pt x="782" y="84"/>
                  </a:cubicBezTo>
                  <a:cubicBezTo>
                    <a:pt x="743" y="29"/>
                    <a:pt x="677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47"/>
            <p:cNvSpPr/>
            <p:nvPr/>
          </p:nvSpPr>
          <p:spPr>
            <a:xfrm flipH="1">
              <a:off x="2776968" y="4856528"/>
              <a:ext cx="158988" cy="228967"/>
            </a:xfrm>
            <a:custGeom>
              <a:avLst/>
              <a:gdLst/>
              <a:ahLst/>
              <a:cxnLst/>
              <a:rect l="l" t="t" r="r" b="b"/>
              <a:pathLst>
                <a:path w="777" h="1119" extrusionOk="0">
                  <a:moveTo>
                    <a:pt x="647" y="0"/>
                  </a:moveTo>
                  <a:cubicBezTo>
                    <a:pt x="625" y="0"/>
                    <a:pt x="603" y="7"/>
                    <a:pt x="585" y="21"/>
                  </a:cubicBezTo>
                  <a:cubicBezTo>
                    <a:pt x="453" y="81"/>
                    <a:pt x="370" y="237"/>
                    <a:pt x="298" y="344"/>
                  </a:cubicBezTo>
                  <a:cubicBezTo>
                    <a:pt x="214" y="488"/>
                    <a:pt x="143" y="631"/>
                    <a:pt x="83" y="774"/>
                  </a:cubicBezTo>
                  <a:cubicBezTo>
                    <a:pt x="1" y="955"/>
                    <a:pt x="150" y="1118"/>
                    <a:pt x="293" y="1118"/>
                  </a:cubicBezTo>
                  <a:cubicBezTo>
                    <a:pt x="359" y="1118"/>
                    <a:pt x="424" y="1084"/>
                    <a:pt x="465" y="1002"/>
                  </a:cubicBezTo>
                  <a:cubicBezTo>
                    <a:pt x="549" y="846"/>
                    <a:pt x="609" y="691"/>
                    <a:pt x="681" y="535"/>
                  </a:cubicBezTo>
                  <a:cubicBezTo>
                    <a:pt x="752" y="404"/>
                    <a:pt x="776" y="249"/>
                    <a:pt x="764" y="93"/>
                  </a:cubicBezTo>
                  <a:cubicBezTo>
                    <a:pt x="748" y="35"/>
                    <a:pt x="697" y="0"/>
                    <a:pt x="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47"/>
            <p:cNvSpPr/>
            <p:nvPr/>
          </p:nvSpPr>
          <p:spPr>
            <a:xfrm flipH="1">
              <a:off x="2170483" y="4895610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47"/>
            <p:cNvSpPr/>
            <p:nvPr/>
          </p:nvSpPr>
          <p:spPr>
            <a:xfrm flipH="1">
              <a:off x="41597" y="4856763"/>
              <a:ext cx="211779" cy="125226"/>
            </a:xfrm>
            <a:custGeom>
              <a:avLst/>
              <a:gdLst/>
              <a:ahLst/>
              <a:cxnLst/>
              <a:rect l="l" t="t" r="r" b="b"/>
              <a:pathLst>
                <a:path w="1035" h="612" extrusionOk="0">
                  <a:moveTo>
                    <a:pt x="837" y="0"/>
                  </a:moveTo>
                  <a:cubicBezTo>
                    <a:pt x="829" y="0"/>
                    <a:pt x="821" y="1"/>
                    <a:pt x="813" y="2"/>
                  </a:cubicBezTo>
                  <a:cubicBezTo>
                    <a:pt x="562" y="38"/>
                    <a:pt x="311" y="122"/>
                    <a:pt x="96" y="253"/>
                  </a:cubicBezTo>
                  <a:cubicBezTo>
                    <a:pt x="36" y="289"/>
                    <a:pt x="0" y="349"/>
                    <a:pt x="0" y="420"/>
                  </a:cubicBezTo>
                  <a:cubicBezTo>
                    <a:pt x="0" y="456"/>
                    <a:pt x="0" y="480"/>
                    <a:pt x="12" y="504"/>
                  </a:cubicBezTo>
                  <a:lnTo>
                    <a:pt x="12" y="516"/>
                  </a:lnTo>
                  <a:cubicBezTo>
                    <a:pt x="48" y="576"/>
                    <a:pt x="120" y="612"/>
                    <a:pt x="191" y="612"/>
                  </a:cubicBezTo>
                  <a:cubicBezTo>
                    <a:pt x="466" y="612"/>
                    <a:pt x="729" y="504"/>
                    <a:pt x="933" y="313"/>
                  </a:cubicBezTo>
                  <a:cubicBezTo>
                    <a:pt x="1035" y="211"/>
                    <a:pt x="986" y="0"/>
                    <a:pt x="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47"/>
            <p:cNvSpPr/>
            <p:nvPr/>
          </p:nvSpPr>
          <p:spPr>
            <a:xfrm flipH="1">
              <a:off x="340190" y="5025424"/>
              <a:ext cx="180063" cy="180063"/>
            </a:xfrm>
            <a:custGeom>
              <a:avLst/>
              <a:gdLst/>
              <a:ahLst/>
              <a:cxnLst/>
              <a:rect l="l" t="t" r="r" b="b"/>
              <a:pathLst>
                <a:path w="880" h="880" extrusionOk="0">
                  <a:moveTo>
                    <a:pt x="203" y="0"/>
                  </a:moveTo>
                  <a:cubicBezTo>
                    <a:pt x="132" y="0"/>
                    <a:pt x="60" y="48"/>
                    <a:pt x="36" y="120"/>
                  </a:cubicBezTo>
                  <a:cubicBezTo>
                    <a:pt x="0" y="275"/>
                    <a:pt x="108" y="383"/>
                    <a:pt x="191" y="503"/>
                  </a:cubicBezTo>
                  <a:cubicBezTo>
                    <a:pt x="263" y="622"/>
                    <a:pt x="359" y="730"/>
                    <a:pt x="454" y="825"/>
                  </a:cubicBezTo>
                  <a:cubicBezTo>
                    <a:pt x="499" y="863"/>
                    <a:pt x="548" y="880"/>
                    <a:pt x="597" y="880"/>
                  </a:cubicBezTo>
                  <a:cubicBezTo>
                    <a:pt x="745" y="880"/>
                    <a:pt x="879" y="725"/>
                    <a:pt x="789" y="562"/>
                  </a:cubicBezTo>
                  <a:cubicBezTo>
                    <a:pt x="717" y="443"/>
                    <a:pt x="634" y="335"/>
                    <a:pt x="538" y="228"/>
                  </a:cubicBezTo>
                  <a:cubicBezTo>
                    <a:pt x="443" y="132"/>
                    <a:pt x="359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47"/>
            <p:cNvSpPr/>
            <p:nvPr/>
          </p:nvSpPr>
          <p:spPr>
            <a:xfrm>
              <a:off x="4162249" y="185554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47"/>
            <p:cNvSpPr/>
            <p:nvPr/>
          </p:nvSpPr>
          <p:spPr>
            <a:xfrm>
              <a:off x="4248281" y="820733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47"/>
            <p:cNvSpPr/>
            <p:nvPr/>
          </p:nvSpPr>
          <p:spPr>
            <a:xfrm>
              <a:off x="5873230" y="65923"/>
              <a:ext cx="249633" cy="98216"/>
            </a:xfrm>
            <a:custGeom>
              <a:avLst/>
              <a:gdLst/>
              <a:ahLst/>
              <a:cxnLst/>
              <a:rect l="l" t="t" r="r" b="b"/>
              <a:pathLst>
                <a:path w="1220" h="480" extrusionOk="0">
                  <a:moveTo>
                    <a:pt x="565" y="1"/>
                  </a:moveTo>
                  <a:cubicBezTo>
                    <a:pt x="398" y="1"/>
                    <a:pt x="234" y="28"/>
                    <a:pt x="108" y="105"/>
                  </a:cubicBezTo>
                  <a:cubicBezTo>
                    <a:pt x="0" y="165"/>
                    <a:pt x="0" y="309"/>
                    <a:pt x="108" y="368"/>
                  </a:cubicBezTo>
                  <a:cubicBezTo>
                    <a:pt x="241" y="450"/>
                    <a:pt x="417" y="479"/>
                    <a:pt x="594" y="479"/>
                  </a:cubicBezTo>
                  <a:cubicBezTo>
                    <a:pt x="752" y="479"/>
                    <a:pt x="911" y="456"/>
                    <a:pt x="1040" y="428"/>
                  </a:cubicBezTo>
                  <a:cubicBezTo>
                    <a:pt x="1220" y="368"/>
                    <a:pt x="1220" y="105"/>
                    <a:pt x="1040" y="58"/>
                  </a:cubicBezTo>
                  <a:cubicBezTo>
                    <a:pt x="903" y="28"/>
                    <a:pt x="733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47"/>
            <p:cNvSpPr/>
            <p:nvPr/>
          </p:nvSpPr>
          <p:spPr>
            <a:xfrm>
              <a:off x="7210806" y="20846"/>
              <a:ext cx="205641" cy="141800"/>
            </a:xfrm>
            <a:custGeom>
              <a:avLst/>
              <a:gdLst/>
              <a:ahLst/>
              <a:cxnLst/>
              <a:rect l="l" t="t" r="r" b="b"/>
              <a:pathLst>
                <a:path w="1005" h="693" extrusionOk="0">
                  <a:moveTo>
                    <a:pt x="730" y="0"/>
                  </a:moveTo>
                  <a:cubicBezTo>
                    <a:pt x="713" y="0"/>
                    <a:pt x="694" y="3"/>
                    <a:pt x="675" y="8"/>
                  </a:cubicBezTo>
                  <a:cubicBezTo>
                    <a:pt x="424" y="56"/>
                    <a:pt x="209" y="199"/>
                    <a:pt x="77" y="414"/>
                  </a:cubicBezTo>
                  <a:cubicBezTo>
                    <a:pt x="0" y="549"/>
                    <a:pt x="110" y="692"/>
                    <a:pt x="243" y="692"/>
                  </a:cubicBezTo>
                  <a:cubicBezTo>
                    <a:pt x="275" y="692"/>
                    <a:pt x="308" y="684"/>
                    <a:pt x="340" y="665"/>
                  </a:cubicBezTo>
                  <a:cubicBezTo>
                    <a:pt x="508" y="582"/>
                    <a:pt x="663" y="474"/>
                    <a:pt x="830" y="367"/>
                  </a:cubicBezTo>
                  <a:cubicBezTo>
                    <a:pt x="1005" y="258"/>
                    <a:pt x="91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47"/>
            <p:cNvSpPr/>
            <p:nvPr/>
          </p:nvSpPr>
          <p:spPr>
            <a:xfrm>
              <a:off x="5085811" y="782119"/>
              <a:ext cx="190704" cy="155714"/>
            </a:xfrm>
            <a:custGeom>
              <a:avLst/>
              <a:gdLst/>
              <a:ahLst/>
              <a:cxnLst/>
              <a:rect l="l" t="t" r="r" b="b"/>
              <a:pathLst>
                <a:path w="932" h="761" extrusionOk="0">
                  <a:moveTo>
                    <a:pt x="204" y="1"/>
                  </a:moveTo>
                  <a:cubicBezTo>
                    <a:pt x="132" y="13"/>
                    <a:pt x="73" y="61"/>
                    <a:pt x="61" y="120"/>
                  </a:cubicBezTo>
                  <a:cubicBezTo>
                    <a:pt x="1" y="264"/>
                    <a:pt x="144" y="455"/>
                    <a:pt x="228" y="539"/>
                  </a:cubicBezTo>
                  <a:cubicBezTo>
                    <a:pt x="336" y="658"/>
                    <a:pt x="479" y="730"/>
                    <a:pt x="622" y="754"/>
                  </a:cubicBezTo>
                  <a:cubicBezTo>
                    <a:pt x="638" y="758"/>
                    <a:pt x="653" y="760"/>
                    <a:pt x="668" y="760"/>
                  </a:cubicBezTo>
                  <a:cubicBezTo>
                    <a:pt x="816" y="760"/>
                    <a:pt x="932" y="562"/>
                    <a:pt x="802" y="443"/>
                  </a:cubicBezTo>
                  <a:cubicBezTo>
                    <a:pt x="706" y="371"/>
                    <a:pt x="622" y="288"/>
                    <a:pt x="539" y="216"/>
                  </a:cubicBezTo>
                  <a:cubicBezTo>
                    <a:pt x="443" y="132"/>
                    <a:pt x="336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47"/>
            <p:cNvSpPr/>
            <p:nvPr/>
          </p:nvSpPr>
          <p:spPr>
            <a:xfrm>
              <a:off x="1539248" y="1385776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47"/>
            <p:cNvSpPr/>
            <p:nvPr/>
          </p:nvSpPr>
          <p:spPr>
            <a:xfrm>
              <a:off x="2663198" y="2271601"/>
              <a:ext cx="315725" cy="97807"/>
            </a:xfrm>
            <a:custGeom>
              <a:avLst/>
              <a:gdLst/>
              <a:ahLst/>
              <a:cxnLst/>
              <a:rect l="l" t="t" r="r" b="b"/>
              <a:pathLst>
                <a:path w="1543" h="478" extrusionOk="0">
                  <a:moveTo>
                    <a:pt x="623" y="0"/>
                  </a:moveTo>
                  <a:cubicBezTo>
                    <a:pt x="462" y="0"/>
                    <a:pt x="305" y="17"/>
                    <a:pt x="167" y="67"/>
                  </a:cubicBezTo>
                  <a:cubicBezTo>
                    <a:pt x="60" y="115"/>
                    <a:pt x="0" y="295"/>
                    <a:pt x="132" y="354"/>
                  </a:cubicBezTo>
                  <a:cubicBezTo>
                    <a:pt x="361" y="461"/>
                    <a:pt x="634" y="477"/>
                    <a:pt x="899" y="477"/>
                  </a:cubicBezTo>
                  <a:cubicBezTo>
                    <a:pt x="1022" y="477"/>
                    <a:pt x="1142" y="474"/>
                    <a:pt x="1255" y="474"/>
                  </a:cubicBezTo>
                  <a:cubicBezTo>
                    <a:pt x="1542" y="474"/>
                    <a:pt x="1542" y="56"/>
                    <a:pt x="1255" y="44"/>
                  </a:cubicBezTo>
                  <a:cubicBezTo>
                    <a:pt x="1063" y="30"/>
                    <a:pt x="839" y="0"/>
                    <a:pt x="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47"/>
            <p:cNvSpPr/>
            <p:nvPr/>
          </p:nvSpPr>
          <p:spPr>
            <a:xfrm>
              <a:off x="6982574" y="2168142"/>
              <a:ext cx="344985" cy="89418"/>
            </a:xfrm>
            <a:custGeom>
              <a:avLst/>
              <a:gdLst/>
              <a:ahLst/>
              <a:cxnLst/>
              <a:rect l="l" t="t" r="r" b="b"/>
              <a:pathLst>
                <a:path w="1686" h="437" extrusionOk="0">
                  <a:moveTo>
                    <a:pt x="1146" y="1"/>
                  </a:moveTo>
                  <a:cubicBezTo>
                    <a:pt x="824" y="1"/>
                    <a:pt x="495" y="56"/>
                    <a:pt x="191" y="100"/>
                  </a:cubicBezTo>
                  <a:cubicBezTo>
                    <a:pt x="0" y="124"/>
                    <a:pt x="60" y="399"/>
                    <a:pt x="227" y="411"/>
                  </a:cubicBezTo>
                  <a:cubicBezTo>
                    <a:pt x="427" y="422"/>
                    <a:pt x="634" y="436"/>
                    <a:pt x="841" y="436"/>
                  </a:cubicBezTo>
                  <a:cubicBezTo>
                    <a:pt x="1068" y="436"/>
                    <a:pt x="1294" y="419"/>
                    <a:pt x="1506" y="363"/>
                  </a:cubicBezTo>
                  <a:cubicBezTo>
                    <a:pt x="1662" y="327"/>
                    <a:pt x="1686" y="52"/>
                    <a:pt x="1506" y="28"/>
                  </a:cubicBezTo>
                  <a:cubicBezTo>
                    <a:pt x="1388" y="9"/>
                    <a:pt x="1268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86" name="Google Shape;5486;p47"/>
          <p:cNvSpPr/>
          <p:nvPr/>
        </p:nvSpPr>
        <p:spPr>
          <a:xfrm flipH="1">
            <a:off x="896933" y="626100"/>
            <a:ext cx="10363200" cy="5636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487" name="Google Shape;5487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467" y="165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686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>
            <a:off x="202298" y="270045"/>
            <a:ext cx="11787404" cy="6317913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13200" y="702500"/>
            <a:ext cx="10765600" cy="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683139" y="4815567"/>
            <a:ext cx="3282800" cy="12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7368539" y="4815567"/>
            <a:ext cx="3282800" cy="12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1653739" y="4394816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7339139" y="4394816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>
                <a:latin typeface="Carter One"/>
                <a:ea typeface="Carter One"/>
                <a:cs typeface="Carter One"/>
                <a:sym typeface="Carte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749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>
            <a:extLst>
              <a:ext uri="{FF2B5EF4-FFF2-40B4-BE49-F238E27FC236}">
                <a16:creationId xmlns:a16="http://schemas.microsoft.com/office/drawing/2014/main" id="{91096AA1-8C68-413E-8D67-7B3A1E531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" t="1631" r="341"/>
          <a:stretch/>
        </p:blipFill>
        <p:spPr>
          <a:xfrm rot="5400000">
            <a:off x="8566151" y="3232150"/>
            <a:ext cx="6858000" cy="393701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3B385235-3CF4-4C1B-B1A4-B71ABC4C3E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8651" y="3168651"/>
            <a:ext cx="6858000" cy="520700"/>
          </a:xfrm>
          <a:prstGeom prst="rect">
            <a:avLst/>
          </a:prstGeom>
        </p:spPr>
      </p:pic>
      <p:pic>
        <p:nvPicPr>
          <p:cNvPr id="4" name="그래픽 6">
            <a:extLst>
              <a:ext uri="{FF2B5EF4-FFF2-40B4-BE49-F238E27FC236}">
                <a16:creationId xmlns:a16="http://schemas.microsoft.com/office/drawing/2014/main" id="{BE294FBD-817C-4DD2-ACDB-CF441C53F7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 flipV="1">
            <a:off x="8636000" y="3302000"/>
            <a:ext cx="6858000" cy="254000"/>
          </a:xfrm>
          <a:prstGeom prst="rect">
            <a:avLst/>
          </a:prstGeom>
        </p:spPr>
      </p:pic>
      <p:sp>
        <p:nvSpPr>
          <p:cNvPr id="5" name="副标题 2">
            <a:extLst>
              <a:ext uri="{FF2B5EF4-FFF2-40B4-BE49-F238E27FC236}">
                <a16:creationId xmlns:a16="http://schemas.microsoft.com/office/drawing/2014/main" id="{06603DD5-7960-446B-B23A-3B7C4453C111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Lesson done By: Essa Al </a:t>
            </a:r>
            <a:r>
              <a:rPr lang="en-US" altLang="zh-CN" sz="105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44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FB3797-0377-481A-8E0A-0F3AFEB1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77C6A72-F92F-4D0B-BF88-AFD292B0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745A61-AFAB-4C00-B642-3E092DD2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33854E4-500E-4D77-8BE9-46947C7B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64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300EF13-7C18-47F5-B627-C9758815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011020-AA08-472E-A0A9-C124FA64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2E87DC5-DF73-448E-81CB-1A50800A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38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A40250-B767-4B1A-899D-4476E321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D519EC-CB9B-4010-A2BF-BBD9D818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A68A200-7202-4F47-8FFB-5E643100B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8F883C-8EAF-45DB-9992-DBAEFB9F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47D493-E20C-4E93-8C47-8EFE2618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459454-F136-4E56-BE0F-A4D02F61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89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D11371-B58F-45EB-BEA0-F87F673F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F45237A-53C5-4BD0-8480-17544E58B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C5DA5E-AAD4-4FBB-8DDE-89C87CB2D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8946F1-60E2-47FD-9E3F-A0864AC2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458452-EBB5-48F0-9D5E-76779336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B63B84F-C700-41A0-8CE0-68F97164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22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DC50658-1B04-4E15-857B-C37BEA4F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4A0408-3CA8-494D-97F9-9DB442B28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607A7F-6BF4-4BC3-A1AC-5FF70FC04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9955-F24C-4FCF-A617-71D20A1A76A8}" type="datetimeFigureOut">
              <a:rPr lang="ar-SA" smtClean="0"/>
              <a:t>06/09/44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433E92-0674-4CB8-AD68-0CAF93E33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632C8C-18FF-4EF9-848A-CA3344BC0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29A9-EDFB-4BB3-8923-AA1DF704E4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2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272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st Another Hand"/>
              <a:buNone/>
              <a:defRPr sz="35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03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DD5CE5A-5CFD-4C0B-9E83-D364A370B722}"/>
              </a:ext>
            </a:extLst>
          </p:cNvPr>
          <p:cNvSpPr txBox="1"/>
          <p:nvPr/>
        </p:nvSpPr>
        <p:spPr>
          <a:xfrm>
            <a:off x="444132" y="338691"/>
            <a:ext cx="8712927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b="1" u="sng" dirty="0">
                <a:cs typeface="+mj-cs"/>
              </a:rPr>
              <a:t>. Choose the correct answer :</a:t>
            </a:r>
            <a:endParaRPr lang="ar-SA" sz="1600" b="1" u="sng" dirty="0">
              <a:cs typeface="+mj-cs"/>
            </a:endParaRPr>
          </a:p>
          <a:p>
            <a:pPr algn="l"/>
            <a:endParaRPr lang="ar-SA" sz="1600" b="1" u="sng" dirty="0">
              <a:cs typeface="+mj-cs"/>
            </a:endParaRPr>
          </a:p>
          <a:p>
            <a:pPr algn="l"/>
            <a:endParaRPr lang="en-US" sz="1600" b="1" u="sng" dirty="0">
              <a:cs typeface="+mj-cs"/>
            </a:endParaRPr>
          </a:p>
          <a:p>
            <a:pPr algn="l"/>
            <a:r>
              <a:rPr lang="en-US" sz="1600" b="1" dirty="0">
                <a:cs typeface="+mj-cs"/>
              </a:rPr>
              <a:t> . The food was ( such - </a:t>
            </a:r>
            <a:r>
              <a:rPr lang="en-US" sz="1600" b="1" u="sng" dirty="0">
                <a:solidFill>
                  <a:srgbClr val="FF0000"/>
                </a:solidFill>
                <a:cs typeface="+mj-cs"/>
              </a:rPr>
              <a:t>so</a:t>
            </a:r>
            <a:r>
              <a:rPr lang="en-US" sz="1600" b="1" dirty="0">
                <a:cs typeface="+mj-cs"/>
              </a:rPr>
              <a:t> ) spicy that it burned my mouth .</a:t>
            </a:r>
          </a:p>
          <a:p>
            <a:pPr algn="l"/>
            <a:r>
              <a:rPr lang="en-US" sz="1600" b="1" dirty="0">
                <a:cs typeface="+mj-cs"/>
              </a:rPr>
              <a:t> . The ( early - </a:t>
            </a:r>
            <a:r>
              <a:rPr lang="en-US" sz="1600" b="1" u="sng" dirty="0">
                <a:solidFill>
                  <a:srgbClr val="FF0000"/>
                </a:solidFill>
                <a:cs typeface="+mj-cs"/>
              </a:rPr>
              <a:t>earlier</a:t>
            </a:r>
            <a:r>
              <a:rPr lang="en-US" sz="1600" b="1" dirty="0">
                <a:cs typeface="+mj-cs"/>
              </a:rPr>
              <a:t> ) the class , the more tired I am .</a:t>
            </a:r>
          </a:p>
          <a:p>
            <a:pPr algn="l"/>
            <a:r>
              <a:rPr lang="en-US" sz="1600" b="1" dirty="0">
                <a:cs typeface="+mj-cs"/>
              </a:rPr>
              <a:t>. He took ( so – </a:t>
            </a:r>
            <a:r>
              <a:rPr lang="en-US" sz="1600" b="1" u="sng" dirty="0">
                <a:solidFill>
                  <a:srgbClr val="FF0000"/>
                </a:solidFill>
                <a:cs typeface="+mj-cs"/>
              </a:rPr>
              <a:t>such</a:t>
            </a:r>
            <a:r>
              <a:rPr lang="en-US" sz="1600" b="1" dirty="0">
                <a:cs typeface="+mj-cs"/>
              </a:rPr>
              <a:t> ) a long time to reach his destination . </a:t>
            </a:r>
          </a:p>
          <a:p>
            <a:pPr algn="l"/>
            <a:r>
              <a:rPr lang="en-US" sz="1600" b="1" dirty="0">
                <a:cs typeface="+mj-cs"/>
              </a:rPr>
              <a:t>. No way ! The story about the green aliens ( must - </a:t>
            </a:r>
            <a:r>
              <a:rPr lang="en-US" sz="1600" b="1" u="sng" dirty="0">
                <a:solidFill>
                  <a:srgbClr val="FF0000"/>
                </a:solidFill>
                <a:cs typeface="+mj-cs"/>
              </a:rPr>
              <a:t>can't </a:t>
            </a:r>
            <a:r>
              <a:rPr lang="en-US" sz="1600" b="1" dirty="0">
                <a:cs typeface="+mj-cs"/>
              </a:rPr>
              <a:t>) be true .</a:t>
            </a:r>
          </a:p>
          <a:p>
            <a:pPr algn="l"/>
            <a:endParaRPr lang="en-US" sz="1600" b="1" dirty="0">
              <a:cs typeface="+mj-cs"/>
            </a:endParaRPr>
          </a:p>
          <a:p>
            <a:pPr algn="l"/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8CADEF-6253-4E96-AAB9-5801DC5FD919}"/>
              </a:ext>
            </a:extLst>
          </p:cNvPr>
          <p:cNvSpPr txBox="1"/>
          <p:nvPr/>
        </p:nvSpPr>
        <p:spPr>
          <a:xfrm>
            <a:off x="444132" y="3792761"/>
            <a:ext cx="913094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1600" b="1" dirty="0"/>
              <a:t>- I wish the </a:t>
            </a:r>
            <a:r>
              <a:rPr lang="en-US" sz="1600" b="1"/>
              <a:t>children would </a:t>
            </a:r>
            <a:r>
              <a:rPr lang="en-US" sz="1600" b="1" dirty="0"/>
              <a:t>( stops-</a:t>
            </a:r>
            <a:r>
              <a:rPr lang="en-US" sz="1600" b="1" u="sng" dirty="0">
                <a:solidFill>
                  <a:srgbClr val="FF0000"/>
                </a:solidFill>
              </a:rPr>
              <a:t>stop</a:t>
            </a:r>
            <a:r>
              <a:rPr lang="en-US" sz="1600" b="1" dirty="0"/>
              <a:t>- stopped- stopping) interrupting.</a:t>
            </a:r>
          </a:p>
          <a:p>
            <a:pPr algn="l"/>
            <a:r>
              <a:rPr lang="en-US" sz="1600" b="1" dirty="0"/>
              <a:t>- I wish he ( will- </a:t>
            </a:r>
            <a:r>
              <a:rPr lang="en-US" sz="1600" b="1" u="sng" dirty="0">
                <a:solidFill>
                  <a:srgbClr val="FF0000"/>
                </a:solidFill>
              </a:rPr>
              <a:t>would</a:t>
            </a:r>
            <a:r>
              <a:rPr lang="en-US" sz="1600" b="1" dirty="0"/>
              <a:t> ) not use his cell phone in the class.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600" b="1" dirty="0"/>
              <a:t>- He is late . He ( </a:t>
            </a:r>
            <a:r>
              <a:rPr lang="en-US" sz="1600" b="1" u="sng" dirty="0">
                <a:solidFill>
                  <a:srgbClr val="FF0000"/>
                </a:solidFill>
              </a:rPr>
              <a:t>must</a:t>
            </a:r>
            <a:r>
              <a:rPr lang="en-US" sz="1600" b="1" dirty="0"/>
              <a:t> – may – might – can't ) have missed his plane.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cs typeface="Arial"/>
                <a:sym typeface="Arial"/>
              </a:rPr>
              <a:t>- The fans look happy. Their team ( </a:t>
            </a:r>
            <a:r>
              <a:rPr lang="en-US" sz="1600" b="1" u="sng" kern="0" dirty="0">
                <a:solidFill>
                  <a:srgbClr val="FF0000"/>
                </a:solidFill>
                <a:cs typeface="Arial"/>
                <a:sym typeface="Arial"/>
              </a:rPr>
              <a:t>must</a:t>
            </a:r>
            <a:r>
              <a:rPr lang="en-US" sz="1600" b="1" kern="0" dirty="0">
                <a:solidFill>
                  <a:srgbClr val="000000"/>
                </a:solidFill>
                <a:cs typeface="Arial"/>
                <a:sym typeface="Arial"/>
              </a:rPr>
              <a:t> – may – might – can't ) have won the game.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1600" b="1" kern="0" dirty="0">
                <a:solidFill>
                  <a:srgbClr val="000000"/>
                </a:solidFill>
                <a:ea typeface="Calibri" panose="020F0502020204030204" pitchFamily="34" charset="0"/>
                <a:cs typeface="Lucida Calligraphy" panose="03010101010101010101" pitchFamily="66" charset="0"/>
                <a:sym typeface="Arial"/>
              </a:rPr>
              <a:t> Scary films are  ( interested – </a:t>
            </a:r>
            <a:r>
              <a:rPr lang="en-US" sz="1600" b="1" u="sng" kern="0" dirty="0">
                <a:solidFill>
                  <a:srgbClr val="FF0000"/>
                </a:solidFill>
                <a:ea typeface="Calibri" panose="020F0502020204030204" pitchFamily="34" charset="0"/>
                <a:cs typeface="Lucida Calligraphy" panose="03010101010101010101" pitchFamily="66" charset="0"/>
                <a:sym typeface="Arial"/>
              </a:rPr>
              <a:t>interesting</a:t>
            </a:r>
            <a:r>
              <a:rPr lang="en-US" sz="1600" b="1" kern="0" dirty="0">
                <a:solidFill>
                  <a:srgbClr val="000000"/>
                </a:solidFill>
                <a:ea typeface="Calibri" panose="020F0502020204030204" pitchFamily="34" charset="0"/>
                <a:cs typeface="Lucida Calligraphy" panose="03010101010101010101" pitchFamily="66" charset="0"/>
                <a:sym typeface="Arial"/>
              </a:rPr>
              <a:t> – interest – interests ).</a:t>
            </a:r>
          </a:p>
          <a:p>
            <a:pPr lvl="0" algn="l" rtl="0"/>
            <a:r>
              <a:rPr lang="en-US" sz="1600" b="1" dirty="0">
                <a:solidFill>
                  <a:srgbClr val="000000"/>
                </a:solidFill>
                <a:cs typeface="Arial"/>
                <a:sym typeface="Arial"/>
              </a:rPr>
              <a:t>-Emma is( </a:t>
            </a:r>
            <a:r>
              <a:rPr lang="en-US" sz="1600" b="1" u="sng" dirty="0">
                <a:solidFill>
                  <a:srgbClr val="FF0000"/>
                </a:solidFill>
                <a:cs typeface="Arial"/>
                <a:sym typeface="Arial"/>
              </a:rPr>
              <a:t>such</a:t>
            </a:r>
            <a:r>
              <a:rPr lang="en-US" sz="1600" b="1" dirty="0">
                <a:solidFill>
                  <a:srgbClr val="000000"/>
                </a:solidFill>
                <a:cs typeface="Arial"/>
                <a:sym typeface="Arial"/>
              </a:rPr>
              <a:t>- so ) </a:t>
            </a:r>
            <a:r>
              <a:rPr lang="en-US" sz="1600" b="1" dirty="0">
                <a:cs typeface="Arial"/>
                <a:sym typeface="Arial"/>
              </a:rPr>
              <a:t>a popular name that</a:t>
            </a:r>
            <a:r>
              <a:rPr lang="en-US" sz="1600" b="1" dirty="0">
                <a:solidFill>
                  <a:srgbClr val="000000"/>
                </a:solidFill>
                <a:cs typeface="Arial"/>
                <a:sym typeface="Arial"/>
              </a:rPr>
              <a:t> there are four girls in the class with that name. </a:t>
            </a:r>
          </a:p>
          <a:p>
            <a:pPr algn="l" defTabSz="1219170" rtl="0">
              <a:buClr>
                <a:srgbClr val="000000"/>
              </a:buClr>
            </a:pPr>
            <a:endParaRPr lang="en-US" sz="16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47;p38">
            <a:hlinkClick r:id="" action="ppaction://noaction"/>
            <a:extLst>
              <a:ext uri="{FF2B5EF4-FFF2-40B4-BE49-F238E27FC236}">
                <a16:creationId xmlns:a16="http://schemas.microsoft.com/office/drawing/2014/main" id="{C0779E09-C1C8-4E85-AE23-16A5034B4B44}"/>
              </a:ext>
            </a:extLst>
          </p:cNvPr>
          <p:cNvSpPr/>
          <p:nvPr/>
        </p:nvSpPr>
        <p:spPr>
          <a:xfrm>
            <a:off x="10885596" y="5579183"/>
            <a:ext cx="642133" cy="459389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Google Shape;245;p38">
            <a:hlinkClick r:id="" action="ppaction://noaction"/>
            <a:extLst>
              <a:ext uri="{FF2B5EF4-FFF2-40B4-BE49-F238E27FC236}">
                <a16:creationId xmlns:a16="http://schemas.microsoft.com/office/drawing/2014/main" id="{0C41EFAB-EF10-4999-A40A-09AF3B2FBE44}"/>
              </a:ext>
            </a:extLst>
          </p:cNvPr>
          <p:cNvSpPr/>
          <p:nvPr/>
        </p:nvSpPr>
        <p:spPr>
          <a:xfrm rot="-5895391">
            <a:off x="11137097" y="5664139"/>
            <a:ext cx="259124" cy="316856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4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87F0DCD3-1EF6-4E46-A37F-99FB4FCD6827}"/>
              </a:ext>
            </a:extLst>
          </p:cNvPr>
          <p:cNvSpPr/>
          <p:nvPr/>
        </p:nvSpPr>
        <p:spPr>
          <a:xfrm>
            <a:off x="1153886" y="1883728"/>
            <a:ext cx="9884228" cy="333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dirty="0"/>
              <a:t>. Someone who can speak both Arabic and English is </a:t>
            </a:r>
            <a:r>
              <a:rPr lang="en-US" b="1" u="sng" dirty="0">
                <a:solidFill>
                  <a:srgbClr val="FF0000"/>
                </a:solidFill>
              </a:rPr>
              <a:t>bilingual</a:t>
            </a:r>
            <a:r>
              <a:rPr lang="en-US" dirty="0"/>
              <a:t>.</a:t>
            </a:r>
          </a:p>
          <a:p>
            <a:pPr algn="l">
              <a:lnSpc>
                <a:spcPct val="200000"/>
              </a:lnSpc>
            </a:pPr>
            <a:r>
              <a:rPr lang="en-US" dirty="0"/>
              <a:t>. Someone who is amazed at something is </a:t>
            </a:r>
            <a:r>
              <a:rPr lang="en-US" b="1" u="sng" dirty="0">
                <a:solidFill>
                  <a:srgbClr val="FF0000"/>
                </a:solidFill>
              </a:rPr>
              <a:t>astonishes.</a:t>
            </a:r>
            <a:r>
              <a:rPr lang="en-US" dirty="0"/>
              <a:t> </a:t>
            </a:r>
          </a:p>
          <a:p>
            <a:pPr algn="l">
              <a:lnSpc>
                <a:spcPct val="200000"/>
              </a:lnSpc>
            </a:pPr>
            <a:r>
              <a:rPr lang="en-US" dirty="0"/>
              <a:t>. Something that is incredible can also be called  </a:t>
            </a:r>
            <a:r>
              <a:rPr lang="en-US" b="1" u="sng" dirty="0">
                <a:solidFill>
                  <a:srgbClr val="FF0000"/>
                </a:solidFill>
              </a:rPr>
              <a:t>remarkable .</a:t>
            </a:r>
            <a:r>
              <a:rPr lang="en-US" dirty="0"/>
              <a:t> </a:t>
            </a:r>
          </a:p>
          <a:p>
            <a:pPr algn="l">
              <a:lnSpc>
                <a:spcPct val="200000"/>
              </a:lnSpc>
            </a:pPr>
            <a:r>
              <a:rPr lang="en-US" dirty="0"/>
              <a:t>. Someone who is confused by something is </a:t>
            </a:r>
            <a:r>
              <a:rPr lang="en-US" b="1" u="sng" dirty="0">
                <a:solidFill>
                  <a:srgbClr val="FF0000"/>
                </a:solidFill>
              </a:rPr>
              <a:t>puzzled.</a:t>
            </a:r>
          </a:p>
          <a:p>
            <a:pPr algn="l">
              <a:lnSpc>
                <a:spcPct val="200000"/>
              </a:lnSpc>
            </a:pPr>
            <a:r>
              <a:rPr lang="en-US" dirty="0"/>
              <a:t>. Someone who is annoyed at something is </a:t>
            </a:r>
            <a:r>
              <a:rPr lang="en-US" b="1" u="sng" dirty="0">
                <a:solidFill>
                  <a:srgbClr val="FF0000"/>
                </a:solidFill>
              </a:rPr>
              <a:t>irritated. </a:t>
            </a:r>
          </a:p>
          <a:p>
            <a:pPr algn="l">
              <a:lnSpc>
                <a:spcPct val="200000"/>
              </a:lnSpc>
            </a:pPr>
            <a:r>
              <a:rPr lang="en-US" dirty="0"/>
              <a:t>. Someone who is very interested in something is </a:t>
            </a:r>
            <a:r>
              <a:rPr lang="en-US" b="1" u="sng" dirty="0">
                <a:solidFill>
                  <a:srgbClr val="FF0000"/>
                </a:solidFill>
              </a:rPr>
              <a:t>fascinated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8CBC2F6-FC9E-492F-9700-F6167A4293C0}"/>
              </a:ext>
            </a:extLst>
          </p:cNvPr>
          <p:cNvSpPr txBox="1"/>
          <p:nvPr/>
        </p:nvSpPr>
        <p:spPr>
          <a:xfrm>
            <a:off x="1084216" y="749941"/>
            <a:ext cx="17504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Fill in the space </a:t>
            </a:r>
            <a:endParaRPr lang="ar-SA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E06615F4-A868-452D-9952-00636254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36029"/>
              </p:ext>
            </p:extLst>
          </p:nvPr>
        </p:nvGraphicFramePr>
        <p:xfrm>
          <a:off x="1378857" y="961209"/>
          <a:ext cx="8849360" cy="5562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753497">
                  <a:extLst>
                    <a:ext uri="{9D8B030D-6E8A-4147-A177-3AD203B41FA5}">
                      <a16:colId xmlns:a16="http://schemas.microsoft.com/office/drawing/2014/main" val="1020892311"/>
                    </a:ext>
                  </a:extLst>
                </a:gridCol>
                <a:gridCol w="2095863">
                  <a:extLst>
                    <a:ext uri="{9D8B030D-6E8A-4147-A177-3AD203B41FA5}">
                      <a16:colId xmlns:a16="http://schemas.microsoft.com/office/drawing/2014/main" val="1027954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Amazing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Astounding 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70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Make you feel happier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Cheer you up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5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Really impress me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Blow me away 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8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Involving the heart and blood vessels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Cardiovascular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9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equal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equivalent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8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Strong with feeling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Hearty 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58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Substance produced by the body to fight germs and infection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Antibodies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87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Related to the medical care of children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Pediatric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1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 to increase energy or activity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Stimulate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5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To improve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Enhance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5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 to cause someone to do something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Prompt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88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+mj-cs"/>
                        </a:rPr>
                        <a:t>Real not false 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b="1" dirty="0">
                          <a:solidFill>
                            <a:schemeClr val="accent6"/>
                          </a:solidFill>
                          <a:cs typeface="+mj-cs"/>
                        </a:rPr>
                        <a:t>Genuine </a:t>
                      </a:r>
                      <a:endParaRPr lang="ar-SA" sz="1800" b="1" dirty="0">
                        <a:solidFill>
                          <a:schemeClr val="accent6"/>
                        </a:solidFill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96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+mj-cs"/>
                        </a:rPr>
                        <a:t>To tell you exactly how I feel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6"/>
                          </a:solidFill>
                          <a:latin typeface="+mn-lt"/>
                          <a:ea typeface="Noto Sans" panose="020B0502040504020204" pitchFamily="34"/>
                          <a:cs typeface="+mj-cs"/>
                        </a:rPr>
                        <a:t>to tell you the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7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+mj-cs"/>
                        </a:rPr>
                        <a:t>great, amazing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6"/>
                          </a:solidFill>
                          <a:latin typeface="+mn-lt"/>
                          <a:ea typeface="Noto Sans" panose="020B0502040504020204" pitchFamily="34"/>
                          <a:cs typeface="+mj-cs"/>
                        </a:rPr>
                        <a:t>killer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2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+mj-cs"/>
                        </a:rPr>
                        <a:t>annoying or bothering</a:t>
                      </a:r>
                      <a:endParaRPr lang="ar-S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6"/>
                          </a:solidFill>
                          <a:latin typeface="+mn-lt"/>
                          <a:ea typeface="Noto Sans" panose="020B0502040504020204" pitchFamily="34"/>
                          <a:cs typeface="+mj-cs"/>
                        </a:rPr>
                        <a:t>getting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746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222EBFF5-9797-4124-AFD7-6CC7FC8862D9}"/>
              </a:ext>
            </a:extLst>
          </p:cNvPr>
          <p:cNvSpPr txBox="1"/>
          <p:nvPr/>
        </p:nvSpPr>
        <p:spPr>
          <a:xfrm>
            <a:off x="3997234" y="334191"/>
            <a:ext cx="3265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Mach with meaning </a:t>
            </a:r>
            <a:endParaRPr lang="ar-SA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4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DD5CE5A-5CFD-4C0B-9E83-D364A370B722}"/>
              </a:ext>
            </a:extLst>
          </p:cNvPr>
          <p:cNvSpPr txBox="1"/>
          <p:nvPr/>
        </p:nvSpPr>
        <p:spPr>
          <a:xfrm>
            <a:off x="565494" y="655421"/>
            <a:ext cx="8712927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b="1" u="sng" dirty="0">
                <a:solidFill>
                  <a:srgbClr val="FF0000"/>
                </a:solidFill>
              </a:rPr>
              <a:t>Do as shown between brackets . 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1. I didn't see the football match . _____________ the football match  .         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( Make a wish ).</a:t>
            </a:r>
          </a:p>
          <a:p>
            <a:pPr algn="l"/>
            <a:endParaRPr lang="ar-SA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2. My mother  gets  ( worry ) if I'm not home by 10:00 .                                    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( Correct it ).</a:t>
            </a:r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3. question / is / embarrassing / This / an /.                                                       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( Rearrange ).</a:t>
            </a:r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4. The more sleep I get, the ( good ) I feel .                                                       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( Correct ).</a:t>
            </a:r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5-  The ( funny )  the joke , the harder the audience laughs.                                   </a:t>
            </a:r>
            <a:r>
              <a:rPr lang="en-US" sz="1400" dirty="0">
                <a:sym typeface="Wingdings" panose="05000000000000000000" pitchFamily="2" charset="2"/>
              </a:rPr>
              <a:t> ( correct ) </a:t>
            </a:r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DC4488D-7357-4B7B-816D-A4BC169DFA6B}"/>
              </a:ext>
            </a:extLst>
          </p:cNvPr>
          <p:cNvSpPr/>
          <p:nvPr/>
        </p:nvSpPr>
        <p:spPr>
          <a:xfrm>
            <a:off x="680908" y="1388492"/>
            <a:ext cx="75916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I didn't see the football match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I wish </a:t>
            </a:r>
            <a:r>
              <a:rPr kumimoji="0" lang="en-US" sz="1600" b="0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I had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seen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the football match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. </a:t>
            </a:r>
            <a:endParaRPr lang="en-US" sz="1400" kern="0" dirty="0"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sym typeface="Arial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8582091-C275-449A-A086-0EC43D774BD2}"/>
              </a:ext>
            </a:extLst>
          </p:cNvPr>
          <p:cNvSpPr txBox="1"/>
          <p:nvPr/>
        </p:nvSpPr>
        <p:spPr>
          <a:xfrm>
            <a:off x="300789" y="2265804"/>
            <a:ext cx="60518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spcAft>
                <a:spcPts val="1600"/>
              </a:spcAft>
            </a:pPr>
            <a:r>
              <a:rPr lang="en-US" dirty="0"/>
              <a:t>My mother </a:t>
            </a:r>
            <a:r>
              <a:rPr lang="en-US" dirty="0">
                <a:solidFill>
                  <a:srgbClr val="FF0000"/>
                </a:solidFill>
              </a:rPr>
              <a:t>gets </a:t>
            </a:r>
            <a:r>
              <a:rPr lang="en-US" u="sng" dirty="0">
                <a:solidFill>
                  <a:srgbClr val="FF0000"/>
                </a:solidFill>
              </a:rPr>
              <a:t>worried</a:t>
            </a:r>
            <a:r>
              <a:rPr lang="en-US" dirty="0"/>
              <a:t> if  I’m not home by 10:00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061BEB7-C8AE-461B-ACD6-5D5580141D9C}"/>
              </a:ext>
            </a:extLst>
          </p:cNvPr>
          <p:cNvSpPr/>
          <p:nvPr/>
        </p:nvSpPr>
        <p:spPr>
          <a:xfrm>
            <a:off x="906524" y="3059668"/>
            <a:ext cx="357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Aft>
                <a:spcPts val="1600"/>
              </a:spcAft>
            </a:pPr>
            <a:r>
              <a:rPr lang="en-US" u="sng" dirty="0"/>
              <a:t>This is </a:t>
            </a:r>
            <a:r>
              <a:rPr lang="en-US" u="sng" dirty="0">
                <a:solidFill>
                  <a:srgbClr val="FF0000"/>
                </a:solidFill>
              </a:rPr>
              <a:t>an embarrassing </a:t>
            </a:r>
            <a:r>
              <a:rPr lang="en-US" u="sng" dirty="0"/>
              <a:t>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D502BF1-9725-4AD5-80FA-F05F664D9C1F}"/>
              </a:ext>
            </a:extLst>
          </p:cNvPr>
          <p:cNvSpPr/>
          <p:nvPr/>
        </p:nvSpPr>
        <p:spPr>
          <a:xfrm>
            <a:off x="693924" y="3774888"/>
            <a:ext cx="4031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chemeClr val="dk1"/>
              </a:buClr>
              <a:buSzPts val="1100"/>
            </a:pPr>
            <a:endParaRPr lang="en-US" dirty="0">
              <a:solidFill>
                <a:srgbClr val="FF0000"/>
              </a:solidFill>
            </a:endParaRPr>
          </a:p>
          <a:p>
            <a:pPr lvl="0" algn="ctr" rtl="0">
              <a:buClr>
                <a:schemeClr val="dk1"/>
              </a:buClr>
              <a:buSzPts val="1100"/>
            </a:pPr>
            <a:endParaRPr lang="en-US" dirty="0">
              <a:solidFill>
                <a:srgbClr val="FF0000"/>
              </a:solidFill>
            </a:endParaRPr>
          </a:p>
          <a:p>
            <a:pPr lvl="0" algn="ctr" rt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0000"/>
                </a:solidFill>
              </a:rPr>
              <a:t>The more </a:t>
            </a:r>
            <a:r>
              <a:rPr lang="en-US" dirty="0"/>
              <a:t>sleep I get</a:t>
            </a:r>
            <a:r>
              <a:rPr lang="en-US" u="sng" dirty="0"/>
              <a:t>, </a:t>
            </a:r>
            <a:r>
              <a:rPr lang="en-US" u="sng" dirty="0">
                <a:solidFill>
                  <a:srgbClr val="FF0000"/>
                </a:solidFill>
              </a:rPr>
              <a:t>the better </a:t>
            </a:r>
            <a:r>
              <a:rPr lang="en-US" dirty="0"/>
              <a:t>I feel.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56AE7-6650-4638-9506-75CDE54F5FA0}"/>
              </a:ext>
            </a:extLst>
          </p:cNvPr>
          <p:cNvSpPr/>
          <p:nvPr/>
        </p:nvSpPr>
        <p:spPr>
          <a:xfrm>
            <a:off x="680908" y="4703831"/>
            <a:ext cx="5596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chemeClr val="dk1"/>
              </a:buClr>
              <a:buSzPts val="1100"/>
            </a:pPr>
            <a:endParaRPr lang="en-US" dirty="0">
              <a:solidFill>
                <a:srgbClr val="FF0000"/>
              </a:solidFill>
            </a:endParaRPr>
          </a:p>
          <a:p>
            <a:pPr lvl="0" algn="ctr" rtl="0">
              <a:buClr>
                <a:schemeClr val="dk1"/>
              </a:buClr>
              <a:buSzPts val="1100"/>
            </a:pPr>
            <a:endParaRPr lang="en-US" dirty="0">
              <a:solidFill>
                <a:srgbClr val="FF0000"/>
              </a:solidFill>
            </a:endParaRPr>
          </a:p>
          <a:p>
            <a:pPr lvl="0" algn="ctr" rtl="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u="sng" dirty="0">
                <a:solidFill>
                  <a:srgbClr val="FF0000"/>
                </a:solidFill>
              </a:rPr>
              <a:t>funnier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joke , </a:t>
            </a:r>
            <a:r>
              <a:rPr lang="en-US" dirty="0">
                <a:solidFill>
                  <a:srgbClr val="FF0000"/>
                </a:solidFill>
              </a:rPr>
              <a:t>the harder</a:t>
            </a:r>
            <a:r>
              <a:rPr lang="en-US" dirty="0"/>
              <a:t> the audience laughs</a:t>
            </a:r>
          </a:p>
        </p:txBody>
      </p:sp>
    </p:spTree>
    <p:extLst>
      <p:ext uri="{BB962C8B-B14F-4D97-AF65-F5344CB8AC3E}">
        <p14:creationId xmlns:p14="http://schemas.microsoft.com/office/powerpoint/2010/main" val="200901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35"/>
          <p:cNvSpPr txBox="1">
            <a:spLocks noGrp="1"/>
          </p:cNvSpPr>
          <p:nvPr>
            <p:ph type="title" idx="4294967295"/>
          </p:nvPr>
        </p:nvSpPr>
        <p:spPr>
          <a:xfrm>
            <a:off x="221114" y="141502"/>
            <a:ext cx="311447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1100"/>
            </a:pPr>
            <a:r>
              <a:rPr lang="en-US" dirty="0"/>
              <a:t>Which is correct </a:t>
            </a:r>
            <a:endParaRPr dirty="0"/>
          </a:p>
        </p:txBody>
      </p:sp>
      <p:sp>
        <p:nvSpPr>
          <p:cNvPr id="1616" name="Google Shape;1616;p35"/>
          <p:cNvSpPr/>
          <p:nvPr/>
        </p:nvSpPr>
        <p:spPr>
          <a:xfrm rot="5400000">
            <a:off x="-1734160" y="3393203"/>
            <a:ext cx="4744707" cy="24580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endParaRPr sz="2400"/>
          </a:p>
        </p:txBody>
      </p:sp>
      <p:sp>
        <p:nvSpPr>
          <p:cNvPr id="96" name="سهم: لليمين 95">
            <a:extLst>
              <a:ext uri="{FF2B5EF4-FFF2-40B4-BE49-F238E27FC236}">
                <a16:creationId xmlns:a16="http://schemas.microsoft.com/office/drawing/2014/main" id="{5D394370-27CA-4F64-AA24-04C5453CF30C}"/>
              </a:ext>
            </a:extLst>
          </p:cNvPr>
          <p:cNvSpPr/>
          <p:nvPr/>
        </p:nvSpPr>
        <p:spPr>
          <a:xfrm rot="10800000" flipH="1">
            <a:off x="11372463" y="6250215"/>
            <a:ext cx="563363" cy="449859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BC50DD0-9280-4EFB-BF46-6960813C1FDE}"/>
              </a:ext>
            </a:extLst>
          </p:cNvPr>
          <p:cNvSpPr txBox="1"/>
          <p:nvPr/>
        </p:nvSpPr>
        <p:spPr>
          <a:xfrm>
            <a:off x="1025524" y="1566251"/>
            <a:ext cx="6473941" cy="698717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dirty="0"/>
              <a:t>1 . Many people find winter to be a depressed  season .</a:t>
            </a:r>
          </a:p>
          <a:p>
            <a:pPr algn="l">
              <a:lnSpc>
                <a:spcPct val="150000"/>
              </a:lnSpc>
            </a:pPr>
            <a:r>
              <a:rPr lang="en-US" sz="1400" b="1" dirty="0"/>
              <a:t>2 . Many people find winter to be a  depressing  season 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5C73F49-4AF3-4089-A1DE-F6A4D7F883D8}"/>
              </a:ext>
            </a:extLst>
          </p:cNvPr>
          <p:cNvSpPr txBox="1"/>
          <p:nvPr/>
        </p:nvSpPr>
        <p:spPr>
          <a:xfrm rot="10800000">
            <a:off x="5821368" y="1915609"/>
            <a:ext cx="549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1219170" rtl="0">
              <a:buClr>
                <a:srgbClr val="000000"/>
              </a:buClr>
            </a:pPr>
            <a:r>
              <a:rPr lang="en-US" b="1" kern="0" dirty="0">
                <a:solidFill>
                  <a:srgbClr val="FF0000"/>
                </a:solidFill>
                <a:latin typeface="Arial"/>
                <a:cs typeface="Arial"/>
                <a:sym typeface="Wingdings" panose="05000000000000000000" pitchFamily="2" charset="2"/>
              </a:rPr>
              <a:t></a:t>
            </a:r>
            <a:endParaRPr lang="ar-SA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F8C853-5D1A-4579-815F-3872D918A0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823" y="505690"/>
            <a:ext cx="10067925" cy="758825"/>
          </a:xfrm>
        </p:spPr>
        <p:txBody>
          <a:bodyPr/>
          <a:lstStyle/>
          <a:p>
            <a:r>
              <a:rPr lang="en-US" dirty="0"/>
              <a:t>Choose the correct answer</a:t>
            </a:r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C14298-B424-4C22-9521-882E3AEBC2C1}"/>
              </a:ext>
            </a:extLst>
          </p:cNvPr>
          <p:cNvSpPr txBox="1"/>
          <p:nvPr/>
        </p:nvSpPr>
        <p:spPr>
          <a:xfrm>
            <a:off x="1028334" y="1430630"/>
            <a:ext cx="4847533" cy="152894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defTabSz="1219170" rtl="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She is really ----------- about the news.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Depressed        </a:t>
            </a:r>
            <a:r>
              <a:rPr lang="el-G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Ο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Depressing       O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Depress            </a:t>
            </a:r>
            <a:r>
              <a:rPr lang="el-G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Ο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Depression       </a:t>
            </a:r>
            <a:r>
              <a:rPr lang="el-GR" sz="1867" kern="0" dirty="0">
                <a:solidFill>
                  <a:srgbClr val="000000"/>
                </a:solidFill>
                <a:cs typeface="Arial"/>
                <a:sym typeface="Arial"/>
              </a:rPr>
              <a:t>Ο</a:t>
            </a:r>
            <a:endParaRPr lang="ar-SA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76C9777-2E00-489F-8599-252130555BAA}"/>
              </a:ext>
            </a:extLst>
          </p:cNvPr>
          <p:cNvSpPr txBox="1"/>
          <p:nvPr/>
        </p:nvSpPr>
        <p:spPr>
          <a:xfrm>
            <a:off x="6536269" y="4757358"/>
            <a:ext cx="4572000" cy="152894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defTabSz="1219170" rtl="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sport of climbing is -----------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Challenging         </a:t>
            </a:r>
            <a:r>
              <a:rPr lang="el-G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Ο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Challenged          O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Challenge            </a:t>
            </a:r>
            <a:r>
              <a:rPr lang="el-G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Ο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Challenger           </a:t>
            </a:r>
            <a:r>
              <a:rPr lang="el-GR" sz="1867" kern="0" dirty="0">
                <a:solidFill>
                  <a:srgbClr val="000000"/>
                </a:solidFill>
                <a:cs typeface="Arial"/>
                <a:sym typeface="Arial"/>
              </a:rPr>
              <a:t>Ο</a:t>
            </a:r>
            <a:endParaRPr lang="ar-SA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58403EA-92F3-4C85-8FE0-C3934C2A1EF2}"/>
              </a:ext>
            </a:extLst>
          </p:cNvPr>
          <p:cNvSpPr txBox="1"/>
          <p:nvPr/>
        </p:nvSpPr>
        <p:spPr>
          <a:xfrm>
            <a:off x="1557867" y="3089565"/>
            <a:ext cx="9076267" cy="12416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l" defTabSz="1219170" rtl="0">
              <a:buClr>
                <a:srgbClr val="000000"/>
              </a:buClr>
            </a:pPr>
            <a:r>
              <a:rPr lang="en-US" sz="1867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---you study for these exams, the --- you will become 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Hard - better                               </a:t>
            </a:r>
            <a:r>
              <a:rPr lang="el-G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Ο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Harder –more successful           O</a:t>
            </a:r>
          </a:p>
          <a:p>
            <a:pPr algn="l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Much – better                             </a:t>
            </a:r>
            <a:r>
              <a:rPr lang="el-G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Ο</a:t>
            </a:r>
            <a:endParaRPr lang="ar-SA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4283646-14B2-4415-9BF4-CD55E0918D5F}"/>
              </a:ext>
            </a:extLst>
          </p:cNvPr>
          <p:cNvSpPr/>
          <p:nvPr/>
        </p:nvSpPr>
        <p:spPr>
          <a:xfrm>
            <a:off x="2810933" y="1762860"/>
            <a:ext cx="203200" cy="303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endParaRPr lang="ar-SA" sz="1867" kern="0">
              <a:solidFill>
                <a:srgbClr val="FFFFFF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F290D27-6BFD-4649-8426-075FF73100B6}"/>
              </a:ext>
            </a:extLst>
          </p:cNvPr>
          <p:cNvSpPr/>
          <p:nvPr/>
        </p:nvSpPr>
        <p:spPr>
          <a:xfrm>
            <a:off x="5046133" y="3709537"/>
            <a:ext cx="203200" cy="303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endParaRPr lang="ar-SA" sz="1867" kern="0">
              <a:solidFill>
                <a:srgbClr val="FFFFFF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B7FCA54-AFB8-4117-87C7-BE4474A1307A}"/>
              </a:ext>
            </a:extLst>
          </p:cNvPr>
          <p:cNvSpPr/>
          <p:nvPr/>
        </p:nvSpPr>
        <p:spPr>
          <a:xfrm>
            <a:off x="8466667" y="5089588"/>
            <a:ext cx="203200" cy="3038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endParaRPr lang="ar-SA" sz="1867" kern="0">
              <a:solidFill>
                <a:srgbClr val="FFFFFF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4F4E498-7E04-424B-9FD4-841E466FA73C}"/>
              </a:ext>
            </a:extLst>
          </p:cNvPr>
          <p:cNvGrpSpPr/>
          <p:nvPr/>
        </p:nvGrpSpPr>
        <p:grpSpPr>
          <a:xfrm rot="484723">
            <a:off x="4835075" y="534965"/>
            <a:ext cx="1686017" cy="1611860"/>
            <a:chOff x="9030780" y="1905366"/>
            <a:chExt cx="2248023" cy="2260491"/>
          </a:xfrm>
        </p:grpSpPr>
        <p:pic>
          <p:nvPicPr>
            <p:cNvPr id="7" name="Google Shape;343;p39">
              <a:extLst>
                <a:ext uri="{FF2B5EF4-FFF2-40B4-BE49-F238E27FC236}">
                  <a16:creationId xmlns:a16="http://schemas.microsoft.com/office/drawing/2014/main" id="{31B82838-3662-429E-A1DB-1F359E9BEF2D}"/>
                </a:ext>
              </a:extLst>
            </p:cNvPr>
            <p:cNvPicPr preferRelativeResize="0"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6" r="15156"/>
            <a:stretch/>
          </p:blipFill>
          <p:spPr>
            <a:xfrm rot="-523786">
              <a:off x="9030780" y="2178040"/>
              <a:ext cx="2076808" cy="1987817"/>
            </a:xfrm>
            <a:prstGeom prst="rect">
              <a:avLst/>
            </a:prstGeom>
            <a:noFill/>
            <a:ln>
              <a:noFill/>
            </a:ln>
            <a:effectLst>
              <a:outerShdw blurRad="5715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8" name="Google Shape;349;p39">
              <a:extLst>
                <a:ext uri="{FF2B5EF4-FFF2-40B4-BE49-F238E27FC236}">
                  <a16:creationId xmlns:a16="http://schemas.microsoft.com/office/drawing/2014/main" id="{16725930-EB9F-4BAC-B2FE-DFAE775D1975}"/>
                </a:ext>
              </a:extLst>
            </p:cNvPr>
            <p:cNvSpPr/>
            <p:nvPr/>
          </p:nvSpPr>
          <p:spPr>
            <a:xfrm rot="2140888">
              <a:off x="10136112" y="1905366"/>
              <a:ext cx="1142691" cy="673417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rgbClr val="595959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00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EBEEC9E9-FFAF-459D-BC47-6B20D5FCF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3" b="89971" l="37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38" y="2887995"/>
            <a:ext cx="1267571" cy="1289120"/>
          </a:xfrm>
          <a:prstGeom prst="rect">
            <a:avLst/>
          </a:prstGeom>
        </p:spPr>
      </p:pic>
      <p:pic>
        <p:nvPicPr>
          <p:cNvPr id="11" name="Picture 2" descr="grasshopper">
            <a:extLst>
              <a:ext uri="{FF2B5EF4-FFF2-40B4-BE49-F238E27FC236}">
                <a16:creationId xmlns:a16="http://schemas.microsoft.com/office/drawing/2014/main" id="{1405B793-4D96-4A3B-BF4F-A2A1D7723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800" l="2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84" y="2646623"/>
            <a:ext cx="1489646" cy="15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نتيجة بحث الصور عن pediatric  clipart">
            <a:extLst>
              <a:ext uri="{FF2B5EF4-FFF2-40B4-BE49-F238E27FC236}">
                <a16:creationId xmlns:a16="http://schemas.microsoft.com/office/drawing/2014/main" id="{2087A27D-8ECC-43F1-BE86-6BA1540B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20" y="3064532"/>
            <a:ext cx="1086989" cy="11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نتيجة بحث الصور عن cardiovascular clipart">
            <a:extLst>
              <a:ext uri="{FF2B5EF4-FFF2-40B4-BE49-F238E27FC236}">
                <a16:creationId xmlns:a16="http://schemas.microsoft.com/office/drawing/2014/main" id="{E18AB8B7-11A0-400D-8D44-E861E08B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93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03" y="495691"/>
            <a:ext cx="1443021" cy="14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نتيجة بحث الصور عن antibody figh  clipart">
            <a:extLst>
              <a:ext uri="{FF2B5EF4-FFF2-40B4-BE49-F238E27FC236}">
                <a16:creationId xmlns:a16="http://schemas.microsoft.com/office/drawing/2014/main" id="{A208F7A0-1EF0-41B5-899A-D4CFAF625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25" b="83245" l="2313" r="97750">
                        <a14:foregroundMark x1="45813" y1="78390" x2="58625" y2="77383"/>
                        <a14:foregroundMark x1="89000" y1="20900" x2="76563" y2="11545"/>
                        <a14:foregroundMark x1="68500" y1="13618" x2="64500" y2="15690"/>
                        <a14:foregroundMark x1="31938" y1="26465" x2="15125" y2="20545"/>
                        <a14:foregroundMark x1="14750" y1="22972" x2="7813" y2="31616"/>
                        <a14:foregroundMark x1="74000" y1="26110" x2="65188" y2="34399"/>
                        <a14:foregroundMark x1="66313" y1="47898" x2="45063" y2="61101"/>
                        <a14:foregroundMark x1="29375" y1="41681" x2="18000" y2="43043"/>
                        <a14:backgroundMark x1="16938" y1="25044" x2="17688" y2="24038"/>
                        <a14:backgroundMark x1="26063" y1="24689" x2="26063" y2="24689"/>
                        <a14:backgroundMark x1="56063" y1="76317" x2="56063" y2="76317"/>
                        <a14:backgroundMark x1="48000" y1="76317" x2="48000" y2="76317"/>
                        <a14:backgroundMark x1="28250" y1="26465" x2="28250" y2="26465"/>
                        <a14:backgroundMark x1="41438" y1="76673" x2="60438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5" t="5888" r="6370" b="17526"/>
          <a:stretch/>
        </p:blipFill>
        <p:spPr bwMode="auto">
          <a:xfrm>
            <a:off x="10048841" y="2904316"/>
            <a:ext cx="1707598" cy="128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8378613-7E71-446E-80C0-3DAAD8B5B702}"/>
              </a:ext>
            </a:extLst>
          </p:cNvPr>
          <p:cNvSpPr txBox="1"/>
          <p:nvPr/>
        </p:nvSpPr>
        <p:spPr>
          <a:xfrm>
            <a:off x="3652043" y="4277577"/>
            <a:ext cx="9205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/>
              <a:t>snail</a:t>
            </a:r>
            <a:endParaRPr lang="ar-SA" b="1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CC2D524-2637-45F8-B4CE-64016E27A265}"/>
              </a:ext>
            </a:extLst>
          </p:cNvPr>
          <p:cNvSpPr txBox="1"/>
          <p:nvPr/>
        </p:nvSpPr>
        <p:spPr>
          <a:xfrm>
            <a:off x="5568004" y="4349284"/>
            <a:ext cx="17098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/>
              <a:t>grasshopper</a:t>
            </a:r>
            <a:endParaRPr lang="ar-SA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9B7A016-4FD0-4ABB-BA7D-43C9A0DC29AF}"/>
              </a:ext>
            </a:extLst>
          </p:cNvPr>
          <p:cNvSpPr txBox="1"/>
          <p:nvPr/>
        </p:nvSpPr>
        <p:spPr>
          <a:xfrm>
            <a:off x="8370520" y="4398919"/>
            <a:ext cx="14149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/>
              <a:t>Pediatric </a:t>
            </a:r>
            <a:endParaRPr lang="ar-SA" b="1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21EBB7C-C649-4358-B55E-BAC9CDF5EDF0}"/>
              </a:ext>
            </a:extLst>
          </p:cNvPr>
          <p:cNvSpPr/>
          <p:nvPr/>
        </p:nvSpPr>
        <p:spPr>
          <a:xfrm>
            <a:off x="8152119" y="206078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Cardiovascular</a:t>
            </a:r>
            <a:endParaRPr lang="ar-SA" b="1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39B2546-A7C3-4291-8CB7-307A3C486610}"/>
              </a:ext>
            </a:extLst>
          </p:cNvPr>
          <p:cNvSpPr/>
          <p:nvPr/>
        </p:nvSpPr>
        <p:spPr>
          <a:xfrm>
            <a:off x="10146119" y="434928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/>
              <a:t>Antibodies</a:t>
            </a:r>
            <a:endParaRPr lang="ar-SA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03DF27E-49FF-4402-A141-88D302AE3054}"/>
              </a:ext>
            </a:extLst>
          </p:cNvPr>
          <p:cNvSpPr txBox="1"/>
          <p:nvPr/>
        </p:nvSpPr>
        <p:spPr>
          <a:xfrm>
            <a:off x="4930414" y="2229122"/>
            <a:ext cx="15240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/>
              <a:t>Spectator 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7777874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nthly Education Timeline by Slidesgo">
  <a:themeElements>
    <a:clrScheme name="Simple Light">
      <a:dk1>
        <a:srgbClr val="000000"/>
      </a:dk1>
      <a:lt1>
        <a:srgbClr val="FFFFFF"/>
      </a:lt1>
      <a:dk2>
        <a:srgbClr val="FCB9C8"/>
      </a:dk2>
      <a:lt2>
        <a:srgbClr val="CB7EFE"/>
      </a:lt2>
      <a:accent1>
        <a:srgbClr val="CFFFBA"/>
      </a:accent1>
      <a:accent2>
        <a:srgbClr val="FBF173"/>
      </a:accent2>
      <a:accent3>
        <a:srgbClr val="FFCF88"/>
      </a:accent3>
      <a:accent4>
        <a:srgbClr val="A3D8D3"/>
      </a:accent4>
      <a:accent5>
        <a:srgbClr val="A3D4FF"/>
      </a:accent5>
      <a:accent6>
        <a:srgbClr val="F5F5F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585</Words>
  <Application>Microsoft Office PowerPoint</Application>
  <PresentationFormat>شاشة عريضة</PresentationFormat>
  <Paragraphs>107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20" baseType="lpstr">
      <vt:lpstr>Architects Daughter</vt:lpstr>
      <vt:lpstr>Arial</vt:lpstr>
      <vt:lpstr>Calibri</vt:lpstr>
      <vt:lpstr>Calibri Light</vt:lpstr>
      <vt:lpstr>Carter One</vt:lpstr>
      <vt:lpstr>Catamaran</vt:lpstr>
      <vt:lpstr>Catamaran Medium</vt:lpstr>
      <vt:lpstr>Delius Swash Caps</vt:lpstr>
      <vt:lpstr>Didact Gothic</vt:lpstr>
      <vt:lpstr>Just Another Hand</vt:lpstr>
      <vt:lpstr>نسق Office</vt:lpstr>
      <vt:lpstr>Interactive Bulletin Board by Slidesgo</vt:lpstr>
      <vt:lpstr>Monthly Education Timeline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Which is correct </vt:lpstr>
      <vt:lpstr>Choose the correct answer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عائشة الشهري</dc:creator>
  <cp:lastModifiedBy>منى العمري</cp:lastModifiedBy>
  <cp:revision>31</cp:revision>
  <dcterms:created xsi:type="dcterms:W3CDTF">2022-05-08T08:41:19Z</dcterms:created>
  <dcterms:modified xsi:type="dcterms:W3CDTF">2023-03-27T07:30:26Z</dcterms:modified>
</cp:coreProperties>
</file>